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9" r:id="rId4"/>
    <p:sldId id="268" r:id="rId5"/>
    <p:sldId id="258" r:id="rId6"/>
    <p:sldId id="269" r:id="rId7"/>
    <p:sldId id="260" r:id="rId8"/>
    <p:sldId id="270" r:id="rId9"/>
    <p:sldId id="261" r:id="rId10"/>
    <p:sldId id="271" r:id="rId11"/>
    <p:sldId id="262" r:id="rId12"/>
    <p:sldId id="25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BD0BC-04A2-4A85-A138-2BDBBB0FB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65862D-C05C-46AE-BEF3-6758A17541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D014A-ED2C-4829-885C-28CFE254C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C5D-E706-4682-9691-3D5DD21BB72F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29313-5CEE-4BE7-B488-1A3D14E26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CF1933-D36F-4798-9C7B-8DB9C872E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5B30-3AED-44FA-AAF6-B03069CDE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75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CDF76-4E33-464F-A830-3A9E4A6B4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FFEADD-1103-4424-89C4-722869196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A071B-B7A3-405C-A9CC-BE1E876D7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C5D-E706-4682-9691-3D5DD21BB72F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3734D-7A3C-4922-8F3D-9F86B05A2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D86E2-3AA4-47E0-A8A7-38998A060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5B30-3AED-44FA-AAF6-B03069CDE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18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07B6E8-6B52-4935-9E75-E3A96F5FB6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C34A43-D0DE-4C7E-B807-4CF9F601D3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570D8-4490-4A17-9694-5DD887C75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C5D-E706-4682-9691-3D5DD21BB72F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79F107-786B-40CF-9D2A-2537FA215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8310A-33F4-4952-A7F1-FF57FADD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5B30-3AED-44FA-AAF6-B03069CDE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35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6FC7E-B2DB-4B59-A70B-72DC98EC9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5040D-ADEC-4736-9397-47C59F1C6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3A465-C8CB-43B1-8C66-FAA9CFBAF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C5D-E706-4682-9691-3D5DD21BB72F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0018B6-3859-4D3E-BB33-24B6A0C98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07848-E9D4-4EEA-AAF2-8BEFD96E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5B30-3AED-44FA-AAF6-B03069CDE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57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B86F3-2DB6-48D3-98C7-975B324EE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B72C53-A571-4517-9747-7515C1CE8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B6992-D56F-4529-AA9F-70447858E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C5D-E706-4682-9691-3D5DD21BB72F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D1CED-16D0-4A36-8FD8-53D231414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8CB97-0917-4033-AB8D-8F1BB6074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5B30-3AED-44FA-AAF6-B03069CDE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93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C51D2-EA1D-44DA-BA15-2659FF13E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61891-E086-4059-96A1-A69D1D8E61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1BA7C2-1C3F-4516-8A3E-6E8ED64820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F5932F-6964-4408-A00B-F9340A7A6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C5D-E706-4682-9691-3D5DD21BB72F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76137D-EBB0-4441-9530-CE6B156C7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93447-E94D-453C-8860-DD70311B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5B30-3AED-44FA-AAF6-B03069CDE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258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6B28B-E81B-4079-8A82-647E5576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D4E0A-C713-4CC8-8003-B8435D0CD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74958A-0959-4354-A499-B9B139CA9C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35013D-6995-44F3-AF30-EF6EC3D3C8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D03D12-8E3D-4FCA-8EF7-F1542DE101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1A26EC-B725-4A53-8DD2-C347A8471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C5D-E706-4682-9691-3D5DD21BB72F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213D6C-632D-4452-B6D1-352AC38D3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4FBCA5-16DA-4670-B6B6-0BB120647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5B30-3AED-44FA-AAF6-B03069CDE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393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B3C04-5EF6-47B1-B76E-E12B5E991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3184-C5FD-4049-A14B-B96CCF172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C5D-E706-4682-9691-3D5DD21BB72F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CB7453-2DAE-4A13-8594-E86EB5F82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94A06F-DF49-4369-80DB-CB32FEBCC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5B30-3AED-44FA-AAF6-B03069CDE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581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5956D0-95E2-4E6D-AE45-8AA75EE1A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C5D-E706-4682-9691-3D5DD21BB72F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8FCB68-707E-44C0-BAC6-E1615DCFC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9098CF-8844-4132-95AA-58DED4BC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5B30-3AED-44FA-AAF6-B03069CDE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837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0A338-7130-4DBF-9475-003808221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09A94-B6A9-4B1F-88A0-98DA35274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50EF7F-5124-400B-9E75-BC1D3BB871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755942-3BA9-4613-BBC7-3FDADE552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C5D-E706-4682-9691-3D5DD21BB72F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EAA8EF-FBEA-4F5D-A1E2-27DBA8FC9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0D27F5-5A82-49CF-86BF-20DE9EC9C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5B30-3AED-44FA-AAF6-B03069CDE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829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4A75B-C4D9-4816-B378-04723BAA0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2EF20E-5329-4BD1-BE0A-03346C8355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AC9B02-F05A-4DCA-B753-27F842B7F5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228B56-46E3-4EB4-A700-C2B37E127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46C5D-E706-4682-9691-3D5DD21BB72F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9212F8-587B-4287-8F38-A350C9A93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65820A-8A46-4D87-B858-289033FEB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5B30-3AED-44FA-AAF6-B03069CDE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1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02365A-09AB-4424-B888-EDEEDEF2D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790D79-3BF5-42F4-9F53-E5DA17D51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AECCE-06D7-4F86-914F-EB5D318886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46C5D-E706-4682-9691-3D5DD21BB72F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EA81F-BA69-455C-B501-56DD80C03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AB85B-5B96-47A0-8FCF-BBC7DC57E4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C5B30-3AED-44FA-AAF6-B03069CDE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676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8000"/>
            <a:lum/>
          </a:blip>
          <a:srcRect/>
          <a:stretch>
            <a:fillRect l="8000" t="-4000" r="8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 descr="Logo, company name&#10;&#10;Description automatically generated">
            <a:extLst>
              <a:ext uri="{FF2B5EF4-FFF2-40B4-BE49-F238E27FC236}">
                <a16:creationId xmlns:a16="http://schemas.microsoft.com/office/drawing/2014/main" id="{1C70AAC8-8DE1-452B-BFD1-924D581A67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7942" y="4849391"/>
            <a:ext cx="6813680" cy="1353184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230FD2AC-9A90-441A-A457-73B7193517E5}"/>
              </a:ext>
            </a:extLst>
          </p:cNvPr>
          <p:cNvSpPr txBox="1"/>
          <p:nvPr/>
        </p:nvSpPr>
        <p:spPr>
          <a:xfrm>
            <a:off x="427838" y="402997"/>
            <a:ext cx="60062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i="1" dirty="0">
                <a:ln>
                  <a:solidFill>
                    <a:srgbClr val="00B050"/>
                  </a:solidFill>
                </a:ln>
                <a:gradFill flip="none" rotWithShape="1">
                  <a:gsLst>
                    <a:gs pos="0">
                      <a:schemeClr val="accent5">
                        <a:shade val="30000"/>
                        <a:satMod val="115000"/>
                      </a:schemeClr>
                    </a:gs>
                    <a:gs pos="50000">
                      <a:schemeClr val="accent5">
                        <a:shade val="67500"/>
                        <a:satMod val="115000"/>
                      </a:schemeClr>
                    </a:gs>
                    <a:gs pos="100000">
                      <a:schemeClr val="accent5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Bahnschrift Light" panose="020B0502040204020203" pitchFamily="34" charset="0"/>
              </a:rPr>
              <a:t>Gently used?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8671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950">
        <p14:prism/>
      </p:transition>
    </mc:Choice>
    <mc:Fallback>
      <p:transition spd="slow" advTm="295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3" name="Picture 52" descr="A picture containing floor, indoor, building, stone&#10;&#10;Description automatically generated">
            <a:extLst>
              <a:ext uri="{FF2B5EF4-FFF2-40B4-BE49-F238E27FC236}">
                <a16:creationId xmlns:a16="http://schemas.microsoft.com/office/drawing/2014/main" id="{927A5606-E258-43B4-A721-B66D65E9BFE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36" t="37007" r="20703" b="31156"/>
          <a:stretch/>
        </p:blipFill>
        <p:spPr>
          <a:xfrm>
            <a:off x="7068301" y="1028474"/>
            <a:ext cx="4000468" cy="48006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BDDB637-4C2E-4FB5-AB1B-72704875B8F8}"/>
              </a:ext>
            </a:extLst>
          </p:cNvPr>
          <p:cNvSpPr/>
          <p:nvPr/>
        </p:nvSpPr>
        <p:spPr>
          <a:xfrm>
            <a:off x="1615913" y="920407"/>
            <a:ext cx="3507787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bg1">
                        <a:lumMod val="85000"/>
                      </a:schemeClr>
                    </a:gs>
                    <a:gs pos="37000">
                      <a:srgbClr val="00B050"/>
                    </a:gs>
                    <a:gs pos="70000">
                      <a:srgbClr val="00B0F0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dist="38100" dir="2700000" algn="bl" rotWithShape="0">
                    <a:schemeClr val="accent5"/>
                  </a:outerShdw>
                </a:effectLst>
              </a:rPr>
              <a:t>Drop it in </a:t>
            </a:r>
          </a:p>
          <a:p>
            <a:pPr algn="ctr"/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bg1">
                        <a:lumMod val="85000"/>
                      </a:schemeClr>
                    </a:gs>
                    <a:gs pos="37000">
                      <a:srgbClr val="00B050"/>
                    </a:gs>
                    <a:gs pos="70000">
                      <a:srgbClr val="00B0F0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this bin</a:t>
            </a:r>
          </a:p>
          <a:p>
            <a:pPr algn="ctr"/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bg1">
                        <a:lumMod val="85000"/>
                      </a:schemeClr>
                    </a:gs>
                    <a:gs pos="37000">
                      <a:srgbClr val="00B050"/>
                    </a:gs>
                    <a:gs pos="70000">
                      <a:srgbClr val="00B0F0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dist="38100" dir="2700000" algn="bl" rotWithShape="0">
                    <a:schemeClr val="accent5"/>
                  </a:outerShdw>
                </a:effectLst>
              </a:rPr>
              <a:t>→ → →</a:t>
            </a:r>
            <a:endParaRPr lang="en-US" sz="8000" b="1" cap="none" spc="0" dirty="0">
              <a:ln w="13462">
                <a:solidFill>
                  <a:schemeClr val="bg1"/>
                </a:solidFill>
                <a:prstDash val="solid"/>
              </a:ln>
              <a:gradFill>
                <a:gsLst>
                  <a:gs pos="0">
                    <a:schemeClr val="bg1">
                      <a:lumMod val="85000"/>
                    </a:schemeClr>
                  </a:gs>
                  <a:gs pos="37000">
                    <a:srgbClr val="00B050"/>
                  </a:gs>
                  <a:gs pos="70000">
                    <a:srgbClr val="00B0F0"/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7189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193">
        <p14:prism/>
      </p:transition>
    </mc:Choice>
    <mc:Fallback>
      <p:transition spd="slow" advTm="219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0AB15-7EF4-45E8-AAD5-BB323E249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1896" y="2305003"/>
            <a:ext cx="7768206" cy="37693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From the gently used to the very broke in</a:t>
            </a:r>
          </a:p>
          <a:p>
            <a:pPr marL="0" indent="0" algn="ctr">
              <a:buNone/>
            </a:pPr>
            <a:r>
              <a:rPr lang="en-US" sz="3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Bring them to the Clerk-Treasurer’s Office </a:t>
            </a:r>
          </a:p>
          <a:p>
            <a:pPr marL="0" indent="0" algn="ctr">
              <a:buNone/>
            </a:pPr>
            <a:r>
              <a:rPr lang="en-US" sz="3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And drop them in this bin  </a:t>
            </a:r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D3A7E727-8725-447C-A4F0-825A5566BE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556" y="508516"/>
            <a:ext cx="7576885" cy="1504755"/>
          </a:xfrm>
          <a:prstGeom prst="rect">
            <a:avLst/>
          </a:prstGeom>
        </p:spPr>
      </p:pic>
      <p:pic>
        <p:nvPicPr>
          <p:cNvPr id="6" name="Picture 5" descr="A picture containing floor, indoor, building, stone&#10;&#10;Description automatically generated">
            <a:extLst>
              <a:ext uri="{FF2B5EF4-FFF2-40B4-BE49-F238E27FC236}">
                <a16:creationId xmlns:a16="http://schemas.microsoft.com/office/drawing/2014/main" id="{900DEC08-E72B-4C25-943D-A3066117A96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36" t="37007" r="20703" b="31156"/>
          <a:stretch/>
        </p:blipFill>
        <p:spPr>
          <a:xfrm>
            <a:off x="5186264" y="4094268"/>
            <a:ext cx="1819470" cy="2183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60E32D8A-112A-4532-A190-1CE7D940BAF6}"/>
              </a:ext>
            </a:extLst>
          </p:cNvPr>
          <p:cNvSpPr/>
          <p:nvPr/>
        </p:nvSpPr>
        <p:spPr>
          <a:xfrm>
            <a:off x="2211896" y="4706224"/>
            <a:ext cx="2527884" cy="822121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37000">
                <a:srgbClr val="00B050"/>
              </a:gs>
              <a:gs pos="70000">
                <a:srgbClr val="00B0F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3500000" scaled="1"/>
            <a:tileRect/>
          </a:gra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4BC8E197-2355-4307-9FBB-4984DA77328C}"/>
              </a:ext>
            </a:extLst>
          </p:cNvPr>
          <p:cNvSpPr/>
          <p:nvPr/>
        </p:nvSpPr>
        <p:spPr>
          <a:xfrm rot="10800000">
            <a:off x="7452218" y="4706224"/>
            <a:ext cx="2527884" cy="822121"/>
          </a:xfrm>
          <a:prstGeom prst="rightArrow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37000">
                <a:srgbClr val="00B050"/>
              </a:gs>
              <a:gs pos="70000">
                <a:srgbClr val="00B0F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3500000" scaled="1"/>
          </a:gra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7228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8472">
        <p14:prism/>
      </p:transition>
    </mc:Choice>
    <mc:Fallback>
      <p:transition spd="slow" advTm="847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" dur="1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3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3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3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4" dur="1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3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3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3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8000"/>
            <a:lum/>
          </a:blip>
          <a:srcRect/>
          <a:tile tx="76200" ty="-88900" sx="100000" sy="100000" flip="y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07693CA0-A98B-42E4-9209-499D5782B9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541" y="2727777"/>
            <a:ext cx="6980075" cy="140244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46D149A-815D-422C-936C-2D3AEFB02B0C}"/>
              </a:ext>
            </a:extLst>
          </p:cNvPr>
          <p:cNvSpPr txBox="1"/>
          <p:nvPr/>
        </p:nvSpPr>
        <p:spPr>
          <a:xfrm>
            <a:off x="65314" y="610449"/>
            <a:ext cx="11896531" cy="1323439"/>
          </a:xfrm>
          <a:prstGeom prst="rect">
            <a:avLst/>
          </a:prstGeom>
          <a:noFill/>
        </p:spPr>
        <p:txBody>
          <a:bodyPr wrap="square" rtlCol="0">
            <a:prstTxWarp prst="textInflateTop">
              <a:avLst/>
            </a:prstTxWarp>
            <a:spAutoFit/>
          </a:bodyPr>
          <a:lstStyle/>
          <a:p>
            <a:pPr algn="ctr"/>
            <a:r>
              <a:rPr lang="en-US" sz="8000" b="1" dirty="0">
                <a:ln w="19050">
                  <a:solidFill>
                    <a:schemeClr val="tx1"/>
                  </a:solidFill>
                </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30000">
                      <a:srgbClr val="00B050"/>
                    </a:gs>
                    <a:gs pos="74000">
                      <a:srgbClr val="00B0F0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glow rad="139700">
                    <a:srgbClr val="0070C0">
                      <a:alpha val="60000"/>
                    </a:srgbClr>
                  </a:glow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 Black" panose="020B0A04020102020204" pitchFamily="34" charset="0"/>
              </a:rPr>
              <a:t>We  recycle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572C18-E6BE-446C-BE71-57DAE1C506AB}"/>
              </a:ext>
            </a:extLst>
          </p:cNvPr>
          <p:cNvSpPr txBox="1"/>
          <p:nvPr/>
        </p:nvSpPr>
        <p:spPr>
          <a:xfrm>
            <a:off x="65314" y="4569549"/>
            <a:ext cx="11896531" cy="1323439"/>
          </a:xfrm>
          <a:prstGeom prst="rect">
            <a:avLst/>
          </a:prstGeom>
          <a:noFill/>
        </p:spPr>
        <p:txBody>
          <a:bodyPr wrap="square" rtlCol="0">
            <a:prstTxWarp prst="textDeflateTop">
              <a:avLst/>
            </a:prstTxWarp>
            <a:spAutoFit/>
          </a:bodyPr>
          <a:lstStyle/>
          <a:p>
            <a:pPr algn="ctr"/>
            <a:r>
              <a:rPr lang="en-US" sz="8000" b="1" dirty="0">
                <a:ln w="19050">
                  <a:solidFill>
                    <a:schemeClr val="tx1"/>
                  </a:solidFill>
                </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30000">
                      <a:srgbClr val="00B050"/>
                    </a:gs>
                    <a:gs pos="74000">
                      <a:srgbClr val="00B0F0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glow rad="139700">
                    <a:srgbClr val="0070C0">
                      <a:alpha val="60000"/>
                    </a:srgbClr>
                  </a:glow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 Black" panose="020B0A04020102020204" pitchFamily="34" charset="0"/>
              </a:rPr>
              <a:t>them all!!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4636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4385">
        <p14:prism/>
      </p:transition>
    </mc:Choice>
    <mc:Fallback>
      <p:transition spd="slow" advTm="438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3" name="Picture 52" descr="A picture containing floor, indoor, building, stone&#10;&#10;Description automatically generated">
            <a:extLst>
              <a:ext uri="{FF2B5EF4-FFF2-40B4-BE49-F238E27FC236}">
                <a16:creationId xmlns:a16="http://schemas.microsoft.com/office/drawing/2014/main" id="{927A5606-E258-43B4-A721-B66D65E9BFE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36" t="37007" r="20703" b="31156"/>
          <a:stretch/>
        </p:blipFill>
        <p:spPr>
          <a:xfrm>
            <a:off x="7068301" y="1028474"/>
            <a:ext cx="4000468" cy="48006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46060224-B543-47F5-AF89-FDD757C57175}"/>
              </a:ext>
            </a:extLst>
          </p:cNvPr>
          <p:cNvSpPr/>
          <p:nvPr/>
        </p:nvSpPr>
        <p:spPr>
          <a:xfrm>
            <a:off x="1615913" y="920407"/>
            <a:ext cx="3507787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bg1">
                        <a:lumMod val="85000"/>
                      </a:schemeClr>
                    </a:gs>
                    <a:gs pos="37000">
                      <a:srgbClr val="00B050"/>
                    </a:gs>
                    <a:gs pos="70000">
                      <a:srgbClr val="00B0F0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dist="38100" dir="2700000" algn="bl" rotWithShape="0">
                    <a:schemeClr val="accent5"/>
                  </a:outerShdw>
                </a:effectLst>
              </a:rPr>
              <a:t>Drop them in this bin → → →</a:t>
            </a:r>
            <a:endParaRPr lang="en-US" sz="8000" b="1" cap="none" spc="0" dirty="0">
              <a:ln w="13462">
                <a:solidFill>
                  <a:schemeClr val="bg1"/>
                </a:solidFill>
                <a:prstDash val="solid"/>
              </a:ln>
              <a:gradFill>
                <a:gsLst>
                  <a:gs pos="0">
                    <a:schemeClr val="bg1">
                      <a:lumMod val="85000"/>
                    </a:schemeClr>
                  </a:gs>
                  <a:gs pos="37000">
                    <a:srgbClr val="00B050"/>
                  </a:gs>
                  <a:gs pos="70000">
                    <a:srgbClr val="00B0F0"/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7913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853">
        <p14:prism/>
      </p:transition>
    </mc:Choice>
    <mc:Fallback>
      <p:transition spd="slow" advTm="285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8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51EE2317-BDAC-4628-AA96-D4CE8F8884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9160" y="3815447"/>
            <a:ext cx="6813680" cy="13531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07ED8D8-CDF2-42C7-BBBF-9264CCAD7997}"/>
              </a:ext>
            </a:extLst>
          </p:cNvPr>
          <p:cNvSpPr txBox="1"/>
          <p:nvPr/>
        </p:nvSpPr>
        <p:spPr>
          <a:xfrm>
            <a:off x="678413" y="553229"/>
            <a:ext cx="40214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i="1" dirty="0">
                <a:ln w="38100">
                  <a:solidFill>
                    <a:srgbClr val="00B050"/>
                  </a:solidFill>
                </a:ln>
                <a:gradFill flip="none" rotWithShape="1">
                  <a:gsLst>
                    <a:gs pos="0">
                      <a:schemeClr val="accent5">
                        <a:shade val="30000"/>
                        <a:satMod val="115000"/>
                      </a:schemeClr>
                    </a:gs>
                    <a:gs pos="50000">
                      <a:schemeClr val="accent5">
                        <a:shade val="67500"/>
                        <a:satMod val="115000"/>
                      </a:schemeClr>
                    </a:gs>
                    <a:gs pos="100000">
                      <a:schemeClr val="accent5">
                        <a:shade val="100000"/>
                        <a:satMod val="11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Berlin Sans FB" panose="020E0602020502020306" pitchFamily="34" charset="0"/>
              </a:rPr>
              <a:t>Dirty?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400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510">
        <p14:prism/>
      </p:transition>
    </mc:Choice>
    <mc:Fallback>
      <p:transition spd="slow" advTm="251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3" name="Picture 52" descr="A picture containing floor, indoor, building, stone&#10;&#10;Description automatically generated">
            <a:extLst>
              <a:ext uri="{FF2B5EF4-FFF2-40B4-BE49-F238E27FC236}">
                <a16:creationId xmlns:a16="http://schemas.microsoft.com/office/drawing/2014/main" id="{927A5606-E258-43B4-A721-B66D65E9BFE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36" t="37007" r="20703" b="31156"/>
          <a:stretch/>
        </p:blipFill>
        <p:spPr>
          <a:xfrm>
            <a:off x="7068301" y="1028474"/>
            <a:ext cx="4000468" cy="48006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C8CE160-1C9F-4662-9C64-A5E1B25D8156}"/>
              </a:ext>
            </a:extLst>
          </p:cNvPr>
          <p:cNvSpPr/>
          <p:nvPr/>
        </p:nvSpPr>
        <p:spPr>
          <a:xfrm>
            <a:off x="1615913" y="920407"/>
            <a:ext cx="3507787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bg1">
                        <a:lumMod val="85000"/>
                      </a:schemeClr>
                    </a:gs>
                    <a:gs pos="37000">
                      <a:srgbClr val="00B050"/>
                    </a:gs>
                    <a:gs pos="70000">
                      <a:srgbClr val="00B0F0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dist="38100" dir="2700000" algn="bl" rotWithShape="0">
                    <a:schemeClr val="accent5"/>
                  </a:outerShdw>
                </a:effectLst>
              </a:rPr>
              <a:t>Drop them in this bin → → →</a:t>
            </a:r>
            <a:endParaRPr lang="en-US" sz="8000" b="1" cap="none" spc="0" dirty="0">
              <a:ln w="13462">
                <a:solidFill>
                  <a:schemeClr val="bg1"/>
                </a:solidFill>
                <a:prstDash val="solid"/>
              </a:ln>
              <a:gradFill>
                <a:gsLst>
                  <a:gs pos="0">
                    <a:schemeClr val="bg1">
                      <a:lumMod val="85000"/>
                    </a:schemeClr>
                  </a:gs>
                  <a:gs pos="37000">
                    <a:srgbClr val="00B050"/>
                  </a:gs>
                  <a:gs pos="70000">
                    <a:srgbClr val="00B0F0"/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5060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454">
        <p14:prism/>
      </p:transition>
    </mc:Choice>
    <mc:Fallback>
      <p:transition spd="slow" advTm="2454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8000"/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 descr="Logo, company name&#10;&#10;Description automatically generated">
            <a:extLst>
              <a:ext uri="{FF2B5EF4-FFF2-40B4-BE49-F238E27FC236}">
                <a16:creationId xmlns:a16="http://schemas.microsoft.com/office/drawing/2014/main" id="{1C70AAC8-8DE1-452B-BFD1-924D581A67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272" y="1371017"/>
            <a:ext cx="8153400" cy="1619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876B66F-9A6C-4B8A-8367-7E5F96BFAA40}"/>
              </a:ext>
            </a:extLst>
          </p:cNvPr>
          <p:cNvSpPr txBox="1"/>
          <p:nvPr/>
        </p:nvSpPr>
        <p:spPr>
          <a:xfrm>
            <a:off x="111968" y="3949571"/>
            <a:ext cx="570100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0" b="1" dirty="0">
                <a:ln w="19050">
                  <a:solidFill>
                    <a:srgbClr val="00B050"/>
                  </a:solidFill>
                </a:ln>
                <a:gradFill flip="none" rotWithShape="1">
                  <a:gsLst>
                    <a:gs pos="0">
                      <a:schemeClr val="accent5">
                        <a:shade val="30000"/>
                        <a:satMod val="115000"/>
                      </a:schemeClr>
                    </a:gs>
                    <a:gs pos="50000">
                      <a:schemeClr val="accent5">
                        <a:shade val="67500"/>
                        <a:satMod val="115000"/>
                      </a:schemeClr>
                    </a:gs>
                    <a:gs pos="100000">
                      <a:schemeClr val="accent5"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hiller" panose="04020404031007020602" pitchFamily="82" charset="0"/>
              </a:rPr>
              <a:t>Blow out?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93289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325">
        <p14:prism/>
      </p:transition>
    </mc:Choice>
    <mc:Fallback>
      <p:transition spd="slow" advTm="232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3" name="Picture 52" descr="A picture containing floor, indoor, building, stone&#10;&#10;Description automatically generated">
            <a:extLst>
              <a:ext uri="{FF2B5EF4-FFF2-40B4-BE49-F238E27FC236}">
                <a16:creationId xmlns:a16="http://schemas.microsoft.com/office/drawing/2014/main" id="{927A5606-E258-43B4-A721-B66D65E9BFE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36" t="37007" r="20703" b="31156"/>
          <a:stretch/>
        </p:blipFill>
        <p:spPr>
          <a:xfrm>
            <a:off x="7068301" y="1028474"/>
            <a:ext cx="4000468" cy="48006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08DDA33-C7CB-46C3-AC95-2A668D7BA819}"/>
              </a:ext>
            </a:extLst>
          </p:cNvPr>
          <p:cNvSpPr/>
          <p:nvPr/>
        </p:nvSpPr>
        <p:spPr>
          <a:xfrm>
            <a:off x="1615913" y="920407"/>
            <a:ext cx="3507787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bg1">
                        <a:lumMod val="85000"/>
                      </a:schemeClr>
                    </a:gs>
                    <a:gs pos="37000">
                      <a:srgbClr val="00B050"/>
                    </a:gs>
                    <a:gs pos="70000">
                      <a:srgbClr val="00B0F0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dist="38100" dir="2700000" algn="bl" rotWithShape="0">
                    <a:schemeClr val="accent5"/>
                  </a:outerShdw>
                </a:effectLst>
              </a:rPr>
              <a:t>Drop them in this bin → → →</a:t>
            </a:r>
            <a:endParaRPr lang="en-US" sz="8000" b="1" cap="none" spc="0" dirty="0">
              <a:ln w="13462">
                <a:solidFill>
                  <a:schemeClr val="bg1"/>
                </a:solidFill>
                <a:prstDash val="solid"/>
              </a:ln>
              <a:gradFill>
                <a:gsLst>
                  <a:gs pos="0">
                    <a:schemeClr val="bg1">
                      <a:lumMod val="85000"/>
                    </a:schemeClr>
                  </a:gs>
                  <a:gs pos="37000">
                    <a:srgbClr val="00B050"/>
                  </a:gs>
                  <a:gs pos="70000">
                    <a:srgbClr val="00B0F0"/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3299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522">
        <p14:prism/>
      </p:transition>
    </mc:Choice>
    <mc:Fallback>
      <p:transition spd="slow" advTm="252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8000"/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59E782B7-0D7E-4BBD-BBFF-F7295BA427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0540" y="2720906"/>
            <a:ext cx="7130920" cy="14161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50233E-D9AD-4A38-A9E1-828C6D40C9D7}"/>
              </a:ext>
            </a:extLst>
          </p:cNvPr>
          <p:cNvSpPr txBox="1"/>
          <p:nvPr/>
        </p:nvSpPr>
        <p:spPr>
          <a:xfrm>
            <a:off x="600268" y="562559"/>
            <a:ext cx="549573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0" b="1" dirty="0">
                <a:ln>
                  <a:solidFill>
                    <a:srgbClr val="00B050"/>
                  </a:solidFill>
                </a:ln>
                <a:gradFill flip="none" rotWithShape="1">
                  <a:gsLst>
                    <a:gs pos="0">
                      <a:schemeClr val="accent5">
                        <a:tint val="66000"/>
                        <a:satMod val="160000"/>
                      </a:schemeClr>
                    </a:gs>
                    <a:gs pos="50000">
                      <a:schemeClr val="accent5">
                        <a:tint val="44500"/>
                        <a:satMod val="160000"/>
                      </a:schemeClr>
                    </a:gs>
                    <a:gs pos="100000">
                      <a:schemeClr val="accent5">
                        <a:tint val="23500"/>
                        <a:satMod val="16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hiller" panose="04020404031007020602" pitchFamily="82" charset="0"/>
              </a:rPr>
              <a:t>Sole gone?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8331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381">
        <p14:prism/>
      </p:transition>
    </mc:Choice>
    <mc:Fallback>
      <p:transition spd="slow" advTm="238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3" name="Picture 52" descr="A picture containing floor, indoor, building, stone&#10;&#10;Description automatically generated">
            <a:extLst>
              <a:ext uri="{FF2B5EF4-FFF2-40B4-BE49-F238E27FC236}">
                <a16:creationId xmlns:a16="http://schemas.microsoft.com/office/drawing/2014/main" id="{927A5606-E258-43B4-A721-B66D65E9BFE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36" t="37007" r="20703" b="31156"/>
          <a:stretch/>
        </p:blipFill>
        <p:spPr>
          <a:xfrm>
            <a:off x="7068301" y="1028474"/>
            <a:ext cx="4000468" cy="48006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A1D02CA-36B5-4566-ABF1-9C797A5F0313}"/>
              </a:ext>
            </a:extLst>
          </p:cNvPr>
          <p:cNvSpPr/>
          <p:nvPr/>
        </p:nvSpPr>
        <p:spPr>
          <a:xfrm>
            <a:off x="1615913" y="920407"/>
            <a:ext cx="3507787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bg1">
                        <a:lumMod val="85000"/>
                      </a:schemeClr>
                    </a:gs>
                    <a:gs pos="37000">
                      <a:srgbClr val="00B050"/>
                    </a:gs>
                    <a:gs pos="70000">
                      <a:srgbClr val="00B0F0"/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dist="38100" dir="2700000" algn="bl" rotWithShape="0">
                    <a:schemeClr val="accent5"/>
                  </a:outerShdw>
                </a:effectLst>
              </a:rPr>
              <a:t>Drop them in this bin → → →</a:t>
            </a:r>
            <a:endParaRPr lang="en-US" sz="8000" b="1" cap="none" spc="0" dirty="0">
              <a:ln w="13462">
                <a:solidFill>
                  <a:schemeClr val="bg1"/>
                </a:solidFill>
                <a:prstDash val="solid"/>
              </a:ln>
              <a:gradFill>
                <a:gsLst>
                  <a:gs pos="0">
                    <a:schemeClr val="bg1">
                      <a:lumMod val="85000"/>
                    </a:schemeClr>
                  </a:gs>
                  <a:gs pos="37000">
                    <a:srgbClr val="00B050"/>
                  </a:gs>
                  <a:gs pos="70000">
                    <a:srgbClr val="00B0F0"/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342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652">
        <p14:prism/>
      </p:transition>
    </mc:Choice>
    <mc:Fallback>
      <p:transition spd="slow" advTm="265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8000"/>
            <a:lum/>
          </a:blip>
          <a:srcRect/>
          <a:stretch>
            <a:fillRect t="-54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FDE7AA83-E70B-402C-B7C0-E609CE5FAB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288" y="855889"/>
            <a:ext cx="8153400" cy="1619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B1A99B1-BC17-48AE-8C9B-29CEA6474D27}"/>
              </a:ext>
            </a:extLst>
          </p:cNvPr>
          <p:cNvSpPr txBox="1"/>
          <p:nvPr/>
        </p:nvSpPr>
        <p:spPr>
          <a:xfrm>
            <a:off x="3519876" y="3072348"/>
            <a:ext cx="78581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i="1" dirty="0">
                <a:ln>
                  <a:solidFill>
                    <a:srgbClr val="00B050"/>
                  </a:solidFill>
                </a:ln>
                <a:gradFill flip="none" rotWithShape="1">
                  <a:gsLst>
                    <a:gs pos="0">
                      <a:schemeClr val="accent5">
                        <a:shade val="30000"/>
                        <a:satMod val="115000"/>
                      </a:schemeClr>
                    </a:gs>
                    <a:gs pos="50000">
                      <a:schemeClr val="accent5">
                        <a:shade val="67500"/>
                        <a:satMod val="115000"/>
                      </a:schemeClr>
                    </a:gs>
                    <a:gs pos="100000">
                      <a:schemeClr val="accent5"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 Black" panose="020B0A04020102020204" pitchFamily="34" charset="0"/>
              </a:rPr>
              <a:t>Can’t find the</a:t>
            </a:r>
          </a:p>
          <a:p>
            <a:pPr algn="ctr"/>
            <a:endParaRPr lang="en-US" sz="8000" b="1" i="1" dirty="0">
              <a:ln>
                <a:solidFill>
                  <a:srgbClr val="00B050"/>
                </a:solidFill>
              </a:ln>
              <a:gradFill flip="none" rotWithShape="1">
                <a:gsLst>
                  <a:gs pos="0">
                    <a:schemeClr val="accent5">
                      <a:shade val="30000"/>
                      <a:satMod val="115000"/>
                    </a:schemeClr>
                  </a:gs>
                  <a:gs pos="50000">
                    <a:schemeClr val="accent5">
                      <a:shade val="67500"/>
                      <a:satMod val="115000"/>
                    </a:schemeClr>
                  </a:gs>
                  <a:gs pos="100000">
                    <a:schemeClr val="accent5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r>
              <a:rPr lang="en-US" sz="8000" b="1" i="1" dirty="0">
                <a:ln>
                  <a:solidFill>
                    <a:srgbClr val="00B050"/>
                  </a:solidFill>
                </a:ln>
                <a:gradFill flip="none" rotWithShape="1">
                  <a:gsLst>
                    <a:gs pos="0">
                      <a:schemeClr val="accent5">
                        <a:shade val="30000"/>
                        <a:satMod val="115000"/>
                      </a:schemeClr>
                    </a:gs>
                    <a:gs pos="50000">
                      <a:schemeClr val="accent5">
                        <a:shade val="67500"/>
                        <a:satMod val="115000"/>
                      </a:schemeClr>
                    </a:gs>
                    <a:gs pos="100000">
                      <a:schemeClr val="accent5"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 Black" panose="020B0A04020102020204" pitchFamily="34" charset="0"/>
              </a:rPr>
              <a:t> other one?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7189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95">
        <p14:prism/>
      </p:transition>
    </mc:Choice>
    <mc:Fallback>
      <p:transition spd="slow" advTm="279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1.9|1.6|1.5|0.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804</TotalTime>
  <Words>84</Words>
  <Application>Microsoft Office PowerPoint</Application>
  <PresentationFormat>Widescreen</PresentationFormat>
  <Paragraphs>19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Arial Black</vt:lpstr>
      <vt:lpstr>Bahnschrift Light</vt:lpstr>
      <vt:lpstr>Berlin Sans FB</vt:lpstr>
      <vt:lpstr>Calibri</vt:lpstr>
      <vt:lpstr>Calibri Light</vt:lpstr>
      <vt:lpstr>Chiller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Lynne Taylor</dc:creator>
  <cp:lastModifiedBy>Lynne Taylor</cp:lastModifiedBy>
  <cp:revision>6</cp:revision>
  <dcterms:created xsi:type="dcterms:W3CDTF">2021-08-06T14:15:22Z</dcterms:created>
  <dcterms:modified xsi:type="dcterms:W3CDTF">2021-08-30T17:12:26Z</dcterms:modified>
</cp:coreProperties>
</file>