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46"/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C479D-B40D-4455-ACFD-2DFCB603AD28}" type="datetimeFigureOut">
              <a:rPr lang="en-US" smtClean="0"/>
              <a:t>8/15/2014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38770-EEAD-4225-AC77-B7596D791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48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38770-EEAD-4225-AC77-B7596D7917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56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4254-1E14-497D-BFBF-89963820ACB5}" type="datetimeFigureOut">
              <a:rPr lang="en-US" smtClean="0"/>
              <a:pPr/>
              <a:t>8/15/2014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C148B-F2FE-4C73-BD5D-880124C3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jpeg"/><Relationship Id="rId7" Type="http://schemas.openxmlformats.org/officeDocument/2006/relationships/image" Target="../media/image5.emf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6324600" y="1295400"/>
            <a:ext cx="2514600" cy="2895600"/>
          </a:xfrm>
          <a:prstGeom prst="roundRect">
            <a:avLst/>
          </a:prstGeom>
          <a:effectLst>
            <a:outerShdw blurRad="88900" dist="63500" dir="7200000" sx="101000" sy="101000" rotWithShape="0">
              <a:srgbClr val="000000">
                <a:alpha val="53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04800" y="1295400"/>
            <a:ext cx="5867400" cy="2895600"/>
          </a:xfrm>
          <a:prstGeom prst="roundRect">
            <a:avLst/>
          </a:prstGeom>
          <a:effectLst>
            <a:outerShdw blurRad="88900" dist="38100" dir="8400000" sx="101000" sy="101000" algn="t" rotWithShape="0">
              <a:prstClr val="black">
                <a:alpha val="53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OVODisplayShippingPosition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1000" y="1828800"/>
            <a:ext cx="1925497" cy="14236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399" y="457200"/>
            <a:ext cx="8458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cap="small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haroni" pitchFamily="2" charset="-79"/>
                <a:cs typeface="Aharoni" pitchFamily="2" charset="-79"/>
              </a:rPr>
              <a:t>Instructions for Opening Training- OVO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81000"/>
            <a:ext cx="9144000" cy="0"/>
          </a:xfrm>
          <a:prstGeom prst="line">
            <a:avLst/>
          </a:prstGeom>
          <a:ln w="193675" cap="flat">
            <a:solidFill>
              <a:srgbClr val="009A46">
                <a:alpha val="73000"/>
              </a:srgbClr>
            </a:solidFill>
            <a:round/>
          </a:ln>
          <a:scene3d>
            <a:camera prst="orthographicFront">
              <a:rot lat="0" lon="0" rev="0"/>
            </a:camera>
            <a:lightRig rig="threePt" dir="t">
              <a:rot lat="0" lon="0" rev="3600000"/>
            </a:lightRig>
          </a:scene3d>
          <a:sp3d extrusionH="139700" prstMaterial="matte">
            <a:bevelT w="215900" h="69850" prst="coolSlant"/>
            <a:bevelB w="0"/>
            <a:extrusionClr>
              <a:schemeClr val="tx1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AutoShape 2"/>
          <p:cNvSpPr>
            <a:spLocks noChangeArrowheads="1"/>
          </p:cNvSpPr>
          <p:nvPr/>
        </p:nvSpPr>
        <p:spPr bwMode="auto">
          <a:xfrm rot="-3388227">
            <a:off x="1524514" y="2065327"/>
            <a:ext cx="660400" cy="173037"/>
          </a:xfrm>
          <a:prstGeom prst="leftArrow">
            <a:avLst>
              <a:gd name="adj1" fmla="val 50000"/>
              <a:gd name="adj2" fmla="val 95413"/>
            </a:avLst>
          </a:prstGeom>
          <a:solidFill>
            <a:srgbClr val="FF0000"/>
          </a:solidFill>
          <a:ln w="12700">
            <a:solidFill>
              <a:srgbClr val="F2F2F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1828800"/>
            <a:ext cx="1830600" cy="542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2819400"/>
            <a:ext cx="1830600" cy="44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1828800"/>
            <a:ext cx="1840262" cy="469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67200" y="2286000"/>
            <a:ext cx="1840262" cy="47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67200" y="2743198"/>
            <a:ext cx="1840262" cy="50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04800" y="3352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lphaUcPeriod"/>
            </a:pPr>
            <a:r>
              <a:rPr lang="en-US" sz="1200" dirty="0"/>
              <a:t>Locate the touch screen interface on the right hand side of the Precinct Scanner.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86000" y="33528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lphaUcPeriod" startAt="2"/>
            </a:pPr>
            <a:r>
              <a:rPr lang="en-US" sz="1200" dirty="0"/>
              <a:t>Gently lift the screen from the top/back edge and move the stand back until it stops.</a:t>
            </a:r>
          </a:p>
        </p:txBody>
      </p:sp>
      <p:pic>
        <p:nvPicPr>
          <p:cNvPr id="13" name="Picture 12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62200" y="2362199"/>
            <a:ext cx="1830600" cy="47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AutoShape 3"/>
          <p:cNvSpPr>
            <a:spLocks noChangeArrowheads="1"/>
          </p:cNvSpPr>
          <p:nvPr/>
        </p:nvSpPr>
        <p:spPr bwMode="auto">
          <a:xfrm rot="14527363">
            <a:off x="3201725" y="2110341"/>
            <a:ext cx="1080109" cy="453111"/>
          </a:xfrm>
          <a:prstGeom prst="curvedUpArrow">
            <a:avLst>
              <a:gd name="adj1" fmla="val 54246"/>
              <a:gd name="adj2" fmla="val 108491"/>
              <a:gd name="adj3" fmla="val 33333"/>
            </a:avLst>
          </a:prstGeom>
          <a:solidFill>
            <a:srgbClr val="FF0000"/>
          </a:solidFill>
          <a:ln w="12700">
            <a:solidFill>
              <a:srgbClr val="F2F2F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 rot="10728100" flipH="1">
            <a:off x="2976240" y="2747170"/>
            <a:ext cx="384175" cy="428625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317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4648200" y="2667000"/>
            <a:ext cx="682625" cy="18415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3352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lphaUcPeriod" startAt="3"/>
            </a:pPr>
            <a:r>
              <a:rPr lang="en-US" sz="1200" dirty="0"/>
              <a:t>Set the touch screen back.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3429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Plug the power cord into the power socket on the back of the scanner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3400" y="1371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pc="600" dirty="0" smtClean="0"/>
              <a:t>STEP # 1</a:t>
            </a:r>
            <a:endParaRPr lang="en-US" b="1" i="1" u="sng" spc="600" dirty="0"/>
          </a:p>
        </p:txBody>
      </p:sp>
      <p:sp>
        <p:nvSpPr>
          <p:cNvPr id="32" name="TextBox 31"/>
          <p:cNvSpPr txBox="1"/>
          <p:nvPr/>
        </p:nvSpPr>
        <p:spPr>
          <a:xfrm>
            <a:off x="6553200" y="1371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pc="600" dirty="0" smtClean="0"/>
              <a:t>STEP # 2</a:t>
            </a:r>
            <a:endParaRPr lang="en-US" b="1" i="1" u="sng" spc="600" dirty="0"/>
          </a:p>
        </p:txBody>
      </p:sp>
      <p:sp>
        <p:nvSpPr>
          <p:cNvPr id="33" name="Rounded Rectangle 32"/>
          <p:cNvSpPr/>
          <p:nvPr/>
        </p:nvSpPr>
        <p:spPr>
          <a:xfrm>
            <a:off x="304800" y="4343400"/>
            <a:ext cx="2819400" cy="2396192"/>
          </a:xfrm>
          <a:prstGeom prst="roundRect">
            <a:avLst/>
          </a:prstGeom>
          <a:effectLst>
            <a:outerShdw blurRad="88900" dist="76200" dir="7200000" sx="102000" sy="102000" rotWithShape="0">
              <a:srgbClr val="000000">
                <a:alpha val="53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81000" y="4800600"/>
            <a:ext cx="106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Power on the scanner by flipping the power switch (on the back of the unit) so the “</a:t>
            </a:r>
            <a:r>
              <a:rPr lang="en-US" sz="1200" b="1" dirty="0"/>
              <a:t>I</a:t>
            </a:r>
            <a:r>
              <a:rPr lang="en-US" sz="1200" dirty="0"/>
              <a:t>” is toggled downward</a:t>
            </a:r>
          </a:p>
        </p:txBody>
      </p:sp>
      <p:pic>
        <p:nvPicPr>
          <p:cNvPr id="36" name="Picture 35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71600" y="5181600"/>
            <a:ext cx="1624555" cy="1331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>
            <a:off x="1828800" y="5181600"/>
            <a:ext cx="242888" cy="682625"/>
          </a:xfrm>
          <a:prstGeom prst="straightConnector1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38" name="TextBox 37"/>
          <p:cNvSpPr txBox="1"/>
          <p:nvPr/>
        </p:nvSpPr>
        <p:spPr>
          <a:xfrm>
            <a:off x="1447800" y="4953000"/>
            <a:ext cx="990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Power Switch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4419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pc="600" dirty="0" smtClean="0"/>
              <a:t>STEP # 3</a:t>
            </a:r>
            <a:endParaRPr lang="en-US" b="1" i="1" u="sng" spc="600" dirty="0"/>
          </a:p>
        </p:txBody>
      </p:sp>
      <p:sp>
        <p:nvSpPr>
          <p:cNvPr id="40" name="Rounded Rectangle 39"/>
          <p:cNvSpPr/>
          <p:nvPr/>
        </p:nvSpPr>
        <p:spPr>
          <a:xfrm>
            <a:off x="3200400" y="4328123"/>
            <a:ext cx="3200400" cy="2396192"/>
          </a:xfrm>
          <a:prstGeom prst="roundRect">
            <a:avLst/>
          </a:prstGeom>
          <a:effectLst>
            <a:outerShdw blurRad="88900" dist="76200" dir="7200000" sx="102000" sy="102000" rotWithShape="0">
              <a:srgbClr val="000000">
                <a:alpha val="53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53000" y="4419600"/>
            <a:ext cx="1371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3505200" y="4800600"/>
            <a:ext cx="13659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lphaUcPeriod"/>
            </a:pPr>
            <a:r>
              <a:rPr lang="en-US" sz="1200" dirty="0" smtClean="0"/>
              <a:t>Wait </a:t>
            </a:r>
            <a:r>
              <a:rPr lang="en-US" sz="1200" dirty="0"/>
              <a:t>for the scanner to power on. This process may take </a:t>
            </a:r>
            <a:r>
              <a:rPr lang="en-US" sz="1200" dirty="0" smtClean="0"/>
              <a:t>about 2 </a:t>
            </a:r>
            <a:r>
              <a:rPr lang="en-US" sz="1200" dirty="0" err="1" smtClean="0"/>
              <a:t>mins</a:t>
            </a:r>
            <a:r>
              <a:rPr lang="en-US" sz="1200" dirty="0" smtClean="0"/>
              <a:t>. </a:t>
            </a:r>
          </a:p>
          <a:p>
            <a:pPr marL="228600" indent="-228600">
              <a:buAutoNum type="alphaUcPeriod"/>
            </a:pPr>
            <a:r>
              <a:rPr lang="en-US" sz="1200" dirty="0" smtClean="0"/>
              <a:t>A machine info report will print out. </a:t>
            </a:r>
          </a:p>
          <a:p>
            <a:endParaRPr lang="en-US" sz="1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3364855" y="4419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pc="600" dirty="0" smtClean="0"/>
              <a:t>STEP # 4</a:t>
            </a:r>
            <a:endParaRPr lang="en-US" b="1" i="1" u="sng" spc="600" dirty="0"/>
          </a:p>
        </p:txBody>
      </p:sp>
      <p:sp>
        <p:nvSpPr>
          <p:cNvPr id="48" name="Rounded Rectangle 47"/>
          <p:cNvSpPr/>
          <p:nvPr/>
        </p:nvSpPr>
        <p:spPr>
          <a:xfrm>
            <a:off x="6477000" y="4296335"/>
            <a:ext cx="2590800" cy="2490321"/>
          </a:xfrm>
          <a:prstGeom prst="roundRect">
            <a:avLst/>
          </a:prstGeom>
          <a:effectLst>
            <a:outerShdw blurRad="88900" dist="38100" dir="8400000" sx="101000" sy="101000" algn="t" rotWithShape="0">
              <a:prstClr val="black">
                <a:alpha val="53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lphaUcPeriod"/>
            </a:pPr>
            <a:r>
              <a:rPr lang="en-US" sz="1300" dirty="0" smtClean="0"/>
              <a:t>Insert ballot style header card and zero tape will print. If you need additional copies press the “Print Copy” button. </a:t>
            </a:r>
          </a:p>
          <a:p>
            <a:pPr marL="342900" indent="-342900">
              <a:buAutoNum type="alphaUcPeriod"/>
            </a:pPr>
            <a:r>
              <a:rPr lang="en-US" sz="1300" dirty="0" smtClean="0"/>
              <a:t>Press done when completed and now you’re ready for voting.</a:t>
            </a:r>
          </a:p>
        </p:txBody>
      </p:sp>
      <p:pic>
        <p:nvPicPr>
          <p:cNvPr id="2" name="Picture 408" descr="P101035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58000" y="1676400"/>
            <a:ext cx="1464276" cy="178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AutoShape 2"/>
          <p:cNvSpPr>
            <a:spLocks noChangeArrowheads="1"/>
          </p:cNvSpPr>
          <p:nvPr/>
        </p:nvSpPr>
        <p:spPr bwMode="auto">
          <a:xfrm rot="11544354">
            <a:off x="6640277" y="1973918"/>
            <a:ext cx="660400" cy="173037"/>
          </a:xfrm>
          <a:prstGeom prst="leftArrow">
            <a:avLst>
              <a:gd name="adj1" fmla="val 50000"/>
              <a:gd name="adj2" fmla="val 95413"/>
            </a:avLst>
          </a:prstGeom>
          <a:solidFill>
            <a:srgbClr val="FF0000"/>
          </a:solidFill>
          <a:ln w="12700">
            <a:solidFill>
              <a:srgbClr val="F2F2F2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970477" y="4328123"/>
            <a:ext cx="156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pc="600" dirty="0"/>
              <a:t>STEP </a:t>
            </a:r>
            <a:r>
              <a:rPr lang="en-US" b="1" i="1" u="sng" spc="600" dirty="0" smtClean="0"/>
              <a:t>#5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3377</TotalTime>
  <Words>159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Champlain</dc:creator>
  <cp:lastModifiedBy>Sean Fitzgerald</cp:lastModifiedBy>
  <cp:revision>336</cp:revision>
  <dcterms:created xsi:type="dcterms:W3CDTF">2011-03-29T14:37:15Z</dcterms:created>
  <dcterms:modified xsi:type="dcterms:W3CDTF">2014-08-15T16:28:00Z</dcterms:modified>
</cp:coreProperties>
</file>