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8.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9.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0" r:id="rId4"/>
    <p:sldMasterId id="2147483811" r:id="rId5"/>
    <p:sldMasterId id="2147483817" r:id="rId6"/>
    <p:sldMasterId id="2147483827" r:id="rId7"/>
    <p:sldMasterId id="2147483846" r:id="rId8"/>
    <p:sldMasterId id="2147483940" r:id="rId9"/>
    <p:sldMasterId id="2147483916" r:id="rId10"/>
    <p:sldMasterId id="2147483870" r:id="rId11"/>
    <p:sldMasterId id="2147483956" r:id="rId12"/>
    <p:sldMasterId id="2147484000" r:id="rId13"/>
  </p:sldMasterIdLst>
  <p:notesMasterIdLst>
    <p:notesMasterId r:id="rId24"/>
  </p:notesMasterIdLst>
  <p:handoutMasterIdLst>
    <p:handoutMasterId r:id="rId25"/>
  </p:handoutMasterIdLst>
  <p:sldIdLst>
    <p:sldId id="312" r:id="rId14"/>
    <p:sldId id="285" r:id="rId15"/>
    <p:sldId id="421" r:id="rId16"/>
    <p:sldId id="423" r:id="rId17"/>
    <p:sldId id="425" r:id="rId18"/>
    <p:sldId id="433" r:id="rId19"/>
    <p:sldId id="424" r:id="rId20"/>
    <p:sldId id="422" r:id="rId21"/>
    <p:sldId id="426" r:id="rId22"/>
    <p:sldId id="40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F5BEB0-E281-93B5-FC95-6947E135238D}" name="Camilla Rodriguez Guzman" initials="CG" userId="S::camilla.guzman@ncsl.org::07bc7615-7b52-430f-8bb0-13e3f68d4e9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 id="3" name="Culbreth Jones" initials="CJ" lastIdx="1" clrIdx="2">
    <p:extLst>
      <p:ext uri="{19B8F6BF-5375-455C-9EA6-DF929625EA0E}">
        <p15:presenceInfo xmlns:p15="http://schemas.microsoft.com/office/powerpoint/2012/main" userId="153d96c8983bb09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F4DDA5"/>
    <a:srgbClr val="D06433"/>
    <a:srgbClr val="9AC3E0"/>
    <a:srgbClr val="CAB64B"/>
    <a:srgbClr val="789D4A"/>
    <a:srgbClr val="1E5332"/>
    <a:srgbClr val="306782"/>
    <a:srgbClr val="903914"/>
    <a:srgbClr val="1E53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A22FDF-E7D2-43E5-9FB9-C8DA4A9B4969}" v="38" dt="2025-12-05T20:54:15.196"/>
  </p1510:revLst>
</p1510:revInfo>
</file>

<file path=ppt/tableStyles.xml><?xml version="1.0" encoding="utf-8"?>
<a:tblStyleLst xmlns:a="http://schemas.openxmlformats.org/drawingml/2006/main" def="{0660B408-B3CF-4A94-85FC-2B1E0A45F4A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82" autoAdjust="0"/>
  </p:normalViewPr>
  <p:slideViewPr>
    <p:cSldViewPr snapToGrid="0">
      <p:cViewPr varScale="1">
        <p:scale>
          <a:sx n="84" d="100"/>
          <a:sy n="84" d="100"/>
        </p:scale>
        <p:origin x="702"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8.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4F2345-EC98-4DA1-BEDE-E955624755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C33E638-B8D4-466B-AD53-47551EDA16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D51EFA-6533-45C3-8394-23FFC04F750D}" type="datetimeFigureOut">
              <a:rPr lang="en-US" smtClean="0"/>
              <a:t>12/11/2025</a:t>
            </a:fld>
            <a:endParaRPr lang="en-US"/>
          </a:p>
        </p:txBody>
      </p:sp>
      <p:sp>
        <p:nvSpPr>
          <p:cNvPr id="4" name="Footer Placeholder 3">
            <a:extLst>
              <a:ext uri="{FF2B5EF4-FFF2-40B4-BE49-F238E27FC236}">
                <a16:creationId xmlns:a16="http://schemas.microsoft.com/office/drawing/2014/main" id="{C2889FA8-6777-4B9D-A1A9-C7DBF5FEA9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04C72C3-43D9-4379-9293-03F53C8488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9E2DD4-2E30-4434-A427-2EC50491079F}" type="slidenum">
              <a:rPr lang="en-US" smtClean="0"/>
              <a:t>‹#›</a:t>
            </a:fld>
            <a:endParaRPr lang="en-US"/>
          </a:p>
        </p:txBody>
      </p:sp>
    </p:spTree>
    <p:extLst>
      <p:ext uri="{BB962C8B-B14F-4D97-AF65-F5344CB8AC3E}">
        <p14:creationId xmlns:p14="http://schemas.microsoft.com/office/powerpoint/2010/main" val="2410373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4C180-10CF-422C-B717-65F1B78C7EB7}" type="datetimeFigureOut">
              <a:rPr lang="en-US" noProof="0" smtClean="0"/>
              <a:t>12/11/2025</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375C1-7C5C-42A2-80F2-05631BB3764E}" type="slidenum">
              <a:rPr lang="en-US" noProof="0" smtClean="0"/>
              <a:t>‹#›</a:t>
            </a:fld>
            <a:endParaRPr lang="en-US" noProof="0"/>
          </a:p>
        </p:txBody>
      </p:sp>
    </p:spTree>
    <p:extLst>
      <p:ext uri="{BB962C8B-B14F-4D97-AF65-F5344CB8AC3E}">
        <p14:creationId xmlns:p14="http://schemas.microsoft.com/office/powerpoint/2010/main" val="3572554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1</a:t>
            </a:fld>
            <a:endParaRPr lang="en-US" noProof="0"/>
          </a:p>
        </p:txBody>
      </p:sp>
    </p:spTree>
    <p:extLst>
      <p:ext uri="{BB962C8B-B14F-4D97-AF65-F5344CB8AC3E}">
        <p14:creationId xmlns:p14="http://schemas.microsoft.com/office/powerpoint/2010/main" val="2979162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10</a:t>
            </a:fld>
            <a:endParaRPr lang="en-US" noProof="0"/>
          </a:p>
        </p:txBody>
      </p:sp>
    </p:spTree>
    <p:extLst>
      <p:ext uri="{BB962C8B-B14F-4D97-AF65-F5344CB8AC3E}">
        <p14:creationId xmlns:p14="http://schemas.microsoft.com/office/powerpoint/2010/main" val="966707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Research </a:t>
            </a:r>
          </a:p>
          <a:p>
            <a:pPr marL="171450" indent="-171450">
              <a:buFont typeface="Arial" panose="020B0604020202020204" pitchFamily="34" charset="0"/>
              <a:buChar char="•"/>
            </a:pPr>
            <a:r>
              <a:rPr lang="en-US" dirty="0"/>
              <a:t>NCSL tracks more than 1,400 issue areas. </a:t>
            </a:r>
            <a:r>
              <a:rPr lang="en-US" sz="1800" dirty="0">
                <a:effectLst/>
                <a:latin typeface="Calibri" panose="020F0502020204030204" pitchFamily="34" charset="0"/>
                <a:ea typeface="Times New Roman" panose="02020603050405020304" pitchFamily="18" charset="0"/>
              </a:rPr>
              <a:t> </a:t>
            </a:r>
          </a:p>
          <a:p>
            <a:pPr marL="171450" indent="-171450">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rPr>
              <a:t>From criminal justice reform, education, health care and transportation to the more obscure issues–chances are we have someone tracking the issue and can provide timely information.</a:t>
            </a:r>
          </a:p>
          <a:p>
            <a:endParaRPr lang="en-US" dirty="0"/>
          </a:p>
          <a:p>
            <a:r>
              <a:rPr lang="en-US" b="1" dirty="0"/>
              <a:t>Connections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NCSL brings together legislators and staff from both sides of the aisle to tackle and discuss difficult problems and find reasonable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000000"/>
                </a:solidFill>
                <a:effectLst/>
                <a:latin typeface="Calibri" panose="020F0502020204030204" pitchFamily="34" charset="0"/>
              </a:rPr>
              <a:t>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NCSL specializes in professional development tailored specifically for legislators and staff, and m</a:t>
            </a:r>
            <a:r>
              <a:rPr lang="en-US" sz="1800" dirty="0">
                <a:solidFill>
                  <a:srgbClr val="000000"/>
                </a:solidFill>
                <a:effectLst/>
                <a:latin typeface="Calibri" panose="020F0502020204030204" pitchFamily="34" charset="0"/>
                <a:ea typeface="Times New Roman" panose="02020603050405020304" pitchFamily="18" charset="0"/>
              </a:rPr>
              <a:t>any of these professional development opportunities are at no cost to you or your state. </a:t>
            </a:r>
            <a:endParaRPr lang="en-US" dirty="0"/>
          </a:p>
          <a:p>
            <a:endParaRPr lang="en-US" dirty="0"/>
          </a:p>
          <a:p>
            <a:r>
              <a:rPr lang="en-US" b="1" dirty="0"/>
              <a:t>State Voice in D.C.</a:t>
            </a:r>
          </a:p>
          <a:p>
            <a:r>
              <a:rPr lang="en-US" sz="1800" b="0" i="0" u="none" strike="noStrike" baseline="0" dirty="0">
                <a:solidFill>
                  <a:srgbClr val="000000"/>
                </a:solidFill>
                <a:latin typeface="Calibri" panose="020F0502020204030204" pitchFamily="34" charset="0"/>
              </a:rPr>
              <a:t>NCSL advocates on Capitol Hill on behalf of all states –fighting against preemption, for the 10</a:t>
            </a:r>
            <a:r>
              <a:rPr lang="en-US" sz="1800" b="0" i="0" u="none" strike="noStrike" baseline="30000" dirty="0">
                <a:solidFill>
                  <a:srgbClr val="000000"/>
                </a:solidFill>
                <a:latin typeface="Calibri" panose="020F0502020204030204" pitchFamily="34" charset="0"/>
              </a:rPr>
              <a:t>th</a:t>
            </a:r>
            <a:r>
              <a:rPr lang="en-US" sz="1800" b="0" i="0" u="none" strike="noStrike" baseline="0" dirty="0">
                <a:solidFill>
                  <a:srgbClr val="000000"/>
                </a:solidFill>
                <a:latin typeface="Calibri" panose="020F0502020204030204" pitchFamily="34" charset="0"/>
              </a:rPr>
              <a:t> amendment and maintaining federalism.</a:t>
            </a:r>
            <a:r>
              <a:rPr lang="en-US" sz="1800" dirty="0"/>
              <a:t> We have eight committees—very similar to your states.  </a:t>
            </a:r>
          </a:p>
          <a:p>
            <a:endParaRPr lang="en-US" sz="1800" b="0" i="0" u="none" strike="noStrike" baseline="0" dirty="0">
              <a:solidFill>
                <a:srgbClr val="000000"/>
              </a:solidFill>
              <a:latin typeface="Calibri" panose="020F0502020204030204" pitchFamily="34" charset="0"/>
            </a:endParaRPr>
          </a:p>
          <a:p>
            <a:r>
              <a:rPr lang="en-US" sz="1800" b="1" i="0" u="none" strike="noStrike" baseline="0" dirty="0">
                <a:solidFill>
                  <a:srgbClr val="000000"/>
                </a:solidFill>
                <a:latin typeface="Calibri" panose="020F0502020204030204" pitchFamily="34" charset="0"/>
              </a:rPr>
              <a:t>Meetings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NCSL creates regular platforms for leading discussions on some of our nation’s most pressing issues.</a:t>
            </a:r>
            <a:r>
              <a:rPr lang="en-US" sz="1800" b="0" i="0" u="none" strike="noStrike" baseline="0" dirty="0">
                <a:solidFill>
                  <a:srgbClr val="000000"/>
                </a:solidFill>
                <a:effectLst/>
                <a:latin typeface="Calibri" panose="020F0502020204030204" pitchFamily="34" charset="0"/>
                <a:ea typeface="Times New Roman" panose="02020603050405020304" pitchFamily="18" charset="0"/>
              </a:rPr>
              <a:t> </a:t>
            </a:r>
            <a:r>
              <a:rPr lang="en-US" sz="1800" b="0" i="0" u="none" strike="noStrike" baseline="0" dirty="0">
                <a:solidFill>
                  <a:srgbClr val="000000"/>
                </a:solidFill>
                <a:latin typeface="Calibri" panose="020F0502020204030204" pitchFamily="34" charset="0"/>
              </a:rPr>
              <a:t>Many of you may have heard of the Legislative Summit—NCSL’s annual meeting—but this is just one example. We host more than 100 </a:t>
            </a:r>
            <a:r>
              <a:rPr lang="en-US" dirty="0"/>
              <a:t>policy-oriented meetings during a typical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8375C1-7C5C-42A2-80F2-05631BB376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247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200" b="0" i="0" dirty="0">
                <a:solidFill>
                  <a:srgbClr val="242424"/>
                </a:solidFill>
                <a:effectLst/>
                <a:latin typeface="Aptos" panose="020B0004020202020204" pitchFamily="34" charset="0"/>
              </a:rPr>
              <a:t>The first step—and it may seem obvious—is for those who don’t know their legislators to get to know them.</a:t>
            </a:r>
          </a:p>
          <a:p>
            <a:pPr marL="0" marR="0" algn="l">
              <a:spcBef>
                <a:spcPts val="0"/>
              </a:spcBef>
              <a:spcAft>
                <a:spcPts val="0"/>
              </a:spcAft>
            </a:pPr>
            <a:r>
              <a:rPr lang="en-US" sz="1200" b="0" i="0" dirty="0">
                <a:solidFill>
                  <a:srgbClr val="242424"/>
                </a:solidFill>
                <a:effectLst/>
                <a:latin typeface="Aptos" panose="020B0004020202020204" pitchFamily="34" charset="0"/>
              </a:rPr>
              <a:t>Attend their town halls, invite them for coffee, send an invite to any events you’re planning. Asking multiple times is not a problem—things get lost in the shuffle. Most importantly, invite them to see your operation! Take them on a tour! Seeing how you process absentee ballots or how the tabulation machines work might be very illuminating.</a:t>
            </a:r>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3</a:t>
            </a:fld>
            <a:endParaRPr lang="en-US" noProof="0"/>
          </a:p>
        </p:txBody>
      </p:sp>
    </p:spTree>
    <p:extLst>
      <p:ext uri="{BB962C8B-B14F-4D97-AF65-F5344CB8AC3E}">
        <p14:creationId xmlns:p14="http://schemas.microsoft.com/office/powerpoint/2010/main" val="2396679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200" b="0" i="0" dirty="0">
                <a:solidFill>
                  <a:srgbClr val="242424"/>
                </a:solidFill>
                <a:effectLst/>
                <a:latin typeface="Aptos" panose="020B0004020202020204" pitchFamily="34" charset="0"/>
              </a:rPr>
              <a:t>Be open to relationships with anyone in the legislature. Even in a </a:t>
            </a:r>
            <a:r>
              <a:rPr lang="en-US" sz="1200" b="0" i="0" dirty="0" err="1">
                <a:solidFill>
                  <a:srgbClr val="242424"/>
                </a:solidFill>
                <a:effectLst/>
                <a:latin typeface="Aptos" panose="020B0004020202020204" pitchFamily="34" charset="0"/>
              </a:rPr>
              <a:t>hyperpartisan</a:t>
            </a:r>
            <a:r>
              <a:rPr lang="en-US" sz="1200" b="0" i="0" dirty="0">
                <a:solidFill>
                  <a:srgbClr val="242424"/>
                </a:solidFill>
                <a:effectLst/>
                <a:latin typeface="Aptos" panose="020B0004020202020204" pitchFamily="34" charset="0"/>
              </a:rPr>
              <a:t> world, who your potential allies are may surprise you. A legislator of a different political party may be open to your input as an election </a:t>
            </a:r>
          </a:p>
          <a:p>
            <a:pPr marL="0" marR="0" algn="l">
              <a:spcBef>
                <a:spcPts val="0"/>
              </a:spcBef>
              <a:spcAft>
                <a:spcPts val="0"/>
              </a:spcAft>
            </a:pPr>
            <a:r>
              <a:rPr lang="en-US" sz="1200" b="0" i="0" dirty="0">
                <a:solidFill>
                  <a:srgbClr val="242424"/>
                </a:solidFill>
                <a:effectLst/>
                <a:latin typeface="Aptos" panose="020B0004020202020204" pitchFamily="34" charset="0"/>
              </a:rPr>
              <a:t>administrator, and lawmakers who have not been engaged on election legislation may be inspired to dive in after making a connection with you. </a:t>
            </a:r>
          </a:p>
          <a:p>
            <a:pPr marL="0" marR="0" algn="l">
              <a:spcBef>
                <a:spcPts val="0"/>
              </a:spcBef>
              <a:spcAft>
                <a:spcPts val="0"/>
              </a:spcAft>
            </a:pPr>
            <a:endParaRPr lang="en-US" sz="1200" b="0" i="0" dirty="0">
              <a:solidFill>
                <a:srgbClr val="242424"/>
              </a:solidFill>
              <a:effectLst/>
              <a:latin typeface="Aptos" panose="020B0004020202020204" pitchFamily="34" charset="0"/>
            </a:endParaRPr>
          </a:p>
          <a:p>
            <a:pPr marL="0" marR="0" algn="l">
              <a:spcBef>
                <a:spcPts val="0"/>
              </a:spcBef>
              <a:spcAft>
                <a:spcPts val="0"/>
              </a:spcAft>
            </a:pPr>
            <a:r>
              <a:rPr lang="en-US" sz="1200" b="0" i="0" dirty="0">
                <a:solidFill>
                  <a:srgbClr val="242424"/>
                </a:solidFill>
                <a:effectLst/>
                <a:latin typeface="Aptos" panose="020B0004020202020204" pitchFamily="34" charset="0"/>
              </a:rPr>
              <a:t>While many local election officials may start with lawmakers from their district because of their shared constituency, you could consider developing relationships with a wider group of legislators to ensure that your expertise reaches the most appropriate decision-makers. That includes legislators who champion election issues, chairs of the legislature’s election committees and even all members of the election committees.</a:t>
            </a:r>
          </a:p>
          <a:p>
            <a:endParaRPr lang="en-US" dirty="0"/>
          </a:p>
          <a:p>
            <a:r>
              <a:rPr lang="en-US" dirty="0"/>
              <a:t>Do your kids go to similar summer camps? Do you share hobbies? Even if there’s a partisan divide, there are ways to establish a human connection. </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4</a:t>
            </a:fld>
            <a:endParaRPr lang="en-US" noProof="0"/>
          </a:p>
        </p:txBody>
      </p:sp>
    </p:spTree>
    <p:extLst>
      <p:ext uri="{BB962C8B-B14F-4D97-AF65-F5344CB8AC3E}">
        <p14:creationId xmlns:p14="http://schemas.microsoft.com/office/powerpoint/2010/main" val="2821283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242424"/>
                </a:solidFill>
                <a:effectLst/>
                <a:latin typeface="Aptos" panose="020B0004020202020204" pitchFamily="34" charset="0"/>
              </a:rPr>
              <a:t>Watch the calendar. When legislators are in session, it’s like you during election season—they focus on the most important, urgent issues at hand and let everything else go until later. So know when your state’s legislature is in session and reach out to your legislators </a:t>
            </a:r>
            <a:r>
              <a:rPr lang="en-US" sz="1200" b="0" i="1" dirty="0">
                <a:solidFill>
                  <a:srgbClr val="242424"/>
                </a:solidFill>
                <a:effectLst/>
                <a:latin typeface="Aptos" panose="020B0004020202020204" pitchFamily="34" charset="0"/>
              </a:rPr>
              <a:t>before </a:t>
            </a:r>
            <a:r>
              <a:rPr lang="en-US" sz="1200" b="0" i="0" dirty="0">
                <a:solidFill>
                  <a:srgbClr val="242424"/>
                </a:solidFill>
                <a:effectLst/>
                <a:latin typeface="Aptos" panose="020B0004020202020204" pitchFamily="34" charset="0"/>
              </a:rPr>
              <a:t>that session starts—especially if there’s a specific bill or change you’d like to see. They need that lead time. Do not wait until a bill has been passed to share your perspective on it. Instead, during session, pay attention to the election committee’s hearing schedule and which bills will be heard at which hearings. If you have comments on a bill, share those with the relevant committee members before the scheduled hearing. Your input at this stage, especially on technical matters, will allow the bill to be modified or amended before it moves on to possibly become law. In general, the earlier you provide feedback, the easier it is to incorporate into the legislation. Also consider attending committee hearings and testifying (orally, in writing, or both).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solidFill>
                <a:srgbClr val="242424"/>
              </a:solidFill>
              <a:effectLst/>
              <a:latin typeface="Aptos" panose="020B0004020202020204" pitchFamily="34" charset="0"/>
            </a:endParaRPr>
          </a:p>
          <a:p>
            <a:pPr marL="0" marR="0" algn="l">
              <a:spcBef>
                <a:spcPts val="0"/>
              </a:spcBef>
              <a:spcAft>
                <a:spcPts val="0"/>
              </a:spcAft>
            </a:pPr>
            <a:r>
              <a:rPr lang="en-US" sz="1200" b="0" i="0" dirty="0">
                <a:solidFill>
                  <a:srgbClr val="242424"/>
                </a:solidFill>
                <a:effectLst/>
                <a:latin typeface="Aptos" panose="020B0004020202020204" pitchFamily="34" charset="0"/>
              </a:rPr>
              <a:t>Especially when advocating for or against legislation, be prepared to explain the problem and the specific solution you’d like to see. Arm yourself with useful anecdotes, data and financial information (such as how much it costs to run an election and where your funds come from), and take the time to anticipate legislators’ questions (or objections) and have answers at the ready. </a:t>
            </a:r>
          </a:p>
          <a:p>
            <a:pPr marL="0" marR="0" algn="l">
              <a:spcBef>
                <a:spcPts val="0"/>
              </a:spcBef>
              <a:spcAft>
                <a:spcPts val="0"/>
              </a:spcAft>
            </a:pPr>
            <a:endParaRPr lang="en-US" sz="1200" b="0" i="0" dirty="0">
              <a:solidFill>
                <a:srgbClr val="242424"/>
              </a:solidFill>
              <a:effectLst/>
              <a:latin typeface="Aptos" panose="020B0004020202020204" pitchFamily="34" charset="0"/>
            </a:endParaRPr>
          </a:p>
          <a:p>
            <a:pPr marL="0" marR="0" algn="l">
              <a:spcBef>
                <a:spcPts val="0"/>
              </a:spcBef>
              <a:spcAft>
                <a:spcPts val="0"/>
              </a:spcAft>
            </a:pPr>
            <a:r>
              <a:rPr lang="en-US" sz="1200" b="0" i="0" dirty="0">
                <a:solidFill>
                  <a:srgbClr val="242424"/>
                </a:solidFill>
                <a:effectLst/>
                <a:latin typeface="Aptos" panose="020B0004020202020204" pitchFamily="34" charset="0"/>
              </a:rPr>
              <a:t>While legislators often have widely different priorities, there are a few safe bets when it comes to motivating factors. Financial savings tops the list, and local election officials have unique insight into election costs and potential unfunded mandates—so be prepared to discuss issues such as unexpected costs, how a requested change could save money, now or in the long run, etc. Also consider how the change could help the lawmaker look like a problem solver. Know which issues are particularly important to the legislator and their constituents and make a case for how the change helps them. Bottom line: Election officials will need to do the work to show legislators why they should care.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policies are impacted by a national conversation or 50-state comparisons, but often what legislators want to know is what’s happening with their neighbor. Reach out to NCSL, use our legislation tracker and our webpages. </a:t>
            </a:r>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5</a:t>
            </a:fld>
            <a:endParaRPr lang="en-US" noProof="0"/>
          </a:p>
        </p:txBody>
      </p:sp>
    </p:spTree>
    <p:extLst>
      <p:ext uri="{BB962C8B-B14F-4D97-AF65-F5344CB8AC3E}">
        <p14:creationId xmlns:p14="http://schemas.microsoft.com/office/powerpoint/2010/main" val="409097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l">
              <a:spcBef>
                <a:spcPts val="0"/>
              </a:spcBef>
              <a:spcAft>
                <a:spcPts val="0"/>
              </a:spcAft>
            </a:pPr>
            <a:r>
              <a:rPr lang="en-US" sz="1800" b="0" i="0" dirty="0">
                <a:solidFill>
                  <a:srgbClr val="242424"/>
                </a:solidFill>
                <a:effectLst/>
                <a:latin typeface="Aptos" panose="020B0004020202020204" pitchFamily="34" charset="0"/>
              </a:rPr>
              <a:t>Most legislators, even those who care passionately about elections, only spend a sliver of their attention on elections; they’re also on other committees, sponsoring other bills, serving their constituents, perhaps campaigning again and sometimes holding down another job. They are busy people, and they want to be problem solvers. How you communicate with them must take all this into account</a:t>
            </a:r>
          </a:p>
          <a:p>
            <a:pPr marL="0" marR="0" algn="l">
              <a:spcBef>
                <a:spcPts val="0"/>
              </a:spcBef>
              <a:spcAft>
                <a:spcPts val="0"/>
              </a:spcAft>
            </a:pPr>
            <a:endParaRPr lang="en-US" sz="1800" b="0" i="0" dirty="0">
              <a:solidFill>
                <a:srgbClr val="242424"/>
              </a:solidFill>
              <a:effectLst/>
              <a:latin typeface="Aptos" panose="020B0004020202020204" pitchFamily="34" charset="0"/>
            </a:endParaRPr>
          </a:p>
          <a:p>
            <a:pPr marL="0" marR="0" algn="l">
              <a:spcBef>
                <a:spcPts val="0"/>
              </a:spcBef>
              <a:spcAft>
                <a:spcPts val="0"/>
              </a:spcAft>
            </a:pPr>
            <a:r>
              <a:rPr lang="en-US" sz="1800" b="0" i="0" dirty="0">
                <a:solidFill>
                  <a:srgbClr val="242424"/>
                </a:solidFill>
                <a:effectLst/>
                <a:latin typeface="Aptos" panose="020B0004020202020204" pitchFamily="34" charset="0"/>
              </a:rPr>
              <a:t>They’re juggling many responsibilities, and to get through to them, you must be clear, concise and direct. Remember that legislators have limited time and want to be problem solvers. So tell them what the problem is, why it matters, and how it can be fixed. They need to know what you want from them, what action you want them to take. Don’t beat around the bush.</a:t>
            </a:r>
          </a:p>
          <a:p>
            <a:pPr marL="0" marR="0" algn="l">
              <a:spcBef>
                <a:spcPts val="0"/>
              </a:spcBef>
              <a:spcAft>
                <a:spcPts val="0"/>
              </a:spcAft>
            </a:pPr>
            <a:endParaRPr lang="en-US" sz="1800" b="0" i="0" dirty="0">
              <a:solidFill>
                <a:srgbClr val="242424"/>
              </a:solidFill>
              <a:effectLst/>
              <a:latin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242424"/>
                </a:solidFill>
                <a:effectLst/>
                <a:latin typeface="Aptos" panose="020B0004020202020204" pitchFamily="34" charset="0"/>
              </a:rPr>
              <a:t>Building these relationships takes patience and persistence. Do not be afraid to reach out to legislators multiple times by multiple means (email, phone, social media, in person, etc.) and be willing to play the long game—it’s possible that your offers to “chat elections” may go unheeded until the legislator urgently needs your expertise, but by then they will know you are someone they can consult.</a:t>
            </a:r>
          </a:p>
        </p:txBody>
      </p:sp>
      <p:sp>
        <p:nvSpPr>
          <p:cNvPr id="4" name="Slide Number Placeholder 3"/>
          <p:cNvSpPr>
            <a:spLocks noGrp="1"/>
          </p:cNvSpPr>
          <p:nvPr>
            <p:ph type="sldNum" sz="quarter" idx="5"/>
          </p:nvPr>
        </p:nvSpPr>
        <p:spPr/>
        <p:txBody>
          <a:bodyPr/>
          <a:lstStyle/>
          <a:p>
            <a:fld id="{168375C1-7C5C-42A2-80F2-05631BB3764E}" type="slidenum">
              <a:rPr lang="en-US" noProof="0" smtClean="0"/>
              <a:t>6</a:t>
            </a:fld>
            <a:endParaRPr lang="en-US" noProof="0"/>
          </a:p>
        </p:txBody>
      </p:sp>
    </p:spTree>
    <p:extLst>
      <p:ext uri="{BB962C8B-B14F-4D97-AF65-F5344CB8AC3E}">
        <p14:creationId xmlns:p14="http://schemas.microsoft.com/office/powerpoint/2010/main" val="2370700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7</a:t>
            </a:fld>
            <a:endParaRPr lang="en-US" noProof="0"/>
          </a:p>
        </p:txBody>
      </p:sp>
    </p:spTree>
    <p:extLst>
      <p:ext uri="{BB962C8B-B14F-4D97-AF65-F5344CB8AC3E}">
        <p14:creationId xmlns:p14="http://schemas.microsoft.com/office/powerpoint/2010/main" val="3925757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68375C1-7C5C-42A2-80F2-05631BB3764E}" type="slidenum">
              <a:rPr lang="en-US" noProof="0" smtClean="0"/>
              <a:t>8</a:t>
            </a:fld>
            <a:endParaRPr lang="en-US" noProof="0"/>
          </a:p>
        </p:txBody>
      </p:sp>
    </p:spTree>
    <p:extLst>
      <p:ext uri="{BB962C8B-B14F-4D97-AF65-F5344CB8AC3E}">
        <p14:creationId xmlns:p14="http://schemas.microsoft.com/office/powerpoint/2010/main" val="81765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Legislators won their election by reaching out to the community – if the community cares about something they’re more likely to as well. Your jurisdiction could be impacted differently than a smaller or larger one – tell them that. </a:t>
            </a:r>
          </a:p>
          <a:p>
            <a:endParaRPr lang="en-US" dirty="0"/>
          </a:p>
          <a:p>
            <a:r>
              <a:rPr lang="en-US" dirty="0"/>
              <a:t>After every election about 20% of legislators across the county are new. After 2024 we found that 40% of the chairs of election committees were different from the year prior. </a:t>
            </a:r>
          </a:p>
          <a:p>
            <a:endParaRPr lang="en-US" dirty="0"/>
          </a:p>
        </p:txBody>
      </p:sp>
      <p:sp>
        <p:nvSpPr>
          <p:cNvPr id="4" name="Slide Number Placeholder 3"/>
          <p:cNvSpPr>
            <a:spLocks noGrp="1"/>
          </p:cNvSpPr>
          <p:nvPr>
            <p:ph type="sldNum" sz="quarter" idx="5"/>
          </p:nvPr>
        </p:nvSpPr>
        <p:spPr/>
        <p:txBody>
          <a:bodyPr/>
          <a:lstStyle/>
          <a:p>
            <a:fld id="{168375C1-7C5C-42A2-80F2-05631BB3764E}" type="slidenum">
              <a:rPr lang="en-US" noProof="0" smtClean="0"/>
              <a:t>9</a:t>
            </a:fld>
            <a:endParaRPr lang="en-US" noProof="0"/>
          </a:p>
        </p:txBody>
      </p:sp>
    </p:spTree>
    <p:extLst>
      <p:ext uri="{BB962C8B-B14F-4D97-AF65-F5344CB8AC3E}">
        <p14:creationId xmlns:p14="http://schemas.microsoft.com/office/powerpoint/2010/main" val="1689566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hyperlink" Target="http://www.ncsl.org/" TargetMode="External"/><Relationship Id="rId1" Type="http://schemas.openxmlformats.org/officeDocument/2006/relationships/slideMaster" Target="../slideMasters/slideMaster9.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9.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9.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9.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for Use">
    <p:bg>
      <p:bgPr>
        <a:solidFill>
          <a:schemeClr val="tx2">
            <a:lumMod val="5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2D8D8E-B9C2-6C11-2FCD-730037ADBF5A}"/>
              </a:ext>
            </a:extLst>
          </p:cNvPr>
          <p:cNvSpPr>
            <a:spLocks noGrp="1"/>
          </p:cNvSpPr>
          <p:nvPr>
            <p:ph type="sldNum" sz="quarter" idx="10"/>
          </p:nvPr>
        </p:nvSpPr>
        <p:spPr/>
        <p:txBody>
          <a:bodyPr/>
          <a:lstStyle/>
          <a:p>
            <a:endParaRPr lang="en-US"/>
          </a:p>
        </p:txBody>
      </p:sp>
      <p:sp>
        <p:nvSpPr>
          <p:cNvPr id="2" name="TextBox 1">
            <a:extLst>
              <a:ext uri="{FF2B5EF4-FFF2-40B4-BE49-F238E27FC236}">
                <a16:creationId xmlns:a16="http://schemas.microsoft.com/office/drawing/2014/main" id="{AD55ED98-C3FE-1BA1-DFA9-8C186FACF8D3}"/>
              </a:ext>
            </a:extLst>
          </p:cNvPr>
          <p:cNvSpPr txBox="1"/>
          <p:nvPr userDrawn="1"/>
        </p:nvSpPr>
        <p:spPr>
          <a:xfrm>
            <a:off x="2533402" y="1182231"/>
            <a:ext cx="7323662" cy="4001095"/>
          </a:xfrm>
          <a:prstGeom prst="rect">
            <a:avLst/>
          </a:prstGeom>
          <a:noFill/>
        </p:spPr>
        <p:txBody>
          <a:bodyPr wrap="square" lIns="91440" rIns="91440" rtlCol="0">
            <a:spAutoFit/>
          </a:bodyPr>
          <a:lstStyle/>
          <a:p>
            <a:pPr algn="ctr"/>
            <a:r>
              <a:rPr lang="en-US" sz="3200">
                <a:solidFill>
                  <a:schemeClr val="bg1"/>
                </a:solidFill>
              </a:rPr>
              <a:t>Instructions for Use</a:t>
            </a:r>
          </a:p>
          <a:p>
            <a:pPr algn="ctr"/>
            <a:endParaRPr lang="en-US">
              <a:solidFill>
                <a:schemeClr val="bg1"/>
              </a:solidFill>
            </a:endParaRPr>
          </a:p>
          <a:p>
            <a:pPr algn="l"/>
            <a:r>
              <a:rPr lang="en-US">
                <a:solidFill>
                  <a:schemeClr val="bg2"/>
                </a:solidFill>
              </a:rPr>
              <a:t>TEXT SIZING</a:t>
            </a:r>
          </a:p>
          <a:p>
            <a:pPr marL="285750" lvl="0" indent="-285750" algn="l">
              <a:buFont typeface="Arial" panose="020B0604020202020204" pitchFamily="34" charset="0"/>
              <a:buChar char="•"/>
            </a:pPr>
            <a:r>
              <a:rPr lang="en-US" sz="1400">
                <a:solidFill>
                  <a:schemeClr val="bg1"/>
                </a:solidFill>
                <a:effectLst/>
              </a:rPr>
              <a:t>No smaller than 14 pt.</a:t>
            </a:r>
          </a:p>
          <a:p>
            <a:pPr marL="285750" lvl="0" indent="-285750" algn="l">
              <a:buFont typeface="Arial" panose="020B0604020202020204" pitchFamily="34" charset="0"/>
              <a:buChar char="•"/>
            </a:pPr>
            <a:r>
              <a:rPr lang="en-US" sz="1400">
                <a:solidFill>
                  <a:schemeClr val="bg1"/>
                </a:solidFill>
                <a:effectLst/>
              </a:rPr>
              <a:t>Use bold and all caps for list header emphasis. </a:t>
            </a:r>
          </a:p>
          <a:p>
            <a:pPr marL="285750" lvl="0" indent="-285750" algn="l">
              <a:buFont typeface="Arial" panose="020B0604020202020204" pitchFamily="34" charset="0"/>
              <a:buChar char="•"/>
            </a:pPr>
            <a:r>
              <a:rPr lang="en-US" sz="1400">
                <a:solidFill>
                  <a:schemeClr val="bg1"/>
                </a:solidFill>
                <a:effectLst/>
              </a:rPr>
              <a:t>Body copy is 14 pt.</a:t>
            </a:r>
          </a:p>
          <a:p>
            <a:pPr marL="285750" lvl="0" indent="-285750" algn="l">
              <a:buFont typeface="Arial" panose="020B0604020202020204" pitchFamily="34" charset="0"/>
              <a:buChar char="•"/>
            </a:pPr>
            <a:r>
              <a:rPr lang="en-US" sz="1400">
                <a:solidFill>
                  <a:schemeClr val="bg1"/>
                </a:solidFill>
                <a:effectLst/>
              </a:rPr>
              <a:t>Body copy headers are 14 pt or 16 pt depending on emphasis. </a:t>
            </a:r>
          </a:p>
          <a:p>
            <a:pPr marL="285750" lvl="0" indent="-285750" algn="l">
              <a:buFont typeface="Arial" panose="020B0604020202020204" pitchFamily="34" charset="0"/>
              <a:buChar char="•"/>
            </a:pPr>
            <a:r>
              <a:rPr lang="en-US" sz="1400">
                <a:solidFill>
                  <a:schemeClr val="bg1"/>
                </a:solidFill>
                <a:effectLst/>
              </a:rPr>
              <a:t>Subtitles are 18 pt.</a:t>
            </a:r>
          </a:p>
          <a:p>
            <a:pPr marL="285750" lvl="0" indent="-285750" algn="l">
              <a:buFont typeface="Arial" panose="020B0604020202020204" pitchFamily="34" charset="0"/>
              <a:buChar char="•"/>
            </a:pPr>
            <a:r>
              <a:rPr lang="en-US" sz="1400">
                <a:solidFill>
                  <a:schemeClr val="bg1"/>
                </a:solidFill>
                <a:effectLst/>
              </a:rPr>
              <a:t>Title slide headers are 36 pt.</a:t>
            </a:r>
          </a:p>
          <a:p>
            <a:pPr marL="285750" lvl="0" indent="-285750" algn="l">
              <a:buFont typeface="Arial" panose="020B0604020202020204" pitchFamily="34" charset="0"/>
              <a:buChar char="•"/>
            </a:pPr>
            <a:r>
              <a:rPr lang="en-US" sz="1400">
                <a:solidFill>
                  <a:schemeClr val="bg1"/>
                </a:solidFill>
                <a:effectLst/>
              </a:rPr>
              <a:t>Content slide headers are 32 pt.</a:t>
            </a:r>
          </a:p>
          <a:p>
            <a:pPr lvl="0" algn="l">
              <a:buFont typeface="Arial" panose="020B0604020202020204" pitchFamily="34" charset="0"/>
              <a:buChar char="•"/>
            </a:pPr>
            <a:endParaRPr lang="en-US" sz="1400">
              <a:solidFill>
                <a:schemeClr val="bg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solidFill>
                  <a:schemeClr val="bg2"/>
                </a:solidFill>
              </a:rPr>
              <a:t>GENERAL RULES</a:t>
            </a:r>
            <a:endParaRPr lang="en-US" sz="1800">
              <a:solidFill>
                <a:schemeClr val="bg1"/>
              </a:solidFill>
              <a:effectLst/>
            </a:endParaRPr>
          </a:p>
          <a:p>
            <a:pPr marL="285750" lvl="0" indent="-285750" algn="l">
              <a:buFont typeface="Arial" panose="020B0604020202020204" pitchFamily="34" charset="0"/>
              <a:buChar char="•"/>
            </a:pPr>
            <a:r>
              <a:rPr lang="en-US" sz="1400">
                <a:solidFill>
                  <a:schemeClr val="bg1"/>
                </a:solidFill>
                <a:effectLst/>
              </a:rPr>
              <a:t>No more than five bullet points per slide.</a:t>
            </a:r>
          </a:p>
          <a:p>
            <a:pPr marL="285750" lvl="0" indent="-285750" algn="l">
              <a:buFont typeface="Arial" panose="020B0604020202020204" pitchFamily="34" charset="0"/>
              <a:buChar char="•"/>
            </a:pPr>
            <a:r>
              <a:rPr lang="en-US" sz="1400">
                <a:solidFill>
                  <a:schemeClr val="bg1"/>
                </a:solidFill>
                <a:effectLst/>
              </a:rPr>
              <a:t>Keep with the color theme of the PPT template you’ve chosen.</a:t>
            </a:r>
          </a:p>
          <a:p>
            <a:pPr marL="285750" lvl="0" indent="-285750" algn="l">
              <a:buFont typeface="Arial" panose="020B0604020202020204" pitchFamily="34" charset="0"/>
              <a:buChar char="•"/>
            </a:pPr>
            <a:r>
              <a:rPr lang="en-US" sz="1400">
                <a:solidFill>
                  <a:schemeClr val="bg1"/>
                </a:solidFill>
                <a:effectLst/>
              </a:rPr>
              <a:t>The six-line graphic is used on title slides and dividers only and should only be used in the top left corner as seen in this template.</a:t>
            </a:r>
          </a:p>
        </p:txBody>
      </p:sp>
    </p:spTree>
    <p:extLst>
      <p:ext uri="{BB962C8B-B14F-4D97-AF65-F5344CB8AC3E}">
        <p14:creationId xmlns:p14="http://schemas.microsoft.com/office/powerpoint/2010/main" val="782223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C38C124-030F-20AE-4320-E13A204AC9FE}"/>
              </a:ext>
            </a:extLst>
          </p:cNvPr>
          <p:cNvSpPr>
            <a:spLocks noGrp="1"/>
          </p:cNvSpPr>
          <p:nvPr>
            <p:ph type="ctrTitle" hasCustomPrompt="1"/>
          </p:nvPr>
        </p:nvSpPr>
        <p:spPr>
          <a:xfrm>
            <a:off x="803126" y="3893574"/>
            <a:ext cx="3945855" cy="1686045"/>
          </a:xfrm>
          <a:prstGeom prst="rect">
            <a:avLst/>
          </a:prstGeom>
        </p:spPr>
        <p:txBody>
          <a:bodyPr anchor="b"/>
          <a:lstStyle>
            <a:lvl1pPr algn="l">
              <a:defRPr sz="3600" spc="0">
                <a:solidFill>
                  <a:schemeClr val="bg1"/>
                </a:solidFill>
                <a:latin typeface="Cambria" panose="02040503050406030204" pitchFamily="18" charset="0"/>
              </a:defRPr>
            </a:lvl1pPr>
          </a:lstStyle>
          <a:p>
            <a:r>
              <a:rPr lang="en-US" noProof="0"/>
              <a:t>CLICK TO EDIT MASTER TITLE STYLE</a:t>
            </a:r>
          </a:p>
        </p:txBody>
      </p:sp>
      <p:sp>
        <p:nvSpPr>
          <p:cNvPr id="4" name="Subtitle 2">
            <a:extLst>
              <a:ext uri="{FF2B5EF4-FFF2-40B4-BE49-F238E27FC236}">
                <a16:creationId xmlns:a16="http://schemas.microsoft.com/office/drawing/2014/main" id="{0DF79557-E526-EDC6-0F7A-F7FD8C142850}"/>
              </a:ext>
            </a:extLst>
          </p:cNvPr>
          <p:cNvSpPr>
            <a:spLocks noGrp="1"/>
          </p:cNvSpPr>
          <p:nvPr>
            <p:ph type="subTitle" idx="12"/>
          </p:nvPr>
        </p:nvSpPr>
        <p:spPr>
          <a:xfrm>
            <a:off x="803126" y="5579622"/>
            <a:ext cx="3945855" cy="502869"/>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2" name="Picture Placeholder 9">
            <a:extLst>
              <a:ext uri="{FF2B5EF4-FFF2-40B4-BE49-F238E27FC236}">
                <a16:creationId xmlns:a16="http://schemas.microsoft.com/office/drawing/2014/main" id="{57A584F2-F507-5FFA-3788-8709242BFD01}"/>
              </a:ext>
            </a:extLst>
          </p:cNvPr>
          <p:cNvSpPr>
            <a:spLocks noGrp="1"/>
          </p:cNvSpPr>
          <p:nvPr>
            <p:ph type="pic" sz="quarter" idx="10" hasCustomPrompt="1"/>
          </p:nvPr>
        </p:nvSpPr>
        <p:spPr>
          <a:xfrm>
            <a:off x="5695076" y="0"/>
            <a:ext cx="6496924" cy="6501491"/>
          </a:xfrm>
          <a:prstGeom prst="rect">
            <a:avLst/>
          </a:prstGeom>
          <a:solidFill>
            <a:schemeClr val="bg2"/>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9" name="Slide Number Placeholder 2">
            <a:extLst>
              <a:ext uri="{FF2B5EF4-FFF2-40B4-BE49-F238E27FC236}">
                <a16:creationId xmlns:a16="http://schemas.microsoft.com/office/drawing/2014/main" id="{EB53E851-CC4E-8A41-4C45-E3C22C3F3191}"/>
              </a:ext>
            </a:extLst>
          </p:cNvPr>
          <p:cNvSpPr>
            <a:spLocks noGrp="1"/>
          </p:cNvSpPr>
          <p:nvPr>
            <p:ph type="sldNum" sz="quarter" idx="11"/>
          </p:nvPr>
        </p:nvSpPr>
        <p:spPr>
          <a:xfrm>
            <a:off x="11785961" y="6539762"/>
            <a:ext cx="345545" cy="277000"/>
          </a:xfrm>
        </p:spPr>
        <p:txBody>
          <a:bodyPr/>
          <a:lstStyle/>
          <a:p>
            <a:fld id="{4B73C415-D670-4716-A5EC-CC4D52CA2BAC}" type="slidenum">
              <a:rPr lang="en-US" smtClean="0"/>
              <a:pPr/>
              <a:t>‹#›</a:t>
            </a:fld>
            <a:endParaRPr lang="en-US"/>
          </a:p>
        </p:txBody>
      </p:sp>
      <p:grpSp>
        <p:nvGrpSpPr>
          <p:cNvPr id="5" name="Group 4">
            <a:extLst>
              <a:ext uri="{FF2B5EF4-FFF2-40B4-BE49-F238E27FC236}">
                <a16:creationId xmlns:a16="http://schemas.microsoft.com/office/drawing/2014/main" id="{7BC8AABB-5E70-9127-C94B-28DDAAC513B4}"/>
              </a:ext>
            </a:extLst>
          </p:cNvPr>
          <p:cNvGrpSpPr/>
          <p:nvPr userDrawn="1"/>
        </p:nvGrpSpPr>
        <p:grpSpPr>
          <a:xfrm>
            <a:off x="803126" y="0"/>
            <a:ext cx="1431723" cy="548088"/>
            <a:chOff x="5371587" y="-3"/>
            <a:chExt cx="1431723" cy="516660"/>
          </a:xfrm>
          <a:solidFill>
            <a:schemeClr val="bg1">
              <a:alpha val="40000"/>
            </a:schemeClr>
          </a:solidFill>
        </p:grpSpPr>
        <p:sp>
          <p:nvSpPr>
            <p:cNvPr id="6" name="Rectangle 5">
              <a:extLst>
                <a:ext uri="{FF2B5EF4-FFF2-40B4-BE49-F238E27FC236}">
                  <a16:creationId xmlns:a16="http://schemas.microsoft.com/office/drawing/2014/main" id="{99FF9C28-33A4-9D9A-6AC2-E69D215CDD29}"/>
                </a:ext>
              </a:extLst>
            </p:cNvPr>
            <p:cNvSpPr/>
            <p:nvPr userDrawn="1"/>
          </p:nvSpPr>
          <p:spPr>
            <a:xfrm>
              <a:off x="5371587" y="0"/>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13E60FE-1125-1AB1-FA41-81DB7D5AE563}"/>
                </a:ext>
              </a:extLst>
            </p:cNvPr>
            <p:cNvSpPr/>
            <p:nvPr userDrawn="1"/>
          </p:nvSpPr>
          <p:spPr>
            <a:xfrm>
              <a:off x="5635789"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E715B2D-39C2-11A4-0150-E680C04EDA02}"/>
                </a:ext>
              </a:extLst>
            </p:cNvPr>
            <p:cNvSpPr/>
            <p:nvPr userDrawn="1"/>
          </p:nvSpPr>
          <p:spPr>
            <a:xfrm>
              <a:off x="5899991"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8BDCE1-54FF-FBD7-31F2-884ABBB2D1F9}"/>
                </a:ext>
              </a:extLst>
            </p:cNvPr>
            <p:cNvSpPr/>
            <p:nvPr userDrawn="1"/>
          </p:nvSpPr>
          <p:spPr>
            <a:xfrm>
              <a:off x="6164193"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3AB233D-A3F4-7DA9-4A38-7DAC820CEFF6}"/>
                </a:ext>
              </a:extLst>
            </p:cNvPr>
            <p:cNvSpPr/>
            <p:nvPr userDrawn="1"/>
          </p:nvSpPr>
          <p:spPr>
            <a:xfrm>
              <a:off x="6428395"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AF31448-A765-6A77-A688-EEA41F06B218}"/>
                </a:ext>
              </a:extLst>
            </p:cNvPr>
            <p:cNvSpPr/>
            <p:nvPr userDrawn="1"/>
          </p:nvSpPr>
          <p:spPr>
            <a:xfrm>
              <a:off x="6692597" y="-3"/>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68357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lides 10">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B0B747-D4BE-BFD3-540D-E36E2931306E}"/>
              </a:ext>
            </a:extLst>
          </p:cNvPr>
          <p:cNvSpPr/>
          <p:nvPr userDrawn="1"/>
        </p:nvSpPr>
        <p:spPr>
          <a:xfrm rot="5400000">
            <a:off x="3710758" y="-1941483"/>
            <a:ext cx="4770486" cy="12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4" name="Title 1">
            <a:extLst>
              <a:ext uri="{FF2B5EF4-FFF2-40B4-BE49-F238E27FC236}">
                <a16:creationId xmlns:a16="http://schemas.microsoft.com/office/drawing/2014/main" id="{8DBB7A31-281C-DC3C-34D4-461B4BE2A740}"/>
              </a:ext>
            </a:extLst>
          </p:cNvPr>
          <p:cNvSpPr>
            <a:spLocks noGrp="1"/>
          </p:cNvSpPr>
          <p:nvPr>
            <p:ph type="ctrTitle" hasCustomPrompt="1"/>
          </p:nvPr>
        </p:nvSpPr>
        <p:spPr>
          <a:xfrm>
            <a:off x="347159" y="254830"/>
            <a:ext cx="8657590" cy="654513"/>
          </a:xfrm>
          <a:prstGeom prst="rect">
            <a:avLst/>
          </a:prstGeom>
        </p:spPr>
        <p:txBody>
          <a:bodyPr anchor="b"/>
          <a:lstStyle>
            <a:lvl1pPr algn="l">
              <a:defRPr sz="3200" spc="-100" baseline="0">
                <a:solidFill>
                  <a:schemeClr val="bg1"/>
                </a:solidFill>
                <a:latin typeface="Cambria" panose="02040503050406030204" pitchFamily="18" charset="0"/>
              </a:defRPr>
            </a:lvl1pPr>
          </a:lstStyle>
          <a:p>
            <a:r>
              <a:rPr lang="en-US" noProof="0"/>
              <a:t>CLICK TO EDIT MASTER TITLE STYLE</a:t>
            </a:r>
          </a:p>
        </p:txBody>
      </p:sp>
      <p:sp>
        <p:nvSpPr>
          <p:cNvPr id="5" name="Subtitle 2">
            <a:extLst>
              <a:ext uri="{FF2B5EF4-FFF2-40B4-BE49-F238E27FC236}">
                <a16:creationId xmlns:a16="http://schemas.microsoft.com/office/drawing/2014/main" id="{722517A3-830B-5640-5C27-E49F18B7EE04}"/>
              </a:ext>
            </a:extLst>
          </p:cNvPr>
          <p:cNvSpPr>
            <a:spLocks noGrp="1"/>
          </p:cNvSpPr>
          <p:nvPr>
            <p:ph type="subTitle" idx="12"/>
          </p:nvPr>
        </p:nvSpPr>
        <p:spPr>
          <a:xfrm>
            <a:off x="354824" y="1038749"/>
            <a:ext cx="8636273"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41735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A0C87E-1050-7909-3C2B-035D42985DFA}"/>
              </a:ext>
            </a:extLst>
          </p:cNvPr>
          <p:cNvSpPr/>
          <p:nvPr userDrawn="1"/>
        </p:nvSpPr>
        <p:spPr>
          <a:xfrm rot="16200000">
            <a:off x="983276" y="3219306"/>
            <a:ext cx="2408113" cy="151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icture Placeholder 4">
            <a:extLst>
              <a:ext uri="{FF2B5EF4-FFF2-40B4-BE49-F238E27FC236}">
                <a16:creationId xmlns:a16="http://schemas.microsoft.com/office/drawing/2014/main" id="{ADFDB963-EB45-7647-90D3-DDBBBAA482A5}"/>
              </a:ext>
            </a:extLst>
          </p:cNvPr>
          <p:cNvSpPr>
            <a:spLocks noGrp="1"/>
          </p:cNvSpPr>
          <p:nvPr>
            <p:ph type="pic" sz="quarter" idx="13" hasCustomPrompt="1"/>
          </p:nvPr>
        </p:nvSpPr>
        <p:spPr>
          <a:xfrm rot="5400000">
            <a:off x="983598" y="3219751"/>
            <a:ext cx="2408237" cy="150237"/>
          </a:xfrm>
          <a:prstGeom prst="rect">
            <a:avLst/>
          </a:prstGeom>
          <a:solidFill>
            <a:schemeClr val="accent1"/>
          </a:solidFill>
        </p:spPr>
        <p:txBody>
          <a:bodyPr anchor="ctr"/>
          <a:lstStyle>
            <a:lvl1pPr marL="0" indent="0">
              <a:buNone/>
              <a:defRPr sz="800">
                <a:solidFill>
                  <a:schemeClr val="bg1"/>
                </a:solidFill>
              </a:defRPr>
            </a:lvl1pPr>
          </a:lstStyle>
          <a:p>
            <a:r>
              <a:rPr lang="en-US"/>
              <a:t>Can Change Color</a:t>
            </a:r>
          </a:p>
        </p:txBody>
      </p:sp>
      <p:sp>
        <p:nvSpPr>
          <p:cNvPr id="9" name="Slide Number Placeholder 2">
            <a:extLst>
              <a:ext uri="{FF2B5EF4-FFF2-40B4-BE49-F238E27FC236}">
                <a16:creationId xmlns:a16="http://schemas.microsoft.com/office/drawing/2014/main" id="{EB53E851-CC4E-8A41-4C45-E3C22C3F3191}"/>
              </a:ext>
            </a:extLst>
          </p:cNvPr>
          <p:cNvSpPr>
            <a:spLocks noGrp="1"/>
          </p:cNvSpPr>
          <p:nvPr>
            <p:ph type="sldNum" sz="quarter" idx="11"/>
          </p:nvPr>
        </p:nvSpPr>
        <p:spPr>
          <a:xfrm>
            <a:off x="11785961" y="6539762"/>
            <a:ext cx="345545" cy="277000"/>
          </a:xfrm>
        </p:spPr>
        <p:txBody>
          <a:bodyPr/>
          <a:lstStyle/>
          <a:p>
            <a:fld id="{4B73C415-D670-4716-A5EC-CC4D52CA2BAC}" type="slidenum">
              <a:rPr lang="en-US" smtClean="0"/>
              <a:pPr/>
              <a:t>‹#›</a:t>
            </a:fld>
            <a:endParaRPr lang="en-US"/>
          </a:p>
        </p:txBody>
      </p:sp>
      <p:sp>
        <p:nvSpPr>
          <p:cNvPr id="10" name="Title 1">
            <a:extLst>
              <a:ext uri="{FF2B5EF4-FFF2-40B4-BE49-F238E27FC236}">
                <a16:creationId xmlns:a16="http://schemas.microsoft.com/office/drawing/2014/main" id="{AD53EE92-6659-EAC5-C863-23C08DA583C0}"/>
              </a:ext>
            </a:extLst>
          </p:cNvPr>
          <p:cNvSpPr>
            <a:spLocks noGrp="1"/>
          </p:cNvSpPr>
          <p:nvPr>
            <p:ph type="ctrTitle" hasCustomPrompt="1"/>
          </p:nvPr>
        </p:nvSpPr>
        <p:spPr>
          <a:xfrm>
            <a:off x="2626059" y="2967553"/>
            <a:ext cx="3113432" cy="654513"/>
          </a:xfrm>
          <a:prstGeom prst="rect">
            <a:avLst/>
          </a:prstGeom>
        </p:spPr>
        <p:txBody>
          <a:bodyPr anchor="b"/>
          <a:lstStyle>
            <a:lvl1pPr algn="l">
              <a:defRPr sz="3600" spc="0">
                <a:solidFill>
                  <a:schemeClr val="tx1"/>
                </a:solidFill>
                <a:latin typeface="Cambria" panose="02040503050406030204" pitchFamily="18" charset="0"/>
              </a:defRPr>
            </a:lvl1pPr>
          </a:lstStyle>
          <a:p>
            <a:r>
              <a:rPr lang="en-US" noProof="0"/>
              <a:t>CLICK TO EDIT MASTER TITLE STYLE</a:t>
            </a:r>
          </a:p>
        </p:txBody>
      </p:sp>
      <p:sp>
        <p:nvSpPr>
          <p:cNvPr id="12" name="Subtitle 2">
            <a:extLst>
              <a:ext uri="{FF2B5EF4-FFF2-40B4-BE49-F238E27FC236}">
                <a16:creationId xmlns:a16="http://schemas.microsoft.com/office/drawing/2014/main" id="{FA9E473E-29A5-FBEB-DBBC-4A3777DD83C0}"/>
              </a:ext>
            </a:extLst>
          </p:cNvPr>
          <p:cNvSpPr>
            <a:spLocks noGrp="1"/>
          </p:cNvSpPr>
          <p:nvPr>
            <p:ph type="subTitle" idx="12"/>
          </p:nvPr>
        </p:nvSpPr>
        <p:spPr>
          <a:xfrm>
            <a:off x="2633725" y="3751472"/>
            <a:ext cx="3105766"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336126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3">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8BF7B5-8A2E-F756-371F-CA62A9863B66}"/>
              </a:ext>
            </a:extLst>
          </p:cNvPr>
          <p:cNvSpPr/>
          <p:nvPr userDrawn="1"/>
        </p:nvSpPr>
        <p:spPr>
          <a:xfrm rot="10800000">
            <a:off x="6617896" y="4399686"/>
            <a:ext cx="2408113" cy="151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EC3C607B-564A-2696-75FF-E5DBA12D6B6E}"/>
              </a:ext>
            </a:extLst>
          </p:cNvPr>
          <p:cNvSpPr>
            <a:spLocks noGrp="1"/>
          </p:cNvSpPr>
          <p:nvPr>
            <p:ph type="pic" sz="quarter" idx="13" hasCustomPrompt="1"/>
          </p:nvPr>
        </p:nvSpPr>
        <p:spPr>
          <a:xfrm>
            <a:off x="6618218" y="4400131"/>
            <a:ext cx="2408237" cy="150237"/>
          </a:xfrm>
          <a:prstGeom prst="rect">
            <a:avLst/>
          </a:prstGeom>
          <a:solidFill>
            <a:schemeClr val="accent1"/>
          </a:solidFill>
        </p:spPr>
        <p:txBody>
          <a:bodyPr anchor="ctr"/>
          <a:lstStyle>
            <a:lvl1pPr marL="0" indent="0">
              <a:buNone/>
              <a:defRPr sz="800">
                <a:solidFill>
                  <a:schemeClr val="bg1"/>
                </a:solidFill>
              </a:defRPr>
            </a:lvl1pPr>
          </a:lstStyle>
          <a:p>
            <a:r>
              <a:rPr lang="en-US"/>
              <a:t>Can Change Color</a:t>
            </a:r>
          </a:p>
        </p:txBody>
      </p:sp>
      <p:sp>
        <p:nvSpPr>
          <p:cNvPr id="6" name="Slide Number Placeholder 2">
            <a:extLst>
              <a:ext uri="{FF2B5EF4-FFF2-40B4-BE49-F238E27FC236}">
                <a16:creationId xmlns:a16="http://schemas.microsoft.com/office/drawing/2014/main" id="{6D3648BF-2B90-1A1E-4743-DF397A9899DA}"/>
              </a:ext>
            </a:extLst>
          </p:cNvPr>
          <p:cNvSpPr txBox="1">
            <a:spLocks/>
          </p:cNvSpPr>
          <p:nvPr userDrawn="1"/>
        </p:nvSpPr>
        <p:spPr>
          <a:xfrm rot="16200000">
            <a:off x="17420581" y="7720142"/>
            <a:ext cx="345545" cy="277000"/>
          </a:xfrm>
          <a:prstGeom prst="rect">
            <a:avLst/>
          </a:prstGeom>
          <a:noFill/>
          <a:ln w="6350">
            <a:noFill/>
          </a:ln>
        </p:spPr>
        <p:txBody>
          <a:bodyPr vert="horz" lIns="0" tIns="0" rIns="0" bIns="0" rtlCol="0" anchor="ctr"/>
          <a:lstStyle>
            <a:defPPr>
              <a:defRPr lang="en-US"/>
            </a:defPPr>
            <a:lvl1pPr marL="0" algn="ctr" defTabSz="914400" rtl="0" eaLnBrk="1" latinLnBrk="0" hangingPunct="1">
              <a:defRPr sz="12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73C415-D670-4716-A5EC-CC4D52CA2BAC}" type="slidenum">
              <a:rPr lang="en-US" smtClean="0"/>
              <a:pPr/>
              <a:t>‹#›</a:t>
            </a:fld>
            <a:endParaRPr lang="en-US"/>
          </a:p>
        </p:txBody>
      </p:sp>
      <p:sp>
        <p:nvSpPr>
          <p:cNvPr id="2" name="Picture Placeholder 9">
            <a:extLst>
              <a:ext uri="{FF2B5EF4-FFF2-40B4-BE49-F238E27FC236}">
                <a16:creationId xmlns:a16="http://schemas.microsoft.com/office/drawing/2014/main" id="{57A584F2-F507-5FFA-3788-8709242BFD01}"/>
              </a:ext>
            </a:extLst>
          </p:cNvPr>
          <p:cNvSpPr>
            <a:spLocks noGrp="1"/>
          </p:cNvSpPr>
          <p:nvPr>
            <p:ph type="pic" sz="quarter" idx="10" hasCustomPrompt="1"/>
          </p:nvPr>
        </p:nvSpPr>
        <p:spPr>
          <a:xfrm>
            <a:off x="-2" y="5"/>
            <a:ext cx="5985289" cy="6498289"/>
          </a:xfrm>
          <a:prstGeom prst="rect">
            <a:avLst/>
          </a:prstGeom>
          <a:solidFill>
            <a:schemeClr val="bg2"/>
          </a:solidFill>
        </p:spPr>
        <p:txBody>
          <a:bodyPr lIns="1044000" rIns="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9" name="Slide Number Placeholder 2">
            <a:extLst>
              <a:ext uri="{FF2B5EF4-FFF2-40B4-BE49-F238E27FC236}">
                <a16:creationId xmlns:a16="http://schemas.microsoft.com/office/drawing/2014/main" id="{EB53E851-CC4E-8A41-4C45-E3C22C3F3191}"/>
              </a:ext>
            </a:extLst>
          </p:cNvPr>
          <p:cNvSpPr>
            <a:spLocks noGrp="1"/>
          </p:cNvSpPr>
          <p:nvPr>
            <p:ph type="sldNum" sz="quarter" idx="11"/>
          </p:nvPr>
        </p:nvSpPr>
        <p:spPr>
          <a:xfrm>
            <a:off x="11785961" y="6539762"/>
            <a:ext cx="345545" cy="277000"/>
          </a:xfrm>
        </p:spPr>
        <p:txBody>
          <a:bodyPr/>
          <a:lstStyle/>
          <a:p>
            <a:fld id="{4B73C415-D670-4716-A5EC-CC4D52CA2BAC}" type="slidenum">
              <a:rPr lang="en-US" smtClean="0"/>
              <a:pPr/>
              <a:t>‹#›</a:t>
            </a:fld>
            <a:endParaRPr lang="en-US"/>
          </a:p>
        </p:txBody>
      </p:sp>
      <p:sp>
        <p:nvSpPr>
          <p:cNvPr id="10" name="Title 1">
            <a:extLst>
              <a:ext uri="{FF2B5EF4-FFF2-40B4-BE49-F238E27FC236}">
                <a16:creationId xmlns:a16="http://schemas.microsoft.com/office/drawing/2014/main" id="{AD53EE92-6659-EAC5-C863-23C08DA583C0}"/>
              </a:ext>
            </a:extLst>
          </p:cNvPr>
          <p:cNvSpPr>
            <a:spLocks noGrp="1"/>
          </p:cNvSpPr>
          <p:nvPr>
            <p:ph type="ctrTitle" hasCustomPrompt="1"/>
          </p:nvPr>
        </p:nvSpPr>
        <p:spPr>
          <a:xfrm>
            <a:off x="6610230" y="2790271"/>
            <a:ext cx="3113432" cy="654513"/>
          </a:xfrm>
          <a:prstGeom prst="rect">
            <a:avLst/>
          </a:prstGeom>
        </p:spPr>
        <p:txBody>
          <a:bodyPr anchor="b"/>
          <a:lstStyle>
            <a:lvl1pPr algn="l">
              <a:defRPr sz="3600" spc="0">
                <a:solidFill>
                  <a:schemeClr val="tx1"/>
                </a:solidFill>
                <a:latin typeface="Cambria" panose="02040503050406030204" pitchFamily="18" charset="0"/>
              </a:defRPr>
            </a:lvl1pPr>
          </a:lstStyle>
          <a:p>
            <a:r>
              <a:rPr lang="en-US" noProof="0"/>
              <a:t>CLICK TO EDIT MASTER TITLE STYLE</a:t>
            </a:r>
          </a:p>
        </p:txBody>
      </p:sp>
      <p:sp>
        <p:nvSpPr>
          <p:cNvPr id="12" name="Subtitle 2">
            <a:extLst>
              <a:ext uri="{FF2B5EF4-FFF2-40B4-BE49-F238E27FC236}">
                <a16:creationId xmlns:a16="http://schemas.microsoft.com/office/drawing/2014/main" id="{FA9E473E-29A5-FBEB-DBBC-4A3777DD83C0}"/>
              </a:ext>
            </a:extLst>
          </p:cNvPr>
          <p:cNvSpPr>
            <a:spLocks noGrp="1"/>
          </p:cNvSpPr>
          <p:nvPr>
            <p:ph type="subTitle" idx="12"/>
          </p:nvPr>
        </p:nvSpPr>
        <p:spPr>
          <a:xfrm>
            <a:off x="6617896" y="3574190"/>
            <a:ext cx="3105766"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4284293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Blank">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C08A139-830F-D01B-CA38-7F6176A9521C}"/>
              </a:ext>
            </a:extLst>
          </p:cNvPr>
          <p:cNvSpPr>
            <a:spLocks noGrp="1"/>
          </p:cNvSpPr>
          <p:nvPr>
            <p:ph type="sldNum" sz="quarter" idx="10"/>
          </p:nvPr>
        </p:nvSpPr>
        <p:spPr>
          <a:xfrm>
            <a:off x="11785961" y="6539762"/>
            <a:ext cx="345545" cy="277000"/>
          </a:xfrm>
        </p:spPr>
        <p:txBody>
          <a:bodyPr/>
          <a:lstStyle/>
          <a:p>
            <a:fld id="{4B73C415-D670-4716-A5EC-CC4D52CA2BAC}" type="slidenum">
              <a:rPr lang="en-US" smtClean="0"/>
              <a:pPr/>
              <a:t>‹#›</a:t>
            </a:fld>
            <a:endParaRPr lang="en-US"/>
          </a:p>
        </p:txBody>
      </p:sp>
      <p:grpSp>
        <p:nvGrpSpPr>
          <p:cNvPr id="2" name="Group 1">
            <a:extLst>
              <a:ext uri="{FF2B5EF4-FFF2-40B4-BE49-F238E27FC236}">
                <a16:creationId xmlns:a16="http://schemas.microsoft.com/office/drawing/2014/main" id="{A0C8DBAE-BA23-7688-5674-9F29A2B07878}"/>
              </a:ext>
            </a:extLst>
          </p:cNvPr>
          <p:cNvGrpSpPr/>
          <p:nvPr userDrawn="1"/>
        </p:nvGrpSpPr>
        <p:grpSpPr>
          <a:xfrm>
            <a:off x="803126" y="0"/>
            <a:ext cx="1431723" cy="548088"/>
            <a:chOff x="5371587" y="-3"/>
            <a:chExt cx="1431723" cy="516660"/>
          </a:xfrm>
          <a:solidFill>
            <a:schemeClr val="bg1">
              <a:alpha val="40000"/>
            </a:schemeClr>
          </a:solidFill>
        </p:grpSpPr>
        <p:sp>
          <p:nvSpPr>
            <p:cNvPr id="6" name="Rectangle 5">
              <a:extLst>
                <a:ext uri="{FF2B5EF4-FFF2-40B4-BE49-F238E27FC236}">
                  <a16:creationId xmlns:a16="http://schemas.microsoft.com/office/drawing/2014/main" id="{192226F2-9E0B-19BE-D2A6-154060CD78F9}"/>
                </a:ext>
              </a:extLst>
            </p:cNvPr>
            <p:cNvSpPr/>
            <p:nvPr userDrawn="1"/>
          </p:nvSpPr>
          <p:spPr>
            <a:xfrm>
              <a:off x="5371587" y="0"/>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4BB6F2-CC16-65BD-591D-B6E82D7931A4}"/>
                </a:ext>
              </a:extLst>
            </p:cNvPr>
            <p:cNvSpPr/>
            <p:nvPr userDrawn="1"/>
          </p:nvSpPr>
          <p:spPr>
            <a:xfrm>
              <a:off x="5635789"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DC83B4D-5A85-EAED-DB8B-5DEFAFD651A1}"/>
                </a:ext>
              </a:extLst>
            </p:cNvPr>
            <p:cNvSpPr/>
            <p:nvPr userDrawn="1"/>
          </p:nvSpPr>
          <p:spPr>
            <a:xfrm>
              <a:off x="5899991"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AAE74E-5680-CCEA-7DDE-449303B67FAC}"/>
                </a:ext>
              </a:extLst>
            </p:cNvPr>
            <p:cNvSpPr/>
            <p:nvPr userDrawn="1"/>
          </p:nvSpPr>
          <p:spPr>
            <a:xfrm>
              <a:off x="6164193"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E05A7BB-D65A-2AE0-27A7-D1D2347C2358}"/>
                </a:ext>
              </a:extLst>
            </p:cNvPr>
            <p:cNvSpPr/>
            <p:nvPr userDrawn="1"/>
          </p:nvSpPr>
          <p:spPr>
            <a:xfrm>
              <a:off x="6428395"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3551C06-9A7B-73AA-3940-0C9368A8DEEF}"/>
                </a:ext>
              </a:extLst>
            </p:cNvPr>
            <p:cNvSpPr/>
            <p:nvPr userDrawn="1"/>
          </p:nvSpPr>
          <p:spPr>
            <a:xfrm>
              <a:off x="6692597" y="-3"/>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8060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s 1">
    <p:bg>
      <p:bgPr>
        <a:solidFill>
          <a:schemeClr val="accent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7C06CFC-4846-6881-F923-C65DC4FD2685}"/>
              </a:ext>
            </a:extLst>
          </p:cNvPr>
          <p:cNvSpPr/>
          <p:nvPr userDrawn="1"/>
        </p:nvSpPr>
        <p:spPr>
          <a:xfrm flipH="1">
            <a:off x="3750365" y="3750252"/>
            <a:ext cx="8441633" cy="27481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Picture Placeholder 9">
            <a:extLst>
              <a:ext uri="{FF2B5EF4-FFF2-40B4-BE49-F238E27FC236}">
                <a16:creationId xmlns:a16="http://schemas.microsoft.com/office/drawing/2014/main" id="{64D30043-3C5E-198C-F072-5B6573AE7B5A}"/>
              </a:ext>
            </a:extLst>
          </p:cNvPr>
          <p:cNvSpPr>
            <a:spLocks noGrp="1"/>
          </p:cNvSpPr>
          <p:nvPr>
            <p:ph type="pic" sz="quarter" idx="11" hasCustomPrompt="1"/>
          </p:nvPr>
        </p:nvSpPr>
        <p:spPr>
          <a:xfrm>
            <a:off x="3750367" y="117"/>
            <a:ext cx="4239748" cy="3750252"/>
          </a:xfrm>
          <a:prstGeom prst="rect">
            <a:avLst/>
          </a:prstGeom>
          <a:solidFill>
            <a:schemeClr val="tx2"/>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11" name="Slide Number Placeholder 5">
            <a:extLst>
              <a:ext uri="{FF2B5EF4-FFF2-40B4-BE49-F238E27FC236}">
                <a16:creationId xmlns:a16="http://schemas.microsoft.com/office/drawing/2014/main" id="{45EBC83F-882F-1676-87E5-3EEFB4B6E2F4}"/>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sp>
        <p:nvSpPr>
          <p:cNvPr id="24" name="Title 1">
            <a:extLst>
              <a:ext uri="{FF2B5EF4-FFF2-40B4-BE49-F238E27FC236}">
                <a16:creationId xmlns:a16="http://schemas.microsoft.com/office/drawing/2014/main" id="{7B874D9B-2A4F-5CBD-4024-F69DB9F92908}"/>
              </a:ext>
            </a:extLst>
          </p:cNvPr>
          <p:cNvSpPr>
            <a:spLocks noGrp="1"/>
          </p:cNvSpPr>
          <p:nvPr>
            <p:ph type="ctrTitle" hasCustomPrompt="1"/>
          </p:nvPr>
        </p:nvSpPr>
        <p:spPr>
          <a:xfrm>
            <a:off x="215392" y="4810800"/>
            <a:ext cx="3113432" cy="654513"/>
          </a:xfrm>
          <a:prstGeom prst="rect">
            <a:avLst/>
          </a:prstGeom>
        </p:spPr>
        <p:txBody>
          <a:bodyPr anchor="b"/>
          <a:lstStyle>
            <a:lvl1pPr algn="l">
              <a:defRPr sz="3200" spc="0">
                <a:solidFill>
                  <a:schemeClr val="bg1"/>
                </a:solidFill>
                <a:latin typeface="Cambria" panose="02040503050406030204" pitchFamily="18" charset="0"/>
              </a:defRPr>
            </a:lvl1pPr>
          </a:lstStyle>
          <a:p>
            <a:r>
              <a:rPr lang="en-US" noProof="0"/>
              <a:t>CLICK TO EDIT MASTER TITLE STYLE</a:t>
            </a:r>
          </a:p>
        </p:txBody>
      </p:sp>
      <p:sp>
        <p:nvSpPr>
          <p:cNvPr id="3" name="Subtitle 2">
            <a:extLst>
              <a:ext uri="{FF2B5EF4-FFF2-40B4-BE49-F238E27FC236}">
                <a16:creationId xmlns:a16="http://schemas.microsoft.com/office/drawing/2014/main" id="{FBB9085A-E564-5343-E1F9-3718FCE38BE4}"/>
              </a:ext>
            </a:extLst>
          </p:cNvPr>
          <p:cNvSpPr>
            <a:spLocks noGrp="1"/>
          </p:cNvSpPr>
          <p:nvPr>
            <p:ph type="subTitle" idx="10"/>
          </p:nvPr>
        </p:nvSpPr>
        <p:spPr>
          <a:xfrm>
            <a:off x="223058" y="5594719"/>
            <a:ext cx="3105766"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7" name="Picture Placeholder 9">
            <a:extLst>
              <a:ext uri="{FF2B5EF4-FFF2-40B4-BE49-F238E27FC236}">
                <a16:creationId xmlns:a16="http://schemas.microsoft.com/office/drawing/2014/main" id="{62FDE85F-B52B-9DEF-EFEA-24EDF5CAB03F}"/>
              </a:ext>
            </a:extLst>
          </p:cNvPr>
          <p:cNvSpPr>
            <a:spLocks noGrp="1"/>
          </p:cNvSpPr>
          <p:nvPr>
            <p:ph type="pic" sz="quarter" idx="12" hasCustomPrompt="1"/>
          </p:nvPr>
        </p:nvSpPr>
        <p:spPr>
          <a:xfrm>
            <a:off x="7990115" y="0"/>
            <a:ext cx="4201885" cy="3750252"/>
          </a:xfrm>
          <a:prstGeom prst="rect">
            <a:avLst/>
          </a:prstGeom>
          <a:solidFill>
            <a:schemeClr val="tx2"/>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18" name="Content Placeholder 21">
            <a:extLst>
              <a:ext uri="{FF2B5EF4-FFF2-40B4-BE49-F238E27FC236}">
                <a16:creationId xmlns:a16="http://schemas.microsoft.com/office/drawing/2014/main" id="{37A274C8-2F34-88F1-277A-DCC5EDB18883}"/>
              </a:ext>
            </a:extLst>
          </p:cNvPr>
          <p:cNvSpPr>
            <a:spLocks noGrp="1"/>
          </p:cNvSpPr>
          <p:nvPr>
            <p:ph sz="quarter" idx="13" hasCustomPrompt="1"/>
          </p:nvPr>
        </p:nvSpPr>
        <p:spPr>
          <a:xfrm>
            <a:off x="4154557" y="4065588"/>
            <a:ext cx="7631404" cy="2119312"/>
          </a:xfrm>
          <a:prstGeom prst="rect">
            <a:avLst/>
          </a:prstGeom>
        </p:spPr>
        <p:txBody>
          <a:bodyPr/>
          <a:lstStyle>
            <a:lvl1pPr>
              <a:defRPr sz="1400" b="1"/>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02861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s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31A4AF-EC68-729A-0CDA-6E7CA525FE08}"/>
              </a:ext>
            </a:extLst>
          </p:cNvPr>
          <p:cNvSpPr/>
          <p:nvPr userDrawn="1"/>
        </p:nvSpPr>
        <p:spPr>
          <a:xfrm flipH="1">
            <a:off x="3750364" y="1675907"/>
            <a:ext cx="8441633" cy="4822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9" name="Slide Number Placeholder 2">
            <a:extLst>
              <a:ext uri="{FF2B5EF4-FFF2-40B4-BE49-F238E27FC236}">
                <a16:creationId xmlns:a16="http://schemas.microsoft.com/office/drawing/2014/main" id="{EB53E851-CC4E-8A41-4C45-E3C22C3F3191}"/>
              </a:ext>
            </a:extLst>
          </p:cNvPr>
          <p:cNvSpPr>
            <a:spLocks noGrp="1"/>
          </p:cNvSpPr>
          <p:nvPr>
            <p:ph type="sldNum" sz="quarter" idx="11"/>
          </p:nvPr>
        </p:nvSpPr>
        <p:spPr>
          <a:xfrm>
            <a:off x="11785961" y="6539762"/>
            <a:ext cx="345545" cy="277000"/>
          </a:xfrm>
        </p:spPr>
        <p:txBody>
          <a:bodyPr/>
          <a:lstStyle/>
          <a:p>
            <a:fld id="{4B73C415-D670-4716-A5EC-CC4D52CA2BAC}" type="slidenum">
              <a:rPr lang="en-US" smtClean="0"/>
              <a:pPr/>
              <a:t>‹#›</a:t>
            </a:fld>
            <a:endParaRPr lang="en-US"/>
          </a:p>
        </p:txBody>
      </p:sp>
      <p:sp>
        <p:nvSpPr>
          <p:cNvPr id="3" name="Picture Placeholder 9">
            <a:extLst>
              <a:ext uri="{FF2B5EF4-FFF2-40B4-BE49-F238E27FC236}">
                <a16:creationId xmlns:a16="http://schemas.microsoft.com/office/drawing/2014/main" id="{A6C92817-4B38-1C0D-3440-856852F5BD54}"/>
              </a:ext>
            </a:extLst>
          </p:cNvPr>
          <p:cNvSpPr>
            <a:spLocks noGrp="1"/>
          </p:cNvSpPr>
          <p:nvPr>
            <p:ph type="pic" sz="quarter" idx="13" hasCustomPrompt="1"/>
          </p:nvPr>
        </p:nvSpPr>
        <p:spPr>
          <a:xfrm>
            <a:off x="0" y="1666569"/>
            <a:ext cx="3745282" cy="4831839"/>
          </a:xfrm>
          <a:prstGeom prst="rect">
            <a:avLst/>
          </a:prstGeom>
          <a:solidFill>
            <a:schemeClr val="tx2"/>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2" name="Title 1">
            <a:extLst>
              <a:ext uri="{FF2B5EF4-FFF2-40B4-BE49-F238E27FC236}">
                <a16:creationId xmlns:a16="http://schemas.microsoft.com/office/drawing/2014/main" id="{1A3EB9FC-4275-2FE9-0B7A-A6C69F4ECD40}"/>
              </a:ext>
            </a:extLst>
          </p:cNvPr>
          <p:cNvSpPr>
            <a:spLocks noGrp="1"/>
          </p:cNvSpPr>
          <p:nvPr>
            <p:ph type="title" hasCustomPrompt="1"/>
          </p:nvPr>
        </p:nvSpPr>
        <p:spPr>
          <a:xfrm>
            <a:off x="431998" y="432000"/>
            <a:ext cx="7479360"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bg1"/>
                </a:solidFill>
                <a:latin typeface="Cambria" panose="02040503050406030204" pitchFamily="18" charset="0"/>
                <a:ea typeface="+mj-ea"/>
                <a:cs typeface="+mj-cs"/>
              </a:defRPr>
            </a:lvl1pPr>
          </a:lstStyle>
          <a:p>
            <a:r>
              <a:rPr lang="en-US"/>
              <a:t>CLICK TO EDIT MASTER TITLE STYLE</a:t>
            </a:r>
            <a:endParaRPr lang="en-US" noProof="0"/>
          </a:p>
        </p:txBody>
      </p:sp>
      <p:sp>
        <p:nvSpPr>
          <p:cNvPr id="5" name="Subtitle 2">
            <a:extLst>
              <a:ext uri="{FF2B5EF4-FFF2-40B4-BE49-F238E27FC236}">
                <a16:creationId xmlns:a16="http://schemas.microsoft.com/office/drawing/2014/main" id="{6C2F9118-E544-9F11-5B66-F4F802031F0D}"/>
              </a:ext>
            </a:extLst>
          </p:cNvPr>
          <p:cNvSpPr>
            <a:spLocks noGrp="1"/>
          </p:cNvSpPr>
          <p:nvPr>
            <p:ph type="subTitle" idx="10"/>
          </p:nvPr>
        </p:nvSpPr>
        <p:spPr>
          <a:xfrm>
            <a:off x="347158" y="874439"/>
            <a:ext cx="7569248"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6" name="Content Placeholder 21">
            <a:extLst>
              <a:ext uri="{FF2B5EF4-FFF2-40B4-BE49-F238E27FC236}">
                <a16:creationId xmlns:a16="http://schemas.microsoft.com/office/drawing/2014/main" id="{F99F2E5B-0EF1-ED46-CD60-18ABF5E995BC}"/>
              </a:ext>
            </a:extLst>
          </p:cNvPr>
          <p:cNvSpPr>
            <a:spLocks noGrp="1"/>
          </p:cNvSpPr>
          <p:nvPr>
            <p:ph sz="quarter" idx="15" hasCustomPrompt="1"/>
          </p:nvPr>
        </p:nvSpPr>
        <p:spPr>
          <a:xfrm>
            <a:off x="4154557" y="2098568"/>
            <a:ext cx="7631404" cy="4086332"/>
          </a:xfrm>
          <a:prstGeom prst="rect">
            <a:avLst/>
          </a:prstGeom>
        </p:spPr>
        <p:txBody>
          <a:bodyPr/>
          <a:lstStyle>
            <a:lvl1pPr>
              <a:defRPr sz="1400" b="1"/>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3563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s 4">
    <p:bg>
      <p:bgPr>
        <a:solidFill>
          <a:schemeClr val="bg1"/>
        </a:solidFill>
        <a:effectLst/>
      </p:bgPr>
    </p:bg>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EB53E851-CC4E-8A41-4C45-E3C22C3F3191}"/>
              </a:ext>
            </a:extLst>
          </p:cNvPr>
          <p:cNvSpPr>
            <a:spLocks noGrp="1"/>
          </p:cNvSpPr>
          <p:nvPr>
            <p:ph type="sldNum" sz="quarter" idx="11"/>
          </p:nvPr>
        </p:nvSpPr>
        <p:spPr>
          <a:xfrm>
            <a:off x="11785961" y="6539762"/>
            <a:ext cx="345545" cy="277000"/>
          </a:xfrm>
        </p:spPr>
        <p:txBody>
          <a:bodyPr/>
          <a:lstStyle/>
          <a:p>
            <a:fld id="{4B73C415-D670-4716-A5EC-CC4D52CA2BAC}" type="slidenum">
              <a:rPr lang="en-US" smtClean="0"/>
              <a:pPr/>
              <a:t>‹#›</a:t>
            </a:fld>
            <a:endParaRPr lang="en-US"/>
          </a:p>
        </p:txBody>
      </p:sp>
      <p:sp>
        <p:nvSpPr>
          <p:cNvPr id="3" name="Picture Placeholder 9">
            <a:extLst>
              <a:ext uri="{FF2B5EF4-FFF2-40B4-BE49-F238E27FC236}">
                <a16:creationId xmlns:a16="http://schemas.microsoft.com/office/drawing/2014/main" id="{A6C92817-4B38-1C0D-3440-856852F5BD54}"/>
              </a:ext>
            </a:extLst>
          </p:cNvPr>
          <p:cNvSpPr>
            <a:spLocks noGrp="1"/>
          </p:cNvSpPr>
          <p:nvPr>
            <p:ph type="pic" sz="quarter" idx="13" hasCustomPrompt="1"/>
          </p:nvPr>
        </p:nvSpPr>
        <p:spPr>
          <a:xfrm>
            <a:off x="5596799" y="1"/>
            <a:ext cx="6595201" cy="6489070"/>
          </a:xfrm>
          <a:prstGeom prst="rect">
            <a:avLst/>
          </a:prstGeom>
          <a:solidFill>
            <a:schemeClr val="tx2"/>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2" name="Title 1">
            <a:extLst>
              <a:ext uri="{FF2B5EF4-FFF2-40B4-BE49-F238E27FC236}">
                <a16:creationId xmlns:a16="http://schemas.microsoft.com/office/drawing/2014/main" id="{4C25038F-3BF5-DF80-18A7-587DD84E1F6E}"/>
              </a:ext>
            </a:extLst>
          </p:cNvPr>
          <p:cNvSpPr>
            <a:spLocks noGrp="1"/>
          </p:cNvSpPr>
          <p:nvPr>
            <p:ph type="ctrTitle" hasCustomPrompt="1"/>
          </p:nvPr>
        </p:nvSpPr>
        <p:spPr>
          <a:xfrm>
            <a:off x="674300" y="746392"/>
            <a:ext cx="4387727" cy="678193"/>
          </a:xfrm>
          <a:prstGeom prst="rect">
            <a:avLst/>
          </a:prstGeom>
        </p:spPr>
        <p:txBody>
          <a:bodyPr anchor="b"/>
          <a:lstStyle>
            <a:lvl1pPr algn="l">
              <a:defRPr sz="3200" spc="0">
                <a:solidFill>
                  <a:schemeClr val="tx1"/>
                </a:solidFill>
                <a:latin typeface="Cambria" panose="02040503050406030204" pitchFamily="18" charset="0"/>
              </a:defRPr>
            </a:lvl1pPr>
          </a:lstStyle>
          <a:p>
            <a:r>
              <a:rPr lang="en-US" noProof="0"/>
              <a:t>CLICK TO EDIT MASTER TITLE STYLE</a:t>
            </a:r>
          </a:p>
        </p:txBody>
      </p:sp>
      <p:sp>
        <p:nvSpPr>
          <p:cNvPr id="5" name="Subtitle 2">
            <a:extLst>
              <a:ext uri="{FF2B5EF4-FFF2-40B4-BE49-F238E27FC236}">
                <a16:creationId xmlns:a16="http://schemas.microsoft.com/office/drawing/2014/main" id="{171ABBB1-2F74-E45B-9E25-CBA17362F6DB}"/>
              </a:ext>
            </a:extLst>
          </p:cNvPr>
          <p:cNvSpPr>
            <a:spLocks noGrp="1"/>
          </p:cNvSpPr>
          <p:nvPr>
            <p:ph type="subTitle" idx="12"/>
          </p:nvPr>
        </p:nvSpPr>
        <p:spPr>
          <a:xfrm>
            <a:off x="681965" y="1530311"/>
            <a:ext cx="4376923" cy="310681"/>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20" name="Content Placeholder 21">
            <a:extLst>
              <a:ext uri="{FF2B5EF4-FFF2-40B4-BE49-F238E27FC236}">
                <a16:creationId xmlns:a16="http://schemas.microsoft.com/office/drawing/2014/main" id="{47ACF7AB-3E67-6015-F83F-C8DF10676AAE}"/>
              </a:ext>
            </a:extLst>
          </p:cNvPr>
          <p:cNvSpPr>
            <a:spLocks noGrp="1"/>
          </p:cNvSpPr>
          <p:nvPr>
            <p:ph sz="quarter" idx="15" hasCustomPrompt="1"/>
          </p:nvPr>
        </p:nvSpPr>
        <p:spPr>
          <a:xfrm>
            <a:off x="681965" y="2256312"/>
            <a:ext cx="4376923" cy="3657790"/>
          </a:xfrm>
          <a:prstGeom prst="rect">
            <a:avLst/>
          </a:prstGeom>
        </p:spPr>
        <p:txBody>
          <a:bodyPr/>
          <a:lstStyle>
            <a:lvl1pPr>
              <a:defRPr sz="1400" b="1"/>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57889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s 6">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FE3DC2-9DBB-5B17-B04B-3024FC21F92F}"/>
              </a:ext>
            </a:extLst>
          </p:cNvPr>
          <p:cNvSpPr/>
          <p:nvPr userDrawn="1"/>
        </p:nvSpPr>
        <p:spPr>
          <a:xfrm flipH="1">
            <a:off x="0" y="0"/>
            <a:ext cx="8442373" cy="6498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Picture Placeholder 2">
            <a:extLst>
              <a:ext uri="{FF2B5EF4-FFF2-40B4-BE49-F238E27FC236}">
                <a16:creationId xmlns:a16="http://schemas.microsoft.com/office/drawing/2014/main" id="{E0D17784-2C6B-EF99-4F93-DFE5FCE578F2}"/>
              </a:ext>
            </a:extLst>
          </p:cNvPr>
          <p:cNvSpPr>
            <a:spLocks noGrp="1"/>
          </p:cNvSpPr>
          <p:nvPr>
            <p:ph type="pic" idx="12"/>
          </p:nvPr>
        </p:nvSpPr>
        <p:spPr>
          <a:xfrm>
            <a:off x="8447421" y="-7861"/>
            <a:ext cx="3744579" cy="2572931"/>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Title 1">
            <a:extLst>
              <a:ext uri="{FF2B5EF4-FFF2-40B4-BE49-F238E27FC236}">
                <a16:creationId xmlns:a16="http://schemas.microsoft.com/office/drawing/2014/main" id="{0F80631D-0113-45B5-9716-6AED2430C97F}"/>
              </a:ext>
            </a:extLst>
          </p:cNvPr>
          <p:cNvSpPr>
            <a:spLocks noGrp="1"/>
          </p:cNvSpPr>
          <p:nvPr>
            <p:ph type="title" hasCustomPrompt="1"/>
          </p:nvPr>
        </p:nvSpPr>
        <p:spPr>
          <a:xfrm>
            <a:off x="431998" y="432000"/>
            <a:ext cx="7479360"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solidFill>
                <a:latin typeface="Cambria" panose="02040503050406030204" pitchFamily="18" charset="0"/>
                <a:ea typeface="+mj-ea"/>
                <a:cs typeface="+mj-cs"/>
              </a:defRPr>
            </a:lvl1pPr>
          </a:lstStyle>
          <a:p>
            <a:r>
              <a:rPr lang="en-US"/>
              <a:t>CLICK TO EDIT MASTER TITLE STYLE</a:t>
            </a:r>
            <a:endParaRPr lang="en-US" noProof="0"/>
          </a:p>
        </p:txBody>
      </p:sp>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347158" y="874439"/>
            <a:ext cx="7569248"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4" name="Content Placeholder 21">
            <a:extLst>
              <a:ext uri="{FF2B5EF4-FFF2-40B4-BE49-F238E27FC236}">
                <a16:creationId xmlns:a16="http://schemas.microsoft.com/office/drawing/2014/main" id="{2A54994D-673C-08D5-9246-218DCC10EE79}"/>
              </a:ext>
            </a:extLst>
          </p:cNvPr>
          <p:cNvSpPr>
            <a:spLocks noGrp="1"/>
          </p:cNvSpPr>
          <p:nvPr>
            <p:ph sz="quarter" idx="14" hasCustomPrompt="1"/>
          </p:nvPr>
        </p:nvSpPr>
        <p:spPr>
          <a:xfrm>
            <a:off x="8699817" y="2861610"/>
            <a:ext cx="3176359" cy="3438250"/>
          </a:xfrm>
          <a:prstGeom prst="rect">
            <a:avLst/>
          </a:prstGeom>
        </p:spPr>
        <p:txBody>
          <a:bodyPr anchor="ctr"/>
          <a:lstStyle>
            <a:lvl1pPr marL="0" indent="0" algn="ctr">
              <a:buNone/>
              <a:defRPr sz="2400">
                <a:solidFill>
                  <a:schemeClr val="bg1"/>
                </a:solidFill>
              </a:defRPr>
            </a:lvl1pPr>
            <a:lvl2pPr marL="457200" indent="0" algn="ctr">
              <a:buNone/>
              <a:defRPr sz="1400">
                <a:solidFill>
                  <a:schemeClr val="bg1"/>
                </a:solidFill>
              </a:defRPr>
            </a:lvl2pPr>
            <a:lvl3pPr marL="914400" indent="0" algn="ctr">
              <a:buNone/>
              <a:defRPr sz="1400">
                <a:solidFill>
                  <a:schemeClr val="bg1"/>
                </a:solidFill>
              </a:defRPr>
            </a:lvl3pPr>
            <a:lvl4pPr marL="1371600" indent="0" algn="ctr">
              <a:buNone/>
              <a:defRPr sz="1400">
                <a:solidFill>
                  <a:schemeClr val="bg1"/>
                </a:solidFill>
              </a:defRPr>
            </a:lvl4pPr>
            <a:lvl5pPr marL="1828800" indent="0" algn="ctr">
              <a:buNone/>
              <a:defRPr sz="1400">
                <a:solidFill>
                  <a:schemeClr val="bg1"/>
                </a:solidFill>
              </a:defRPr>
            </a:lvl5pPr>
          </a:lstStyle>
          <a:p>
            <a:pPr lvl="0"/>
            <a:r>
              <a:rPr lang="en-US"/>
              <a:t>Click to edit text </a:t>
            </a:r>
            <a:r>
              <a:rPr lang="en-US" err="1"/>
              <a:t>stylesMaster</a:t>
            </a:r>
            <a:r>
              <a:rPr lang="en-US"/>
              <a:t> – overlay on image </a:t>
            </a:r>
          </a:p>
        </p:txBody>
      </p:sp>
      <p:sp>
        <p:nvSpPr>
          <p:cNvPr id="3" name="Content Placeholder 21">
            <a:extLst>
              <a:ext uri="{FF2B5EF4-FFF2-40B4-BE49-F238E27FC236}">
                <a16:creationId xmlns:a16="http://schemas.microsoft.com/office/drawing/2014/main" id="{AAB74434-BA54-3B3D-EC64-CEEA64BE8A6E}"/>
              </a:ext>
            </a:extLst>
          </p:cNvPr>
          <p:cNvSpPr>
            <a:spLocks noGrp="1"/>
          </p:cNvSpPr>
          <p:nvPr>
            <p:ph sz="quarter" idx="15" hasCustomPrompt="1"/>
          </p:nvPr>
        </p:nvSpPr>
        <p:spPr>
          <a:xfrm>
            <a:off x="431799" y="1728787"/>
            <a:ext cx="7479559" cy="4254773"/>
          </a:xfrm>
          <a:prstGeom prst="rect">
            <a:avLst/>
          </a:prstGeom>
        </p:spPr>
        <p:txBody>
          <a:bodyPr/>
          <a:lstStyle>
            <a:lvl1pPr>
              <a:defRPr sz="1400" b="1"/>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3063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s 10">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B0B747-D4BE-BFD3-540D-E36E2931306E}"/>
              </a:ext>
            </a:extLst>
          </p:cNvPr>
          <p:cNvSpPr/>
          <p:nvPr userDrawn="1"/>
        </p:nvSpPr>
        <p:spPr>
          <a:xfrm rot="5400000">
            <a:off x="3733801" y="-1961478"/>
            <a:ext cx="4727448" cy="12188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4" name="Title 1">
            <a:extLst>
              <a:ext uri="{FF2B5EF4-FFF2-40B4-BE49-F238E27FC236}">
                <a16:creationId xmlns:a16="http://schemas.microsoft.com/office/drawing/2014/main" id="{8DBB7A31-281C-DC3C-34D4-461B4BE2A740}"/>
              </a:ext>
            </a:extLst>
          </p:cNvPr>
          <p:cNvSpPr>
            <a:spLocks noGrp="1"/>
          </p:cNvSpPr>
          <p:nvPr>
            <p:ph type="ctrTitle" hasCustomPrompt="1"/>
          </p:nvPr>
        </p:nvSpPr>
        <p:spPr>
          <a:xfrm>
            <a:off x="347159" y="254830"/>
            <a:ext cx="8657590" cy="654513"/>
          </a:xfrm>
          <a:prstGeom prst="rect">
            <a:avLst/>
          </a:prstGeom>
        </p:spPr>
        <p:txBody>
          <a:bodyPr anchor="b"/>
          <a:lstStyle>
            <a:lvl1pPr algn="l">
              <a:defRPr sz="3200" spc="0">
                <a:solidFill>
                  <a:schemeClr val="bg1"/>
                </a:solidFill>
                <a:latin typeface="Cambria" panose="02040503050406030204" pitchFamily="18" charset="0"/>
              </a:defRPr>
            </a:lvl1pPr>
          </a:lstStyle>
          <a:p>
            <a:r>
              <a:rPr lang="en-US" noProof="0"/>
              <a:t>CLICK TO EDIT MASTER TITLE STYLE</a:t>
            </a:r>
          </a:p>
        </p:txBody>
      </p:sp>
      <p:sp>
        <p:nvSpPr>
          <p:cNvPr id="5" name="Subtitle 2">
            <a:extLst>
              <a:ext uri="{FF2B5EF4-FFF2-40B4-BE49-F238E27FC236}">
                <a16:creationId xmlns:a16="http://schemas.microsoft.com/office/drawing/2014/main" id="{722517A3-830B-5640-5C27-E49F18B7EE04}"/>
              </a:ext>
            </a:extLst>
          </p:cNvPr>
          <p:cNvSpPr>
            <a:spLocks noGrp="1"/>
          </p:cNvSpPr>
          <p:nvPr>
            <p:ph type="subTitle" idx="12"/>
          </p:nvPr>
        </p:nvSpPr>
        <p:spPr>
          <a:xfrm>
            <a:off x="354824" y="1038749"/>
            <a:ext cx="8636273"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278963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w To Slides">
    <p:bg>
      <p:bgPr>
        <a:solidFill>
          <a:schemeClr val="tx2">
            <a:lumMod val="5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2D8D8E-B9C2-6C11-2FCD-730037ADBF5A}"/>
              </a:ext>
            </a:extLst>
          </p:cNvPr>
          <p:cNvSpPr>
            <a:spLocks noGrp="1"/>
          </p:cNvSpPr>
          <p:nvPr>
            <p:ph type="sldNum" sz="quarter" idx="10"/>
          </p:nvPr>
        </p:nvSpPr>
        <p:spPr/>
        <p:txBody>
          <a:bodyPr/>
          <a:lstStyle/>
          <a:p>
            <a:endParaRPr lang="en-US"/>
          </a:p>
        </p:txBody>
      </p:sp>
      <p:pic>
        <p:nvPicPr>
          <p:cNvPr id="5" name="Picture 4">
            <a:extLst>
              <a:ext uri="{FF2B5EF4-FFF2-40B4-BE49-F238E27FC236}">
                <a16:creationId xmlns:a16="http://schemas.microsoft.com/office/drawing/2014/main" id="{52446C07-6634-F8CD-1551-533DF76AE97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94865" y="1455593"/>
            <a:ext cx="2412271" cy="4608876"/>
          </a:xfrm>
          <a:prstGeom prst="rect">
            <a:avLst/>
          </a:prstGeom>
          <a:ln>
            <a:solidFill>
              <a:srgbClr val="FFFFFF"/>
            </a:solidFill>
          </a:ln>
        </p:spPr>
      </p:pic>
      <p:sp>
        <p:nvSpPr>
          <p:cNvPr id="2" name="TextBox 1">
            <a:extLst>
              <a:ext uri="{FF2B5EF4-FFF2-40B4-BE49-F238E27FC236}">
                <a16:creationId xmlns:a16="http://schemas.microsoft.com/office/drawing/2014/main" id="{A263605E-F1B4-FBF0-E3D1-BA48F7988B8D}"/>
              </a:ext>
            </a:extLst>
          </p:cNvPr>
          <p:cNvSpPr txBox="1"/>
          <p:nvPr userDrawn="1"/>
        </p:nvSpPr>
        <p:spPr>
          <a:xfrm>
            <a:off x="2533402" y="1182231"/>
            <a:ext cx="7125195" cy="3477875"/>
          </a:xfrm>
          <a:prstGeom prst="rect">
            <a:avLst/>
          </a:prstGeom>
          <a:noFill/>
        </p:spPr>
        <p:txBody>
          <a:bodyPr wrap="square" rtlCol="0">
            <a:spAutoFit/>
          </a:bodyPr>
          <a:lstStyle/>
          <a:p>
            <a:pPr algn="ctr"/>
            <a:r>
              <a:rPr lang="en-US" sz="3200">
                <a:solidFill>
                  <a:schemeClr val="bg1"/>
                </a:solidFill>
              </a:rPr>
              <a:t>Instructions for Use</a:t>
            </a:r>
          </a:p>
          <a:p>
            <a:pPr algn="ctr"/>
            <a:endParaRPr lang="en-US">
              <a:solidFill>
                <a:schemeClr val="bg1"/>
              </a:solidFill>
            </a:endParaRPr>
          </a:p>
          <a:p>
            <a:pPr algn="l"/>
            <a:r>
              <a:rPr lang="en-US">
                <a:solidFill>
                  <a:schemeClr val="bg2"/>
                </a:solidFill>
              </a:rPr>
              <a:t>HOW TO CHANGE COLOR BLOCK OR COLOR ACCENT LINE</a:t>
            </a:r>
          </a:p>
          <a:p>
            <a:pPr marL="285750" indent="-285750" algn="l">
              <a:buFont typeface="Arial" panose="020B0604020202020204" pitchFamily="34" charset="0"/>
              <a:buChar char="•"/>
            </a:pPr>
            <a:r>
              <a:rPr lang="en-US" sz="1400">
                <a:solidFill>
                  <a:schemeClr val="bg1"/>
                </a:solidFill>
                <a:effectLst/>
              </a:rPr>
              <a:t>Open the format background panel.</a:t>
            </a:r>
          </a:p>
          <a:p>
            <a:pPr marL="285750" indent="-285750" algn="l">
              <a:buFont typeface="Arial" panose="020B0604020202020204" pitchFamily="34" charset="0"/>
              <a:buChar char="•"/>
            </a:pPr>
            <a:r>
              <a:rPr lang="en-US" sz="1400">
                <a:solidFill>
                  <a:schemeClr val="bg1"/>
                </a:solidFill>
                <a:effectLst/>
              </a:rPr>
              <a:t>Change the background color fill to change your color block. </a:t>
            </a:r>
          </a:p>
          <a:p>
            <a:pPr algn="l"/>
            <a:endParaRPr lang="en-US">
              <a:solidFill>
                <a:schemeClr val="bg2"/>
              </a:solidFill>
            </a:endParaRPr>
          </a:p>
          <a:p>
            <a:pPr algn="l"/>
            <a:r>
              <a:rPr lang="en-US">
                <a:solidFill>
                  <a:schemeClr val="bg2"/>
                </a:solidFill>
              </a:rPr>
              <a:t>HOW TO OVERLAY COLOR ON IMAGE</a:t>
            </a:r>
          </a:p>
          <a:p>
            <a:pPr marL="285750" indent="-285750" algn="l">
              <a:buFont typeface="Arial" panose="020B0604020202020204" pitchFamily="34" charset="0"/>
              <a:buChar char="•"/>
            </a:pPr>
            <a:r>
              <a:rPr lang="en-US" sz="1400">
                <a:solidFill>
                  <a:schemeClr val="bg1"/>
                </a:solidFill>
                <a:effectLst/>
              </a:rPr>
              <a:t>Select your image.</a:t>
            </a:r>
          </a:p>
          <a:p>
            <a:pPr marL="285750" indent="-285750" algn="l">
              <a:buFont typeface="Arial" panose="020B0604020202020204" pitchFamily="34" charset="0"/>
              <a:buChar char="•"/>
            </a:pPr>
            <a:r>
              <a:rPr lang="en-US" sz="1400">
                <a:solidFill>
                  <a:schemeClr val="bg1"/>
                </a:solidFill>
                <a:effectLst/>
              </a:rPr>
              <a:t>Open the Format Picture window.</a:t>
            </a:r>
          </a:p>
          <a:p>
            <a:pPr marL="285750" indent="-285750" algn="l">
              <a:buFont typeface="Arial" panose="020B0604020202020204" pitchFamily="34" charset="0"/>
              <a:buChar char="•"/>
            </a:pPr>
            <a:r>
              <a:rPr lang="en-US" sz="1400">
                <a:solidFill>
                  <a:schemeClr val="bg1"/>
                </a:solidFill>
                <a:effectLst/>
              </a:rPr>
              <a:t>Select the "Picture" Tab (at far right).</a:t>
            </a:r>
          </a:p>
          <a:p>
            <a:pPr marL="285750" indent="-285750" algn="l">
              <a:buFont typeface="Arial" panose="020B0604020202020204" pitchFamily="34" charset="0"/>
              <a:buChar char="•"/>
            </a:pPr>
            <a:r>
              <a:rPr lang="en-US" sz="1400">
                <a:solidFill>
                  <a:schemeClr val="bg1"/>
                </a:solidFill>
                <a:effectLst/>
              </a:rPr>
              <a:t>Open Picture Color in the list and select “Recolor.” </a:t>
            </a:r>
          </a:p>
          <a:p>
            <a:pPr marL="285750" indent="-285750" algn="l">
              <a:buFont typeface="Arial" panose="020B0604020202020204" pitchFamily="34" charset="0"/>
              <a:buChar char="•"/>
            </a:pPr>
            <a:r>
              <a:rPr lang="en-US" sz="1400">
                <a:solidFill>
                  <a:schemeClr val="bg1"/>
                </a:solidFill>
                <a:effectLst/>
              </a:rPr>
              <a:t>Choose your color overlay from provided NCSL brand colors.</a:t>
            </a:r>
          </a:p>
          <a:p>
            <a:endParaRPr lang="en-US">
              <a:solidFill>
                <a:schemeClr val="tx1"/>
              </a:solidFill>
            </a:endParaRPr>
          </a:p>
        </p:txBody>
      </p:sp>
    </p:spTree>
    <p:extLst>
      <p:ext uri="{BB962C8B-B14F-4D97-AF65-F5344CB8AC3E}">
        <p14:creationId xmlns:p14="http://schemas.microsoft.com/office/powerpoint/2010/main" val="18386138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s 11">
    <p:bg>
      <p:bgPr>
        <a:solidFill>
          <a:schemeClr val="bg1"/>
        </a:solidFill>
        <a:effectLst/>
      </p:bgPr>
    </p:bg>
    <p:spTree>
      <p:nvGrpSpPr>
        <p:cNvPr id="1" name=""/>
        <p:cNvGrpSpPr/>
        <p:nvPr/>
      </p:nvGrpSpPr>
      <p:grpSpPr>
        <a:xfrm>
          <a:off x="0" y="0"/>
          <a:ext cx="0" cy="0"/>
          <a:chOff x="0" y="0"/>
          <a:chExt cx="0" cy="0"/>
        </a:xfrm>
      </p:grpSpPr>
      <p:sp>
        <p:nvSpPr>
          <p:cNvPr id="22" name="Content Placeholder 21">
            <a:extLst>
              <a:ext uri="{FF2B5EF4-FFF2-40B4-BE49-F238E27FC236}">
                <a16:creationId xmlns:a16="http://schemas.microsoft.com/office/drawing/2014/main" id="{60986326-3A24-0834-03C7-FD09FEB42104}"/>
              </a:ext>
            </a:extLst>
          </p:cNvPr>
          <p:cNvSpPr>
            <a:spLocks noGrp="1"/>
          </p:cNvSpPr>
          <p:nvPr>
            <p:ph sz="quarter" idx="13" hasCustomPrompt="1"/>
          </p:nvPr>
        </p:nvSpPr>
        <p:spPr>
          <a:xfrm>
            <a:off x="431799" y="1728788"/>
            <a:ext cx="11138261" cy="4240212"/>
          </a:xfrm>
          <a:prstGeom prst="rect">
            <a:avLst/>
          </a:prstGeom>
        </p:spPr>
        <p:txBody>
          <a:bodyPr/>
          <a:lstStyle>
            <a:lvl1pPr marL="285750" indent="-285750">
              <a:buFont typeface="Arial" panose="020B0604020202020204" pitchFamily="34" charset="0"/>
              <a:buChar char="•"/>
              <a:defRPr sz="1800" b="1"/>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Title 1">
            <a:extLst>
              <a:ext uri="{FF2B5EF4-FFF2-40B4-BE49-F238E27FC236}">
                <a16:creationId xmlns:a16="http://schemas.microsoft.com/office/drawing/2014/main" id="{0F80631D-0113-45B5-9716-6AED2430C97F}"/>
              </a:ext>
            </a:extLst>
          </p:cNvPr>
          <p:cNvSpPr>
            <a:spLocks noGrp="1"/>
          </p:cNvSpPr>
          <p:nvPr>
            <p:ph type="title" hasCustomPrompt="1"/>
          </p:nvPr>
        </p:nvSpPr>
        <p:spPr>
          <a:xfrm>
            <a:off x="431999" y="432000"/>
            <a:ext cx="11184734"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solidFill>
                <a:latin typeface="Cambria" panose="02040503050406030204" pitchFamily="18" charset="0"/>
                <a:ea typeface="+mj-ea"/>
                <a:cs typeface="+mj-cs"/>
              </a:defRPr>
            </a:lvl1pPr>
          </a:lstStyle>
          <a:p>
            <a:r>
              <a:rPr lang="en-US"/>
              <a:t>CLICK TO EDIT MASTER TITLE STYLE</a:t>
            </a:r>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347158" y="874439"/>
            <a:ext cx="11348449"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568107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Slides 12">
    <p:bg>
      <p:bgPr>
        <a:solidFill>
          <a:schemeClr val="bg1"/>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Title 1">
            <a:extLst>
              <a:ext uri="{FF2B5EF4-FFF2-40B4-BE49-F238E27FC236}">
                <a16:creationId xmlns:a16="http://schemas.microsoft.com/office/drawing/2014/main" id="{0F80631D-0113-45B5-9716-6AED2430C97F}"/>
              </a:ext>
            </a:extLst>
          </p:cNvPr>
          <p:cNvSpPr>
            <a:spLocks noGrp="1"/>
          </p:cNvSpPr>
          <p:nvPr>
            <p:ph type="title" hasCustomPrompt="1"/>
          </p:nvPr>
        </p:nvSpPr>
        <p:spPr>
          <a:xfrm>
            <a:off x="431999" y="432000"/>
            <a:ext cx="11184734"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0" kern="1200" spc="-150">
                <a:solidFill>
                  <a:schemeClr val="tx1"/>
                </a:solidFill>
                <a:latin typeface="Cambria" panose="02040503050406030204" pitchFamily="18" charset="0"/>
                <a:ea typeface="+mj-ea"/>
                <a:cs typeface="+mj-cs"/>
              </a:defRPr>
            </a:lvl1pPr>
          </a:lstStyle>
          <a:p>
            <a:r>
              <a:rPr lang="en-US"/>
              <a:t>CLICK TO EDIT MASTER TITLE STYLE</a:t>
            </a:r>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347158" y="874439"/>
            <a:ext cx="11348449"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810708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s_Blank">
    <p:bg>
      <p:bgPr>
        <a:solidFill>
          <a:schemeClr val="bg1"/>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Tree>
    <p:extLst>
      <p:ext uri="{BB962C8B-B14F-4D97-AF65-F5344CB8AC3E}">
        <p14:creationId xmlns:p14="http://schemas.microsoft.com/office/powerpoint/2010/main" val="1914178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Column 1">
    <p:bg>
      <p:bgPr>
        <a:solidFill>
          <a:schemeClr val="accent1"/>
        </a:solidFill>
        <a:effectLst/>
      </p:bgPr>
    </p:bg>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EB53E851-CC4E-8A41-4C45-E3C22C3F3191}"/>
              </a:ext>
            </a:extLst>
          </p:cNvPr>
          <p:cNvSpPr>
            <a:spLocks noGrp="1"/>
          </p:cNvSpPr>
          <p:nvPr>
            <p:ph type="sldNum" sz="quarter" idx="11"/>
          </p:nvPr>
        </p:nvSpPr>
        <p:spPr>
          <a:xfrm>
            <a:off x="11785961" y="6539762"/>
            <a:ext cx="345545" cy="277000"/>
          </a:xfrm>
        </p:spPr>
        <p:txBody>
          <a:bodyPr/>
          <a:lstStyle/>
          <a:p>
            <a:fld id="{4B73C415-D670-4716-A5EC-CC4D52CA2BAC}" type="slidenum">
              <a:rPr lang="en-US" smtClean="0"/>
              <a:pPr/>
              <a:t>‹#›</a:t>
            </a:fld>
            <a:endParaRPr lang="en-US"/>
          </a:p>
        </p:txBody>
      </p:sp>
      <p:sp>
        <p:nvSpPr>
          <p:cNvPr id="7" name="Rectangle 6">
            <a:extLst>
              <a:ext uri="{FF2B5EF4-FFF2-40B4-BE49-F238E27FC236}">
                <a16:creationId xmlns:a16="http://schemas.microsoft.com/office/drawing/2014/main" id="{42EA5466-9FBA-560F-6D0C-B340770CDD8C}"/>
              </a:ext>
            </a:extLst>
          </p:cNvPr>
          <p:cNvSpPr/>
          <p:nvPr userDrawn="1"/>
        </p:nvSpPr>
        <p:spPr>
          <a:xfrm rot="5400000">
            <a:off x="3821938" y="-1816202"/>
            <a:ext cx="4548125" cy="12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itle 1">
            <a:extLst>
              <a:ext uri="{FF2B5EF4-FFF2-40B4-BE49-F238E27FC236}">
                <a16:creationId xmlns:a16="http://schemas.microsoft.com/office/drawing/2014/main" id="{AD53EE92-6659-EAC5-C863-23C08DA583C0}"/>
              </a:ext>
            </a:extLst>
          </p:cNvPr>
          <p:cNvSpPr>
            <a:spLocks noGrp="1"/>
          </p:cNvSpPr>
          <p:nvPr>
            <p:ph type="ctrTitle" hasCustomPrompt="1"/>
          </p:nvPr>
        </p:nvSpPr>
        <p:spPr>
          <a:xfrm>
            <a:off x="674300" y="420715"/>
            <a:ext cx="8657590" cy="654513"/>
          </a:xfrm>
          <a:prstGeom prst="rect">
            <a:avLst/>
          </a:prstGeom>
        </p:spPr>
        <p:txBody>
          <a:bodyPr anchor="b"/>
          <a:lstStyle>
            <a:lvl1pPr algn="l">
              <a:defRPr sz="3200" spc="-100" baseline="0">
                <a:solidFill>
                  <a:schemeClr val="bg1"/>
                </a:solidFill>
                <a:latin typeface="Cambria" panose="02040503050406030204" pitchFamily="18" charset="0"/>
              </a:defRPr>
            </a:lvl1pPr>
          </a:lstStyle>
          <a:p>
            <a:r>
              <a:rPr lang="en-US" noProof="0"/>
              <a:t>CLICK TO EDIT MASTER TITLE STYLE</a:t>
            </a:r>
          </a:p>
        </p:txBody>
      </p:sp>
      <p:sp>
        <p:nvSpPr>
          <p:cNvPr id="12" name="Subtitle 2">
            <a:extLst>
              <a:ext uri="{FF2B5EF4-FFF2-40B4-BE49-F238E27FC236}">
                <a16:creationId xmlns:a16="http://schemas.microsoft.com/office/drawing/2014/main" id="{FA9E473E-29A5-FBEB-DBBC-4A3777DD83C0}"/>
              </a:ext>
            </a:extLst>
          </p:cNvPr>
          <p:cNvSpPr>
            <a:spLocks noGrp="1"/>
          </p:cNvSpPr>
          <p:nvPr>
            <p:ph type="subTitle" idx="12"/>
          </p:nvPr>
        </p:nvSpPr>
        <p:spPr>
          <a:xfrm>
            <a:off x="681965" y="1204634"/>
            <a:ext cx="8636273"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2" name="Content Placeholder 21">
            <a:extLst>
              <a:ext uri="{FF2B5EF4-FFF2-40B4-BE49-F238E27FC236}">
                <a16:creationId xmlns:a16="http://schemas.microsoft.com/office/drawing/2014/main" id="{74EC6575-A2E8-5FBB-71B7-C77AAF068806}"/>
              </a:ext>
            </a:extLst>
          </p:cNvPr>
          <p:cNvSpPr>
            <a:spLocks noGrp="1"/>
          </p:cNvSpPr>
          <p:nvPr>
            <p:ph sz="quarter" idx="30"/>
          </p:nvPr>
        </p:nvSpPr>
        <p:spPr>
          <a:xfrm>
            <a:off x="681965" y="2666046"/>
            <a:ext cx="4825872" cy="3534338"/>
          </a:xfrm>
          <a:prstGeom prst="rect">
            <a:avLst/>
          </a:prstGeom>
        </p:spPr>
        <p:txBody>
          <a:bodyPr lIns="27432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1">
            <a:extLst>
              <a:ext uri="{FF2B5EF4-FFF2-40B4-BE49-F238E27FC236}">
                <a16:creationId xmlns:a16="http://schemas.microsoft.com/office/drawing/2014/main" id="{7F13C619-12C8-54D2-02D7-ACE62495928B}"/>
              </a:ext>
            </a:extLst>
          </p:cNvPr>
          <p:cNvSpPr>
            <a:spLocks noGrp="1"/>
          </p:cNvSpPr>
          <p:nvPr>
            <p:ph sz="quarter" idx="31"/>
          </p:nvPr>
        </p:nvSpPr>
        <p:spPr>
          <a:xfrm>
            <a:off x="6096000" y="2666046"/>
            <a:ext cx="5064690" cy="3534338"/>
          </a:xfrm>
          <a:prstGeom prst="rect">
            <a:avLst/>
          </a:prstGeom>
        </p:spPr>
        <p:txBody>
          <a:bodyPr lIns="27432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1">
            <a:extLst>
              <a:ext uri="{FF2B5EF4-FFF2-40B4-BE49-F238E27FC236}">
                <a16:creationId xmlns:a16="http://schemas.microsoft.com/office/drawing/2014/main" id="{2257C360-6FF1-D6C6-C8E2-6C9831DA29EF}"/>
              </a:ext>
            </a:extLst>
          </p:cNvPr>
          <p:cNvSpPr>
            <a:spLocks noGrp="1"/>
          </p:cNvSpPr>
          <p:nvPr>
            <p:ph sz="quarter" idx="32" hasCustomPrompt="1"/>
          </p:nvPr>
        </p:nvSpPr>
        <p:spPr>
          <a:xfrm>
            <a:off x="674300" y="2228979"/>
            <a:ext cx="4825872" cy="437067"/>
          </a:xfrm>
          <a:prstGeom prst="rect">
            <a:avLst/>
          </a:prstGeom>
        </p:spPr>
        <p:txBody>
          <a:bodyPr lIns="274320" anchor="ctr"/>
          <a:lstStyle>
            <a:lvl1pPr marL="0" indent="0">
              <a:buNone/>
              <a:defRPr sz="1600" b="1">
                <a:solidFill>
                  <a:schemeClr val="accent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8" name="Content Placeholder 21">
            <a:extLst>
              <a:ext uri="{FF2B5EF4-FFF2-40B4-BE49-F238E27FC236}">
                <a16:creationId xmlns:a16="http://schemas.microsoft.com/office/drawing/2014/main" id="{F97E12CD-25F4-3093-28DB-B3B5EDAA0A76}"/>
              </a:ext>
            </a:extLst>
          </p:cNvPr>
          <p:cNvSpPr>
            <a:spLocks noGrp="1"/>
          </p:cNvSpPr>
          <p:nvPr>
            <p:ph sz="quarter" idx="33" hasCustomPrompt="1"/>
          </p:nvPr>
        </p:nvSpPr>
        <p:spPr>
          <a:xfrm>
            <a:off x="6088335" y="2228979"/>
            <a:ext cx="5064690" cy="437067"/>
          </a:xfrm>
          <a:prstGeom prst="rect">
            <a:avLst/>
          </a:prstGeom>
        </p:spPr>
        <p:txBody>
          <a:bodyPr lIns="274320" anchor="ctr"/>
          <a:lstStyle>
            <a:lvl1pPr marL="0" indent="0">
              <a:buNone/>
              <a:defRPr sz="1600" b="1">
                <a:solidFill>
                  <a:schemeClr val="accent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Tree>
    <p:extLst>
      <p:ext uri="{BB962C8B-B14F-4D97-AF65-F5344CB8AC3E}">
        <p14:creationId xmlns:p14="http://schemas.microsoft.com/office/powerpoint/2010/main" val="795918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lides_Sections_1">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FAC4AC6-ACFE-D31D-2D1D-68E91D513108}"/>
              </a:ext>
            </a:extLst>
          </p:cNvPr>
          <p:cNvSpPr/>
          <p:nvPr userDrawn="1"/>
        </p:nvSpPr>
        <p:spPr>
          <a:xfrm flipH="1">
            <a:off x="6406950" y="0"/>
            <a:ext cx="5785050" cy="650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2">
            <a:extLst>
              <a:ext uri="{FF2B5EF4-FFF2-40B4-BE49-F238E27FC236}">
                <a16:creationId xmlns:a16="http://schemas.microsoft.com/office/drawing/2014/main" id="{3E02DC3D-CAA2-A903-1FBA-E7081733F26B}"/>
              </a:ext>
            </a:extLst>
          </p:cNvPr>
          <p:cNvSpPr>
            <a:spLocks noGrp="1"/>
          </p:cNvSpPr>
          <p:nvPr>
            <p:ph type="pic" idx="12"/>
          </p:nvPr>
        </p:nvSpPr>
        <p:spPr>
          <a:xfrm>
            <a:off x="0" y="0"/>
            <a:ext cx="6406950" cy="412524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27" name="Picture Placeholder 3">
            <a:extLst>
              <a:ext uri="{FF2B5EF4-FFF2-40B4-BE49-F238E27FC236}">
                <a16:creationId xmlns:a16="http://schemas.microsoft.com/office/drawing/2014/main" id="{49999A23-006E-1D45-6CA5-A66E20DB3E24}"/>
              </a:ext>
            </a:extLst>
          </p:cNvPr>
          <p:cNvSpPr>
            <a:spLocks noGrp="1"/>
          </p:cNvSpPr>
          <p:nvPr>
            <p:ph type="pic" sz="quarter" idx="31"/>
          </p:nvPr>
        </p:nvSpPr>
        <p:spPr>
          <a:xfrm>
            <a:off x="9920766" y="754173"/>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8" name="Content Placeholder 21">
            <a:extLst>
              <a:ext uri="{FF2B5EF4-FFF2-40B4-BE49-F238E27FC236}">
                <a16:creationId xmlns:a16="http://schemas.microsoft.com/office/drawing/2014/main" id="{A999F559-6476-17F7-ABBD-D63AAD5ED91D}"/>
              </a:ext>
            </a:extLst>
          </p:cNvPr>
          <p:cNvSpPr>
            <a:spLocks noGrp="1"/>
          </p:cNvSpPr>
          <p:nvPr>
            <p:ph sz="quarter" idx="32"/>
          </p:nvPr>
        </p:nvSpPr>
        <p:spPr>
          <a:xfrm>
            <a:off x="9505182" y="2439950"/>
            <a:ext cx="1950972" cy="669812"/>
          </a:xfrm>
          <a:prstGeom prst="rect">
            <a:avLst/>
          </a:prstGeom>
        </p:spPr>
        <p:txBody>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a:t>
            </a:r>
          </a:p>
        </p:txBody>
      </p:sp>
      <p:sp>
        <p:nvSpPr>
          <p:cNvPr id="29" name="Text Placeholder 11">
            <a:extLst>
              <a:ext uri="{FF2B5EF4-FFF2-40B4-BE49-F238E27FC236}">
                <a16:creationId xmlns:a16="http://schemas.microsoft.com/office/drawing/2014/main" id="{CD054655-BB36-AB44-1C67-0E151ECCA92A}"/>
              </a:ext>
            </a:extLst>
          </p:cNvPr>
          <p:cNvSpPr>
            <a:spLocks noGrp="1"/>
          </p:cNvSpPr>
          <p:nvPr>
            <p:ph type="body" sz="quarter" idx="33" hasCustomPrompt="1"/>
          </p:nvPr>
        </p:nvSpPr>
        <p:spPr>
          <a:xfrm>
            <a:off x="9555723" y="2072532"/>
            <a:ext cx="1900431" cy="367418"/>
          </a:xfrm>
          <a:prstGeom prst="rect">
            <a:avLst/>
          </a:prstGeom>
          <a:noFill/>
        </p:spPr>
        <p:txBody>
          <a:bodyPr anchor="ctr"/>
          <a:lstStyle>
            <a:lvl1pPr marL="0" indent="0" algn="ctr">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26" name="Picture Placeholder 3">
            <a:extLst>
              <a:ext uri="{FF2B5EF4-FFF2-40B4-BE49-F238E27FC236}">
                <a16:creationId xmlns:a16="http://schemas.microsoft.com/office/drawing/2014/main" id="{56A8F83A-F4C7-F0E2-BF2A-C72A96C57CEE}"/>
              </a:ext>
            </a:extLst>
          </p:cNvPr>
          <p:cNvSpPr>
            <a:spLocks noGrp="1"/>
          </p:cNvSpPr>
          <p:nvPr>
            <p:ph type="pic" sz="quarter" idx="23"/>
          </p:nvPr>
        </p:nvSpPr>
        <p:spPr>
          <a:xfrm>
            <a:off x="7628613" y="754173"/>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hasCustomPrompt="1"/>
          </p:nvPr>
        </p:nvSpPr>
        <p:spPr>
          <a:xfrm>
            <a:off x="535969" y="5152762"/>
            <a:ext cx="4891053"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bg1"/>
                </a:solidFill>
                <a:latin typeface="Cambria" panose="02040503050406030204" pitchFamily="18" charset="0"/>
                <a:ea typeface="+mj-ea"/>
                <a:cs typeface="+mj-cs"/>
              </a:defRPr>
            </a:lvl1pPr>
          </a:lstStyle>
          <a:p>
            <a:r>
              <a:rPr lang="en-US"/>
              <a:t>CLICK TO EDIT MASTER TITLE STYLE</a:t>
            </a:r>
            <a:endParaRPr lang="en-US" noProof="0"/>
          </a:p>
        </p:txBody>
      </p:sp>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451129" y="5595201"/>
            <a:ext cx="4962645"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24" name="Content Placeholder 21">
            <a:extLst>
              <a:ext uri="{FF2B5EF4-FFF2-40B4-BE49-F238E27FC236}">
                <a16:creationId xmlns:a16="http://schemas.microsoft.com/office/drawing/2014/main" id="{CE154A13-8250-B676-2D0D-560672A140E9}"/>
              </a:ext>
            </a:extLst>
          </p:cNvPr>
          <p:cNvSpPr>
            <a:spLocks noGrp="1"/>
          </p:cNvSpPr>
          <p:nvPr>
            <p:ph sz="quarter" idx="30"/>
          </p:nvPr>
        </p:nvSpPr>
        <p:spPr>
          <a:xfrm>
            <a:off x="7213029" y="2439950"/>
            <a:ext cx="1950972" cy="669812"/>
          </a:xfrm>
          <a:prstGeom prst="rect">
            <a:avLst/>
          </a:prstGeom>
        </p:spPr>
        <p:txBody>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a:t>
            </a:r>
          </a:p>
        </p:txBody>
      </p:sp>
      <p:sp>
        <p:nvSpPr>
          <p:cNvPr id="25" name="Text Placeholder 11">
            <a:extLst>
              <a:ext uri="{FF2B5EF4-FFF2-40B4-BE49-F238E27FC236}">
                <a16:creationId xmlns:a16="http://schemas.microsoft.com/office/drawing/2014/main" id="{DB221CB7-D303-A5A2-3BC9-2922697AB581}"/>
              </a:ext>
            </a:extLst>
          </p:cNvPr>
          <p:cNvSpPr>
            <a:spLocks noGrp="1"/>
          </p:cNvSpPr>
          <p:nvPr>
            <p:ph type="body" sz="quarter" idx="25" hasCustomPrompt="1"/>
          </p:nvPr>
        </p:nvSpPr>
        <p:spPr>
          <a:xfrm>
            <a:off x="7263570" y="2072532"/>
            <a:ext cx="1900431" cy="367418"/>
          </a:xfrm>
          <a:prstGeom prst="rect">
            <a:avLst/>
          </a:prstGeom>
          <a:noFill/>
        </p:spPr>
        <p:txBody>
          <a:bodyPr anchor="ctr"/>
          <a:lstStyle>
            <a:lvl1pPr marL="0" indent="0" algn="ctr">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30" name="Picture Placeholder 3">
            <a:extLst>
              <a:ext uri="{FF2B5EF4-FFF2-40B4-BE49-F238E27FC236}">
                <a16:creationId xmlns:a16="http://schemas.microsoft.com/office/drawing/2014/main" id="{CEA4DE2F-3C55-F81F-7826-AD0D800D4AC4}"/>
              </a:ext>
            </a:extLst>
          </p:cNvPr>
          <p:cNvSpPr>
            <a:spLocks noGrp="1"/>
          </p:cNvSpPr>
          <p:nvPr>
            <p:ph type="pic" sz="quarter" idx="34"/>
          </p:nvPr>
        </p:nvSpPr>
        <p:spPr>
          <a:xfrm>
            <a:off x="9920766" y="3539445"/>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31" name="Content Placeholder 21">
            <a:extLst>
              <a:ext uri="{FF2B5EF4-FFF2-40B4-BE49-F238E27FC236}">
                <a16:creationId xmlns:a16="http://schemas.microsoft.com/office/drawing/2014/main" id="{124CFA5F-C715-5C3B-3BB5-FB3B26A16DAE}"/>
              </a:ext>
            </a:extLst>
          </p:cNvPr>
          <p:cNvSpPr>
            <a:spLocks noGrp="1"/>
          </p:cNvSpPr>
          <p:nvPr>
            <p:ph sz="quarter" idx="35"/>
          </p:nvPr>
        </p:nvSpPr>
        <p:spPr>
          <a:xfrm>
            <a:off x="9505182" y="5225222"/>
            <a:ext cx="1950972" cy="669812"/>
          </a:xfrm>
          <a:prstGeom prst="rect">
            <a:avLst/>
          </a:prstGeom>
        </p:spPr>
        <p:txBody>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a:t>
            </a:r>
          </a:p>
        </p:txBody>
      </p:sp>
      <p:sp>
        <p:nvSpPr>
          <p:cNvPr id="32" name="Text Placeholder 11">
            <a:extLst>
              <a:ext uri="{FF2B5EF4-FFF2-40B4-BE49-F238E27FC236}">
                <a16:creationId xmlns:a16="http://schemas.microsoft.com/office/drawing/2014/main" id="{5387D62A-64C8-7AA6-78D0-5D59B8A5B39C}"/>
              </a:ext>
            </a:extLst>
          </p:cNvPr>
          <p:cNvSpPr>
            <a:spLocks noGrp="1"/>
          </p:cNvSpPr>
          <p:nvPr>
            <p:ph type="body" sz="quarter" idx="36" hasCustomPrompt="1"/>
          </p:nvPr>
        </p:nvSpPr>
        <p:spPr>
          <a:xfrm>
            <a:off x="9555723" y="4857804"/>
            <a:ext cx="1900431" cy="367418"/>
          </a:xfrm>
          <a:prstGeom prst="rect">
            <a:avLst/>
          </a:prstGeom>
          <a:noFill/>
        </p:spPr>
        <p:txBody>
          <a:bodyPr anchor="ctr"/>
          <a:lstStyle>
            <a:lvl1pPr marL="0" indent="0" algn="ctr">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33" name="Picture Placeholder 3">
            <a:extLst>
              <a:ext uri="{FF2B5EF4-FFF2-40B4-BE49-F238E27FC236}">
                <a16:creationId xmlns:a16="http://schemas.microsoft.com/office/drawing/2014/main" id="{2BF934F2-6A5D-30B3-5FD8-A8BF9039F79E}"/>
              </a:ext>
            </a:extLst>
          </p:cNvPr>
          <p:cNvSpPr>
            <a:spLocks noGrp="1"/>
          </p:cNvSpPr>
          <p:nvPr>
            <p:ph type="pic" sz="quarter" idx="37"/>
          </p:nvPr>
        </p:nvSpPr>
        <p:spPr>
          <a:xfrm>
            <a:off x="7628613" y="3539445"/>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34" name="Content Placeholder 21">
            <a:extLst>
              <a:ext uri="{FF2B5EF4-FFF2-40B4-BE49-F238E27FC236}">
                <a16:creationId xmlns:a16="http://schemas.microsoft.com/office/drawing/2014/main" id="{3B3CA493-CDAD-25F4-0C17-F5CF77CF7B73}"/>
              </a:ext>
            </a:extLst>
          </p:cNvPr>
          <p:cNvSpPr>
            <a:spLocks noGrp="1"/>
          </p:cNvSpPr>
          <p:nvPr>
            <p:ph sz="quarter" idx="38"/>
          </p:nvPr>
        </p:nvSpPr>
        <p:spPr>
          <a:xfrm>
            <a:off x="7213029" y="5225222"/>
            <a:ext cx="1950972" cy="669812"/>
          </a:xfrm>
          <a:prstGeom prst="rect">
            <a:avLst/>
          </a:prstGeom>
        </p:spPr>
        <p:txBody>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a:t>
            </a:r>
          </a:p>
        </p:txBody>
      </p:sp>
      <p:sp>
        <p:nvSpPr>
          <p:cNvPr id="35" name="Text Placeholder 11">
            <a:extLst>
              <a:ext uri="{FF2B5EF4-FFF2-40B4-BE49-F238E27FC236}">
                <a16:creationId xmlns:a16="http://schemas.microsoft.com/office/drawing/2014/main" id="{E8E1814B-D236-A0F7-4884-07CA76F6792F}"/>
              </a:ext>
            </a:extLst>
          </p:cNvPr>
          <p:cNvSpPr>
            <a:spLocks noGrp="1"/>
          </p:cNvSpPr>
          <p:nvPr>
            <p:ph type="body" sz="quarter" idx="39" hasCustomPrompt="1"/>
          </p:nvPr>
        </p:nvSpPr>
        <p:spPr>
          <a:xfrm>
            <a:off x="7263570" y="4857804"/>
            <a:ext cx="1900431" cy="367418"/>
          </a:xfrm>
          <a:prstGeom prst="rect">
            <a:avLst/>
          </a:prstGeom>
          <a:noFill/>
        </p:spPr>
        <p:txBody>
          <a:bodyPr anchor="ctr"/>
          <a:lstStyle>
            <a:lvl1pPr marL="0" indent="0" algn="ctr">
              <a:buFont typeface="Arial" panose="020B0604020202020204" pitchFamily="34" charset="0"/>
              <a:buNone/>
              <a:defRPr sz="1600" b="1" i="0">
                <a:solidFill>
                  <a:schemeClr val="accent1"/>
                </a:solidFill>
                <a:latin typeface="+mn-lt"/>
              </a:defRPr>
            </a:lvl1pPr>
          </a:lstStyle>
          <a:p>
            <a:pPr lvl="0"/>
            <a:r>
              <a:rPr lang="en-US" noProof="0"/>
              <a:t>MOCKUP NAME</a:t>
            </a:r>
          </a:p>
        </p:txBody>
      </p:sp>
    </p:spTree>
    <p:extLst>
      <p:ext uri="{BB962C8B-B14F-4D97-AF65-F5344CB8AC3E}">
        <p14:creationId xmlns:p14="http://schemas.microsoft.com/office/powerpoint/2010/main" val="367261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s_Sections_2">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7EC9FFB-F230-0952-CBA0-D4487C36F4F5}"/>
              </a:ext>
            </a:extLst>
          </p:cNvPr>
          <p:cNvSpPr/>
          <p:nvPr userDrawn="1"/>
        </p:nvSpPr>
        <p:spPr>
          <a:xfrm flipH="1">
            <a:off x="4978972" y="0"/>
            <a:ext cx="7213028" cy="650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Picture Placeholder 2">
            <a:extLst>
              <a:ext uri="{FF2B5EF4-FFF2-40B4-BE49-F238E27FC236}">
                <a16:creationId xmlns:a16="http://schemas.microsoft.com/office/drawing/2014/main" id="{3E02DC3D-CAA2-A903-1FBA-E7081733F26B}"/>
              </a:ext>
            </a:extLst>
          </p:cNvPr>
          <p:cNvSpPr>
            <a:spLocks noGrp="1"/>
          </p:cNvSpPr>
          <p:nvPr>
            <p:ph type="pic" idx="12"/>
          </p:nvPr>
        </p:nvSpPr>
        <p:spPr>
          <a:xfrm>
            <a:off x="0" y="0"/>
            <a:ext cx="4750130" cy="6508662"/>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27" name="Picture Placeholder 3">
            <a:extLst>
              <a:ext uri="{FF2B5EF4-FFF2-40B4-BE49-F238E27FC236}">
                <a16:creationId xmlns:a16="http://schemas.microsoft.com/office/drawing/2014/main" id="{49999A23-006E-1D45-6CA5-A66E20DB3E24}"/>
              </a:ext>
            </a:extLst>
          </p:cNvPr>
          <p:cNvSpPr>
            <a:spLocks noGrp="1"/>
          </p:cNvSpPr>
          <p:nvPr>
            <p:ph type="pic" sz="quarter" idx="31"/>
          </p:nvPr>
        </p:nvSpPr>
        <p:spPr>
          <a:xfrm>
            <a:off x="8634737" y="1732117"/>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6" name="Picture Placeholder 3">
            <a:extLst>
              <a:ext uri="{FF2B5EF4-FFF2-40B4-BE49-F238E27FC236}">
                <a16:creationId xmlns:a16="http://schemas.microsoft.com/office/drawing/2014/main" id="{56A8F83A-F4C7-F0E2-BF2A-C72A96C57CEE}"/>
              </a:ext>
            </a:extLst>
          </p:cNvPr>
          <p:cNvSpPr>
            <a:spLocks noGrp="1"/>
          </p:cNvSpPr>
          <p:nvPr>
            <p:ph type="pic" sz="quarter" idx="23"/>
          </p:nvPr>
        </p:nvSpPr>
        <p:spPr>
          <a:xfrm>
            <a:off x="5320153" y="1705549"/>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hasCustomPrompt="1"/>
          </p:nvPr>
        </p:nvSpPr>
        <p:spPr>
          <a:xfrm>
            <a:off x="5328510" y="660414"/>
            <a:ext cx="4891053"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solidFill>
                <a:latin typeface="Cambria" panose="02040503050406030204" pitchFamily="18" charset="0"/>
                <a:ea typeface="+mj-ea"/>
                <a:cs typeface="+mj-cs"/>
              </a:defRPr>
            </a:lvl1pPr>
          </a:lstStyle>
          <a:p>
            <a:r>
              <a:rPr lang="en-US"/>
              <a:t>CLICK TO EDIT MASTER TITLE STYLE</a:t>
            </a:r>
            <a:endParaRPr lang="en-US" noProof="0"/>
          </a:p>
        </p:txBody>
      </p:sp>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5243670" y="1102853"/>
            <a:ext cx="4962645"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24" name="Content Placeholder 21">
            <a:extLst>
              <a:ext uri="{FF2B5EF4-FFF2-40B4-BE49-F238E27FC236}">
                <a16:creationId xmlns:a16="http://schemas.microsoft.com/office/drawing/2014/main" id="{CE154A13-8250-B676-2D0D-560672A140E9}"/>
              </a:ext>
            </a:extLst>
          </p:cNvPr>
          <p:cNvSpPr>
            <a:spLocks noGrp="1"/>
          </p:cNvSpPr>
          <p:nvPr>
            <p:ph sz="quarter" idx="30"/>
          </p:nvPr>
        </p:nvSpPr>
        <p:spPr>
          <a:xfrm>
            <a:off x="6512658" y="2072531"/>
            <a:ext cx="1950972" cy="747441"/>
          </a:xfrm>
          <a:prstGeom prst="rect">
            <a:avLst/>
          </a:prstGeom>
        </p:spPr>
        <p:txBody>
          <a:bodyPr/>
          <a:lstStyle>
            <a:lvl1pPr marL="0" indent="0" algn="l">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a:t>
            </a:r>
          </a:p>
        </p:txBody>
      </p:sp>
      <p:sp>
        <p:nvSpPr>
          <p:cNvPr id="25" name="Text Placeholder 11">
            <a:extLst>
              <a:ext uri="{FF2B5EF4-FFF2-40B4-BE49-F238E27FC236}">
                <a16:creationId xmlns:a16="http://schemas.microsoft.com/office/drawing/2014/main" id="{DB221CB7-D303-A5A2-3BC9-2922697AB581}"/>
              </a:ext>
            </a:extLst>
          </p:cNvPr>
          <p:cNvSpPr>
            <a:spLocks noGrp="1"/>
          </p:cNvSpPr>
          <p:nvPr>
            <p:ph type="body" sz="quarter" idx="25" hasCustomPrompt="1"/>
          </p:nvPr>
        </p:nvSpPr>
        <p:spPr>
          <a:xfrm>
            <a:off x="6563199" y="1705114"/>
            <a:ext cx="1900431" cy="367418"/>
          </a:xfrm>
          <a:prstGeom prst="rect">
            <a:avLst/>
          </a:prstGeom>
          <a:noFill/>
        </p:spPr>
        <p:txBody>
          <a:bodyPr anchor="ctr"/>
          <a:lstStyle>
            <a:lvl1pPr marL="0" indent="0" algn="l">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6" name="Content Placeholder 21">
            <a:extLst>
              <a:ext uri="{FF2B5EF4-FFF2-40B4-BE49-F238E27FC236}">
                <a16:creationId xmlns:a16="http://schemas.microsoft.com/office/drawing/2014/main" id="{C6FCF77D-F9F4-E18D-B4A2-85F1201F0AAB}"/>
              </a:ext>
            </a:extLst>
          </p:cNvPr>
          <p:cNvSpPr>
            <a:spLocks noGrp="1"/>
          </p:cNvSpPr>
          <p:nvPr>
            <p:ph sz="quarter" idx="41"/>
          </p:nvPr>
        </p:nvSpPr>
        <p:spPr>
          <a:xfrm>
            <a:off x="9834989" y="2099100"/>
            <a:ext cx="1950972" cy="747441"/>
          </a:xfrm>
          <a:prstGeom prst="rect">
            <a:avLst/>
          </a:prstGeom>
        </p:spPr>
        <p:txBody>
          <a:bodyPr/>
          <a:lstStyle>
            <a:lvl1pPr marL="0" indent="0" algn="l">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a:t>
            </a:r>
          </a:p>
        </p:txBody>
      </p:sp>
      <p:sp>
        <p:nvSpPr>
          <p:cNvPr id="7" name="Text Placeholder 11">
            <a:extLst>
              <a:ext uri="{FF2B5EF4-FFF2-40B4-BE49-F238E27FC236}">
                <a16:creationId xmlns:a16="http://schemas.microsoft.com/office/drawing/2014/main" id="{E654C67F-BD68-3D54-1A4B-BF34273B57D8}"/>
              </a:ext>
            </a:extLst>
          </p:cNvPr>
          <p:cNvSpPr>
            <a:spLocks noGrp="1"/>
          </p:cNvSpPr>
          <p:nvPr>
            <p:ph type="body" sz="quarter" idx="42" hasCustomPrompt="1"/>
          </p:nvPr>
        </p:nvSpPr>
        <p:spPr>
          <a:xfrm>
            <a:off x="9885530" y="1731683"/>
            <a:ext cx="1900431" cy="367418"/>
          </a:xfrm>
          <a:prstGeom prst="rect">
            <a:avLst/>
          </a:prstGeom>
          <a:noFill/>
        </p:spPr>
        <p:txBody>
          <a:bodyPr anchor="ctr"/>
          <a:lstStyle>
            <a:lvl1pPr marL="0" indent="0" algn="l">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9" name="Picture Placeholder 3">
            <a:extLst>
              <a:ext uri="{FF2B5EF4-FFF2-40B4-BE49-F238E27FC236}">
                <a16:creationId xmlns:a16="http://schemas.microsoft.com/office/drawing/2014/main" id="{EEB6FCED-9213-EC4E-717E-A957CF0D3DD5}"/>
              </a:ext>
            </a:extLst>
          </p:cNvPr>
          <p:cNvSpPr>
            <a:spLocks noGrp="1"/>
          </p:cNvSpPr>
          <p:nvPr>
            <p:ph type="pic" sz="quarter" idx="43"/>
          </p:nvPr>
        </p:nvSpPr>
        <p:spPr>
          <a:xfrm>
            <a:off x="8643094" y="3333111"/>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10" name="Picture Placeholder 3">
            <a:extLst>
              <a:ext uri="{FF2B5EF4-FFF2-40B4-BE49-F238E27FC236}">
                <a16:creationId xmlns:a16="http://schemas.microsoft.com/office/drawing/2014/main" id="{DD026025-275B-407E-0844-0272B7473E20}"/>
              </a:ext>
            </a:extLst>
          </p:cNvPr>
          <p:cNvSpPr>
            <a:spLocks noGrp="1"/>
          </p:cNvSpPr>
          <p:nvPr>
            <p:ph type="pic" sz="quarter" idx="44"/>
          </p:nvPr>
        </p:nvSpPr>
        <p:spPr>
          <a:xfrm>
            <a:off x="5328510" y="3306543"/>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12" name="Content Placeholder 21">
            <a:extLst>
              <a:ext uri="{FF2B5EF4-FFF2-40B4-BE49-F238E27FC236}">
                <a16:creationId xmlns:a16="http://schemas.microsoft.com/office/drawing/2014/main" id="{7F7D1189-F624-A071-B69E-E3A50864151F}"/>
              </a:ext>
            </a:extLst>
          </p:cNvPr>
          <p:cNvSpPr>
            <a:spLocks noGrp="1"/>
          </p:cNvSpPr>
          <p:nvPr>
            <p:ph sz="quarter" idx="45"/>
          </p:nvPr>
        </p:nvSpPr>
        <p:spPr>
          <a:xfrm>
            <a:off x="6521015" y="3673525"/>
            <a:ext cx="1950972" cy="747441"/>
          </a:xfrm>
          <a:prstGeom prst="rect">
            <a:avLst/>
          </a:prstGeom>
        </p:spPr>
        <p:txBody>
          <a:bodyPr/>
          <a:lstStyle>
            <a:lvl1pPr marL="0" indent="0" algn="l">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a:t>
            </a:r>
          </a:p>
        </p:txBody>
      </p:sp>
      <p:sp>
        <p:nvSpPr>
          <p:cNvPr id="13" name="Text Placeholder 11">
            <a:extLst>
              <a:ext uri="{FF2B5EF4-FFF2-40B4-BE49-F238E27FC236}">
                <a16:creationId xmlns:a16="http://schemas.microsoft.com/office/drawing/2014/main" id="{1B60FFFC-9723-AADC-1F9B-4CB3D0B95861}"/>
              </a:ext>
            </a:extLst>
          </p:cNvPr>
          <p:cNvSpPr>
            <a:spLocks noGrp="1"/>
          </p:cNvSpPr>
          <p:nvPr>
            <p:ph type="body" sz="quarter" idx="46" hasCustomPrompt="1"/>
          </p:nvPr>
        </p:nvSpPr>
        <p:spPr>
          <a:xfrm>
            <a:off x="6571556" y="3306108"/>
            <a:ext cx="1900431" cy="367418"/>
          </a:xfrm>
          <a:prstGeom prst="rect">
            <a:avLst/>
          </a:prstGeom>
          <a:noFill/>
        </p:spPr>
        <p:txBody>
          <a:bodyPr anchor="ctr"/>
          <a:lstStyle>
            <a:lvl1pPr marL="0" indent="0" algn="l">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14" name="Content Placeholder 21">
            <a:extLst>
              <a:ext uri="{FF2B5EF4-FFF2-40B4-BE49-F238E27FC236}">
                <a16:creationId xmlns:a16="http://schemas.microsoft.com/office/drawing/2014/main" id="{6796C40E-C891-AECE-9E84-9EE3EDB1B156}"/>
              </a:ext>
            </a:extLst>
          </p:cNvPr>
          <p:cNvSpPr>
            <a:spLocks noGrp="1"/>
          </p:cNvSpPr>
          <p:nvPr>
            <p:ph sz="quarter" idx="47"/>
          </p:nvPr>
        </p:nvSpPr>
        <p:spPr>
          <a:xfrm>
            <a:off x="9843346" y="3700094"/>
            <a:ext cx="1950972" cy="747441"/>
          </a:xfrm>
          <a:prstGeom prst="rect">
            <a:avLst/>
          </a:prstGeom>
        </p:spPr>
        <p:txBody>
          <a:bodyPr/>
          <a:lstStyle>
            <a:lvl1pPr marL="0" indent="0" algn="l">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a:t>
            </a:r>
          </a:p>
        </p:txBody>
      </p:sp>
      <p:sp>
        <p:nvSpPr>
          <p:cNvPr id="15" name="Text Placeholder 11">
            <a:extLst>
              <a:ext uri="{FF2B5EF4-FFF2-40B4-BE49-F238E27FC236}">
                <a16:creationId xmlns:a16="http://schemas.microsoft.com/office/drawing/2014/main" id="{2584E206-2EB4-DB77-FDD5-B0FE4C73E397}"/>
              </a:ext>
            </a:extLst>
          </p:cNvPr>
          <p:cNvSpPr>
            <a:spLocks noGrp="1"/>
          </p:cNvSpPr>
          <p:nvPr>
            <p:ph type="body" sz="quarter" idx="48" hasCustomPrompt="1"/>
          </p:nvPr>
        </p:nvSpPr>
        <p:spPr>
          <a:xfrm>
            <a:off x="9893887" y="3332677"/>
            <a:ext cx="1900431" cy="367418"/>
          </a:xfrm>
          <a:prstGeom prst="rect">
            <a:avLst/>
          </a:prstGeom>
          <a:noFill/>
        </p:spPr>
        <p:txBody>
          <a:bodyPr anchor="ctr"/>
          <a:lstStyle>
            <a:lvl1pPr marL="0" indent="0" algn="l">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17" name="Picture Placeholder 3">
            <a:extLst>
              <a:ext uri="{FF2B5EF4-FFF2-40B4-BE49-F238E27FC236}">
                <a16:creationId xmlns:a16="http://schemas.microsoft.com/office/drawing/2014/main" id="{CF6BE6CE-D4B5-2C39-1721-22A848686F36}"/>
              </a:ext>
            </a:extLst>
          </p:cNvPr>
          <p:cNvSpPr>
            <a:spLocks noGrp="1"/>
          </p:cNvSpPr>
          <p:nvPr>
            <p:ph type="pic" sz="quarter" idx="49"/>
          </p:nvPr>
        </p:nvSpPr>
        <p:spPr>
          <a:xfrm>
            <a:off x="8634737" y="4948644"/>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18" name="Picture Placeholder 3">
            <a:extLst>
              <a:ext uri="{FF2B5EF4-FFF2-40B4-BE49-F238E27FC236}">
                <a16:creationId xmlns:a16="http://schemas.microsoft.com/office/drawing/2014/main" id="{C5D70AAF-84C7-AADC-3C64-85D9C9E87A22}"/>
              </a:ext>
            </a:extLst>
          </p:cNvPr>
          <p:cNvSpPr>
            <a:spLocks noGrp="1"/>
          </p:cNvSpPr>
          <p:nvPr>
            <p:ph type="pic" sz="quarter" idx="50"/>
          </p:nvPr>
        </p:nvSpPr>
        <p:spPr>
          <a:xfrm>
            <a:off x="5320153" y="4922076"/>
            <a:ext cx="1126990" cy="1114424"/>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19" name="Content Placeholder 21">
            <a:extLst>
              <a:ext uri="{FF2B5EF4-FFF2-40B4-BE49-F238E27FC236}">
                <a16:creationId xmlns:a16="http://schemas.microsoft.com/office/drawing/2014/main" id="{3DED8009-0EF8-CBC5-E995-F63B493876DC}"/>
              </a:ext>
            </a:extLst>
          </p:cNvPr>
          <p:cNvSpPr>
            <a:spLocks noGrp="1"/>
          </p:cNvSpPr>
          <p:nvPr>
            <p:ph sz="quarter" idx="51"/>
          </p:nvPr>
        </p:nvSpPr>
        <p:spPr>
          <a:xfrm>
            <a:off x="6512658" y="5289058"/>
            <a:ext cx="1950972" cy="747441"/>
          </a:xfrm>
          <a:prstGeom prst="rect">
            <a:avLst/>
          </a:prstGeom>
        </p:spPr>
        <p:txBody>
          <a:bodyPr/>
          <a:lstStyle>
            <a:lvl1pPr marL="0" indent="0" algn="l">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a:t>
            </a:r>
          </a:p>
        </p:txBody>
      </p:sp>
      <p:sp>
        <p:nvSpPr>
          <p:cNvPr id="20" name="Text Placeholder 11">
            <a:extLst>
              <a:ext uri="{FF2B5EF4-FFF2-40B4-BE49-F238E27FC236}">
                <a16:creationId xmlns:a16="http://schemas.microsoft.com/office/drawing/2014/main" id="{C39EA6D5-E7F4-DE09-3DC0-770956CDEFD3}"/>
              </a:ext>
            </a:extLst>
          </p:cNvPr>
          <p:cNvSpPr>
            <a:spLocks noGrp="1"/>
          </p:cNvSpPr>
          <p:nvPr>
            <p:ph type="body" sz="quarter" idx="52" hasCustomPrompt="1"/>
          </p:nvPr>
        </p:nvSpPr>
        <p:spPr>
          <a:xfrm>
            <a:off x="6563199" y="4921641"/>
            <a:ext cx="1900431" cy="367418"/>
          </a:xfrm>
          <a:prstGeom prst="rect">
            <a:avLst/>
          </a:prstGeom>
          <a:noFill/>
        </p:spPr>
        <p:txBody>
          <a:bodyPr anchor="ctr"/>
          <a:lstStyle>
            <a:lvl1pPr marL="0" indent="0" algn="l">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21" name="Content Placeholder 21">
            <a:extLst>
              <a:ext uri="{FF2B5EF4-FFF2-40B4-BE49-F238E27FC236}">
                <a16:creationId xmlns:a16="http://schemas.microsoft.com/office/drawing/2014/main" id="{B03213EB-E448-0EFF-FAB1-1474A2528631}"/>
              </a:ext>
            </a:extLst>
          </p:cNvPr>
          <p:cNvSpPr>
            <a:spLocks noGrp="1"/>
          </p:cNvSpPr>
          <p:nvPr>
            <p:ph sz="quarter" idx="53"/>
          </p:nvPr>
        </p:nvSpPr>
        <p:spPr>
          <a:xfrm>
            <a:off x="9834989" y="5315627"/>
            <a:ext cx="1950972" cy="747441"/>
          </a:xfrm>
          <a:prstGeom prst="rect">
            <a:avLst/>
          </a:prstGeom>
        </p:spPr>
        <p:txBody>
          <a:bodyPr/>
          <a:lstStyle>
            <a:lvl1pPr marL="0" indent="0" algn="l">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a:t>Click to edit Master</a:t>
            </a:r>
          </a:p>
        </p:txBody>
      </p:sp>
      <p:sp>
        <p:nvSpPr>
          <p:cNvPr id="22" name="Text Placeholder 11">
            <a:extLst>
              <a:ext uri="{FF2B5EF4-FFF2-40B4-BE49-F238E27FC236}">
                <a16:creationId xmlns:a16="http://schemas.microsoft.com/office/drawing/2014/main" id="{C963BD88-A67E-332E-A293-BD3E8080DA5D}"/>
              </a:ext>
            </a:extLst>
          </p:cNvPr>
          <p:cNvSpPr>
            <a:spLocks noGrp="1"/>
          </p:cNvSpPr>
          <p:nvPr>
            <p:ph type="body" sz="quarter" idx="54" hasCustomPrompt="1"/>
          </p:nvPr>
        </p:nvSpPr>
        <p:spPr>
          <a:xfrm>
            <a:off x="9885530" y="4948210"/>
            <a:ext cx="1900431" cy="367418"/>
          </a:xfrm>
          <a:prstGeom prst="rect">
            <a:avLst/>
          </a:prstGeom>
          <a:noFill/>
        </p:spPr>
        <p:txBody>
          <a:bodyPr anchor="ctr"/>
          <a:lstStyle>
            <a:lvl1pPr marL="0" indent="0" algn="l">
              <a:buFont typeface="Arial" panose="020B0604020202020204" pitchFamily="34" charset="0"/>
              <a:buNone/>
              <a:defRPr sz="1600" b="1" i="0">
                <a:solidFill>
                  <a:schemeClr val="accent1"/>
                </a:solidFill>
                <a:latin typeface="+mn-lt"/>
              </a:defRPr>
            </a:lvl1pPr>
          </a:lstStyle>
          <a:p>
            <a:pPr lvl="0"/>
            <a:r>
              <a:rPr lang="en-US" noProof="0"/>
              <a:t>MOCKUP NAME</a:t>
            </a:r>
          </a:p>
        </p:txBody>
      </p:sp>
    </p:spTree>
    <p:extLst>
      <p:ext uri="{BB962C8B-B14F-4D97-AF65-F5344CB8AC3E}">
        <p14:creationId xmlns:p14="http://schemas.microsoft.com/office/powerpoint/2010/main" val="3418105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77CF70-9360-2820-476B-1F7624EC9B3E}"/>
              </a:ext>
            </a:extLst>
          </p:cNvPr>
          <p:cNvSpPr/>
          <p:nvPr userDrawn="1"/>
        </p:nvSpPr>
        <p:spPr>
          <a:xfrm>
            <a:off x="3750366" y="118"/>
            <a:ext cx="8441634" cy="6498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3" name="Slide Number Placeholder 2">
            <a:extLst>
              <a:ext uri="{FF2B5EF4-FFF2-40B4-BE49-F238E27FC236}">
                <a16:creationId xmlns:a16="http://schemas.microsoft.com/office/drawing/2014/main" id="{1FFD5B38-F7B5-2D00-D4C6-E92B3FC0E0EE}"/>
              </a:ext>
            </a:extLst>
          </p:cNvPr>
          <p:cNvSpPr>
            <a:spLocks noGrp="1"/>
          </p:cNvSpPr>
          <p:nvPr>
            <p:ph type="sldNum" sz="quarter" idx="10"/>
          </p:nvPr>
        </p:nvSpPr>
        <p:spPr/>
        <p:txBody>
          <a:bodyPr/>
          <a:lstStyle/>
          <a:p>
            <a:fld id="{4B73C415-D670-4716-A5EC-CC4D52CA2BAC}" type="slidenum">
              <a:rPr lang="en-US" smtClean="0"/>
              <a:pPr/>
              <a:t>‹#›</a:t>
            </a:fld>
            <a:endParaRPr lang="en-US"/>
          </a:p>
        </p:txBody>
      </p:sp>
      <p:sp>
        <p:nvSpPr>
          <p:cNvPr id="11" name="Content Placeholder 21">
            <a:extLst>
              <a:ext uri="{FF2B5EF4-FFF2-40B4-BE49-F238E27FC236}">
                <a16:creationId xmlns:a16="http://schemas.microsoft.com/office/drawing/2014/main" id="{0E82B1BC-9704-3A32-FA85-66A8763266CD}"/>
              </a:ext>
            </a:extLst>
          </p:cNvPr>
          <p:cNvSpPr>
            <a:spLocks noGrp="1"/>
          </p:cNvSpPr>
          <p:nvPr>
            <p:ph sz="quarter" idx="30"/>
          </p:nvPr>
        </p:nvSpPr>
        <p:spPr>
          <a:xfrm>
            <a:off x="4511449" y="4309797"/>
            <a:ext cx="1836378" cy="501887"/>
          </a:xfrm>
          <a:prstGeom prst="rect">
            <a:avLst/>
          </a:prstGeom>
        </p:spPr>
        <p:txBody>
          <a:bodyPr/>
          <a:lstStyle>
            <a:lvl1pPr marL="0" indent="0" algn="ctr">
              <a:buNone/>
              <a:defRPr sz="1400"/>
            </a:lvl1pPr>
            <a:lvl2pPr>
              <a:defRPr sz="1400"/>
            </a:lvl2pPr>
            <a:lvl3pPr>
              <a:defRPr sz="1400"/>
            </a:lvl3pPr>
            <a:lvl4pPr>
              <a:defRPr sz="1400"/>
            </a:lvl4pPr>
            <a:lvl5pPr>
              <a:defRPr sz="1400"/>
            </a:lvl5pPr>
          </a:lstStyle>
          <a:p>
            <a:pPr lvl="0"/>
            <a:r>
              <a:rPr lang="en-US"/>
              <a:t>Click to edit</a:t>
            </a:r>
          </a:p>
        </p:txBody>
      </p:sp>
      <p:sp>
        <p:nvSpPr>
          <p:cNvPr id="12" name="Text Placeholder 11">
            <a:extLst>
              <a:ext uri="{FF2B5EF4-FFF2-40B4-BE49-F238E27FC236}">
                <a16:creationId xmlns:a16="http://schemas.microsoft.com/office/drawing/2014/main" id="{F20596E1-96B9-4C37-9797-7E6DC0785C1C}"/>
              </a:ext>
            </a:extLst>
          </p:cNvPr>
          <p:cNvSpPr>
            <a:spLocks noGrp="1"/>
          </p:cNvSpPr>
          <p:nvPr>
            <p:ph type="body" sz="quarter" idx="14" hasCustomPrompt="1"/>
          </p:nvPr>
        </p:nvSpPr>
        <p:spPr>
          <a:xfrm>
            <a:off x="4541214" y="3814556"/>
            <a:ext cx="1800900" cy="360000"/>
          </a:xfrm>
          <a:prstGeom prst="rect">
            <a:avLst/>
          </a:prstGeom>
          <a:noFill/>
        </p:spPr>
        <p:txBody>
          <a:bodyPr anchor="ctr"/>
          <a:lstStyle>
            <a:lvl1pPr marL="0" indent="0" algn="ctr">
              <a:buFont typeface="Arial" panose="020B0604020202020204" pitchFamily="34" charset="0"/>
              <a:buNone/>
              <a:defRPr sz="1400" b="1" i="0">
                <a:solidFill>
                  <a:schemeClr val="accent1"/>
                </a:solidFill>
                <a:latin typeface="+mn-lt"/>
              </a:defRPr>
            </a:lvl1pPr>
          </a:lstStyle>
          <a:p>
            <a:pPr lvl="0"/>
            <a:r>
              <a:rPr lang="en-US" noProof="0"/>
              <a:t>MOCKUP NAME</a:t>
            </a:r>
          </a:p>
        </p:txBody>
      </p:sp>
      <p:sp>
        <p:nvSpPr>
          <p:cNvPr id="13" name="Picture Placeholder 3">
            <a:extLst>
              <a:ext uri="{FF2B5EF4-FFF2-40B4-BE49-F238E27FC236}">
                <a16:creationId xmlns:a16="http://schemas.microsoft.com/office/drawing/2014/main" id="{71AB3DBF-5E6A-DC1C-5F58-1870E572E059}"/>
              </a:ext>
            </a:extLst>
          </p:cNvPr>
          <p:cNvSpPr>
            <a:spLocks noGrp="1"/>
          </p:cNvSpPr>
          <p:nvPr>
            <p:ph type="pic" sz="quarter" idx="23"/>
          </p:nvPr>
        </p:nvSpPr>
        <p:spPr>
          <a:xfrm>
            <a:off x="4540441" y="-1"/>
            <a:ext cx="1801366" cy="3429001"/>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34" name="Content Placeholder 21">
            <a:extLst>
              <a:ext uri="{FF2B5EF4-FFF2-40B4-BE49-F238E27FC236}">
                <a16:creationId xmlns:a16="http://schemas.microsoft.com/office/drawing/2014/main" id="{FDE2C231-05FD-3033-B4D8-2959DB4564D5}"/>
              </a:ext>
            </a:extLst>
          </p:cNvPr>
          <p:cNvSpPr>
            <a:spLocks noGrp="1"/>
          </p:cNvSpPr>
          <p:nvPr>
            <p:ph sz="quarter" idx="31"/>
          </p:nvPr>
        </p:nvSpPr>
        <p:spPr>
          <a:xfrm>
            <a:off x="9354797" y="4309798"/>
            <a:ext cx="1836378" cy="501887"/>
          </a:xfrm>
          <a:prstGeom prst="rect">
            <a:avLst/>
          </a:prstGeom>
        </p:spPr>
        <p:txBody>
          <a:bodyPr/>
          <a:lstStyle>
            <a:lvl1pPr marL="0" indent="0" algn="ctr">
              <a:buNone/>
              <a:defRPr sz="1400"/>
            </a:lvl1pPr>
            <a:lvl2pPr>
              <a:defRPr sz="1400"/>
            </a:lvl2pPr>
            <a:lvl3pPr>
              <a:defRPr sz="1400"/>
            </a:lvl3pPr>
            <a:lvl4pPr>
              <a:defRPr sz="1400"/>
            </a:lvl4pPr>
            <a:lvl5pPr>
              <a:defRPr sz="1400"/>
            </a:lvl5pPr>
          </a:lstStyle>
          <a:p>
            <a:pPr lvl="0"/>
            <a:r>
              <a:rPr lang="en-US"/>
              <a:t>Click to edit</a:t>
            </a:r>
          </a:p>
        </p:txBody>
      </p:sp>
      <p:sp>
        <p:nvSpPr>
          <p:cNvPr id="35" name="Text Placeholder 11">
            <a:extLst>
              <a:ext uri="{FF2B5EF4-FFF2-40B4-BE49-F238E27FC236}">
                <a16:creationId xmlns:a16="http://schemas.microsoft.com/office/drawing/2014/main" id="{2800C8ED-091E-B53E-2B9A-4CDBF8977B4F}"/>
              </a:ext>
            </a:extLst>
          </p:cNvPr>
          <p:cNvSpPr>
            <a:spLocks noGrp="1"/>
          </p:cNvSpPr>
          <p:nvPr>
            <p:ph type="body" sz="quarter" idx="32" hasCustomPrompt="1"/>
          </p:nvPr>
        </p:nvSpPr>
        <p:spPr>
          <a:xfrm>
            <a:off x="9384562" y="3814557"/>
            <a:ext cx="1800900" cy="360000"/>
          </a:xfrm>
          <a:prstGeom prst="rect">
            <a:avLst/>
          </a:prstGeom>
          <a:noFill/>
        </p:spPr>
        <p:txBody>
          <a:bodyPr anchor="ctr"/>
          <a:lstStyle>
            <a:lvl1pPr marL="0" indent="0" algn="ctr">
              <a:buFont typeface="Arial" panose="020B0604020202020204" pitchFamily="34" charset="0"/>
              <a:buNone/>
              <a:defRPr sz="1400" b="1" i="0">
                <a:solidFill>
                  <a:schemeClr val="accent1"/>
                </a:solidFill>
                <a:latin typeface="+mn-lt"/>
              </a:defRPr>
            </a:lvl1pPr>
          </a:lstStyle>
          <a:p>
            <a:pPr lvl="0"/>
            <a:r>
              <a:rPr lang="en-US" noProof="0"/>
              <a:t>MOCKUP NAME</a:t>
            </a:r>
          </a:p>
        </p:txBody>
      </p:sp>
      <p:sp>
        <p:nvSpPr>
          <p:cNvPr id="41" name="Picture Placeholder 3">
            <a:extLst>
              <a:ext uri="{FF2B5EF4-FFF2-40B4-BE49-F238E27FC236}">
                <a16:creationId xmlns:a16="http://schemas.microsoft.com/office/drawing/2014/main" id="{BFC6B452-FBC9-1796-704F-248DCBBF8F19}"/>
              </a:ext>
            </a:extLst>
          </p:cNvPr>
          <p:cNvSpPr>
            <a:spLocks noGrp="1"/>
          </p:cNvSpPr>
          <p:nvPr>
            <p:ph type="pic" sz="quarter" idx="33"/>
          </p:nvPr>
        </p:nvSpPr>
        <p:spPr>
          <a:xfrm>
            <a:off x="9383789" y="0"/>
            <a:ext cx="1801366" cy="3429001"/>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42" name="Content Placeholder 21">
            <a:extLst>
              <a:ext uri="{FF2B5EF4-FFF2-40B4-BE49-F238E27FC236}">
                <a16:creationId xmlns:a16="http://schemas.microsoft.com/office/drawing/2014/main" id="{A77ABF88-60CD-5EF2-1704-C69089342ADF}"/>
              </a:ext>
            </a:extLst>
          </p:cNvPr>
          <p:cNvSpPr>
            <a:spLocks noGrp="1"/>
          </p:cNvSpPr>
          <p:nvPr>
            <p:ph sz="quarter" idx="34"/>
          </p:nvPr>
        </p:nvSpPr>
        <p:spPr>
          <a:xfrm>
            <a:off x="6920028" y="2145449"/>
            <a:ext cx="1836378" cy="501887"/>
          </a:xfrm>
          <a:prstGeom prst="rect">
            <a:avLst/>
          </a:prstGeom>
        </p:spPr>
        <p:txBody>
          <a:bodyPr/>
          <a:lstStyle>
            <a:lvl1pPr marL="0" indent="0" algn="ctr">
              <a:buNone/>
              <a:defRPr sz="1400"/>
            </a:lvl1pPr>
            <a:lvl2pPr>
              <a:defRPr sz="1400"/>
            </a:lvl2pPr>
            <a:lvl3pPr>
              <a:defRPr sz="1400"/>
            </a:lvl3pPr>
            <a:lvl4pPr>
              <a:defRPr sz="1400"/>
            </a:lvl4pPr>
            <a:lvl5pPr>
              <a:defRPr sz="1400"/>
            </a:lvl5pPr>
          </a:lstStyle>
          <a:p>
            <a:pPr lvl="0"/>
            <a:r>
              <a:rPr lang="en-US"/>
              <a:t>Click to edit</a:t>
            </a:r>
          </a:p>
        </p:txBody>
      </p:sp>
      <p:sp>
        <p:nvSpPr>
          <p:cNvPr id="43" name="Text Placeholder 11">
            <a:extLst>
              <a:ext uri="{FF2B5EF4-FFF2-40B4-BE49-F238E27FC236}">
                <a16:creationId xmlns:a16="http://schemas.microsoft.com/office/drawing/2014/main" id="{F199B7C5-2E26-03E4-6E08-BADBAF2925F8}"/>
              </a:ext>
            </a:extLst>
          </p:cNvPr>
          <p:cNvSpPr>
            <a:spLocks noGrp="1"/>
          </p:cNvSpPr>
          <p:nvPr>
            <p:ph type="body" sz="quarter" idx="35" hasCustomPrompt="1"/>
          </p:nvPr>
        </p:nvSpPr>
        <p:spPr>
          <a:xfrm>
            <a:off x="6949793" y="1650208"/>
            <a:ext cx="1800900" cy="360000"/>
          </a:xfrm>
          <a:prstGeom prst="rect">
            <a:avLst/>
          </a:prstGeom>
          <a:noFill/>
        </p:spPr>
        <p:txBody>
          <a:bodyPr anchor="ctr"/>
          <a:lstStyle>
            <a:lvl1pPr marL="0" indent="0" algn="ctr">
              <a:buFont typeface="Arial" panose="020B0604020202020204" pitchFamily="34" charset="0"/>
              <a:buNone/>
              <a:defRPr sz="1400" b="1" i="0">
                <a:solidFill>
                  <a:schemeClr val="accent1"/>
                </a:solidFill>
                <a:latin typeface="+mn-lt"/>
              </a:defRPr>
            </a:lvl1pPr>
          </a:lstStyle>
          <a:p>
            <a:pPr lvl="0"/>
            <a:r>
              <a:rPr lang="en-US" noProof="0"/>
              <a:t>MOCKUP NAME</a:t>
            </a:r>
          </a:p>
        </p:txBody>
      </p:sp>
      <p:sp>
        <p:nvSpPr>
          <p:cNvPr id="44" name="Picture Placeholder 3">
            <a:extLst>
              <a:ext uri="{FF2B5EF4-FFF2-40B4-BE49-F238E27FC236}">
                <a16:creationId xmlns:a16="http://schemas.microsoft.com/office/drawing/2014/main" id="{FC999433-F2E1-FB98-83CE-668D880D6E04}"/>
              </a:ext>
            </a:extLst>
          </p:cNvPr>
          <p:cNvSpPr>
            <a:spLocks noGrp="1"/>
          </p:cNvSpPr>
          <p:nvPr>
            <p:ph type="pic" sz="quarter" idx="36"/>
          </p:nvPr>
        </p:nvSpPr>
        <p:spPr>
          <a:xfrm>
            <a:off x="6949327" y="3069406"/>
            <a:ext cx="1801366" cy="3429001"/>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 name="Title 1">
            <a:extLst>
              <a:ext uri="{FF2B5EF4-FFF2-40B4-BE49-F238E27FC236}">
                <a16:creationId xmlns:a16="http://schemas.microsoft.com/office/drawing/2014/main" id="{8B9EA046-0B4D-6486-05AE-5E19EDD267D9}"/>
              </a:ext>
            </a:extLst>
          </p:cNvPr>
          <p:cNvSpPr>
            <a:spLocks noGrp="1"/>
          </p:cNvSpPr>
          <p:nvPr>
            <p:ph type="title" hasCustomPrompt="1"/>
          </p:nvPr>
        </p:nvSpPr>
        <p:spPr>
          <a:xfrm>
            <a:off x="307898" y="4441371"/>
            <a:ext cx="3097775" cy="1149844"/>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bg1"/>
                </a:solidFill>
                <a:latin typeface="Cambria" panose="02040503050406030204" pitchFamily="18" charset="0"/>
                <a:ea typeface="+mj-ea"/>
                <a:cs typeface="+mj-cs"/>
              </a:defRPr>
            </a:lvl1pPr>
          </a:lstStyle>
          <a:p>
            <a:r>
              <a:rPr lang="en-US"/>
              <a:t>CLICK TO EDIT MASTER TITLE STYLE</a:t>
            </a:r>
            <a:endParaRPr lang="en-US" noProof="0"/>
          </a:p>
        </p:txBody>
      </p:sp>
      <p:sp>
        <p:nvSpPr>
          <p:cNvPr id="4" name="Subtitle 2">
            <a:extLst>
              <a:ext uri="{FF2B5EF4-FFF2-40B4-BE49-F238E27FC236}">
                <a16:creationId xmlns:a16="http://schemas.microsoft.com/office/drawing/2014/main" id="{81F6E2A8-44B9-E04A-1219-1B4B729E55D9}"/>
              </a:ext>
            </a:extLst>
          </p:cNvPr>
          <p:cNvSpPr>
            <a:spLocks noGrp="1"/>
          </p:cNvSpPr>
          <p:nvPr>
            <p:ph type="subTitle" idx="37"/>
          </p:nvPr>
        </p:nvSpPr>
        <p:spPr>
          <a:xfrm>
            <a:off x="223058" y="5601654"/>
            <a:ext cx="3182615" cy="435252"/>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76894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pecial Slides 1_2_Green">
    <p:spTree>
      <p:nvGrpSpPr>
        <p:cNvPr id="1" name=""/>
        <p:cNvGrpSpPr/>
        <p:nvPr/>
      </p:nvGrpSpPr>
      <p:grpSpPr>
        <a:xfrm>
          <a:off x="0" y="0"/>
          <a:ext cx="0" cy="0"/>
          <a:chOff x="0" y="0"/>
          <a:chExt cx="0" cy="0"/>
        </a:xfrm>
      </p:grpSpPr>
      <p:sp>
        <p:nvSpPr>
          <p:cNvPr id="123" name="Picture Placeholder 122">
            <a:extLst>
              <a:ext uri="{FF2B5EF4-FFF2-40B4-BE49-F238E27FC236}">
                <a16:creationId xmlns:a16="http://schemas.microsoft.com/office/drawing/2014/main" id="{F1A9E4A4-2A78-E377-51CF-4FD56B735C32}"/>
              </a:ext>
            </a:extLst>
          </p:cNvPr>
          <p:cNvSpPr>
            <a:spLocks noGrp="1"/>
          </p:cNvSpPr>
          <p:nvPr>
            <p:ph type="pic" sz="quarter" idx="49"/>
          </p:nvPr>
        </p:nvSpPr>
        <p:spPr>
          <a:xfrm>
            <a:off x="3265327" y="3921690"/>
            <a:ext cx="2662068" cy="2362200"/>
          </a:xfrm>
          <a:custGeom>
            <a:avLst/>
            <a:gdLst>
              <a:gd name="connsiteX0" fmla="*/ 0 w 2662068"/>
              <a:gd name="connsiteY0" fmla="*/ 0 h 2362200"/>
              <a:gd name="connsiteX1" fmla="*/ 2662068 w 2662068"/>
              <a:gd name="connsiteY1" fmla="*/ 0 h 2362200"/>
              <a:gd name="connsiteX2" fmla="*/ 2662068 w 2662068"/>
              <a:gd name="connsiteY2" fmla="*/ 2362200 h 2362200"/>
              <a:gd name="connsiteX3" fmla="*/ 0 w 2662068"/>
              <a:gd name="connsiteY3" fmla="*/ 2362200 h 2362200"/>
              <a:gd name="connsiteX4" fmla="*/ 0 w 2662068"/>
              <a:gd name="connsiteY4" fmla="*/ 2236423 h 2362200"/>
              <a:gd name="connsiteX5" fmla="*/ 368569 w 2662068"/>
              <a:gd name="connsiteY5" fmla="*/ 1932926 h 2362200"/>
              <a:gd name="connsiteX6" fmla="*/ 0 w 2662068"/>
              <a:gd name="connsiteY6" fmla="*/ 1629430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2068" h="2362200">
                <a:moveTo>
                  <a:pt x="0" y="0"/>
                </a:moveTo>
                <a:lnTo>
                  <a:pt x="2662068" y="0"/>
                </a:lnTo>
                <a:lnTo>
                  <a:pt x="2662068" y="2362200"/>
                </a:lnTo>
                <a:lnTo>
                  <a:pt x="0" y="2362200"/>
                </a:lnTo>
                <a:lnTo>
                  <a:pt x="0" y="2236423"/>
                </a:lnTo>
                <a:lnTo>
                  <a:pt x="368569" y="1932926"/>
                </a:lnTo>
                <a:lnTo>
                  <a:pt x="0" y="1629430"/>
                </a:lnTo>
                <a:close/>
              </a:path>
            </a:pathLst>
          </a:custGeom>
          <a:solidFill>
            <a:schemeClr val="accent6"/>
          </a:solidFill>
        </p:spPr>
        <p:txBody>
          <a:bodyPr wrap="square">
            <a:noAutofit/>
          </a:bodyPr>
          <a:lstStyle/>
          <a:p>
            <a:endParaRPr lang="en-US"/>
          </a:p>
        </p:txBody>
      </p:sp>
      <p:sp>
        <p:nvSpPr>
          <p:cNvPr id="124" name="Freeform 123">
            <a:extLst>
              <a:ext uri="{FF2B5EF4-FFF2-40B4-BE49-F238E27FC236}">
                <a16:creationId xmlns:a16="http://schemas.microsoft.com/office/drawing/2014/main" id="{88F9FDAF-5FB7-7EDF-1481-4E6411FDA61D}"/>
              </a:ext>
            </a:extLst>
          </p:cNvPr>
          <p:cNvSpPr/>
          <p:nvPr userDrawn="1"/>
        </p:nvSpPr>
        <p:spPr>
          <a:xfrm rot="5400000">
            <a:off x="841406" y="3491400"/>
            <a:ext cx="2373654" cy="3211325"/>
          </a:xfrm>
          <a:custGeom>
            <a:avLst/>
            <a:gdLst>
              <a:gd name="connsiteX0" fmla="*/ 2342356 w 2342356"/>
              <a:gd name="connsiteY0" fmla="*/ 521312 h 3211325"/>
              <a:gd name="connsiteX1" fmla="*/ 2341562 w 2342356"/>
              <a:gd name="connsiteY1" fmla="*/ 521312 h 3211325"/>
              <a:gd name="connsiteX2" fmla="*/ 2341562 w 2342356"/>
              <a:gd name="connsiteY2" fmla="*/ 3211325 h 3211325"/>
              <a:gd name="connsiteX3" fmla="*/ 0 w 2342356"/>
              <a:gd name="connsiteY3" fmla="*/ 3211325 h 3211325"/>
              <a:gd name="connsiteX4" fmla="*/ 0 w 2342356"/>
              <a:gd name="connsiteY4" fmla="*/ 520512 h 3211325"/>
              <a:gd name="connsiteX5" fmla="*/ 1495780 w 2342356"/>
              <a:gd name="connsiteY5" fmla="*/ 520512 h 3211325"/>
              <a:gd name="connsiteX6" fmla="*/ 1918743 w 2342356"/>
              <a:gd name="connsiteY6" fmla="*/ 0 h 321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356" h="3211325">
                <a:moveTo>
                  <a:pt x="2342356" y="521312"/>
                </a:moveTo>
                <a:lnTo>
                  <a:pt x="2341562" y="521312"/>
                </a:lnTo>
                <a:lnTo>
                  <a:pt x="2341562" y="3211325"/>
                </a:lnTo>
                <a:lnTo>
                  <a:pt x="0" y="3211325"/>
                </a:lnTo>
                <a:lnTo>
                  <a:pt x="0" y="520512"/>
                </a:lnTo>
                <a:lnTo>
                  <a:pt x="1495780" y="520512"/>
                </a:lnTo>
                <a:lnTo>
                  <a:pt x="1918743" y="0"/>
                </a:lnTo>
                <a:close/>
              </a:path>
            </a:pathLst>
          </a:cu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5" name="Picture Placeholder 124">
            <a:extLst>
              <a:ext uri="{FF2B5EF4-FFF2-40B4-BE49-F238E27FC236}">
                <a16:creationId xmlns:a16="http://schemas.microsoft.com/office/drawing/2014/main" id="{E0386D52-08A3-DAA1-15D2-C1077295CBD7}"/>
              </a:ext>
            </a:extLst>
          </p:cNvPr>
          <p:cNvSpPr>
            <a:spLocks noGrp="1"/>
          </p:cNvSpPr>
          <p:nvPr>
            <p:ph type="pic" sz="quarter" idx="50"/>
          </p:nvPr>
        </p:nvSpPr>
        <p:spPr>
          <a:xfrm>
            <a:off x="8991648" y="3919690"/>
            <a:ext cx="2662068" cy="2362200"/>
          </a:xfrm>
          <a:custGeom>
            <a:avLst/>
            <a:gdLst>
              <a:gd name="connsiteX0" fmla="*/ 0 w 2662068"/>
              <a:gd name="connsiteY0" fmla="*/ 0 h 2362200"/>
              <a:gd name="connsiteX1" fmla="*/ 2662068 w 2662068"/>
              <a:gd name="connsiteY1" fmla="*/ 0 h 2362200"/>
              <a:gd name="connsiteX2" fmla="*/ 2662068 w 2662068"/>
              <a:gd name="connsiteY2" fmla="*/ 2362200 h 2362200"/>
              <a:gd name="connsiteX3" fmla="*/ 0 w 2662068"/>
              <a:gd name="connsiteY3" fmla="*/ 2362200 h 2362200"/>
              <a:gd name="connsiteX4" fmla="*/ 0 w 2662068"/>
              <a:gd name="connsiteY4" fmla="*/ 2236423 h 2362200"/>
              <a:gd name="connsiteX5" fmla="*/ 368569 w 2662068"/>
              <a:gd name="connsiteY5" fmla="*/ 1932926 h 2362200"/>
              <a:gd name="connsiteX6" fmla="*/ 0 w 2662068"/>
              <a:gd name="connsiteY6" fmla="*/ 1629430 h 236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2068" h="2362200">
                <a:moveTo>
                  <a:pt x="0" y="0"/>
                </a:moveTo>
                <a:lnTo>
                  <a:pt x="2662068" y="0"/>
                </a:lnTo>
                <a:lnTo>
                  <a:pt x="2662068" y="2362200"/>
                </a:lnTo>
                <a:lnTo>
                  <a:pt x="0" y="2362200"/>
                </a:lnTo>
                <a:lnTo>
                  <a:pt x="0" y="2236423"/>
                </a:lnTo>
                <a:lnTo>
                  <a:pt x="368569" y="1932926"/>
                </a:lnTo>
                <a:lnTo>
                  <a:pt x="0" y="1629430"/>
                </a:lnTo>
                <a:close/>
              </a:path>
            </a:pathLst>
          </a:custGeom>
          <a:solidFill>
            <a:schemeClr val="accent6"/>
          </a:solidFill>
        </p:spPr>
        <p:txBody>
          <a:bodyPr wrap="square">
            <a:noAutofit/>
          </a:bodyPr>
          <a:lstStyle/>
          <a:p>
            <a:endParaRPr lang="en-US"/>
          </a:p>
        </p:txBody>
      </p:sp>
      <p:sp>
        <p:nvSpPr>
          <p:cNvPr id="126" name="Freeform 125">
            <a:extLst>
              <a:ext uri="{FF2B5EF4-FFF2-40B4-BE49-F238E27FC236}">
                <a16:creationId xmlns:a16="http://schemas.microsoft.com/office/drawing/2014/main" id="{5F56659D-572D-1367-8C65-9F72BEEFB5E4}"/>
              </a:ext>
            </a:extLst>
          </p:cNvPr>
          <p:cNvSpPr/>
          <p:nvPr userDrawn="1"/>
        </p:nvSpPr>
        <p:spPr>
          <a:xfrm rot="5400000">
            <a:off x="6567727" y="3489400"/>
            <a:ext cx="2373654" cy="3211325"/>
          </a:xfrm>
          <a:custGeom>
            <a:avLst/>
            <a:gdLst>
              <a:gd name="connsiteX0" fmla="*/ 2342356 w 2342356"/>
              <a:gd name="connsiteY0" fmla="*/ 521312 h 3211325"/>
              <a:gd name="connsiteX1" fmla="*/ 2341562 w 2342356"/>
              <a:gd name="connsiteY1" fmla="*/ 521312 h 3211325"/>
              <a:gd name="connsiteX2" fmla="*/ 2341562 w 2342356"/>
              <a:gd name="connsiteY2" fmla="*/ 3211325 h 3211325"/>
              <a:gd name="connsiteX3" fmla="*/ 0 w 2342356"/>
              <a:gd name="connsiteY3" fmla="*/ 3211325 h 3211325"/>
              <a:gd name="connsiteX4" fmla="*/ 0 w 2342356"/>
              <a:gd name="connsiteY4" fmla="*/ 520512 h 3211325"/>
              <a:gd name="connsiteX5" fmla="*/ 1495780 w 2342356"/>
              <a:gd name="connsiteY5" fmla="*/ 520512 h 3211325"/>
              <a:gd name="connsiteX6" fmla="*/ 1918743 w 2342356"/>
              <a:gd name="connsiteY6" fmla="*/ 0 h 321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356" h="3211325">
                <a:moveTo>
                  <a:pt x="2342356" y="521312"/>
                </a:moveTo>
                <a:lnTo>
                  <a:pt x="2341562" y="521312"/>
                </a:lnTo>
                <a:lnTo>
                  <a:pt x="2341562" y="3211325"/>
                </a:lnTo>
                <a:lnTo>
                  <a:pt x="0" y="3211325"/>
                </a:lnTo>
                <a:lnTo>
                  <a:pt x="0" y="520512"/>
                </a:lnTo>
                <a:lnTo>
                  <a:pt x="1495780" y="520512"/>
                </a:lnTo>
                <a:lnTo>
                  <a:pt x="1918743" y="0"/>
                </a:lnTo>
                <a:close/>
              </a:path>
            </a:pathLst>
          </a:custGeom>
          <a:solidFill>
            <a:schemeClr val="bg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1" name="Picture Placeholder 110">
            <a:extLst>
              <a:ext uri="{FF2B5EF4-FFF2-40B4-BE49-F238E27FC236}">
                <a16:creationId xmlns:a16="http://schemas.microsoft.com/office/drawing/2014/main" id="{87401AA0-1051-09F8-2BC5-A5CB4E14C01C}"/>
              </a:ext>
            </a:extLst>
          </p:cNvPr>
          <p:cNvSpPr>
            <a:spLocks noGrp="1"/>
          </p:cNvSpPr>
          <p:nvPr>
            <p:ph type="pic" sz="quarter" idx="48"/>
          </p:nvPr>
        </p:nvSpPr>
        <p:spPr>
          <a:xfrm>
            <a:off x="6148891" y="1413473"/>
            <a:ext cx="2690813" cy="2346325"/>
          </a:xfrm>
          <a:custGeom>
            <a:avLst/>
            <a:gdLst>
              <a:gd name="connsiteX0" fmla="*/ 0 w 2690813"/>
              <a:gd name="connsiteY0" fmla="*/ 0 h 2346325"/>
              <a:gd name="connsiteX1" fmla="*/ 2690813 w 2690813"/>
              <a:gd name="connsiteY1" fmla="*/ 0 h 2346325"/>
              <a:gd name="connsiteX2" fmla="*/ 2690813 w 2690813"/>
              <a:gd name="connsiteY2" fmla="*/ 127481 h 2346325"/>
              <a:gd name="connsiteX3" fmla="*/ 2338281 w 2690813"/>
              <a:gd name="connsiteY3" fmla="*/ 417773 h 2346325"/>
              <a:gd name="connsiteX4" fmla="*/ 2690813 w 2690813"/>
              <a:gd name="connsiteY4" fmla="*/ 708065 h 2346325"/>
              <a:gd name="connsiteX5" fmla="*/ 2690813 w 2690813"/>
              <a:gd name="connsiteY5" fmla="*/ 2346325 h 2346325"/>
              <a:gd name="connsiteX6" fmla="*/ 0 w 2690813"/>
              <a:gd name="connsiteY6" fmla="*/ 2346325 h 234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0813" h="2346325">
                <a:moveTo>
                  <a:pt x="0" y="0"/>
                </a:moveTo>
                <a:lnTo>
                  <a:pt x="2690813" y="0"/>
                </a:lnTo>
                <a:lnTo>
                  <a:pt x="2690813" y="127481"/>
                </a:lnTo>
                <a:lnTo>
                  <a:pt x="2338281" y="417773"/>
                </a:lnTo>
                <a:lnTo>
                  <a:pt x="2690813" y="708065"/>
                </a:lnTo>
                <a:lnTo>
                  <a:pt x="2690813" y="2346325"/>
                </a:lnTo>
                <a:lnTo>
                  <a:pt x="0" y="2346325"/>
                </a:lnTo>
                <a:close/>
              </a:path>
            </a:pathLst>
          </a:custGeom>
          <a:solidFill>
            <a:schemeClr val="accent6"/>
          </a:solidFill>
          <a:ln w="50800" cap="rnd">
            <a:noFill/>
          </a:ln>
        </p:spPr>
        <p:txBody>
          <a:bodyPr wrap="square">
            <a:noAutofit/>
          </a:bodyPr>
          <a:lstStyle/>
          <a:p>
            <a:endParaRPr lang="en-US"/>
          </a:p>
        </p:txBody>
      </p:sp>
      <p:sp>
        <p:nvSpPr>
          <p:cNvPr id="112" name="Freeform 111">
            <a:extLst>
              <a:ext uri="{FF2B5EF4-FFF2-40B4-BE49-F238E27FC236}">
                <a16:creationId xmlns:a16="http://schemas.microsoft.com/office/drawing/2014/main" id="{60A8E09B-53E7-02A6-F244-A5D6AEF3D2F5}"/>
              </a:ext>
            </a:extLst>
          </p:cNvPr>
          <p:cNvSpPr/>
          <p:nvPr userDrawn="1"/>
        </p:nvSpPr>
        <p:spPr>
          <a:xfrm rot="16200000">
            <a:off x="8881721" y="1003629"/>
            <a:ext cx="2373654" cy="3170342"/>
          </a:xfrm>
          <a:custGeom>
            <a:avLst/>
            <a:gdLst>
              <a:gd name="connsiteX0" fmla="*/ 2342356 w 2342356"/>
              <a:gd name="connsiteY0" fmla="*/ 521312 h 3211325"/>
              <a:gd name="connsiteX1" fmla="*/ 2341562 w 2342356"/>
              <a:gd name="connsiteY1" fmla="*/ 521312 h 3211325"/>
              <a:gd name="connsiteX2" fmla="*/ 2341562 w 2342356"/>
              <a:gd name="connsiteY2" fmla="*/ 3211325 h 3211325"/>
              <a:gd name="connsiteX3" fmla="*/ 0 w 2342356"/>
              <a:gd name="connsiteY3" fmla="*/ 3211325 h 3211325"/>
              <a:gd name="connsiteX4" fmla="*/ 0 w 2342356"/>
              <a:gd name="connsiteY4" fmla="*/ 520512 h 3211325"/>
              <a:gd name="connsiteX5" fmla="*/ 1495780 w 2342356"/>
              <a:gd name="connsiteY5" fmla="*/ 520512 h 3211325"/>
              <a:gd name="connsiteX6" fmla="*/ 1918743 w 2342356"/>
              <a:gd name="connsiteY6" fmla="*/ 0 h 321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356" h="3211325">
                <a:moveTo>
                  <a:pt x="2342356" y="521312"/>
                </a:moveTo>
                <a:lnTo>
                  <a:pt x="2341562" y="521312"/>
                </a:lnTo>
                <a:lnTo>
                  <a:pt x="2341562" y="3211325"/>
                </a:lnTo>
                <a:lnTo>
                  <a:pt x="0" y="3211325"/>
                </a:lnTo>
                <a:lnTo>
                  <a:pt x="0" y="520512"/>
                </a:lnTo>
                <a:lnTo>
                  <a:pt x="1495780" y="520512"/>
                </a:lnTo>
                <a:lnTo>
                  <a:pt x="1918743" y="0"/>
                </a:lnTo>
                <a:close/>
              </a:path>
            </a:pathLst>
          </a:custGeom>
          <a:solidFill>
            <a:schemeClr val="tx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9" name="Picture Placeholder 108">
            <a:extLst>
              <a:ext uri="{FF2B5EF4-FFF2-40B4-BE49-F238E27FC236}">
                <a16:creationId xmlns:a16="http://schemas.microsoft.com/office/drawing/2014/main" id="{64B7F2E4-F105-DC7E-169E-C1226CB8A9AF}"/>
              </a:ext>
            </a:extLst>
          </p:cNvPr>
          <p:cNvSpPr>
            <a:spLocks noGrp="1"/>
          </p:cNvSpPr>
          <p:nvPr>
            <p:ph type="pic" sz="quarter" idx="41"/>
          </p:nvPr>
        </p:nvSpPr>
        <p:spPr>
          <a:xfrm>
            <a:off x="417160" y="1412847"/>
            <a:ext cx="2690813" cy="2346325"/>
          </a:xfrm>
          <a:custGeom>
            <a:avLst/>
            <a:gdLst>
              <a:gd name="connsiteX0" fmla="*/ 0 w 2690813"/>
              <a:gd name="connsiteY0" fmla="*/ 0 h 2346325"/>
              <a:gd name="connsiteX1" fmla="*/ 2690813 w 2690813"/>
              <a:gd name="connsiteY1" fmla="*/ 0 h 2346325"/>
              <a:gd name="connsiteX2" fmla="*/ 2690813 w 2690813"/>
              <a:gd name="connsiteY2" fmla="*/ 127481 h 2346325"/>
              <a:gd name="connsiteX3" fmla="*/ 2338281 w 2690813"/>
              <a:gd name="connsiteY3" fmla="*/ 417773 h 2346325"/>
              <a:gd name="connsiteX4" fmla="*/ 2690813 w 2690813"/>
              <a:gd name="connsiteY4" fmla="*/ 708065 h 2346325"/>
              <a:gd name="connsiteX5" fmla="*/ 2690813 w 2690813"/>
              <a:gd name="connsiteY5" fmla="*/ 2346325 h 2346325"/>
              <a:gd name="connsiteX6" fmla="*/ 0 w 2690813"/>
              <a:gd name="connsiteY6" fmla="*/ 2346325 h 234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0813" h="2346325">
                <a:moveTo>
                  <a:pt x="0" y="0"/>
                </a:moveTo>
                <a:lnTo>
                  <a:pt x="2690813" y="0"/>
                </a:lnTo>
                <a:lnTo>
                  <a:pt x="2690813" y="127481"/>
                </a:lnTo>
                <a:lnTo>
                  <a:pt x="2338281" y="417773"/>
                </a:lnTo>
                <a:lnTo>
                  <a:pt x="2690813" y="708065"/>
                </a:lnTo>
                <a:lnTo>
                  <a:pt x="2690813" y="2346325"/>
                </a:lnTo>
                <a:lnTo>
                  <a:pt x="0" y="2346325"/>
                </a:lnTo>
                <a:close/>
              </a:path>
            </a:pathLst>
          </a:custGeom>
          <a:solidFill>
            <a:schemeClr val="accent6"/>
          </a:solidFill>
          <a:ln w="50800" cap="rnd">
            <a:noFill/>
          </a:ln>
        </p:spPr>
        <p:txBody>
          <a:bodyPr wrap="square">
            <a:noAutofit/>
          </a:bodyPr>
          <a:lstStyle/>
          <a:p>
            <a:endParaRPr lang="en-US"/>
          </a:p>
        </p:txBody>
      </p:sp>
      <p:sp>
        <p:nvSpPr>
          <p:cNvPr id="110" name="Freeform 109">
            <a:extLst>
              <a:ext uri="{FF2B5EF4-FFF2-40B4-BE49-F238E27FC236}">
                <a16:creationId xmlns:a16="http://schemas.microsoft.com/office/drawing/2014/main" id="{242D21FB-55BB-DF68-72A9-32BF140E6870}"/>
              </a:ext>
            </a:extLst>
          </p:cNvPr>
          <p:cNvSpPr/>
          <p:nvPr userDrawn="1"/>
        </p:nvSpPr>
        <p:spPr>
          <a:xfrm rot="16200000">
            <a:off x="3155785" y="983137"/>
            <a:ext cx="2373654" cy="3211325"/>
          </a:xfrm>
          <a:custGeom>
            <a:avLst/>
            <a:gdLst>
              <a:gd name="connsiteX0" fmla="*/ 2342356 w 2342356"/>
              <a:gd name="connsiteY0" fmla="*/ 521312 h 3211325"/>
              <a:gd name="connsiteX1" fmla="*/ 2341562 w 2342356"/>
              <a:gd name="connsiteY1" fmla="*/ 521312 h 3211325"/>
              <a:gd name="connsiteX2" fmla="*/ 2341562 w 2342356"/>
              <a:gd name="connsiteY2" fmla="*/ 3211325 h 3211325"/>
              <a:gd name="connsiteX3" fmla="*/ 0 w 2342356"/>
              <a:gd name="connsiteY3" fmla="*/ 3211325 h 3211325"/>
              <a:gd name="connsiteX4" fmla="*/ 0 w 2342356"/>
              <a:gd name="connsiteY4" fmla="*/ 520512 h 3211325"/>
              <a:gd name="connsiteX5" fmla="*/ 1495780 w 2342356"/>
              <a:gd name="connsiteY5" fmla="*/ 520512 h 3211325"/>
              <a:gd name="connsiteX6" fmla="*/ 1918743 w 2342356"/>
              <a:gd name="connsiteY6" fmla="*/ 0 h 321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2356" h="3211325">
                <a:moveTo>
                  <a:pt x="2342356" y="521312"/>
                </a:moveTo>
                <a:lnTo>
                  <a:pt x="2341562" y="521312"/>
                </a:lnTo>
                <a:lnTo>
                  <a:pt x="2341562" y="3211325"/>
                </a:lnTo>
                <a:lnTo>
                  <a:pt x="0" y="3211325"/>
                </a:lnTo>
                <a:lnTo>
                  <a:pt x="0" y="520512"/>
                </a:lnTo>
                <a:lnTo>
                  <a:pt x="1495780" y="520512"/>
                </a:lnTo>
                <a:lnTo>
                  <a:pt x="1918743" y="0"/>
                </a:lnTo>
                <a:close/>
              </a:path>
            </a:pathLst>
          </a:cu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1FFD5B38-F7B5-2D00-D4C6-E92B3FC0E0EE}"/>
              </a:ext>
            </a:extLst>
          </p:cNvPr>
          <p:cNvSpPr>
            <a:spLocks noGrp="1"/>
          </p:cNvSpPr>
          <p:nvPr>
            <p:ph type="sldNum" sz="quarter" idx="10"/>
          </p:nvPr>
        </p:nvSpPr>
        <p:spPr/>
        <p:txBody>
          <a:bodyPr/>
          <a:lstStyle/>
          <a:p>
            <a:fld id="{4B73C415-D670-4716-A5EC-CC4D52CA2BAC}" type="slidenum">
              <a:rPr lang="en-US" smtClean="0"/>
              <a:pPr/>
              <a:t>‹#›</a:t>
            </a:fld>
            <a:endParaRPr lang="en-US"/>
          </a:p>
        </p:txBody>
      </p:sp>
      <p:sp>
        <p:nvSpPr>
          <p:cNvPr id="18" name="Title 1">
            <a:extLst>
              <a:ext uri="{FF2B5EF4-FFF2-40B4-BE49-F238E27FC236}">
                <a16:creationId xmlns:a16="http://schemas.microsoft.com/office/drawing/2014/main" id="{D4E60471-806A-A911-4CF4-0D6A92DE9ADA}"/>
              </a:ext>
            </a:extLst>
          </p:cNvPr>
          <p:cNvSpPr>
            <a:spLocks noGrp="1"/>
          </p:cNvSpPr>
          <p:nvPr>
            <p:ph type="title" hasCustomPrompt="1"/>
          </p:nvPr>
        </p:nvSpPr>
        <p:spPr>
          <a:xfrm>
            <a:off x="431999" y="379219"/>
            <a:ext cx="5664001" cy="79505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spc="-150">
                <a:solidFill>
                  <a:schemeClr val="tx1"/>
                </a:solidFill>
                <a:latin typeface="Cambria" panose="02040503050406030204" pitchFamily="18" charset="0"/>
                <a:ea typeface="+mj-ea"/>
                <a:cs typeface="+mj-cs"/>
              </a:defRPr>
            </a:lvl1pPr>
          </a:lstStyle>
          <a:p>
            <a:r>
              <a:rPr lang="en-US"/>
              <a:t>CLICK TO EDIT MASTER TITLE STYLE</a:t>
            </a:r>
            <a:endParaRPr lang="en-US" noProof="0"/>
          </a:p>
        </p:txBody>
      </p:sp>
      <p:sp>
        <p:nvSpPr>
          <p:cNvPr id="19" name="Subtitle 2">
            <a:extLst>
              <a:ext uri="{FF2B5EF4-FFF2-40B4-BE49-F238E27FC236}">
                <a16:creationId xmlns:a16="http://schemas.microsoft.com/office/drawing/2014/main" id="{3EC27E48-56B1-A6FA-CF77-87717C271745}"/>
              </a:ext>
            </a:extLst>
          </p:cNvPr>
          <p:cNvSpPr>
            <a:spLocks noGrp="1"/>
          </p:cNvSpPr>
          <p:nvPr>
            <p:ph type="subTitle" idx="11"/>
          </p:nvPr>
        </p:nvSpPr>
        <p:spPr>
          <a:xfrm>
            <a:off x="6282048" y="379221"/>
            <a:ext cx="5371668" cy="795052"/>
          </a:xfrm>
          <a:prstGeom prst="rect">
            <a:avLst/>
          </a:prstGeom>
        </p:spPr>
        <p:txBody>
          <a:bodyPr anchor="ct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20" name="Content Placeholder 21">
            <a:extLst>
              <a:ext uri="{FF2B5EF4-FFF2-40B4-BE49-F238E27FC236}">
                <a16:creationId xmlns:a16="http://schemas.microsoft.com/office/drawing/2014/main" id="{DDE6728E-0231-884B-E2AC-DD0CA68955FF}"/>
              </a:ext>
            </a:extLst>
          </p:cNvPr>
          <p:cNvSpPr>
            <a:spLocks noGrp="1"/>
          </p:cNvSpPr>
          <p:nvPr>
            <p:ph sz="quarter" idx="30"/>
          </p:nvPr>
        </p:nvSpPr>
        <p:spPr>
          <a:xfrm>
            <a:off x="3424071" y="2098378"/>
            <a:ext cx="2323586" cy="1330622"/>
          </a:xfrm>
          <a:prstGeom prst="rect">
            <a:avLst/>
          </a:prstGeom>
        </p:spPr>
        <p:txBody>
          <a:bodyPr/>
          <a:lstStyle>
            <a:lvl1pPr algn="l">
              <a:defRPr sz="1400">
                <a:solidFill>
                  <a:schemeClr val="bg1"/>
                </a:solidFill>
              </a:defRPr>
            </a:lvl1pPr>
            <a:lvl2pPr>
              <a:defRPr sz="1400"/>
            </a:lvl2pPr>
            <a:lvl3pPr>
              <a:defRPr sz="1400"/>
            </a:lvl3pPr>
            <a:lvl4pPr>
              <a:defRPr sz="1400"/>
            </a:lvl4pPr>
            <a:lvl5pPr>
              <a:defRPr sz="1400"/>
            </a:lvl5pPr>
          </a:lstStyle>
          <a:p>
            <a:pPr lvl="0"/>
            <a:r>
              <a:rPr lang="en-US"/>
              <a:t>Click to edit</a:t>
            </a:r>
          </a:p>
        </p:txBody>
      </p:sp>
      <p:sp>
        <p:nvSpPr>
          <p:cNvPr id="21" name="Text Placeholder 11">
            <a:extLst>
              <a:ext uri="{FF2B5EF4-FFF2-40B4-BE49-F238E27FC236}">
                <a16:creationId xmlns:a16="http://schemas.microsoft.com/office/drawing/2014/main" id="{88C9A7A5-F189-7637-86BF-BBC19C6E6283}"/>
              </a:ext>
            </a:extLst>
          </p:cNvPr>
          <p:cNvSpPr>
            <a:spLocks noGrp="1"/>
          </p:cNvSpPr>
          <p:nvPr>
            <p:ph type="body" sz="quarter" idx="14" hasCustomPrompt="1"/>
          </p:nvPr>
        </p:nvSpPr>
        <p:spPr>
          <a:xfrm>
            <a:off x="3424458" y="1738378"/>
            <a:ext cx="2323586" cy="360000"/>
          </a:xfrm>
          <a:prstGeom prst="rect">
            <a:avLst/>
          </a:prstGeom>
          <a:noFill/>
        </p:spPr>
        <p:txBody>
          <a:bodyPr anchor="ctr"/>
          <a:lstStyle>
            <a:lvl1pPr marL="0" indent="0" algn="l">
              <a:buFont typeface="Arial" panose="020B0604020202020204" pitchFamily="34" charset="0"/>
              <a:buNone/>
              <a:defRPr sz="1600" b="1" i="0">
                <a:solidFill>
                  <a:schemeClr val="bg1"/>
                </a:solidFill>
                <a:latin typeface="+mn-lt"/>
              </a:defRPr>
            </a:lvl1pPr>
          </a:lstStyle>
          <a:p>
            <a:pPr lvl="0"/>
            <a:r>
              <a:rPr lang="en-US" noProof="0"/>
              <a:t>MOCKUP NAME</a:t>
            </a:r>
          </a:p>
        </p:txBody>
      </p:sp>
      <p:sp>
        <p:nvSpPr>
          <p:cNvPr id="26" name="Content Placeholder 21">
            <a:extLst>
              <a:ext uri="{FF2B5EF4-FFF2-40B4-BE49-F238E27FC236}">
                <a16:creationId xmlns:a16="http://schemas.microsoft.com/office/drawing/2014/main" id="{3F912E65-FF06-9E37-22C9-7182A4E73991}"/>
              </a:ext>
            </a:extLst>
          </p:cNvPr>
          <p:cNvSpPr>
            <a:spLocks noGrp="1"/>
          </p:cNvSpPr>
          <p:nvPr>
            <p:ph sz="quarter" idx="31"/>
          </p:nvPr>
        </p:nvSpPr>
        <p:spPr>
          <a:xfrm>
            <a:off x="614807" y="4602093"/>
            <a:ext cx="2323586" cy="1330622"/>
          </a:xfrm>
          <a:prstGeom prst="rect">
            <a:avLst/>
          </a:prstGeom>
        </p:spPr>
        <p:txBody>
          <a:bodyPr/>
          <a:lstStyle>
            <a:lvl1pPr algn="l">
              <a:defRPr sz="1400">
                <a:solidFill>
                  <a:schemeClr val="bg1"/>
                </a:solidFill>
              </a:defRPr>
            </a:lvl1pPr>
            <a:lvl2pPr>
              <a:defRPr sz="1400"/>
            </a:lvl2pPr>
            <a:lvl3pPr>
              <a:defRPr sz="1400"/>
            </a:lvl3pPr>
            <a:lvl4pPr>
              <a:defRPr sz="1400"/>
            </a:lvl4pPr>
            <a:lvl5pPr>
              <a:defRPr sz="1400"/>
            </a:lvl5pPr>
          </a:lstStyle>
          <a:p>
            <a:pPr lvl="0"/>
            <a:r>
              <a:rPr lang="en-US"/>
              <a:t>Click to edit</a:t>
            </a:r>
          </a:p>
        </p:txBody>
      </p:sp>
      <p:sp>
        <p:nvSpPr>
          <p:cNvPr id="28" name="Text Placeholder 11">
            <a:extLst>
              <a:ext uri="{FF2B5EF4-FFF2-40B4-BE49-F238E27FC236}">
                <a16:creationId xmlns:a16="http://schemas.microsoft.com/office/drawing/2014/main" id="{43B28AE1-CB15-188C-01D7-EE180A51E07F}"/>
              </a:ext>
            </a:extLst>
          </p:cNvPr>
          <p:cNvSpPr>
            <a:spLocks noGrp="1"/>
          </p:cNvSpPr>
          <p:nvPr>
            <p:ph type="body" sz="quarter" idx="32" hasCustomPrompt="1"/>
          </p:nvPr>
        </p:nvSpPr>
        <p:spPr>
          <a:xfrm>
            <a:off x="615194" y="4242093"/>
            <a:ext cx="2323586" cy="360000"/>
          </a:xfrm>
          <a:prstGeom prst="rect">
            <a:avLst/>
          </a:prstGeom>
          <a:noFill/>
        </p:spPr>
        <p:txBody>
          <a:bodyPr anchor="ctr"/>
          <a:lstStyle>
            <a:lvl1pPr marL="0" indent="0" algn="l">
              <a:buFont typeface="Arial" panose="020B0604020202020204" pitchFamily="34" charset="0"/>
              <a:buNone/>
              <a:defRPr sz="1600" b="1" i="0">
                <a:solidFill>
                  <a:schemeClr val="bg1"/>
                </a:solidFill>
                <a:latin typeface="+mn-lt"/>
              </a:defRPr>
            </a:lvl1pPr>
          </a:lstStyle>
          <a:p>
            <a:pPr lvl="0"/>
            <a:r>
              <a:rPr lang="en-US" noProof="0"/>
              <a:t>MOCKUP NAME</a:t>
            </a:r>
          </a:p>
        </p:txBody>
      </p:sp>
      <p:sp>
        <p:nvSpPr>
          <p:cNvPr id="30" name="Content Placeholder 21">
            <a:extLst>
              <a:ext uri="{FF2B5EF4-FFF2-40B4-BE49-F238E27FC236}">
                <a16:creationId xmlns:a16="http://schemas.microsoft.com/office/drawing/2014/main" id="{EA723996-22E5-13C1-4E2B-EDD399E549EB}"/>
              </a:ext>
            </a:extLst>
          </p:cNvPr>
          <p:cNvSpPr>
            <a:spLocks noGrp="1"/>
          </p:cNvSpPr>
          <p:nvPr>
            <p:ph sz="quarter" idx="33"/>
          </p:nvPr>
        </p:nvSpPr>
        <p:spPr>
          <a:xfrm>
            <a:off x="6282048" y="4602093"/>
            <a:ext cx="2323586" cy="1330622"/>
          </a:xfrm>
          <a:prstGeom prst="rect">
            <a:avLst/>
          </a:prstGeom>
        </p:spPr>
        <p:txBody>
          <a:bodyPr/>
          <a:lstStyle>
            <a:lvl1pPr algn="l">
              <a:defRPr sz="1400">
                <a:solidFill>
                  <a:schemeClr val="bg1"/>
                </a:solidFill>
              </a:defRPr>
            </a:lvl1pPr>
            <a:lvl2pPr>
              <a:defRPr sz="1400"/>
            </a:lvl2pPr>
            <a:lvl3pPr>
              <a:defRPr sz="1400"/>
            </a:lvl3pPr>
            <a:lvl4pPr>
              <a:defRPr sz="1400"/>
            </a:lvl4pPr>
            <a:lvl5pPr>
              <a:defRPr sz="1400"/>
            </a:lvl5pPr>
          </a:lstStyle>
          <a:p>
            <a:pPr lvl="0"/>
            <a:r>
              <a:rPr lang="en-US"/>
              <a:t>Click to edit</a:t>
            </a:r>
          </a:p>
        </p:txBody>
      </p:sp>
      <p:sp>
        <p:nvSpPr>
          <p:cNvPr id="32" name="Text Placeholder 11">
            <a:extLst>
              <a:ext uri="{FF2B5EF4-FFF2-40B4-BE49-F238E27FC236}">
                <a16:creationId xmlns:a16="http://schemas.microsoft.com/office/drawing/2014/main" id="{CF3D0BA1-8EA6-0CF9-95C8-63E79FF82822}"/>
              </a:ext>
            </a:extLst>
          </p:cNvPr>
          <p:cNvSpPr>
            <a:spLocks noGrp="1"/>
          </p:cNvSpPr>
          <p:nvPr>
            <p:ph type="body" sz="quarter" idx="34" hasCustomPrompt="1"/>
          </p:nvPr>
        </p:nvSpPr>
        <p:spPr>
          <a:xfrm>
            <a:off x="6282435" y="4242093"/>
            <a:ext cx="2323586" cy="360000"/>
          </a:xfrm>
          <a:prstGeom prst="rect">
            <a:avLst/>
          </a:prstGeom>
          <a:noFill/>
        </p:spPr>
        <p:txBody>
          <a:bodyPr anchor="ctr"/>
          <a:lstStyle>
            <a:lvl1pPr marL="0" indent="0" algn="l">
              <a:buFont typeface="Arial" panose="020B0604020202020204" pitchFamily="34" charset="0"/>
              <a:buNone/>
              <a:defRPr sz="1600" b="1" i="0">
                <a:solidFill>
                  <a:schemeClr val="bg1"/>
                </a:solidFill>
                <a:latin typeface="+mn-lt"/>
              </a:defRPr>
            </a:lvl1pPr>
          </a:lstStyle>
          <a:p>
            <a:pPr lvl="0"/>
            <a:r>
              <a:rPr lang="en-US" noProof="0"/>
              <a:t>MOCKUP NAME</a:t>
            </a:r>
          </a:p>
        </p:txBody>
      </p:sp>
      <p:sp>
        <p:nvSpPr>
          <p:cNvPr id="34" name="Content Placeholder 21">
            <a:extLst>
              <a:ext uri="{FF2B5EF4-FFF2-40B4-BE49-F238E27FC236}">
                <a16:creationId xmlns:a16="http://schemas.microsoft.com/office/drawing/2014/main" id="{0DC97123-AD0A-4370-6002-00F1EE9DB04B}"/>
              </a:ext>
            </a:extLst>
          </p:cNvPr>
          <p:cNvSpPr>
            <a:spLocks noGrp="1"/>
          </p:cNvSpPr>
          <p:nvPr>
            <p:ph sz="quarter" idx="35"/>
          </p:nvPr>
        </p:nvSpPr>
        <p:spPr>
          <a:xfrm>
            <a:off x="9145999" y="2098378"/>
            <a:ext cx="2323586" cy="1330622"/>
          </a:xfrm>
          <a:prstGeom prst="rect">
            <a:avLst/>
          </a:prstGeom>
        </p:spPr>
        <p:txBody>
          <a:bodyPr/>
          <a:lstStyle>
            <a:lvl1pPr algn="l">
              <a:defRPr sz="1400">
                <a:solidFill>
                  <a:schemeClr val="bg1"/>
                </a:solidFill>
              </a:defRPr>
            </a:lvl1pPr>
            <a:lvl2pPr>
              <a:defRPr sz="1400"/>
            </a:lvl2pPr>
            <a:lvl3pPr>
              <a:defRPr sz="1400"/>
            </a:lvl3pPr>
            <a:lvl4pPr>
              <a:defRPr sz="1400"/>
            </a:lvl4pPr>
            <a:lvl5pPr>
              <a:defRPr sz="1400"/>
            </a:lvl5pPr>
          </a:lstStyle>
          <a:p>
            <a:pPr lvl="0"/>
            <a:r>
              <a:rPr lang="en-US"/>
              <a:t>Click to edit</a:t>
            </a:r>
          </a:p>
        </p:txBody>
      </p:sp>
      <p:sp>
        <p:nvSpPr>
          <p:cNvPr id="35" name="Text Placeholder 11">
            <a:extLst>
              <a:ext uri="{FF2B5EF4-FFF2-40B4-BE49-F238E27FC236}">
                <a16:creationId xmlns:a16="http://schemas.microsoft.com/office/drawing/2014/main" id="{A69ECE06-90EB-9E33-EEE0-16C9E700D3A1}"/>
              </a:ext>
            </a:extLst>
          </p:cNvPr>
          <p:cNvSpPr>
            <a:spLocks noGrp="1"/>
          </p:cNvSpPr>
          <p:nvPr>
            <p:ph type="body" sz="quarter" idx="36" hasCustomPrompt="1"/>
          </p:nvPr>
        </p:nvSpPr>
        <p:spPr>
          <a:xfrm>
            <a:off x="9146386" y="1738378"/>
            <a:ext cx="2323586" cy="360000"/>
          </a:xfrm>
          <a:prstGeom prst="rect">
            <a:avLst/>
          </a:prstGeom>
          <a:noFill/>
        </p:spPr>
        <p:txBody>
          <a:bodyPr anchor="ctr"/>
          <a:lstStyle>
            <a:lvl1pPr marL="0" indent="0" algn="l">
              <a:buFont typeface="Arial" panose="020B0604020202020204" pitchFamily="34" charset="0"/>
              <a:buNone/>
              <a:defRPr sz="1600" b="1" i="0">
                <a:solidFill>
                  <a:schemeClr val="bg1"/>
                </a:solidFill>
                <a:latin typeface="+mn-lt"/>
              </a:defRPr>
            </a:lvl1pPr>
          </a:lstStyle>
          <a:p>
            <a:pPr lvl="0"/>
            <a:r>
              <a:rPr lang="en-US" noProof="0"/>
              <a:t>MOCKUP NAME</a:t>
            </a:r>
          </a:p>
        </p:txBody>
      </p:sp>
      <p:sp>
        <p:nvSpPr>
          <p:cNvPr id="83" name="Freeform 82">
            <a:extLst>
              <a:ext uri="{FF2B5EF4-FFF2-40B4-BE49-F238E27FC236}">
                <a16:creationId xmlns:a16="http://schemas.microsoft.com/office/drawing/2014/main" id="{906ABBF9-58A4-648F-5B4B-0F085FA9C775}"/>
              </a:ext>
            </a:extLst>
          </p:cNvPr>
          <p:cNvSpPr txBox="1">
            <a:spLocks/>
          </p:cNvSpPr>
          <p:nvPr userDrawn="1"/>
        </p:nvSpPr>
        <p:spPr>
          <a:xfrm>
            <a:off x="3265714" y="5582633"/>
            <a:ext cx="268118" cy="536753"/>
          </a:xfrm>
          <a:custGeom>
            <a:avLst/>
            <a:gdLst>
              <a:gd name="connsiteX0" fmla="*/ 0 w 268118"/>
              <a:gd name="connsiteY0" fmla="*/ 0 h 536753"/>
              <a:gd name="connsiteX1" fmla="*/ 18338 w 268118"/>
              <a:gd name="connsiteY1" fmla="*/ 18284 h 536753"/>
              <a:gd name="connsiteX2" fmla="*/ 18383 w 268118"/>
              <a:gd name="connsiteY2" fmla="*/ 18238 h 536753"/>
              <a:gd name="connsiteX3" fmla="*/ 268105 w 268118"/>
              <a:gd name="connsiteY3" fmla="*/ 261299 h 536753"/>
              <a:gd name="connsiteX4" fmla="*/ 265132 w 268118"/>
              <a:gd name="connsiteY4" fmla="*/ 264353 h 536753"/>
              <a:gd name="connsiteX5" fmla="*/ 268118 w 268118"/>
              <a:gd name="connsiteY5" fmla="*/ 267331 h 536753"/>
              <a:gd name="connsiteX6" fmla="*/ 24772 w 268118"/>
              <a:gd name="connsiteY6" fmla="*/ 511393 h 536753"/>
              <a:gd name="connsiteX7" fmla="*/ 24727 w 268118"/>
              <a:gd name="connsiteY7" fmla="*/ 511348 h 536753"/>
              <a:gd name="connsiteX8" fmla="*/ 0 w 268118"/>
              <a:gd name="connsiteY8" fmla="*/ 536753 h 536753"/>
              <a:gd name="connsiteX9" fmla="*/ 0 w 268118"/>
              <a:gd name="connsiteY9" fmla="*/ 0 h 53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8118" h="536753">
                <a:moveTo>
                  <a:pt x="0" y="0"/>
                </a:moveTo>
                <a:lnTo>
                  <a:pt x="18338" y="18284"/>
                </a:lnTo>
                <a:lnTo>
                  <a:pt x="18383" y="18238"/>
                </a:lnTo>
                <a:lnTo>
                  <a:pt x="268105" y="261299"/>
                </a:lnTo>
                <a:lnTo>
                  <a:pt x="265132" y="264353"/>
                </a:lnTo>
                <a:lnTo>
                  <a:pt x="268118" y="267331"/>
                </a:lnTo>
                <a:lnTo>
                  <a:pt x="24772" y="511393"/>
                </a:lnTo>
                <a:lnTo>
                  <a:pt x="24727" y="511348"/>
                </a:lnTo>
                <a:lnTo>
                  <a:pt x="0" y="536753"/>
                </a:lnTo>
                <a:lnTo>
                  <a:pt x="0" y="0"/>
                </a:lnTo>
                <a:close/>
              </a:path>
            </a:pathLst>
          </a:cu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82" name="Freeform 81">
            <a:extLst>
              <a:ext uri="{FF2B5EF4-FFF2-40B4-BE49-F238E27FC236}">
                <a16:creationId xmlns:a16="http://schemas.microsoft.com/office/drawing/2014/main" id="{839C742F-880D-D22E-0026-DAEE97114592}"/>
              </a:ext>
            </a:extLst>
          </p:cNvPr>
          <p:cNvSpPr txBox="1">
            <a:spLocks/>
          </p:cNvSpPr>
          <p:nvPr/>
        </p:nvSpPr>
        <p:spPr>
          <a:xfrm>
            <a:off x="3265714" y="3900488"/>
            <a:ext cx="2706461" cy="2341562"/>
          </a:xfrm>
          <a:custGeom>
            <a:avLst/>
            <a:gdLst>
              <a:gd name="connsiteX0" fmla="*/ 0 w 2706461"/>
              <a:gd name="connsiteY0" fmla="*/ 0 h 2341562"/>
              <a:gd name="connsiteX1" fmla="*/ 2706461 w 2706461"/>
              <a:gd name="connsiteY1" fmla="*/ 0 h 2341562"/>
              <a:gd name="connsiteX2" fmla="*/ 2706461 w 2706461"/>
              <a:gd name="connsiteY2" fmla="*/ 2341562 h 2341562"/>
              <a:gd name="connsiteX3" fmla="*/ 0 w 2706461"/>
              <a:gd name="connsiteY3" fmla="*/ 2341562 h 2341562"/>
              <a:gd name="connsiteX4" fmla="*/ 0 w 2706461"/>
              <a:gd name="connsiteY4" fmla="*/ 2218897 h 2341562"/>
              <a:gd name="connsiteX5" fmla="*/ 24727 w 2706461"/>
              <a:gd name="connsiteY5" fmla="*/ 2193492 h 2341562"/>
              <a:gd name="connsiteX6" fmla="*/ 24772 w 2706461"/>
              <a:gd name="connsiteY6" fmla="*/ 2193537 h 2341562"/>
              <a:gd name="connsiteX7" fmla="*/ 268118 w 2706461"/>
              <a:gd name="connsiteY7" fmla="*/ 1949475 h 2341562"/>
              <a:gd name="connsiteX8" fmla="*/ 265132 w 2706461"/>
              <a:gd name="connsiteY8" fmla="*/ 1946497 h 2341562"/>
              <a:gd name="connsiteX9" fmla="*/ 268105 w 2706461"/>
              <a:gd name="connsiteY9" fmla="*/ 1943443 h 2341562"/>
              <a:gd name="connsiteX10" fmla="*/ 18383 w 2706461"/>
              <a:gd name="connsiteY10" fmla="*/ 1700382 h 2341562"/>
              <a:gd name="connsiteX11" fmla="*/ 18338 w 2706461"/>
              <a:gd name="connsiteY11" fmla="*/ 1700428 h 2341562"/>
              <a:gd name="connsiteX12" fmla="*/ 0 w 2706461"/>
              <a:gd name="connsiteY12" fmla="*/ 1682144 h 2341562"/>
              <a:gd name="connsiteX13" fmla="*/ 0 w 2706461"/>
              <a:gd name="connsiteY13" fmla="*/ 0 h 2341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6461" h="2341562">
                <a:moveTo>
                  <a:pt x="0" y="0"/>
                </a:moveTo>
                <a:lnTo>
                  <a:pt x="2706461" y="0"/>
                </a:lnTo>
                <a:lnTo>
                  <a:pt x="2706461" y="2341562"/>
                </a:lnTo>
                <a:lnTo>
                  <a:pt x="0" y="2341562"/>
                </a:lnTo>
                <a:lnTo>
                  <a:pt x="0" y="2218897"/>
                </a:lnTo>
                <a:lnTo>
                  <a:pt x="24727" y="2193492"/>
                </a:lnTo>
                <a:lnTo>
                  <a:pt x="24772" y="2193537"/>
                </a:lnTo>
                <a:lnTo>
                  <a:pt x="268118" y="1949475"/>
                </a:lnTo>
                <a:lnTo>
                  <a:pt x="265132" y="1946497"/>
                </a:lnTo>
                <a:lnTo>
                  <a:pt x="268105" y="1943443"/>
                </a:lnTo>
                <a:lnTo>
                  <a:pt x="18383" y="1700382"/>
                </a:lnTo>
                <a:lnTo>
                  <a:pt x="18338" y="1700428"/>
                </a:lnTo>
                <a:lnTo>
                  <a:pt x="0" y="1682144"/>
                </a:lnTo>
                <a:lnTo>
                  <a:pt x="0" y="0"/>
                </a:lnTo>
                <a:close/>
              </a:path>
            </a:pathLst>
          </a:cu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
        <p:nvSpPr>
          <p:cNvPr id="81" name="Freeform 80">
            <a:extLst>
              <a:ext uri="{FF2B5EF4-FFF2-40B4-BE49-F238E27FC236}">
                <a16:creationId xmlns:a16="http://schemas.microsoft.com/office/drawing/2014/main" id="{BB16A445-68B3-0528-E932-D354B7A043FB}"/>
              </a:ext>
            </a:extLst>
          </p:cNvPr>
          <p:cNvSpPr txBox="1">
            <a:spLocks/>
          </p:cNvSpPr>
          <p:nvPr/>
        </p:nvSpPr>
        <p:spPr>
          <a:xfrm>
            <a:off x="425773" y="3912560"/>
            <a:ext cx="2839941" cy="2351261"/>
          </a:xfrm>
          <a:custGeom>
            <a:avLst/>
            <a:gdLst>
              <a:gd name="connsiteX0" fmla="*/ 2690362 w 2839941"/>
              <a:gd name="connsiteY0" fmla="*/ 0 h 2351261"/>
              <a:gd name="connsiteX1" fmla="*/ 2692599 w 2839941"/>
              <a:gd name="connsiteY1" fmla="*/ 1523402 h 2351261"/>
              <a:gd name="connsiteX2" fmla="*/ 2692720 w 2839941"/>
              <a:gd name="connsiteY2" fmla="*/ 1523281 h 2351261"/>
              <a:gd name="connsiteX3" fmla="*/ 2839941 w 2839941"/>
              <a:gd name="connsiteY3" fmla="*/ 1670072 h 2351261"/>
              <a:gd name="connsiteX4" fmla="*/ 2839941 w 2839941"/>
              <a:gd name="connsiteY4" fmla="*/ 2206825 h 2351261"/>
              <a:gd name="connsiteX5" fmla="*/ 2704423 w 2839941"/>
              <a:gd name="connsiteY5" fmla="*/ 2346058 h 2351261"/>
              <a:gd name="connsiteX6" fmla="*/ 2693791 w 2839941"/>
              <a:gd name="connsiteY6" fmla="*/ 2335710 h 2351261"/>
              <a:gd name="connsiteX7" fmla="*/ 2693809 w 2839941"/>
              <a:gd name="connsiteY7" fmla="*/ 2347311 h 2351261"/>
              <a:gd name="connsiteX8" fmla="*/ 3446 w 2839941"/>
              <a:gd name="connsiteY8" fmla="*/ 2351261 h 2351261"/>
              <a:gd name="connsiteX9" fmla="*/ 0 w 2839941"/>
              <a:gd name="connsiteY9" fmla="*/ 3950 h 2351261"/>
              <a:gd name="connsiteX10" fmla="*/ 2690362 w 2839941"/>
              <a:gd name="connsiteY10" fmla="*/ 0 h 2351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9941" h="2351261">
                <a:moveTo>
                  <a:pt x="2690362" y="0"/>
                </a:moveTo>
                <a:lnTo>
                  <a:pt x="2692599" y="1523402"/>
                </a:lnTo>
                <a:lnTo>
                  <a:pt x="2692720" y="1523281"/>
                </a:lnTo>
                <a:lnTo>
                  <a:pt x="2839941" y="1670072"/>
                </a:lnTo>
                <a:lnTo>
                  <a:pt x="2839941" y="2206825"/>
                </a:lnTo>
                <a:lnTo>
                  <a:pt x="2704423" y="2346058"/>
                </a:lnTo>
                <a:lnTo>
                  <a:pt x="2693791" y="2335710"/>
                </a:lnTo>
                <a:lnTo>
                  <a:pt x="2693809" y="2347311"/>
                </a:lnTo>
                <a:lnTo>
                  <a:pt x="3446" y="2351261"/>
                </a:lnTo>
                <a:lnTo>
                  <a:pt x="0" y="3950"/>
                </a:lnTo>
                <a:lnTo>
                  <a:pt x="2690362" y="0"/>
                </a:lnTo>
                <a:close/>
              </a:path>
            </a:pathLst>
          </a:custGeom>
        </p:spPr>
        <p:txBody>
          <a:bodyPr wrap="square">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2511937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pecial Slides 2_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1CBBB79-56FA-F7C3-8CDE-FE4B82A6A913}"/>
              </a:ext>
            </a:extLst>
          </p:cNvPr>
          <p:cNvSpPr/>
          <p:nvPr userDrawn="1"/>
        </p:nvSpPr>
        <p:spPr>
          <a:xfrm rot="5400000">
            <a:off x="3702321" y="-1989032"/>
            <a:ext cx="4787360" cy="12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7" name="Media Placeholder 4">
            <a:extLst>
              <a:ext uri="{FF2B5EF4-FFF2-40B4-BE49-F238E27FC236}">
                <a16:creationId xmlns:a16="http://schemas.microsoft.com/office/drawing/2014/main" id="{A948FED0-2FBF-60B6-A153-19EDB01FFFF5}"/>
              </a:ext>
            </a:extLst>
          </p:cNvPr>
          <p:cNvSpPr>
            <a:spLocks noGrp="1"/>
          </p:cNvSpPr>
          <p:nvPr>
            <p:ph type="media" sz="quarter" idx="36" hasCustomPrompt="1"/>
          </p:nvPr>
        </p:nvSpPr>
        <p:spPr>
          <a:xfrm>
            <a:off x="2509565" y="3628730"/>
            <a:ext cx="1677937" cy="2461307"/>
          </a:xfrm>
          <a:prstGeom prst="rect">
            <a:avLst/>
          </a:prstGeom>
          <a:solidFill>
            <a:schemeClr val="accent1"/>
          </a:solidFill>
        </p:spPr>
        <p:txBody>
          <a:bodyPr/>
          <a:lstStyle>
            <a:lvl1pPr marL="0" indent="0">
              <a:buNone/>
              <a:defRPr sz="800">
                <a:solidFill>
                  <a:schemeClr val="bg1"/>
                </a:solidFill>
              </a:defRPr>
            </a:lvl1pPr>
          </a:lstStyle>
          <a:p>
            <a:r>
              <a:rPr lang="en-US"/>
              <a:t>Can change block color in format shape window</a:t>
            </a:r>
          </a:p>
        </p:txBody>
      </p:sp>
      <p:sp>
        <p:nvSpPr>
          <p:cNvPr id="8" name="Content Placeholder 21">
            <a:extLst>
              <a:ext uri="{FF2B5EF4-FFF2-40B4-BE49-F238E27FC236}">
                <a16:creationId xmlns:a16="http://schemas.microsoft.com/office/drawing/2014/main" id="{7934AA12-3B12-3EE9-E023-D933B02CBAA0}"/>
              </a:ext>
            </a:extLst>
          </p:cNvPr>
          <p:cNvSpPr>
            <a:spLocks noGrp="1"/>
          </p:cNvSpPr>
          <p:nvPr>
            <p:ph sz="quarter" idx="37"/>
          </p:nvPr>
        </p:nvSpPr>
        <p:spPr>
          <a:xfrm>
            <a:off x="2509565" y="4897150"/>
            <a:ext cx="1663183" cy="1192887"/>
          </a:xfrm>
          <a:prstGeom prst="rect">
            <a:avLst/>
          </a:prstGeom>
        </p:spPr>
        <p:txBody>
          <a:bodyPr/>
          <a:lstStyle>
            <a:lvl1pPr marL="0" indent="0" algn="ctr">
              <a:buNone/>
              <a:defRPr sz="1400">
                <a:solidFill>
                  <a:schemeClr val="bg1"/>
                </a:solidFill>
                <a:latin typeface="+mn-lt"/>
              </a:defRPr>
            </a:lvl1pPr>
            <a:lvl2pPr>
              <a:defRPr sz="1400"/>
            </a:lvl2pPr>
            <a:lvl3pPr>
              <a:defRPr sz="1400"/>
            </a:lvl3pPr>
            <a:lvl4pPr>
              <a:defRPr sz="1400"/>
            </a:lvl4pPr>
            <a:lvl5pPr>
              <a:defRPr sz="1400"/>
            </a:lvl5pPr>
          </a:lstStyle>
          <a:p>
            <a:pPr lvl="0"/>
            <a:r>
              <a:rPr lang="en-US"/>
              <a:t>Click to edit</a:t>
            </a:r>
          </a:p>
        </p:txBody>
      </p:sp>
      <p:sp>
        <p:nvSpPr>
          <p:cNvPr id="18" name="Text Placeholder 11">
            <a:extLst>
              <a:ext uri="{FF2B5EF4-FFF2-40B4-BE49-F238E27FC236}">
                <a16:creationId xmlns:a16="http://schemas.microsoft.com/office/drawing/2014/main" id="{1945514E-4FFA-9D93-E380-558A361B8191}"/>
              </a:ext>
            </a:extLst>
          </p:cNvPr>
          <p:cNvSpPr>
            <a:spLocks noGrp="1"/>
          </p:cNvSpPr>
          <p:nvPr>
            <p:ph type="body" sz="quarter" idx="38" hasCustomPrompt="1"/>
          </p:nvPr>
        </p:nvSpPr>
        <p:spPr>
          <a:xfrm>
            <a:off x="2509952" y="4537150"/>
            <a:ext cx="1663183" cy="322736"/>
          </a:xfrm>
          <a:prstGeom prst="rect">
            <a:avLst/>
          </a:prstGeom>
          <a:noFill/>
        </p:spPr>
        <p:txBody>
          <a:bodyPr anchor="ctr"/>
          <a:lstStyle>
            <a:lvl1pPr marL="0" indent="0" algn="l">
              <a:buFont typeface="Arial" panose="020B0604020202020204" pitchFamily="34" charset="0"/>
              <a:buNone/>
              <a:defRPr sz="1600" b="1" i="0">
                <a:solidFill>
                  <a:schemeClr val="bg1"/>
                </a:solidFill>
                <a:latin typeface="Cambria" panose="02040503050406030204" pitchFamily="18" charset="0"/>
              </a:defRPr>
            </a:lvl1pPr>
          </a:lstStyle>
          <a:p>
            <a:pPr lvl="0"/>
            <a:r>
              <a:rPr lang="en-US" noProof="0"/>
              <a:t>MOCKUP NAME</a:t>
            </a:r>
          </a:p>
        </p:txBody>
      </p:sp>
      <p:sp>
        <p:nvSpPr>
          <p:cNvPr id="21" name="Media Placeholder 4">
            <a:extLst>
              <a:ext uri="{FF2B5EF4-FFF2-40B4-BE49-F238E27FC236}">
                <a16:creationId xmlns:a16="http://schemas.microsoft.com/office/drawing/2014/main" id="{187CA96C-6EB8-1520-732E-823935CD6BA3}"/>
              </a:ext>
            </a:extLst>
          </p:cNvPr>
          <p:cNvSpPr>
            <a:spLocks noGrp="1"/>
          </p:cNvSpPr>
          <p:nvPr>
            <p:ph type="media" sz="quarter" idx="39" hasCustomPrompt="1"/>
          </p:nvPr>
        </p:nvSpPr>
        <p:spPr>
          <a:xfrm>
            <a:off x="4347650" y="3619222"/>
            <a:ext cx="1677937" cy="2461307"/>
          </a:xfrm>
          <a:prstGeom prst="rect">
            <a:avLst/>
          </a:prstGeom>
          <a:solidFill>
            <a:schemeClr val="accent1"/>
          </a:solidFill>
        </p:spPr>
        <p:txBody>
          <a:bodyPr/>
          <a:lstStyle>
            <a:lvl1pPr marL="0" indent="0">
              <a:buNone/>
              <a:defRPr sz="800">
                <a:solidFill>
                  <a:schemeClr val="bg1"/>
                </a:solidFill>
              </a:defRPr>
            </a:lvl1pPr>
          </a:lstStyle>
          <a:p>
            <a:r>
              <a:rPr lang="en-US"/>
              <a:t>Can change block color in format shape window</a:t>
            </a:r>
          </a:p>
        </p:txBody>
      </p:sp>
      <p:sp>
        <p:nvSpPr>
          <p:cNvPr id="22" name="Content Placeholder 21">
            <a:extLst>
              <a:ext uri="{FF2B5EF4-FFF2-40B4-BE49-F238E27FC236}">
                <a16:creationId xmlns:a16="http://schemas.microsoft.com/office/drawing/2014/main" id="{F2C73219-114D-82C0-3B25-5780AD66761F}"/>
              </a:ext>
            </a:extLst>
          </p:cNvPr>
          <p:cNvSpPr>
            <a:spLocks noGrp="1"/>
          </p:cNvSpPr>
          <p:nvPr>
            <p:ph sz="quarter" idx="40"/>
          </p:nvPr>
        </p:nvSpPr>
        <p:spPr>
          <a:xfrm>
            <a:off x="4347650" y="4887642"/>
            <a:ext cx="1663183" cy="1192887"/>
          </a:xfrm>
          <a:prstGeom prst="rect">
            <a:avLst/>
          </a:prstGeom>
        </p:spPr>
        <p:txBody>
          <a:bodyPr/>
          <a:lstStyle>
            <a:lvl1pPr marL="0" indent="0" algn="ctr">
              <a:buNone/>
              <a:defRPr sz="1400">
                <a:solidFill>
                  <a:schemeClr val="bg1"/>
                </a:solidFill>
                <a:latin typeface="+mn-lt"/>
              </a:defRPr>
            </a:lvl1pPr>
            <a:lvl2pPr>
              <a:defRPr sz="1400"/>
            </a:lvl2pPr>
            <a:lvl3pPr>
              <a:defRPr sz="1400"/>
            </a:lvl3pPr>
            <a:lvl4pPr>
              <a:defRPr sz="1400"/>
            </a:lvl4pPr>
            <a:lvl5pPr>
              <a:defRPr sz="1400"/>
            </a:lvl5pPr>
          </a:lstStyle>
          <a:p>
            <a:pPr lvl="0"/>
            <a:r>
              <a:rPr lang="en-US"/>
              <a:t>Click to edit</a:t>
            </a:r>
          </a:p>
        </p:txBody>
      </p:sp>
      <p:sp>
        <p:nvSpPr>
          <p:cNvPr id="23" name="Text Placeholder 11">
            <a:extLst>
              <a:ext uri="{FF2B5EF4-FFF2-40B4-BE49-F238E27FC236}">
                <a16:creationId xmlns:a16="http://schemas.microsoft.com/office/drawing/2014/main" id="{C3C73559-9DE5-A00F-F387-49ADAFC0ECB7}"/>
              </a:ext>
            </a:extLst>
          </p:cNvPr>
          <p:cNvSpPr>
            <a:spLocks noGrp="1"/>
          </p:cNvSpPr>
          <p:nvPr>
            <p:ph type="body" sz="quarter" idx="41" hasCustomPrompt="1"/>
          </p:nvPr>
        </p:nvSpPr>
        <p:spPr>
          <a:xfrm>
            <a:off x="4348037" y="4527642"/>
            <a:ext cx="1663183" cy="322736"/>
          </a:xfrm>
          <a:prstGeom prst="rect">
            <a:avLst/>
          </a:prstGeom>
          <a:noFill/>
        </p:spPr>
        <p:txBody>
          <a:bodyPr anchor="ctr"/>
          <a:lstStyle>
            <a:lvl1pPr marL="0" indent="0" algn="l">
              <a:buFont typeface="Arial" panose="020B0604020202020204" pitchFamily="34" charset="0"/>
              <a:buNone/>
              <a:defRPr sz="1600" b="1" i="0">
                <a:solidFill>
                  <a:schemeClr val="bg1"/>
                </a:solidFill>
                <a:latin typeface="Cambria" panose="02040503050406030204" pitchFamily="18" charset="0"/>
              </a:defRPr>
            </a:lvl1pPr>
          </a:lstStyle>
          <a:p>
            <a:pPr lvl="0"/>
            <a:r>
              <a:rPr lang="en-US" noProof="0"/>
              <a:t>MOCKUP NAME</a:t>
            </a:r>
          </a:p>
        </p:txBody>
      </p:sp>
      <p:sp>
        <p:nvSpPr>
          <p:cNvPr id="24" name="Media Placeholder 4">
            <a:extLst>
              <a:ext uri="{FF2B5EF4-FFF2-40B4-BE49-F238E27FC236}">
                <a16:creationId xmlns:a16="http://schemas.microsoft.com/office/drawing/2014/main" id="{7F2851A6-A9CC-C952-AC84-4CD517A46D0C}"/>
              </a:ext>
            </a:extLst>
          </p:cNvPr>
          <p:cNvSpPr>
            <a:spLocks noGrp="1"/>
          </p:cNvSpPr>
          <p:nvPr>
            <p:ph type="media" sz="quarter" idx="42" hasCustomPrompt="1"/>
          </p:nvPr>
        </p:nvSpPr>
        <p:spPr>
          <a:xfrm>
            <a:off x="6173973" y="3635542"/>
            <a:ext cx="1677937" cy="2461307"/>
          </a:xfrm>
          <a:prstGeom prst="rect">
            <a:avLst/>
          </a:prstGeom>
          <a:solidFill>
            <a:schemeClr val="accent1"/>
          </a:solidFill>
        </p:spPr>
        <p:txBody>
          <a:bodyPr/>
          <a:lstStyle>
            <a:lvl1pPr marL="0" indent="0">
              <a:buNone/>
              <a:defRPr sz="800">
                <a:solidFill>
                  <a:schemeClr val="bg1"/>
                </a:solidFill>
              </a:defRPr>
            </a:lvl1pPr>
          </a:lstStyle>
          <a:p>
            <a:r>
              <a:rPr lang="en-US"/>
              <a:t>Can change block color in format shape window</a:t>
            </a:r>
          </a:p>
        </p:txBody>
      </p:sp>
      <p:sp>
        <p:nvSpPr>
          <p:cNvPr id="25" name="Content Placeholder 21">
            <a:extLst>
              <a:ext uri="{FF2B5EF4-FFF2-40B4-BE49-F238E27FC236}">
                <a16:creationId xmlns:a16="http://schemas.microsoft.com/office/drawing/2014/main" id="{B5288B24-3976-DEF7-D969-A7D85DACDF60}"/>
              </a:ext>
            </a:extLst>
          </p:cNvPr>
          <p:cNvSpPr>
            <a:spLocks noGrp="1"/>
          </p:cNvSpPr>
          <p:nvPr>
            <p:ph sz="quarter" idx="43"/>
          </p:nvPr>
        </p:nvSpPr>
        <p:spPr>
          <a:xfrm>
            <a:off x="6173973" y="4903962"/>
            <a:ext cx="1663183" cy="1192887"/>
          </a:xfrm>
          <a:prstGeom prst="rect">
            <a:avLst/>
          </a:prstGeom>
        </p:spPr>
        <p:txBody>
          <a:bodyPr/>
          <a:lstStyle>
            <a:lvl1pPr marL="0" indent="0" algn="ctr">
              <a:buNone/>
              <a:defRPr sz="1400">
                <a:solidFill>
                  <a:schemeClr val="bg1"/>
                </a:solidFill>
                <a:latin typeface="+mn-lt"/>
              </a:defRPr>
            </a:lvl1pPr>
            <a:lvl2pPr>
              <a:defRPr sz="1400"/>
            </a:lvl2pPr>
            <a:lvl3pPr>
              <a:defRPr sz="1400"/>
            </a:lvl3pPr>
            <a:lvl4pPr>
              <a:defRPr sz="1400"/>
            </a:lvl4pPr>
            <a:lvl5pPr>
              <a:defRPr sz="1400"/>
            </a:lvl5pPr>
          </a:lstStyle>
          <a:p>
            <a:pPr lvl="0"/>
            <a:r>
              <a:rPr lang="en-US"/>
              <a:t>Click to edit</a:t>
            </a:r>
          </a:p>
        </p:txBody>
      </p:sp>
      <p:sp>
        <p:nvSpPr>
          <p:cNvPr id="27" name="Text Placeholder 11">
            <a:extLst>
              <a:ext uri="{FF2B5EF4-FFF2-40B4-BE49-F238E27FC236}">
                <a16:creationId xmlns:a16="http://schemas.microsoft.com/office/drawing/2014/main" id="{9DCA967F-BEFD-49E6-A242-FD7375D8604B}"/>
              </a:ext>
            </a:extLst>
          </p:cNvPr>
          <p:cNvSpPr>
            <a:spLocks noGrp="1"/>
          </p:cNvSpPr>
          <p:nvPr>
            <p:ph type="body" sz="quarter" idx="44" hasCustomPrompt="1"/>
          </p:nvPr>
        </p:nvSpPr>
        <p:spPr>
          <a:xfrm>
            <a:off x="6174360" y="4543962"/>
            <a:ext cx="1663183" cy="322736"/>
          </a:xfrm>
          <a:prstGeom prst="rect">
            <a:avLst/>
          </a:prstGeom>
          <a:noFill/>
        </p:spPr>
        <p:txBody>
          <a:bodyPr anchor="ctr"/>
          <a:lstStyle>
            <a:lvl1pPr marL="0" indent="0" algn="l">
              <a:buFont typeface="Arial" panose="020B0604020202020204" pitchFamily="34" charset="0"/>
              <a:buNone/>
              <a:defRPr sz="1600" b="1" i="0">
                <a:solidFill>
                  <a:schemeClr val="bg1"/>
                </a:solidFill>
                <a:latin typeface="Cambria" panose="02040503050406030204" pitchFamily="18" charset="0"/>
              </a:defRPr>
            </a:lvl1pPr>
          </a:lstStyle>
          <a:p>
            <a:pPr lvl="0"/>
            <a:r>
              <a:rPr lang="en-US" noProof="0"/>
              <a:t>MOCKUP NAME</a:t>
            </a:r>
          </a:p>
        </p:txBody>
      </p:sp>
      <p:sp>
        <p:nvSpPr>
          <p:cNvPr id="29" name="Media Placeholder 4">
            <a:extLst>
              <a:ext uri="{FF2B5EF4-FFF2-40B4-BE49-F238E27FC236}">
                <a16:creationId xmlns:a16="http://schemas.microsoft.com/office/drawing/2014/main" id="{19986037-1AD6-4C7A-8497-06D748CFAC5E}"/>
              </a:ext>
            </a:extLst>
          </p:cNvPr>
          <p:cNvSpPr>
            <a:spLocks noGrp="1"/>
          </p:cNvSpPr>
          <p:nvPr>
            <p:ph type="media" sz="quarter" idx="45" hasCustomPrompt="1"/>
          </p:nvPr>
        </p:nvSpPr>
        <p:spPr>
          <a:xfrm>
            <a:off x="7994841" y="3619222"/>
            <a:ext cx="1677937" cy="2461307"/>
          </a:xfrm>
          <a:prstGeom prst="rect">
            <a:avLst/>
          </a:prstGeom>
          <a:solidFill>
            <a:schemeClr val="accent1"/>
          </a:solidFill>
        </p:spPr>
        <p:txBody>
          <a:bodyPr/>
          <a:lstStyle>
            <a:lvl1pPr marL="0" indent="0">
              <a:buNone/>
              <a:defRPr sz="800">
                <a:solidFill>
                  <a:schemeClr val="bg1"/>
                </a:solidFill>
              </a:defRPr>
            </a:lvl1pPr>
          </a:lstStyle>
          <a:p>
            <a:r>
              <a:rPr lang="en-US"/>
              <a:t>Can change block color in format shape window</a:t>
            </a:r>
          </a:p>
        </p:txBody>
      </p:sp>
      <p:sp>
        <p:nvSpPr>
          <p:cNvPr id="31" name="Content Placeholder 21">
            <a:extLst>
              <a:ext uri="{FF2B5EF4-FFF2-40B4-BE49-F238E27FC236}">
                <a16:creationId xmlns:a16="http://schemas.microsoft.com/office/drawing/2014/main" id="{03CDF6DC-85B3-39E8-5D77-3E0340179E31}"/>
              </a:ext>
            </a:extLst>
          </p:cNvPr>
          <p:cNvSpPr>
            <a:spLocks noGrp="1"/>
          </p:cNvSpPr>
          <p:nvPr>
            <p:ph sz="quarter" idx="46"/>
          </p:nvPr>
        </p:nvSpPr>
        <p:spPr>
          <a:xfrm>
            <a:off x="7994841" y="4887642"/>
            <a:ext cx="1663183" cy="1192887"/>
          </a:xfrm>
          <a:prstGeom prst="rect">
            <a:avLst/>
          </a:prstGeom>
        </p:spPr>
        <p:txBody>
          <a:bodyPr/>
          <a:lstStyle>
            <a:lvl1pPr marL="0" indent="0" algn="ctr">
              <a:buNone/>
              <a:defRPr sz="1400">
                <a:solidFill>
                  <a:schemeClr val="bg1"/>
                </a:solidFill>
                <a:latin typeface="+mn-lt"/>
              </a:defRPr>
            </a:lvl1pPr>
            <a:lvl2pPr>
              <a:defRPr sz="1400"/>
            </a:lvl2pPr>
            <a:lvl3pPr>
              <a:defRPr sz="1400"/>
            </a:lvl3pPr>
            <a:lvl4pPr>
              <a:defRPr sz="1400"/>
            </a:lvl4pPr>
            <a:lvl5pPr>
              <a:defRPr sz="1400"/>
            </a:lvl5pPr>
          </a:lstStyle>
          <a:p>
            <a:pPr lvl="0"/>
            <a:r>
              <a:rPr lang="en-US"/>
              <a:t>Click to edit</a:t>
            </a:r>
          </a:p>
        </p:txBody>
      </p:sp>
      <p:sp>
        <p:nvSpPr>
          <p:cNvPr id="33" name="Text Placeholder 11">
            <a:extLst>
              <a:ext uri="{FF2B5EF4-FFF2-40B4-BE49-F238E27FC236}">
                <a16:creationId xmlns:a16="http://schemas.microsoft.com/office/drawing/2014/main" id="{7608A590-0C00-7ACB-9D2A-2945E59954ED}"/>
              </a:ext>
            </a:extLst>
          </p:cNvPr>
          <p:cNvSpPr>
            <a:spLocks noGrp="1"/>
          </p:cNvSpPr>
          <p:nvPr>
            <p:ph type="body" sz="quarter" idx="47" hasCustomPrompt="1"/>
          </p:nvPr>
        </p:nvSpPr>
        <p:spPr>
          <a:xfrm>
            <a:off x="7995228" y="4527642"/>
            <a:ext cx="1663183" cy="322736"/>
          </a:xfrm>
          <a:prstGeom prst="rect">
            <a:avLst/>
          </a:prstGeom>
          <a:noFill/>
        </p:spPr>
        <p:txBody>
          <a:bodyPr anchor="ctr"/>
          <a:lstStyle>
            <a:lvl1pPr marL="0" indent="0" algn="l">
              <a:buFont typeface="Arial" panose="020B0604020202020204" pitchFamily="34" charset="0"/>
              <a:buNone/>
              <a:defRPr sz="1600" b="1" i="0">
                <a:solidFill>
                  <a:schemeClr val="bg1"/>
                </a:solidFill>
                <a:latin typeface="Cambria" panose="02040503050406030204" pitchFamily="18" charset="0"/>
              </a:defRPr>
            </a:lvl1pPr>
          </a:lstStyle>
          <a:p>
            <a:pPr lvl="0"/>
            <a:r>
              <a:rPr lang="en-US" noProof="0"/>
              <a:t>MOCKUP NAME</a:t>
            </a:r>
          </a:p>
        </p:txBody>
      </p:sp>
      <p:sp>
        <p:nvSpPr>
          <p:cNvPr id="36" name="Media Placeholder 4">
            <a:extLst>
              <a:ext uri="{FF2B5EF4-FFF2-40B4-BE49-F238E27FC236}">
                <a16:creationId xmlns:a16="http://schemas.microsoft.com/office/drawing/2014/main" id="{1AF13959-218B-26DC-172D-2325D3B599B3}"/>
              </a:ext>
            </a:extLst>
          </p:cNvPr>
          <p:cNvSpPr>
            <a:spLocks noGrp="1"/>
          </p:cNvSpPr>
          <p:nvPr>
            <p:ph type="media" sz="quarter" idx="48" hasCustomPrompt="1"/>
          </p:nvPr>
        </p:nvSpPr>
        <p:spPr>
          <a:xfrm>
            <a:off x="9821164" y="3635542"/>
            <a:ext cx="1677937" cy="2461307"/>
          </a:xfrm>
          <a:prstGeom prst="rect">
            <a:avLst/>
          </a:prstGeom>
          <a:solidFill>
            <a:schemeClr val="accent1"/>
          </a:solidFill>
        </p:spPr>
        <p:txBody>
          <a:bodyPr/>
          <a:lstStyle>
            <a:lvl1pPr marL="0" indent="0">
              <a:buNone/>
              <a:defRPr sz="800">
                <a:solidFill>
                  <a:schemeClr val="bg1"/>
                </a:solidFill>
              </a:defRPr>
            </a:lvl1pPr>
          </a:lstStyle>
          <a:p>
            <a:r>
              <a:rPr lang="en-US"/>
              <a:t>Can change block color in format shape window</a:t>
            </a:r>
          </a:p>
        </p:txBody>
      </p:sp>
      <p:sp>
        <p:nvSpPr>
          <p:cNvPr id="37" name="Content Placeholder 21">
            <a:extLst>
              <a:ext uri="{FF2B5EF4-FFF2-40B4-BE49-F238E27FC236}">
                <a16:creationId xmlns:a16="http://schemas.microsoft.com/office/drawing/2014/main" id="{96CB0D09-0484-F519-ADD5-5CF2F4CE9B3D}"/>
              </a:ext>
            </a:extLst>
          </p:cNvPr>
          <p:cNvSpPr>
            <a:spLocks noGrp="1"/>
          </p:cNvSpPr>
          <p:nvPr>
            <p:ph sz="quarter" idx="49"/>
          </p:nvPr>
        </p:nvSpPr>
        <p:spPr>
          <a:xfrm>
            <a:off x="9821164" y="4903962"/>
            <a:ext cx="1663183" cy="1192887"/>
          </a:xfrm>
          <a:prstGeom prst="rect">
            <a:avLst/>
          </a:prstGeom>
        </p:spPr>
        <p:txBody>
          <a:bodyPr/>
          <a:lstStyle>
            <a:lvl1pPr marL="0" indent="0" algn="ctr">
              <a:buNone/>
              <a:defRPr sz="1400">
                <a:solidFill>
                  <a:schemeClr val="bg1"/>
                </a:solidFill>
                <a:latin typeface="+mn-lt"/>
              </a:defRPr>
            </a:lvl1pPr>
            <a:lvl2pPr>
              <a:defRPr sz="1400"/>
            </a:lvl2pPr>
            <a:lvl3pPr>
              <a:defRPr sz="1400"/>
            </a:lvl3pPr>
            <a:lvl4pPr>
              <a:defRPr sz="1400"/>
            </a:lvl4pPr>
            <a:lvl5pPr>
              <a:defRPr sz="1400"/>
            </a:lvl5pPr>
          </a:lstStyle>
          <a:p>
            <a:pPr lvl="0"/>
            <a:r>
              <a:rPr lang="en-US"/>
              <a:t>Click to edit</a:t>
            </a:r>
          </a:p>
        </p:txBody>
      </p:sp>
      <p:sp>
        <p:nvSpPr>
          <p:cNvPr id="38" name="Text Placeholder 11">
            <a:extLst>
              <a:ext uri="{FF2B5EF4-FFF2-40B4-BE49-F238E27FC236}">
                <a16:creationId xmlns:a16="http://schemas.microsoft.com/office/drawing/2014/main" id="{FA377780-98D4-E2E3-1301-E8359B3FFAF2}"/>
              </a:ext>
            </a:extLst>
          </p:cNvPr>
          <p:cNvSpPr>
            <a:spLocks noGrp="1"/>
          </p:cNvSpPr>
          <p:nvPr>
            <p:ph type="body" sz="quarter" idx="50" hasCustomPrompt="1"/>
          </p:nvPr>
        </p:nvSpPr>
        <p:spPr>
          <a:xfrm>
            <a:off x="9821551" y="4543962"/>
            <a:ext cx="1663183" cy="322736"/>
          </a:xfrm>
          <a:prstGeom prst="rect">
            <a:avLst/>
          </a:prstGeom>
          <a:noFill/>
        </p:spPr>
        <p:txBody>
          <a:bodyPr anchor="ctr"/>
          <a:lstStyle>
            <a:lvl1pPr marL="0" indent="0" algn="l">
              <a:buFont typeface="Arial" panose="020B0604020202020204" pitchFamily="34" charset="0"/>
              <a:buNone/>
              <a:defRPr sz="1600" b="1" i="0">
                <a:solidFill>
                  <a:schemeClr val="bg1"/>
                </a:solidFill>
                <a:latin typeface="Cambria" panose="02040503050406030204" pitchFamily="18" charset="0"/>
              </a:defRPr>
            </a:lvl1pPr>
          </a:lstStyle>
          <a:p>
            <a:pPr lvl="0"/>
            <a:r>
              <a:rPr lang="en-US" noProof="0"/>
              <a:t>MOCKUP NAME</a:t>
            </a:r>
          </a:p>
        </p:txBody>
      </p:sp>
      <p:sp>
        <p:nvSpPr>
          <p:cNvPr id="2" name="Media Placeholder 4">
            <a:extLst>
              <a:ext uri="{FF2B5EF4-FFF2-40B4-BE49-F238E27FC236}">
                <a16:creationId xmlns:a16="http://schemas.microsoft.com/office/drawing/2014/main" id="{AC3AA6F6-E036-625E-3D69-7D730B2DAB07}"/>
              </a:ext>
            </a:extLst>
          </p:cNvPr>
          <p:cNvSpPr>
            <a:spLocks noGrp="1"/>
          </p:cNvSpPr>
          <p:nvPr>
            <p:ph type="media" sz="quarter" idx="35" hasCustomPrompt="1"/>
          </p:nvPr>
        </p:nvSpPr>
        <p:spPr>
          <a:xfrm>
            <a:off x="683242" y="3612410"/>
            <a:ext cx="1677937" cy="2461307"/>
          </a:xfrm>
          <a:prstGeom prst="rect">
            <a:avLst/>
          </a:prstGeom>
          <a:solidFill>
            <a:schemeClr val="accent1"/>
          </a:solidFill>
        </p:spPr>
        <p:txBody>
          <a:bodyPr/>
          <a:lstStyle>
            <a:lvl1pPr marL="0" indent="0">
              <a:buNone/>
              <a:defRPr sz="800">
                <a:solidFill>
                  <a:schemeClr val="bg1"/>
                </a:solidFill>
              </a:defRPr>
            </a:lvl1pPr>
          </a:lstStyle>
          <a:p>
            <a:r>
              <a:rPr lang="en-US"/>
              <a:t>Can change block color in format shape window</a:t>
            </a:r>
          </a:p>
        </p:txBody>
      </p:sp>
      <p:sp>
        <p:nvSpPr>
          <p:cNvPr id="3" name="Slide Number Placeholder 2">
            <a:extLst>
              <a:ext uri="{FF2B5EF4-FFF2-40B4-BE49-F238E27FC236}">
                <a16:creationId xmlns:a16="http://schemas.microsoft.com/office/drawing/2014/main" id="{1FFD5B38-F7B5-2D00-D4C6-E92B3FC0E0EE}"/>
              </a:ext>
            </a:extLst>
          </p:cNvPr>
          <p:cNvSpPr>
            <a:spLocks noGrp="1"/>
          </p:cNvSpPr>
          <p:nvPr>
            <p:ph type="sldNum" sz="quarter" idx="10"/>
          </p:nvPr>
        </p:nvSpPr>
        <p:spPr/>
        <p:txBody>
          <a:bodyPr/>
          <a:lstStyle/>
          <a:p>
            <a:fld id="{4B73C415-D670-4716-A5EC-CC4D52CA2BAC}" type="slidenum">
              <a:rPr lang="en-US" smtClean="0"/>
              <a:pPr/>
              <a:t>‹#›</a:t>
            </a:fld>
            <a:endParaRPr lang="en-US"/>
          </a:p>
        </p:txBody>
      </p:sp>
      <p:sp>
        <p:nvSpPr>
          <p:cNvPr id="106" name="Subtitle 2">
            <a:extLst>
              <a:ext uri="{FF2B5EF4-FFF2-40B4-BE49-F238E27FC236}">
                <a16:creationId xmlns:a16="http://schemas.microsoft.com/office/drawing/2014/main" id="{452451A0-E649-6EC3-9BA3-A13BFD48967F}"/>
              </a:ext>
            </a:extLst>
          </p:cNvPr>
          <p:cNvSpPr>
            <a:spLocks noGrp="1"/>
          </p:cNvSpPr>
          <p:nvPr>
            <p:ph type="subTitle" idx="12"/>
          </p:nvPr>
        </p:nvSpPr>
        <p:spPr>
          <a:xfrm>
            <a:off x="348136" y="879609"/>
            <a:ext cx="6029234"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10" name="Picture Placeholder 73">
            <a:extLst>
              <a:ext uri="{FF2B5EF4-FFF2-40B4-BE49-F238E27FC236}">
                <a16:creationId xmlns:a16="http://schemas.microsoft.com/office/drawing/2014/main" id="{819D3213-0B4F-4707-6BCB-14BDE54CBC14}"/>
              </a:ext>
            </a:extLst>
          </p:cNvPr>
          <p:cNvSpPr>
            <a:spLocks noGrp="1"/>
          </p:cNvSpPr>
          <p:nvPr>
            <p:ph type="pic" sz="quarter" idx="11"/>
          </p:nvPr>
        </p:nvSpPr>
        <p:spPr>
          <a:xfrm>
            <a:off x="7257544" y="420716"/>
            <a:ext cx="4260156" cy="2811582"/>
          </a:xfrm>
          <a:custGeom>
            <a:avLst/>
            <a:gdLst>
              <a:gd name="connsiteX0" fmla="*/ 0 w 4154741"/>
              <a:gd name="connsiteY0" fmla="*/ 0 h 2274354"/>
              <a:gd name="connsiteX1" fmla="*/ 4154741 w 4154741"/>
              <a:gd name="connsiteY1" fmla="*/ 0 h 2274354"/>
              <a:gd name="connsiteX2" fmla="*/ 4154741 w 4154741"/>
              <a:gd name="connsiteY2" fmla="*/ 2274354 h 2274354"/>
              <a:gd name="connsiteX3" fmla="*/ 0 w 4154741"/>
              <a:gd name="connsiteY3" fmla="*/ 2274354 h 2274354"/>
            </a:gdLst>
            <a:ahLst/>
            <a:cxnLst>
              <a:cxn ang="0">
                <a:pos x="connsiteX0" y="connsiteY0"/>
              </a:cxn>
              <a:cxn ang="0">
                <a:pos x="connsiteX1" y="connsiteY1"/>
              </a:cxn>
              <a:cxn ang="0">
                <a:pos x="connsiteX2" y="connsiteY2"/>
              </a:cxn>
              <a:cxn ang="0">
                <a:pos x="connsiteX3" y="connsiteY3"/>
              </a:cxn>
            </a:cxnLst>
            <a:rect l="l" t="t" r="r" b="b"/>
            <a:pathLst>
              <a:path w="4154741" h="2274354">
                <a:moveTo>
                  <a:pt x="0" y="0"/>
                </a:moveTo>
                <a:lnTo>
                  <a:pt x="4154741" y="0"/>
                </a:lnTo>
                <a:lnTo>
                  <a:pt x="4154741" y="2274354"/>
                </a:lnTo>
                <a:lnTo>
                  <a:pt x="0" y="2274354"/>
                </a:lnTo>
                <a:close/>
              </a:path>
            </a:pathLst>
          </a:custGeom>
        </p:spPr>
        <p:txBody>
          <a:bodyPr/>
          <a:lstStyle>
            <a:lvl1pPr>
              <a:defRPr>
                <a:solidFill>
                  <a:schemeClr val="bg1"/>
                </a:solidFill>
              </a:defRPr>
            </a:lvl1pPr>
          </a:lstStyle>
          <a:p>
            <a:endParaRPr lang="en-US"/>
          </a:p>
        </p:txBody>
      </p:sp>
      <p:sp>
        <p:nvSpPr>
          <p:cNvPr id="113" name="Title 1">
            <a:extLst>
              <a:ext uri="{FF2B5EF4-FFF2-40B4-BE49-F238E27FC236}">
                <a16:creationId xmlns:a16="http://schemas.microsoft.com/office/drawing/2014/main" id="{800A6FA7-1910-8A09-C02C-359E144189AB}"/>
              </a:ext>
            </a:extLst>
          </p:cNvPr>
          <p:cNvSpPr>
            <a:spLocks noGrp="1"/>
          </p:cNvSpPr>
          <p:nvPr>
            <p:ph type="title" hasCustomPrompt="1"/>
          </p:nvPr>
        </p:nvSpPr>
        <p:spPr>
          <a:xfrm>
            <a:off x="431999" y="432000"/>
            <a:ext cx="6379487"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bg1"/>
                </a:solidFill>
                <a:latin typeface="Cambria" panose="02040503050406030204" pitchFamily="18" charset="0"/>
                <a:ea typeface="+mj-ea"/>
                <a:cs typeface="+mj-cs"/>
              </a:defRPr>
            </a:lvl1pPr>
          </a:lstStyle>
          <a:p>
            <a:r>
              <a:rPr lang="en-US"/>
              <a:t>CLICK TO EDIT MASTER TITLE STYLE</a:t>
            </a:r>
            <a:endParaRPr lang="en-US" noProof="0"/>
          </a:p>
        </p:txBody>
      </p:sp>
      <p:sp>
        <p:nvSpPr>
          <p:cNvPr id="5" name="Content Placeholder 21">
            <a:extLst>
              <a:ext uri="{FF2B5EF4-FFF2-40B4-BE49-F238E27FC236}">
                <a16:creationId xmlns:a16="http://schemas.microsoft.com/office/drawing/2014/main" id="{7A208F69-3D14-039D-81E6-EDB304DC9A00}"/>
              </a:ext>
            </a:extLst>
          </p:cNvPr>
          <p:cNvSpPr>
            <a:spLocks noGrp="1"/>
          </p:cNvSpPr>
          <p:nvPr>
            <p:ph sz="quarter" idx="30"/>
          </p:nvPr>
        </p:nvSpPr>
        <p:spPr>
          <a:xfrm>
            <a:off x="683242" y="4880830"/>
            <a:ext cx="1663183" cy="1192887"/>
          </a:xfrm>
          <a:prstGeom prst="rect">
            <a:avLst/>
          </a:prstGeom>
        </p:spPr>
        <p:txBody>
          <a:bodyPr/>
          <a:lstStyle>
            <a:lvl1pPr marL="0" indent="0" algn="ctr">
              <a:buNone/>
              <a:defRPr sz="1400">
                <a:solidFill>
                  <a:schemeClr val="bg1"/>
                </a:solidFill>
                <a:latin typeface="+mn-lt"/>
              </a:defRPr>
            </a:lvl1pPr>
            <a:lvl2pPr>
              <a:defRPr sz="1400"/>
            </a:lvl2pPr>
            <a:lvl3pPr>
              <a:defRPr sz="1400"/>
            </a:lvl3pPr>
            <a:lvl4pPr>
              <a:defRPr sz="1400"/>
            </a:lvl4pPr>
            <a:lvl5pPr>
              <a:defRPr sz="1400"/>
            </a:lvl5pPr>
          </a:lstStyle>
          <a:p>
            <a:pPr lvl="0"/>
            <a:r>
              <a:rPr lang="en-US"/>
              <a:t>Click to edit</a:t>
            </a:r>
          </a:p>
        </p:txBody>
      </p:sp>
      <p:sp>
        <p:nvSpPr>
          <p:cNvPr id="6" name="Text Placeholder 11">
            <a:extLst>
              <a:ext uri="{FF2B5EF4-FFF2-40B4-BE49-F238E27FC236}">
                <a16:creationId xmlns:a16="http://schemas.microsoft.com/office/drawing/2014/main" id="{71E1ECC7-DE94-82AD-2E34-B63AAA6D0F14}"/>
              </a:ext>
            </a:extLst>
          </p:cNvPr>
          <p:cNvSpPr>
            <a:spLocks noGrp="1"/>
          </p:cNvSpPr>
          <p:nvPr>
            <p:ph type="body" sz="quarter" idx="14" hasCustomPrompt="1"/>
          </p:nvPr>
        </p:nvSpPr>
        <p:spPr>
          <a:xfrm>
            <a:off x="683629" y="4520830"/>
            <a:ext cx="1663183" cy="322736"/>
          </a:xfrm>
          <a:prstGeom prst="rect">
            <a:avLst/>
          </a:prstGeom>
          <a:noFill/>
        </p:spPr>
        <p:txBody>
          <a:bodyPr anchor="ctr"/>
          <a:lstStyle>
            <a:lvl1pPr marL="0" indent="0" algn="l">
              <a:buFont typeface="Arial" panose="020B0604020202020204" pitchFamily="34" charset="0"/>
              <a:buNone/>
              <a:defRPr sz="1600" b="1" i="0">
                <a:solidFill>
                  <a:schemeClr val="bg1"/>
                </a:solidFill>
                <a:latin typeface="Cambria" panose="02040503050406030204" pitchFamily="18" charset="0"/>
              </a:defRPr>
            </a:lvl1pPr>
          </a:lstStyle>
          <a:p>
            <a:pPr lvl="0"/>
            <a:r>
              <a:rPr lang="en-US" noProof="0"/>
              <a:t>MOCKUP NAME</a:t>
            </a:r>
          </a:p>
        </p:txBody>
      </p:sp>
      <p:sp>
        <p:nvSpPr>
          <p:cNvPr id="39" name="Content Placeholder 21">
            <a:extLst>
              <a:ext uri="{FF2B5EF4-FFF2-40B4-BE49-F238E27FC236}">
                <a16:creationId xmlns:a16="http://schemas.microsoft.com/office/drawing/2014/main" id="{C9D1FD03-F4BA-1B42-2B7D-20CAFB45064E}"/>
              </a:ext>
            </a:extLst>
          </p:cNvPr>
          <p:cNvSpPr>
            <a:spLocks noGrp="1"/>
          </p:cNvSpPr>
          <p:nvPr>
            <p:ph sz="quarter" idx="51"/>
          </p:nvPr>
        </p:nvSpPr>
        <p:spPr>
          <a:xfrm>
            <a:off x="751075" y="2028730"/>
            <a:ext cx="6060411" cy="1200540"/>
          </a:xfrm>
          <a:prstGeom prst="rect">
            <a:avLst/>
          </a:prstGeom>
        </p:spPr>
        <p:txBody>
          <a:bodyPr/>
          <a:lstStyle>
            <a:lvl1pPr marL="0" indent="0" algn="l">
              <a:buNone/>
              <a:defRPr sz="1400">
                <a:solidFill>
                  <a:schemeClr val="tx1"/>
                </a:solidFill>
              </a:defRPr>
            </a:lvl1pPr>
            <a:lvl2pPr>
              <a:defRPr sz="1400"/>
            </a:lvl2pPr>
            <a:lvl3pPr>
              <a:defRPr sz="1400"/>
            </a:lvl3pPr>
            <a:lvl4pPr>
              <a:defRPr sz="1400"/>
            </a:lvl4pPr>
            <a:lvl5pPr>
              <a:defRPr sz="1400"/>
            </a:lvl5pPr>
          </a:lstStyle>
          <a:p>
            <a:pPr lvl="0"/>
            <a:r>
              <a:rPr lang="en-US"/>
              <a:t>Click to edit</a:t>
            </a:r>
          </a:p>
        </p:txBody>
      </p:sp>
    </p:spTree>
    <p:extLst>
      <p:ext uri="{BB962C8B-B14F-4D97-AF65-F5344CB8AC3E}">
        <p14:creationId xmlns:p14="http://schemas.microsoft.com/office/powerpoint/2010/main" val="31347811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pecial Slides 3_2">
    <p:bg>
      <p:bgPr>
        <a:solidFill>
          <a:schemeClr val="bg1"/>
        </a:solidFill>
        <a:effectLst/>
      </p:bgPr>
    </p:bg>
    <p:spTree>
      <p:nvGrpSpPr>
        <p:cNvPr id="1" name=""/>
        <p:cNvGrpSpPr/>
        <p:nvPr/>
      </p:nvGrpSpPr>
      <p:grpSpPr>
        <a:xfrm>
          <a:off x="0" y="0"/>
          <a:ext cx="0" cy="0"/>
          <a:chOff x="0" y="0"/>
          <a:chExt cx="0" cy="0"/>
        </a:xfrm>
      </p:grpSpPr>
      <p:sp>
        <p:nvSpPr>
          <p:cNvPr id="14" name="Content Placeholder 21">
            <a:extLst>
              <a:ext uri="{FF2B5EF4-FFF2-40B4-BE49-F238E27FC236}">
                <a16:creationId xmlns:a16="http://schemas.microsoft.com/office/drawing/2014/main" id="{3B23BAF6-B2B4-52D2-871E-A0424B5B4699}"/>
              </a:ext>
            </a:extLst>
          </p:cNvPr>
          <p:cNvSpPr>
            <a:spLocks noGrp="1"/>
          </p:cNvSpPr>
          <p:nvPr>
            <p:ph sz="quarter" idx="51"/>
          </p:nvPr>
        </p:nvSpPr>
        <p:spPr>
          <a:xfrm>
            <a:off x="415386" y="3841770"/>
            <a:ext cx="2881129" cy="476062"/>
          </a:xfrm>
          <a:prstGeom prst="rect">
            <a:avLst/>
          </a:prstGeom>
        </p:spPr>
        <p:txBody>
          <a:bodyPr/>
          <a:lstStyle>
            <a:lvl1pPr marL="0" indent="0" algn="r">
              <a:buNone/>
              <a:defRPr sz="1400">
                <a:solidFill>
                  <a:schemeClr val="tx1"/>
                </a:solidFill>
                <a:latin typeface="+mn-lt"/>
              </a:defRPr>
            </a:lvl1pPr>
            <a:lvl2pPr>
              <a:defRPr sz="1400"/>
            </a:lvl2pPr>
            <a:lvl3pPr>
              <a:defRPr sz="1400"/>
            </a:lvl3pPr>
            <a:lvl4pPr>
              <a:defRPr sz="1400"/>
            </a:lvl4pPr>
            <a:lvl5pPr>
              <a:defRPr sz="1400"/>
            </a:lvl5pPr>
          </a:lstStyle>
          <a:p>
            <a:pPr lvl="0"/>
            <a:r>
              <a:rPr lang="en-US"/>
              <a:t>Click to edit</a:t>
            </a:r>
          </a:p>
        </p:txBody>
      </p:sp>
      <p:sp>
        <p:nvSpPr>
          <p:cNvPr id="15" name="Text Placeholder 11">
            <a:extLst>
              <a:ext uri="{FF2B5EF4-FFF2-40B4-BE49-F238E27FC236}">
                <a16:creationId xmlns:a16="http://schemas.microsoft.com/office/drawing/2014/main" id="{5D2BD9B0-1A81-520C-9FC0-D753E18F8607}"/>
              </a:ext>
            </a:extLst>
          </p:cNvPr>
          <p:cNvSpPr>
            <a:spLocks noGrp="1"/>
          </p:cNvSpPr>
          <p:nvPr>
            <p:ph type="body" sz="quarter" idx="52" hasCustomPrompt="1"/>
          </p:nvPr>
        </p:nvSpPr>
        <p:spPr>
          <a:xfrm>
            <a:off x="1633719" y="3481769"/>
            <a:ext cx="1663183" cy="322736"/>
          </a:xfrm>
          <a:prstGeom prst="rect">
            <a:avLst/>
          </a:prstGeom>
          <a:noFill/>
        </p:spPr>
        <p:txBody>
          <a:bodyPr anchor="ctr"/>
          <a:lstStyle>
            <a:lvl1pPr marL="0" indent="0" algn="r">
              <a:buFont typeface="Arial" panose="020B0604020202020204" pitchFamily="34" charset="0"/>
              <a:buNone/>
              <a:defRPr sz="1600" b="1" i="0">
                <a:solidFill>
                  <a:schemeClr val="accent1"/>
                </a:solidFill>
                <a:latin typeface="Cambria" panose="02040503050406030204" pitchFamily="18" charset="0"/>
              </a:defRPr>
            </a:lvl1pPr>
          </a:lstStyle>
          <a:p>
            <a:pPr lvl="0"/>
            <a:r>
              <a:rPr lang="en-US" noProof="0"/>
              <a:t>MOCKUP NAME</a:t>
            </a:r>
          </a:p>
        </p:txBody>
      </p:sp>
      <p:sp>
        <p:nvSpPr>
          <p:cNvPr id="17" name="Content Placeholder 21">
            <a:extLst>
              <a:ext uri="{FF2B5EF4-FFF2-40B4-BE49-F238E27FC236}">
                <a16:creationId xmlns:a16="http://schemas.microsoft.com/office/drawing/2014/main" id="{9243B885-FFD7-88C7-39A3-B6EB338C8834}"/>
              </a:ext>
            </a:extLst>
          </p:cNvPr>
          <p:cNvSpPr>
            <a:spLocks noGrp="1"/>
          </p:cNvSpPr>
          <p:nvPr>
            <p:ph sz="quarter" idx="53"/>
          </p:nvPr>
        </p:nvSpPr>
        <p:spPr>
          <a:xfrm>
            <a:off x="1368436" y="5507193"/>
            <a:ext cx="2881129" cy="476062"/>
          </a:xfrm>
          <a:prstGeom prst="rect">
            <a:avLst/>
          </a:prstGeom>
        </p:spPr>
        <p:txBody>
          <a:bodyPr/>
          <a:lstStyle>
            <a:lvl1pPr marL="0" indent="0" algn="r">
              <a:buNone/>
              <a:defRPr sz="1400">
                <a:solidFill>
                  <a:schemeClr val="tx1"/>
                </a:solidFill>
                <a:latin typeface="+mn-lt"/>
              </a:defRPr>
            </a:lvl1pPr>
            <a:lvl2pPr>
              <a:defRPr sz="1400"/>
            </a:lvl2pPr>
            <a:lvl3pPr>
              <a:defRPr sz="1400"/>
            </a:lvl3pPr>
            <a:lvl4pPr>
              <a:defRPr sz="1400"/>
            </a:lvl4pPr>
            <a:lvl5pPr>
              <a:defRPr sz="1400"/>
            </a:lvl5pPr>
          </a:lstStyle>
          <a:p>
            <a:pPr lvl="0"/>
            <a:r>
              <a:rPr lang="en-US"/>
              <a:t>Click to edit</a:t>
            </a:r>
          </a:p>
        </p:txBody>
      </p:sp>
      <p:sp>
        <p:nvSpPr>
          <p:cNvPr id="18" name="Text Placeholder 11">
            <a:extLst>
              <a:ext uri="{FF2B5EF4-FFF2-40B4-BE49-F238E27FC236}">
                <a16:creationId xmlns:a16="http://schemas.microsoft.com/office/drawing/2014/main" id="{86ABFA98-47B2-B0FE-3A5C-29D91B09891B}"/>
              </a:ext>
            </a:extLst>
          </p:cNvPr>
          <p:cNvSpPr>
            <a:spLocks noGrp="1"/>
          </p:cNvSpPr>
          <p:nvPr>
            <p:ph type="body" sz="quarter" idx="54" hasCustomPrompt="1"/>
          </p:nvPr>
        </p:nvSpPr>
        <p:spPr>
          <a:xfrm>
            <a:off x="2586769" y="5147192"/>
            <a:ext cx="1663183" cy="322736"/>
          </a:xfrm>
          <a:prstGeom prst="rect">
            <a:avLst/>
          </a:prstGeom>
          <a:noFill/>
        </p:spPr>
        <p:txBody>
          <a:bodyPr anchor="ctr"/>
          <a:lstStyle>
            <a:lvl1pPr marL="0" indent="0" algn="r">
              <a:buFont typeface="Arial" panose="020B0604020202020204" pitchFamily="34" charset="0"/>
              <a:buNone/>
              <a:defRPr sz="1600" b="1" i="0">
                <a:solidFill>
                  <a:schemeClr val="accent1"/>
                </a:solidFill>
                <a:latin typeface="Cambria" panose="02040503050406030204" pitchFamily="18" charset="0"/>
              </a:defRPr>
            </a:lvl1pPr>
          </a:lstStyle>
          <a:p>
            <a:pPr lvl="0"/>
            <a:r>
              <a:rPr lang="en-US" noProof="0"/>
              <a:t>MOCKUP NAME</a:t>
            </a:r>
          </a:p>
        </p:txBody>
      </p:sp>
      <p:sp>
        <p:nvSpPr>
          <p:cNvPr id="19" name="Content Placeholder 21">
            <a:extLst>
              <a:ext uri="{FF2B5EF4-FFF2-40B4-BE49-F238E27FC236}">
                <a16:creationId xmlns:a16="http://schemas.microsoft.com/office/drawing/2014/main" id="{07538AE3-1547-2AB2-9AD1-345171C22D0E}"/>
              </a:ext>
            </a:extLst>
          </p:cNvPr>
          <p:cNvSpPr>
            <a:spLocks noGrp="1"/>
          </p:cNvSpPr>
          <p:nvPr>
            <p:ph sz="quarter" idx="55"/>
          </p:nvPr>
        </p:nvSpPr>
        <p:spPr>
          <a:xfrm>
            <a:off x="7967687" y="2009478"/>
            <a:ext cx="2881129" cy="476062"/>
          </a:xfrm>
          <a:prstGeom prst="rect">
            <a:avLst/>
          </a:prstGeom>
        </p:spPr>
        <p:txBody>
          <a:bodyPr/>
          <a:lstStyle>
            <a:lvl1pPr marL="0" indent="0" algn="l">
              <a:buNone/>
              <a:defRPr sz="1400">
                <a:solidFill>
                  <a:schemeClr val="tx1"/>
                </a:solidFill>
                <a:latin typeface="+mn-lt"/>
              </a:defRPr>
            </a:lvl1pPr>
            <a:lvl2pPr>
              <a:defRPr sz="1400"/>
            </a:lvl2pPr>
            <a:lvl3pPr>
              <a:defRPr sz="1400"/>
            </a:lvl3pPr>
            <a:lvl4pPr>
              <a:defRPr sz="1400"/>
            </a:lvl4pPr>
            <a:lvl5pPr>
              <a:defRPr sz="1400"/>
            </a:lvl5pPr>
          </a:lstStyle>
          <a:p>
            <a:pPr lvl="0"/>
            <a:r>
              <a:rPr lang="en-US"/>
              <a:t>Click to edit</a:t>
            </a:r>
          </a:p>
        </p:txBody>
      </p:sp>
      <p:sp>
        <p:nvSpPr>
          <p:cNvPr id="20" name="Text Placeholder 11">
            <a:extLst>
              <a:ext uri="{FF2B5EF4-FFF2-40B4-BE49-F238E27FC236}">
                <a16:creationId xmlns:a16="http://schemas.microsoft.com/office/drawing/2014/main" id="{951D8B3D-E936-15DC-714C-97A7AF500634}"/>
              </a:ext>
            </a:extLst>
          </p:cNvPr>
          <p:cNvSpPr>
            <a:spLocks noGrp="1"/>
          </p:cNvSpPr>
          <p:nvPr>
            <p:ph type="body" sz="quarter" idx="56" hasCustomPrompt="1"/>
          </p:nvPr>
        </p:nvSpPr>
        <p:spPr>
          <a:xfrm>
            <a:off x="7952954" y="1649477"/>
            <a:ext cx="1663183" cy="322736"/>
          </a:xfrm>
          <a:prstGeom prst="rect">
            <a:avLst/>
          </a:prstGeom>
          <a:noFill/>
        </p:spPr>
        <p:txBody>
          <a:bodyPr anchor="ctr"/>
          <a:lstStyle>
            <a:lvl1pPr marL="0" indent="0" algn="l">
              <a:buFont typeface="Arial" panose="020B0604020202020204" pitchFamily="34" charset="0"/>
              <a:buNone/>
              <a:defRPr sz="1600" b="1" i="0">
                <a:solidFill>
                  <a:schemeClr val="accent1"/>
                </a:solidFill>
                <a:latin typeface="Cambria" panose="02040503050406030204" pitchFamily="18" charset="0"/>
              </a:defRPr>
            </a:lvl1pPr>
          </a:lstStyle>
          <a:p>
            <a:pPr lvl="0"/>
            <a:r>
              <a:rPr lang="en-US" noProof="0"/>
              <a:t>MOCKUP NAME</a:t>
            </a:r>
          </a:p>
        </p:txBody>
      </p:sp>
      <p:sp>
        <p:nvSpPr>
          <p:cNvPr id="21" name="Content Placeholder 21">
            <a:extLst>
              <a:ext uri="{FF2B5EF4-FFF2-40B4-BE49-F238E27FC236}">
                <a16:creationId xmlns:a16="http://schemas.microsoft.com/office/drawing/2014/main" id="{9BB9BF51-3790-1048-D009-96DA0FC091D4}"/>
              </a:ext>
            </a:extLst>
          </p:cNvPr>
          <p:cNvSpPr>
            <a:spLocks noGrp="1"/>
          </p:cNvSpPr>
          <p:nvPr>
            <p:ph sz="quarter" idx="57"/>
          </p:nvPr>
        </p:nvSpPr>
        <p:spPr>
          <a:xfrm>
            <a:off x="8903953" y="3836271"/>
            <a:ext cx="2881129" cy="476062"/>
          </a:xfrm>
          <a:prstGeom prst="rect">
            <a:avLst/>
          </a:prstGeom>
        </p:spPr>
        <p:txBody>
          <a:bodyPr/>
          <a:lstStyle>
            <a:lvl1pPr marL="0" indent="0" algn="l">
              <a:buNone/>
              <a:defRPr sz="1400">
                <a:solidFill>
                  <a:schemeClr val="tx1"/>
                </a:solidFill>
                <a:latin typeface="+mn-lt"/>
              </a:defRPr>
            </a:lvl1pPr>
            <a:lvl2pPr>
              <a:defRPr sz="1400"/>
            </a:lvl2pPr>
            <a:lvl3pPr>
              <a:defRPr sz="1400"/>
            </a:lvl3pPr>
            <a:lvl4pPr>
              <a:defRPr sz="1400"/>
            </a:lvl4pPr>
            <a:lvl5pPr>
              <a:defRPr sz="1400"/>
            </a:lvl5pPr>
          </a:lstStyle>
          <a:p>
            <a:pPr lvl="0"/>
            <a:r>
              <a:rPr lang="en-US"/>
              <a:t>Click to edit</a:t>
            </a:r>
          </a:p>
        </p:txBody>
      </p:sp>
      <p:sp>
        <p:nvSpPr>
          <p:cNvPr id="22" name="Text Placeholder 11">
            <a:extLst>
              <a:ext uri="{FF2B5EF4-FFF2-40B4-BE49-F238E27FC236}">
                <a16:creationId xmlns:a16="http://schemas.microsoft.com/office/drawing/2014/main" id="{346DEFD3-345A-9796-67E0-C11EC1446A69}"/>
              </a:ext>
            </a:extLst>
          </p:cNvPr>
          <p:cNvSpPr>
            <a:spLocks noGrp="1"/>
          </p:cNvSpPr>
          <p:nvPr>
            <p:ph type="body" sz="quarter" idx="58" hasCustomPrompt="1"/>
          </p:nvPr>
        </p:nvSpPr>
        <p:spPr>
          <a:xfrm>
            <a:off x="8889220" y="3476270"/>
            <a:ext cx="1663183" cy="322736"/>
          </a:xfrm>
          <a:prstGeom prst="rect">
            <a:avLst/>
          </a:prstGeom>
          <a:noFill/>
        </p:spPr>
        <p:txBody>
          <a:bodyPr anchor="ctr"/>
          <a:lstStyle>
            <a:lvl1pPr marL="0" indent="0" algn="l">
              <a:buFont typeface="Arial" panose="020B0604020202020204" pitchFamily="34" charset="0"/>
              <a:buNone/>
              <a:defRPr sz="1600" b="1" i="0">
                <a:solidFill>
                  <a:schemeClr val="accent1"/>
                </a:solidFill>
                <a:latin typeface="Cambria" panose="02040503050406030204" pitchFamily="18" charset="0"/>
              </a:defRPr>
            </a:lvl1pPr>
          </a:lstStyle>
          <a:p>
            <a:pPr lvl="0"/>
            <a:r>
              <a:rPr lang="en-US" noProof="0"/>
              <a:t>MOCKUP NAME</a:t>
            </a:r>
          </a:p>
        </p:txBody>
      </p:sp>
      <p:sp>
        <p:nvSpPr>
          <p:cNvPr id="23" name="Content Placeholder 21">
            <a:extLst>
              <a:ext uri="{FF2B5EF4-FFF2-40B4-BE49-F238E27FC236}">
                <a16:creationId xmlns:a16="http://schemas.microsoft.com/office/drawing/2014/main" id="{FE51C4CE-1B4C-9F8B-43FA-EEA7B61DE85B}"/>
              </a:ext>
            </a:extLst>
          </p:cNvPr>
          <p:cNvSpPr>
            <a:spLocks noGrp="1"/>
          </p:cNvSpPr>
          <p:nvPr>
            <p:ph sz="quarter" idx="59"/>
          </p:nvPr>
        </p:nvSpPr>
        <p:spPr>
          <a:xfrm>
            <a:off x="7982066" y="5507193"/>
            <a:ext cx="2881129" cy="476062"/>
          </a:xfrm>
          <a:prstGeom prst="rect">
            <a:avLst/>
          </a:prstGeom>
        </p:spPr>
        <p:txBody>
          <a:bodyPr/>
          <a:lstStyle>
            <a:lvl1pPr marL="0" indent="0" algn="l">
              <a:buNone/>
              <a:defRPr sz="1400">
                <a:solidFill>
                  <a:schemeClr val="tx1"/>
                </a:solidFill>
                <a:latin typeface="+mn-lt"/>
              </a:defRPr>
            </a:lvl1pPr>
            <a:lvl2pPr>
              <a:defRPr sz="1400"/>
            </a:lvl2pPr>
            <a:lvl3pPr>
              <a:defRPr sz="1400"/>
            </a:lvl3pPr>
            <a:lvl4pPr>
              <a:defRPr sz="1400"/>
            </a:lvl4pPr>
            <a:lvl5pPr>
              <a:defRPr sz="1400"/>
            </a:lvl5pPr>
          </a:lstStyle>
          <a:p>
            <a:pPr lvl="0"/>
            <a:r>
              <a:rPr lang="en-US"/>
              <a:t>Click to edit</a:t>
            </a:r>
          </a:p>
        </p:txBody>
      </p:sp>
      <p:sp>
        <p:nvSpPr>
          <p:cNvPr id="24" name="Text Placeholder 11">
            <a:extLst>
              <a:ext uri="{FF2B5EF4-FFF2-40B4-BE49-F238E27FC236}">
                <a16:creationId xmlns:a16="http://schemas.microsoft.com/office/drawing/2014/main" id="{A536CC89-BCCE-0B9C-FD32-ABE85157AAB8}"/>
              </a:ext>
            </a:extLst>
          </p:cNvPr>
          <p:cNvSpPr>
            <a:spLocks noGrp="1"/>
          </p:cNvSpPr>
          <p:nvPr>
            <p:ph type="body" sz="quarter" idx="60" hasCustomPrompt="1"/>
          </p:nvPr>
        </p:nvSpPr>
        <p:spPr>
          <a:xfrm>
            <a:off x="7967333" y="5147192"/>
            <a:ext cx="1663183" cy="322736"/>
          </a:xfrm>
          <a:prstGeom prst="rect">
            <a:avLst/>
          </a:prstGeom>
          <a:noFill/>
        </p:spPr>
        <p:txBody>
          <a:bodyPr anchor="ctr"/>
          <a:lstStyle>
            <a:lvl1pPr marL="0" indent="0" algn="l">
              <a:buFont typeface="Arial" panose="020B0604020202020204" pitchFamily="34" charset="0"/>
              <a:buNone/>
              <a:defRPr sz="1600" b="1" i="0">
                <a:solidFill>
                  <a:schemeClr val="accent1"/>
                </a:solidFill>
                <a:latin typeface="Cambria" panose="02040503050406030204" pitchFamily="18" charset="0"/>
              </a:defRPr>
            </a:lvl1pPr>
          </a:lstStyle>
          <a:p>
            <a:pPr lvl="0"/>
            <a:r>
              <a:rPr lang="en-US" noProof="0"/>
              <a:t>MOCKUP NAME</a:t>
            </a:r>
          </a:p>
        </p:txBody>
      </p:sp>
      <p:sp>
        <p:nvSpPr>
          <p:cNvPr id="12" name="Content Placeholder 21">
            <a:extLst>
              <a:ext uri="{FF2B5EF4-FFF2-40B4-BE49-F238E27FC236}">
                <a16:creationId xmlns:a16="http://schemas.microsoft.com/office/drawing/2014/main" id="{45384792-B47B-BF1B-181F-045E0E736E47}"/>
              </a:ext>
            </a:extLst>
          </p:cNvPr>
          <p:cNvSpPr>
            <a:spLocks noGrp="1"/>
          </p:cNvSpPr>
          <p:nvPr>
            <p:ph sz="quarter" idx="30"/>
          </p:nvPr>
        </p:nvSpPr>
        <p:spPr>
          <a:xfrm>
            <a:off x="1167859" y="2045077"/>
            <a:ext cx="2881129" cy="476062"/>
          </a:xfrm>
          <a:prstGeom prst="rect">
            <a:avLst/>
          </a:prstGeom>
        </p:spPr>
        <p:txBody>
          <a:bodyPr/>
          <a:lstStyle>
            <a:lvl1pPr marL="0" indent="0" algn="r">
              <a:buNone/>
              <a:defRPr sz="1400">
                <a:solidFill>
                  <a:schemeClr val="tx1"/>
                </a:solidFill>
                <a:latin typeface="+mn-lt"/>
              </a:defRPr>
            </a:lvl1pPr>
            <a:lvl2pPr>
              <a:defRPr sz="1400"/>
            </a:lvl2pPr>
            <a:lvl3pPr>
              <a:defRPr sz="1400"/>
            </a:lvl3pPr>
            <a:lvl4pPr>
              <a:defRPr sz="1400"/>
            </a:lvl4pPr>
            <a:lvl5pPr>
              <a:defRPr sz="1400"/>
            </a:lvl5pPr>
          </a:lstStyle>
          <a:p>
            <a:pPr lvl="0"/>
            <a:r>
              <a:rPr lang="en-US"/>
              <a:t>Click to edit</a:t>
            </a:r>
          </a:p>
        </p:txBody>
      </p:sp>
      <p:sp>
        <p:nvSpPr>
          <p:cNvPr id="3" name="Media Placeholder 4">
            <a:extLst>
              <a:ext uri="{FF2B5EF4-FFF2-40B4-BE49-F238E27FC236}">
                <a16:creationId xmlns:a16="http://schemas.microsoft.com/office/drawing/2014/main" id="{8B971E34-3740-E307-4581-7427B3549448}"/>
              </a:ext>
            </a:extLst>
          </p:cNvPr>
          <p:cNvSpPr>
            <a:spLocks noGrp="1"/>
          </p:cNvSpPr>
          <p:nvPr>
            <p:ph type="media" sz="quarter" idx="36" hasCustomPrompt="1"/>
          </p:nvPr>
        </p:nvSpPr>
        <p:spPr>
          <a:xfrm>
            <a:off x="4740467" y="1632467"/>
            <a:ext cx="1063505" cy="1063505"/>
          </a:xfrm>
          <a:prstGeom prst="ellipse">
            <a:avLst/>
          </a:prstGeom>
          <a:solidFill>
            <a:schemeClr val="accent1"/>
          </a:solidFill>
        </p:spPr>
        <p:txBody>
          <a:bodyPr anchor="ctr"/>
          <a:lstStyle>
            <a:lvl1pPr marL="0" indent="0" algn="ctr">
              <a:buNone/>
              <a:defRPr sz="1400">
                <a:solidFill>
                  <a:schemeClr val="bg1"/>
                </a:solidFill>
              </a:defRPr>
            </a:lvl1pPr>
          </a:lstStyle>
          <a:p>
            <a:r>
              <a:rPr lang="en-US"/>
              <a:t>Can change color</a:t>
            </a:r>
          </a:p>
        </p:txBody>
      </p:sp>
      <p:sp>
        <p:nvSpPr>
          <p:cNvPr id="4" name="Media Placeholder 4">
            <a:extLst>
              <a:ext uri="{FF2B5EF4-FFF2-40B4-BE49-F238E27FC236}">
                <a16:creationId xmlns:a16="http://schemas.microsoft.com/office/drawing/2014/main" id="{5A217BAC-D0A8-B32B-B479-800387035C19}"/>
              </a:ext>
            </a:extLst>
          </p:cNvPr>
          <p:cNvSpPr>
            <a:spLocks noGrp="1"/>
          </p:cNvSpPr>
          <p:nvPr>
            <p:ph type="media" sz="quarter" idx="39" hasCustomPrompt="1"/>
          </p:nvPr>
        </p:nvSpPr>
        <p:spPr>
          <a:xfrm>
            <a:off x="3692448" y="3305604"/>
            <a:ext cx="1063505" cy="1063505"/>
          </a:xfrm>
          <a:prstGeom prst="ellipse">
            <a:avLst/>
          </a:prstGeom>
          <a:solidFill>
            <a:schemeClr val="accent1"/>
          </a:solidFill>
        </p:spPr>
        <p:txBody>
          <a:bodyPr anchor="ctr"/>
          <a:lstStyle>
            <a:lvl1pPr marL="0" indent="0" algn="ctr">
              <a:buNone/>
              <a:defRPr sz="1400">
                <a:solidFill>
                  <a:schemeClr val="bg1"/>
                </a:solidFill>
              </a:defRPr>
            </a:lvl1pPr>
          </a:lstStyle>
          <a:p>
            <a:r>
              <a:rPr lang="en-US"/>
              <a:t>Can change color</a:t>
            </a:r>
          </a:p>
        </p:txBody>
      </p:sp>
      <p:sp>
        <p:nvSpPr>
          <p:cNvPr id="5" name="Media Placeholder 4">
            <a:extLst>
              <a:ext uri="{FF2B5EF4-FFF2-40B4-BE49-F238E27FC236}">
                <a16:creationId xmlns:a16="http://schemas.microsoft.com/office/drawing/2014/main" id="{D4CAD68B-62EF-AB6D-BD18-F719EBF0E67E}"/>
              </a:ext>
            </a:extLst>
          </p:cNvPr>
          <p:cNvSpPr>
            <a:spLocks noGrp="1"/>
          </p:cNvSpPr>
          <p:nvPr>
            <p:ph type="media" sz="quarter" idx="42" hasCustomPrompt="1"/>
          </p:nvPr>
        </p:nvSpPr>
        <p:spPr>
          <a:xfrm>
            <a:off x="6388030" y="4982150"/>
            <a:ext cx="1063505" cy="1063505"/>
          </a:xfrm>
          <a:prstGeom prst="ellipse">
            <a:avLst/>
          </a:prstGeom>
          <a:solidFill>
            <a:schemeClr val="accent1"/>
          </a:solidFill>
        </p:spPr>
        <p:txBody>
          <a:bodyPr anchor="ctr"/>
          <a:lstStyle>
            <a:lvl1pPr marL="0" indent="0" algn="ctr">
              <a:buNone/>
              <a:defRPr sz="1400">
                <a:solidFill>
                  <a:schemeClr val="bg1"/>
                </a:solidFill>
              </a:defRPr>
            </a:lvl1pPr>
          </a:lstStyle>
          <a:p>
            <a:r>
              <a:rPr lang="en-US"/>
              <a:t>Can change color</a:t>
            </a:r>
          </a:p>
        </p:txBody>
      </p:sp>
      <p:sp>
        <p:nvSpPr>
          <p:cNvPr id="6" name="Media Placeholder 4">
            <a:extLst>
              <a:ext uri="{FF2B5EF4-FFF2-40B4-BE49-F238E27FC236}">
                <a16:creationId xmlns:a16="http://schemas.microsoft.com/office/drawing/2014/main" id="{C4025BF2-CC09-32A0-C719-56C2D317FB4E}"/>
              </a:ext>
            </a:extLst>
          </p:cNvPr>
          <p:cNvSpPr>
            <a:spLocks noGrp="1"/>
          </p:cNvSpPr>
          <p:nvPr>
            <p:ph type="media" sz="quarter" idx="45" hasCustomPrompt="1"/>
          </p:nvPr>
        </p:nvSpPr>
        <p:spPr>
          <a:xfrm>
            <a:off x="7421202" y="3305127"/>
            <a:ext cx="1063505" cy="1063505"/>
          </a:xfrm>
          <a:prstGeom prst="ellipse">
            <a:avLst/>
          </a:prstGeom>
          <a:solidFill>
            <a:schemeClr val="accent1"/>
          </a:solidFill>
        </p:spPr>
        <p:txBody>
          <a:bodyPr anchor="ctr"/>
          <a:lstStyle>
            <a:lvl1pPr marL="0" indent="0" algn="ctr">
              <a:buNone/>
              <a:defRPr sz="1400">
                <a:solidFill>
                  <a:schemeClr val="bg1"/>
                </a:solidFill>
              </a:defRPr>
            </a:lvl1pPr>
          </a:lstStyle>
          <a:p>
            <a:r>
              <a:rPr lang="en-US"/>
              <a:t>Can change color</a:t>
            </a:r>
          </a:p>
        </p:txBody>
      </p:sp>
      <p:sp>
        <p:nvSpPr>
          <p:cNvPr id="9" name="Media Placeholder 4">
            <a:extLst>
              <a:ext uri="{FF2B5EF4-FFF2-40B4-BE49-F238E27FC236}">
                <a16:creationId xmlns:a16="http://schemas.microsoft.com/office/drawing/2014/main" id="{2744FD0E-256F-F879-6582-36BA6C0FEB3D}"/>
              </a:ext>
            </a:extLst>
          </p:cNvPr>
          <p:cNvSpPr>
            <a:spLocks noGrp="1"/>
          </p:cNvSpPr>
          <p:nvPr>
            <p:ph type="media" sz="quarter" idx="49" hasCustomPrompt="1"/>
          </p:nvPr>
        </p:nvSpPr>
        <p:spPr>
          <a:xfrm>
            <a:off x="6404453" y="1649477"/>
            <a:ext cx="1063505" cy="1063505"/>
          </a:xfrm>
          <a:prstGeom prst="ellipse">
            <a:avLst/>
          </a:prstGeom>
          <a:solidFill>
            <a:schemeClr val="accent1"/>
          </a:solidFill>
        </p:spPr>
        <p:txBody>
          <a:bodyPr anchor="ctr"/>
          <a:lstStyle>
            <a:lvl1pPr marL="0" indent="0" algn="ctr">
              <a:buNone/>
              <a:defRPr sz="1400">
                <a:solidFill>
                  <a:schemeClr val="bg1"/>
                </a:solidFill>
              </a:defRPr>
            </a:lvl1pPr>
          </a:lstStyle>
          <a:p>
            <a:r>
              <a:rPr lang="en-US"/>
              <a:t>Can change color</a:t>
            </a:r>
          </a:p>
        </p:txBody>
      </p:sp>
      <p:sp>
        <p:nvSpPr>
          <p:cNvPr id="10" name="Media Placeholder 4">
            <a:extLst>
              <a:ext uri="{FF2B5EF4-FFF2-40B4-BE49-F238E27FC236}">
                <a16:creationId xmlns:a16="http://schemas.microsoft.com/office/drawing/2014/main" id="{DF303FBC-4AEE-680B-437F-56D042443469}"/>
              </a:ext>
            </a:extLst>
          </p:cNvPr>
          <p:cNvSpPr>
            <a:spLocks noGrp="1"/>
          </p:cNvSpPr>
          <p:nvPr>
            <p:ph type="media" sz="quarter" idx="50" hasCustomPrompt="1"/>
          </p:nvPr>
        </p:nvSpPr>
        <p:spPr>
          <a:xfrm>
            <a:off x="4735909" y="4982150"/>
            <a:ext cx="1063505" cy="1063505"/>
          </a:xfrm>
          <a:prstGeom prst="ellipse">
            <a:avLst/>
          </a:prstGeom>
          <a:solidFill>
            <a:schemeClr val="accent1"/>
          </a:solidFill>
        </p:spPr>
        <p:txBody>
          <a:bodyPr anchor="ctr"/>
          <a:lstStyle>
            <a:lvl1pPr marL="0" indent="0" algn="ctr">
              <a:buNone/>
              <a:defRPr sz="1400">
                <a:solidFill>
                  <a:schemeClr val="bg1"/>
                </a:solidFill>
              </a:defRPr>
            </a:lvl1pPr>
          </a:lstStyle>
          <a:p>
            <a:r>
              <a:rPr lang="en-US"/>
              <a:t>Can change color</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Title 1">
            <a:extLst>
              <a:ext uri="{FF2B5EF4-FFF2-40B4-BE49-F238E27FC236}">
                <a16:creationId xmlns:a16="http://schemas.microsoft.com/office/drawing/2014/main" id="{0F80631D-0113-45B5-9716-6AED2430C97F}"/>
              </a:ext>
            </a:extLst>
          </p:cNvPr>
          <p:cNvSpPr>
            <a:spLocks noGrp="1"/>
          </p:cNvSpPr>
          <p:nvPr>
            <p:ph type="title" hasCustomPrompt="1"/>
          </p:nvPr>
        </p:nvSpPr>
        <p:spPr>
          <a:xfrm>
            <a:off x="431999" y="432000"/>
            <a:ext cx="11184734" cy="432000"/>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3200" b="0" kern="1200" spc="-150">
                <a:solidFill>
                  <a:schemeClr val="tx1"/>
                </a:solidFill>
                <a:latin typeface="Cambria" panose="02040503050406030204" pitchFamily="18" charset="0"/>
                <a:ea typeface="+mj-ea"/>
                <a:cs typeface="+mj-cs"/>
              </a:defRPr>
            </a:lvl1pPr>
          </a:lstStyle>
          <a:p>
            <a:r>
              <a:rPr lang="en-US"/>
              <a:t>CLICK TO EDIT MASTER TITLE STYLE</a:t>
            </a:r>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347158" y="874439"/>
            <a:ext cx="11348449" cy="299833"/>
          </a:xfrm>
          <a:prstGeom prst="rect">
            <a:avLst/>
          </a:prstGeom>
        </p:spPr>
        <p:txBody>
          <a:bodyPr/>
          <a:lstStyle>
            <a:lvl1pPr marL="0" indent="0" algn="ctr">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5" name="Freeform 2">
            <a:extLst>
              <a:ext uri="{FF2B5EF4-FFF2-40B4-BE49-F238E27FC236}">
                <a16:creationId xmlns:a16="http://schemas.microsoft.com/office/drawing/2014/main" id="{3245733B-BC58-F6F3-B40A-D6D614B1BDCB}"/>
              </a:ext>
            </a:extLst>
          </p:cNvPr>
          <p:cNvSpPr>
            <a:spLocks noChangeArrowheads="1"/>
          </p:cNvSpPr>
          <p:nvPr/>
        </p:nvSpPr>
        <p:spPr bwMode="auto">
          <a:xfrm>
            <a:off x="4968991" y="2714512"/>
            <a:ext cx="2255919" cy="2255919"/>
          </a:xfrm>
          <a:custGeom>
            <a:avLst/>
            <a:gdLst>
              <a:gd name="T0" fmla="*/ 3396 w 3397"/>
              <a:gd name="T1" fmla="*/ 1697 h 3396"/>
              <a:gd name="T2" fmla="*/ 3396 w 3397"/>
              <a:gd name="T3" fmla="*/ 1697 h 3396"/>
              <a:gd name="T4" fmla="*/ 1698 w 3397"/>
              <a:gd name="T5" fmla="*/ 3395 h 3396"/>
              <a:gd name="T6" fmla="*/ 1698 w 3397"/>
              <a:gd name="T7" fmla="*/ 3395 h 3396"/>
              <a:gd name="T8" fmla="*/ 0 w 3397"/>
              <a:gd name="T9" fmla="*/ 1697 h 3396"/>
              <a:gd name="T10" fmla="*/ 0 w 3397"/>
              <a:gd name="T11" fmla="*/ 1697 h 3396"/>
              <a:gd name="T12" fmla="*/ 1698 w 3397"/>
              <a:gd name="T13" fmla="*/ 0 h 3396"/>
              <a:gd name="T14" fmla="*/ 1698 w 3397"/>
              <a:gd name="T15" fmla="*/ 0 h 3396"/>
              <a:gd name="T16" fmla="*/ 3396 w 3397"/>
              <a:gd name="T17" fmla="*/ 1697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97" h="3396">
                <a:moveTo>
                  <a:pt x="3396" y="1697"/>
                </a:moveTo>
                <a:lnTo>
                  <a:pt x="3396" y="1697"/>
                </a:lnTo>
                <a:cubicBezTo>
                  <a:pt x="3396" y="2635"/>
                  <a:pt x="2635" y="3395"/>
                  <a:pt x="1698" y="3395"/>
                </a:cubicBezTo>
                <a:lnTo>
                  <a:pt x="1698" y="3395"/>
                </a:lnTo>
                <a:cubicBezTo>
                  <a:pt x="760" y="3395"/>
                  <a:pt x="0" y="2635"/>
                  <a:pt x="0" y="1697"/>
                </a:cubicBezTo>
                <a:lnTo>
                  <a:pt x="0" y="1697"/>
                </a:lnTo>
                <a:cubicBezTo>
                  <a:pt x="0" y="759"/>
                  <a:pt x="760" y="0"/>
                  <a:pt x="1698" y="0"/>
                </a:cubicBezTo>
                <a:lnTo>
                  <a:pt x="1698" y="0"/>
                </a:lnTo>
                <a:cubicBezTo>
                  <a:pt x="2635" y="0"/>
                  <a:pt x="3396" y="759"/>
                  <a:pt x="3396" y="1697"/>
                </a:cubicBezTo>
              </a:path>
            </a:pathLst>
          </a:custGeom>
          <a:solidFill>
            <a:schemeClr val="accent6">
              <a:lumMod val="75000"/>
              <a:alpha val="30000"/>
            </a:schemeClr>
          </a:solidFill>
          <a:ln>
            <a:noFill/>
          </a:ln>
          <a:effectLst/>
        </p:spPr>
        <p:txBody>
          <a:bodyPr wrap="none" anchor="ctr"/>
          <a:lstStyle/>
          <a:p>
            <a:endParaRPr lang="en-US" sz="3599">
              <a:latin typeface="Poppins" pitchFamily="2" charset="77"/>
            </a:endParaRPr>
          </a:p>
        </p:txBody>
      </p:sp>
      <p:sp>
        <p:nvSpPr>
          <p:cNvPr id="7" name="Media Placeholder 4">
            <a:extLst>
              <a:ext uri="{FF2B5EF4-FFF2-40B4-BE49-F238E27FC236}">
                <a16:creationId xmlns:a16="http://schemas.microsoft.com/office/drawing/2014/main" id="{CAE3599E-2C97-C195-8F46-FC54CFAA1567}"/>
              </a:ext>
            </a:extLst>
          </p:cNvPr>
          <p:cNvSpPr>
            <a:spLocks noGrp="1"/>
          </p:cNvSpPr>
          <p:nvPr>
            <p:ph type="media" sz="quarter" idx="48" hasCustomPrompt="1"/>
          </p:nvPr>
        </p:nvSpPr>
        <p:spPr>
          <a:xfrm>
            <a:off x="13709471" y="1658469"/>
            <a:ext cx="1063505" cy="1063505"/>
          </a:xfrm>
          <a:prstGeom prst="ellipse">
            <a:avLst/>
          </a:prstGeom>
          <a:solidFill>
            <a:schemeClr val="accent6">
              <a:lumMod val="90000"/>
            </a:schemeClr>
          </a:solidFill>
        </p:spPr>
        <p:txBody>
          <a:bodyPr/>
          <a:lstStyle>
            <a:lvl1pPr marL="0" indent="0">
              <a:buNone/>
              <a:defRPr sz="800">
                <a:solidFill>
                  <a:schemeClr val="bg1"/>
                </a:solidFill>
              </a:defRPr>
            </a:lvl1pPr>
          </a:lstStyle>
          <a:p>
            <a:r>
              <a:rPr lang="en-US"/>
              <a:t>Can change block color in format shape window</a:t>
            </a:r>
          </a:p>
        </p:txBody>
      </p:sp>
      <p:sp>
        <p:nvSpPr>
          <p:cNvPr id="13" name="Text Placeholder 11">
            <a:extLst>
              <a:ext uri="{FF2B5EF4-FFF2-40B4-BE49-F238E27FC236}">
                <a16:creationId xmlns:a16="http://schemas.microsoft.com/office/drawing/2014/main" id="{F815CF69-4CFD-DEB9-E08C-AA16BDE0329D}"/>
              </a:ext>
            </a:extLst>
          </p:cNvPr>
          <p:cNvSpPr>
            <a:spLocks noGrp="1"/>
          </p:cNvSpPr>
          <p:nvPr>
            <p:ph type="body" sz="quarter" idx="14" hasCustomPrompt="1"/>
          </p:nvPr>
        </p:nvSpPr>
        <p:spPr>
          <a:xfrm>
            <a:off x="2386192" y="1685076"/>
            <a:ext cx="1663183" cy="322736"/>
          </a:xfrm>
          <a:prstGeom prst="rect">
            <a:avLst/>
          </a:prstGeom>
          <a:noFill/>
        </p:spPr>
        <p:txBody>
          <a:bodyPr anchor="ctr"/>
          <a:lstStyle>
            <a:lvl1pPr marL="0" indent="0" algn="r">
              <a:buFont typeface="Arial" panose="020B0604020202020204" pitchFamily="34" charset="0"/>
              <a:buNone/>
              <a:defRPr sz="1600" b="1" i="0">
                <a:solidFill>
                  <a:schemeClr val="accent1"/>
                </a:solidFill>
                <a:latin typeface="Cambria" panose="02040503050406030204" pitchFamily="18" charset="0"/>
              </a:defRPr>
            </a:lvl1pPr>
          </a:lstStyle>
          <a:p>
            <a:pPr lvl="0"/>
            <a:r>
              <a:rPr lang="en-US" noProof="0"/>
              <a:t>MOCKUP NAME</a:t>
            </a:r>
          </a:p>
        </p:txBody>
      </p:sp>
      <p:sp>
        <p:nvSpPr>
          <p:cNvPr id="26" name="Text Placeholder 25">
            <a:extLst>
              <a:ext uri="{FF2B5EF4-FFF2-40B4-BE49-F238E27FC236}">
                <a16:creationId xmlns:a16="http://schemas.microsoft.com/office/drawing/2014/main" id="{1F2E1479-2605-22DF-D65E-3B4EBB3C0E5B}"/>
              </a:ext>
            </a:extLst>
          </p:cNvPr>
          <p:cNvSpPr>
            <a:spLocks noGrp="1"/>
          </p:cNvSpPr>
          <p:nvPr>
            <p:ph type="body" sz="quarter" idx="61"/>
          </p:nvPr>
        </p:nvSpPr>
        <p:spPr>
          <a:xfrm>
            <a:off x="5164138" y="3179763"/>
            <a:ext cx="1860550" cy="1298575"/>
          </a:xfrm>
          <a:prstGeom prst="rect">
            <a:avLst/>
          </a:prstGeom>
        </p:spPr>
        <p:txBody>
          <a:bodyPr anchor="ctr"/>
          <a:lstStyle>
            <a:lvl1pPr marL="0" indent="0" algn="ctr">
              <a:buNone/>
              <a:defRPr sz="1400" b="1">
                <a:solidFill>
                  <a:schemeClr val="tx1"/>
                </a:solidFill>
                <a:latin typeface="Cambria" panose="02040503050406030204" pitchFamily="18" charset="0"/>
              </a:defRPr>
            </a:lvl1pPr>
            <a:lvl2pPr algn="ctr">
              <a:defRPr sz="1400">
                <a:solidFill>
                  <a:schemeClr val="tx1"/>
                </a:solidFill>
                <a:latin typeface="Cambria" panose="02040503050406030204" pitchFamily="18" charset="0"/>
              </a:defRPr>
            </a:lvl2pPr>
            <a:lvl3pPr algn="ctr">
              <a:defRPr sz="1400">
                <a:solidFill>
                  <a:schemeClr val="tx1"/>
                </a:solidFill>
                <a:latin typeface="Cambria" panose="02040503050406030204" pitchFamily="18" charset="0"/>
              </a:defRPr>
            </a:lvl3pPr>
            <a:lvl4pPr algn="ctr">
              <a:defRPr sz="1400">
                <a:solidFill>
                  <a:schemeClr val="tx1"/>
                </a:solidFill>
                <a:latin typeface="Cambria" panose="02040503050406030204" pitchFamily="18" charset="0"/>
              </a:defRPr>
            </a:lvl4pPr>
            <a:lvl5pPr algn="ctr">
              <a:defRPr sz="1400">
                <a:solidFill>
                  <a:schemeClr val="tx1"/>
                </a:solidFill>
                <a:latin typeface="Cambria" panose="02040503050406030204" pitchFamily="18" charset="0"/>
              </a:defRPr>
            </a:lvl5pPr>
          </a:lstStyle>
          <a:p>
            <a:pPr lvl="0"/>
            <a:r>
              <a:rPr lang="en-US"/>
              <a:t>Click to edit Master text styles</a:t>
            </a:r>
          </a:p>
        </p:txBody>
      </p:sp>
    </p:spTree>
    <p:extLst>
      <p:ext uri="{BB962C8B-B14F-4D97-AF65-F5344CB8AC3E}">
        <p14:creationId xmlns:p14="http://schemas.microsoft.com/office/powerpoint/2010/main" val="22475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How To Slides">
    <p:bg>
      <p:bgPr>
        <a:solidFill>
          <a:schemeClr val="tx2">
            <a:lumMod val="5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2D8D8E-B9C2-6C11-2FCD-730037ADBF5A}"/>
              </a:ext>
            </a:extLst>
          </p:cNvPr>
          <p:cNvSpPr>
            <a:spLocks noGrp="1"/>
          </p:cNvSpPr>
          <p:nvPr>
            <p:ph type="sldNum" sz="quarter" idx="10"/>
          </p:nvPr>
        </p:nvSpPr>
        <p:spPr/>
        <p:txBody>
          <a:bodyPr/>
          <a:lstStyle/>
          <a:p>
            <a:endParaRPr lang="en-US"/>
          </a:p>
        </p:txBody>
      </p:sp>
      <p:sp>
        <p:nvSpPr>
          <p:cNvPr id="2" name="TextBox 1">
            <a:extLst>
              <a:ext uri="{FF2B5EF4-FFF2-40B4-BE49-F238E27FC236}">
                <a16:creationId xmlns:a16="http://schemas.microsoft.com/office/drawing/2014/main" id="{54DC0661-3C71-1445-D0A4-93267E1F44D4}"/>
              </a:ext>
            </a:extLst>
          </p:cNvPr>
          <p:cNvSpPr txBox="1"/>
          <p:nvPr userDrawn="1"/>
        </p:nvSpPr>
        <p:spPr>
          <a:xfrm>
            <a:off x="2533402" y="1182231"/>
            <a:ext cx="7125195" cy="2492990"/>
          </a:xfrm>
          <a:prstGeom prst="rect">
            <a:avLst/>
          </a:prstGeom>
          <a:noFill/>
        </p:spPr>
        <p:txBody>
          <a:bodyPr wrap="square" rtlCol="0">
            <a:spAutoFit/>
          </a:bodyPr>
          <a:lstStyle/>
          <a:p>
            <a:pPr algn="ctr"/>
            <a:r>
              <a:rPr lang="en-US" sz="3200">
                <a:solidFill>
                  <a:schemeClr val="bg1"/>
                </a:solidFill>
              </a:rPr>
              <a:t>Instructions for Use</a:t>
            </a:r>
          </a:p>
          <a:p>
            <a:pPr algn="ctr"/>
            <a:endParaRPr lang="en-US">
              <a:solidFill>
                <a:schemeClr val="bg1"/>
              </a:solidFill>
            </a:endParaRPr>
          </a:p>
          <a:p>
            <a:pPr algn="l"/>
            <a:r>
              <a:rPr lang="en-US" sz="1800">
                <a:solidFill>
                  <a:schemeClr val="bg2"/>
                </a:solidFill>
              </a:rPr>
              <a:t>HOW TO FIND YOUR LAYOUTS</a:t>
            </a:r>
          </a:p>
          <a:p>
            <a:pPr marL="0" indent="0" algn="l">
              <a:buFont typeface="Arial" panose="020B0604020202020204" pitchFamily="34" charset="0"/>
              <a:buNone/>
            </a:pPr>
            <a:r>
              <a:rPr lang="en-US" sz="1400">
                <a:solidFill>
                  <a:schemeClr val="bg1"/>
                </a:solidFill>
                <a:effectLst/>
              </a:rPr>
              <a:t>In the Home ribbon, select the down </a:t>
            </a:r>
            <a:br>
              <a:rPr lang="en-US" sz="1400">
                <a:solidFill>
                  <a:schemeClr val="bg1"/>
                </a:solidFill>
                <a:effectLst/>
              </a:rPr>
            </a:br>
            <a:r>
              <a:rPr lang="en-US" sz="1400">
                <a:solidFill>
                  <a:schemeClr val="bg1"/>
                </a:solidFill>
                <a:effectLst/>
              </a:rPr>
              <a:t>arrow to the right of “New slide” or </a:t>
            </a:r>
            <a:br>
              <a:rPr lang="en-US" sz="1400">
                <a:solidFill>
                  <a:schemeClr val="bg1"/>
                </a:solidFill>
                <a:effectLst/>
              </a:rPr>
            </a:br>
            <a:r>
              <a:rPr lang="en-US" sz="1400">
                <a:solidFill>
                  <a:schemeClr val="bg1"/>
                </a:solidFill>
                <a:effectLst/>
              </a:rPr>
              <a:t>“New Layout” to see a drop down menu </a:t>
            </a:r>
            <a:br>
              <a:rPr lang="en-US" sz="1400">
                <a:solidFill>
                  <a:schemeClr val="bg1"/>
                </a:solidFill>
                <a:effectLst/>
              </a:rPr>
            </a:br>
            <a:r>
              <a:rPr lang="en-US" sz="1400">
                <a:solidFill>
                  <a:schemeClr val="bg1"/>
                </a:solidFill>
                <a:effectLst/>
              </a:rPr>
              <a:t>of all master layouts and you will see </a:t>
            </a:r>
            <a:br>
              <a:rPr lang="en-US" sz="1400">
                <a:solidFill>
                  <a:schemeClr val="bg1"/>
                </a:solidFill>
                <a:effectLst/>
              </a:rPr>
            </a:br>
            <a:r>
              <a:rPr lang="en-US" sz="1400">
                <a:solidFill>
                  <a:schemeClr val="bg1"/>
                </a:solidFill>
                <a:effectLst/>
              </a:rPr>
              <a:t>that they are organized by usage.</a:t>
            </a:r>
          </a:p>
          <a:p>
            <a:endParaRPr lang="en-US">
              <a:solidFill>
                <a:schemeClr val="tx1"/>
              </a:solidFill>
            </a:endParaRPr>
          </a:p>
        </p:txBody>
      </p:sp>
      <p:pic>
        <p:nvPicPr>
          <p:cNvPr id="4" name="Picture 3">
            <a:extLst>
              <a:ext uri="{FF2B5EF4-FFF2-40B4-BE49-F238E27FC236}">
                <a16:creationId xmlns:a16="http://schemas.microsoft.com/office/drawing/2014/main" id="{2F2D05F4-47D2-4610-F359-FEA193C640E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53172" y="2104696"/>
            <a:ext cx="4957961" cy="4129292"/>
          </a:xfrm>
          <a:prstGeom prst="rect">
            <a:avLst/>
          </a:prstGeom>
        </p:spPr>
      </p:pic>
    </p:spTree>
    <p:extLst>
      <p:ext uri="{BB962C8B-B14F-4D97-AF65-F5344CB8AC3E}">
        <p14:creationId xmlns:p14="http://schemas.microsoft.com/office/powerpoint/2010/main" val="3130763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Slides 1_1">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3D621B71-5070-35ED-5A0E-DA777265D35A}"/>
              </a:ext>
            </a:extLst>
          </p:cNvPr>
          <p:cNvSpPr>
            <a:spLocks noGrp="1"/>
          </p:cNvSpPr>
          <p:nvPr>
            <p:ph type="pic" sz="quarter" idx="23"/>
          </p:nvPr>
        </p:nvSpPr>
        <p:spPr>
          <a:xfrm>
            <a:off x="1418526" y="2335345"/>
            <a:ext cx="1610863" cy="1839775"/>
          </a:xfrm>
          <a:prstGeom prst="rect">
            <a:avLst/>
          </a:prstGeom>
          <a:solidFill>
            <a:schemeClr val="bg1">
              <a:lumMod val="95000"/>
              <a:alpha val="70000"/>
            </a:schemeClr>
          </a:solidFill>
          <a:ln w="12700" cap="sq">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10" name="Picture Placeholder 3">
            <a:extLst>
              <a:ext uri="{FF2B5EF4-FFF2-40B4-BE49-F238E27FC236}">
                <a16:creationId xmlns:a16="http://schemas.microsoft.com/office/drawing/2014/main" id="{EB630996-760E-F7FB-7B68-6333B792CF2D}"/>
              </a:ext>
            </a:extLst>
          </p:cNvPr>
          <p:cNvSpPr>
            <a:spLocks noGrp="1"/>
          </p:cNvSpPr>
          <p:nvPr>
            <p:ph type="pic" sz="quarter" idx="27"/>
          </p:nvPr>
        </p:nvSpPr>
        <p:spPr>
          <a:xfrm>
            <a:off x="3433996" y="2335345"/>
            <a:ext cx="1610863" cy="1839775"/>
          </a:xfrm>
          <a:prstGeom prst="rect">
            <a:avLst/>
          </a:prstGeom>
          <a:solidFill>
            <a:schemeClr val="bg1">
              <a:lumMod val="95000"/>
              <a:alpha val="70000"/>
            </a:schemeClr>
          </a:solidFill>
          <a:ln w="12700" cap="sq">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14" name="Picture Placeholder 3">
            <a:extLst>
              <a:ext uri="{FF2B5EF4-FFF2-40B4-BE49-F238E27FC236}">
                <a16:creationId xmlns:a16="http://schemas.microsoft.com/office/drawing/2014/main" id="{0C39CC08-21CB-9A3E-8C1E-A8F968A308B4}"/>
              </a:ext>
            </a:extLst>
          </p:cNvPr>
          <p:cNvSpPr>
            <a:spLocks noGrp="1"/>
          </p:cNvSpPr>
          <p:nvPr>
            <p:ph type="pic" sz="quarter" idx="28"/>
          </p:nvPr>
        </p:nvSpPr>
        <p:spPr>
          <a:xfrm>
            <a:off x="5438666" y="2328562"/>
            <a:ext cx="1610863" cy="1839775"/>
          </a:xfrm>
          <a:prstGeom prst="rect">
            <a:avLst/>
          </a:prstGeom>
          <a:solidFill>
            <a:schemeClr val="bg1">
              <a:lumMod val="95000"/>
              <a:alpha val="70000"/>
            </a:schemeClr>
          </a:solidFill>
          <a:ln w="12700" cap="sq">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40" name="Picture Placeholder 3">
            <a:extLst>
              <a:ext uri="{FF2B5EF4-FFF2-40B4-BE49-F238E27FC236}">
                <a16:creationId xmlns:a16="http://schemas.microsoft.com/office/drawing/2014/main" id="{AE36C7C8-710A-BF77-9770-4F6D271E5EC0}"/>
              </a:ext>
            </a:extLst>
          </p:cNvPr>
          <p:cNvSpPr>
            <a:spLocks noGrp="1"/>
          </p:cNvSpPr>
          <p:nvPr>
            <p:ph type="pic" sz="quarter" idx="29"/>
          </p:nvPr>
        </p:nvSpPr>
        <p:spPr>
          <a:xfrm>
            <a:off x="7458929" y="2328562"/>
            <a:ext cx="1610863" cy="1839775"/>
          </a:xfrm>
          <a:prstGeom prst="rect">
            <a:avLst/>
          </a:prstGeom>
          <a:solidFill>
            <a:schemeClr val="bg1">
              <a:lumMod val="95000"/>
              <a:alpha val="70000"/>
            </a:schemeClr>
          </a:solidFill>
          <a:ln w="12700" cap="sq">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44" name="Picture Placeholder 3">
            <a:extLst>
              <a:ext uri="{FF2B5EF4-FFF2-40B4-BE49-F238E27FC236}">
                <a16:creationId xmlns:a16="http://schemas.microsoft.com/office/drawing/2014/main" id="{9EF5138A-E78A-214F-B423-1C0116A24C3A}"/>
              </a:ext>
            </a:extLst>
          </p:cNvPr>
          <p:cNvSpPr>
            <a:spLocks noGrp="1"/>
          </p:cNvSpPr>
          <p:nvPr>
            <p:ph type="pic" sz="quarter" idx="30"/>
          </p:nvPr>
        </p:nvSpPr>
        <p:spPr>
          <a:xfrm>
            <a:off x="9474399" y="2328562"/>
            <a:ext cx="1610863" cy="1839775"/>
          </a:xfrm>
          <a:prstGeom prst="rect">
            <a:avLst/>
          </a:prstGeom>
          <a:solidFill>
            <a:schemeClr val="bg1">
              <a:lumMod val="95000"/>
              <a:alpha val="70000"/>
            </a:schemeClr>
          </a:solidFill>
          <a:ln w="12700" cap="sq">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24" name="Text Placeholder 19">
            <a:extLst>
              <a:ext uri="{FF2B5EF4-FFF2-40B4-BE49-F238E27FC236}">
                <a16:creationId xmlns:a16="http://schemas.microsoft.com/office/drawing/2014/main" id="{161C812A-7CE8-AD3E-AC93-7D6CB7B5CA37}"/>
              </a:ext>
            </a:extLst>
          </p:cNvPr>
          <p:cNvSpPr>
            <a:spLocks noGrp="1"/>
          </p:cNvSpPr>
          <p:nvPr>
            <p:ph type="body" sz="quarter" idx="31" hasCustomPrompt="1"/>
          </p:nvPr>
        </p:nvSpPr>
        <p:spPr>
          <a:xfrm>
            <a:off x="3388906" y="3725622"/>
            <a:ext cx="1610864" cy="993775"/>
          </a:xfrm>
          <a:prstGeom prst="rect">
            <a:avLst/>
          </a:prstGeom>
        </p:spPr>
        <p:txBody>
          <a:bodyPr anchor="b"/>
          <a:lstStyle>
            <a:lvl1pPr marL="0" indent="0" algn="l">
              <a:buFont typeface="Arial" panose="020B0604020202020204" pitchFamily="34" charset="0"/>
              <a:buNone/>
              <a:defRPr sz="1600" b="1">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5" name="Content Placeholder 21">
            <a:extLst>
              <a:ext uri="{FF2B5EF4-FFF2-40B4-BE49-F238E27FC236}">
                <a16:creationId xmlns:a16="http://schemas.microsoft.com/office/drawing/2014/main" id="{9CB1743B-44A7-ACF5-73F3-09C2C7CE97F8}"/>
              </a:ext>
            </a:extLst>
          </p:cNvPr>
          <p:cNvSpPr>
            <a:spLocks noGrp="1"/>
          </p:cNvSpPr>
          <p:nvPr>
            <p:ph sz="quarter" idx="32"/>
          </p:nvPr>
        </p:nvSpPr>
        <p:spPr>
          <a:xfrm>
            <a:off x="3349150" y="4719397"/>
            <a:ext cx="1610864" cy="984460"/>
          </a:xfrm>
          <a:prstGeom prst="rect">
            <a:avLst/>
          </a:prstGeom>
        </p:spPr>
        <p:txBody>
          <a:bodyPr/>
          <a:lstStyle>
            <a:lvl1pPr marL="0" indent="0" algn="l">
              <a:buNone/>
              <a:defRPr sz="1400"/>
            </a:lvl1pPr>
            <a:lvl2pPr>
              <a:defRPr sz="1800"/>
            </a:lvl2pPr>
            <a:lvl3pPr>
              <a:defRPr sz="1800"/>
            </a:lvl3pPr>
            <a:lvl4pPr>
              <a:defRPr sz="1800"/>
            </a:lvl4pPr>
            <a:lvl5pPr>
              <a:defRPr sz="1800"/>
            </a:lvl5pPr>
          </a:lstStyle>
          <a:p>
            <a:pPr lvl="0"/>
            <a:r>
              <a:rPr lang="en-US"/>
              <a:t>Click to edit Master text styles</a:t>
            </a:r>
          </a:p>
        </p:txBody>
      </p:sp>
      <p:sp>
        <p:nvSpPr>
          <p:cNvPr id="26" name="Text Placeholder 19">
            <a:extLst>
              <a:ext uri="{FF2B5EF4-FFF2-40B4-BE49-F238E27FC236}">
                <a16:creationId xmlns:a16="http://schemas.microsoft.com/office/drawing/2014/main" id="{02AAE8BA-5752-DBBD-2E29-B718D6B5C6A6}"/>
              </a:ext>
            </a:extLst>
          </p:cNvPr>
          <p:cNvSpPr>
            <a:spLocks noGrp="1"/>
          </p:cNvSpPr>
          <p:nvPr>
            <p:ph type="body" sz="quarter" idx="33" hasCustomPrompt="1"/>
          </p:nvPr>
        </p:nvSpPr>
        <p:spPr>
          <a:xfrm>
            <a:off x="5391777" y="3718839"/>
            <a:ext cx="1610864" cy="993775"/>
          </a:xfrm>
          <a:prstGeom prst="rect">
            <a:avLst/>
          </a:prstGeom>
        </p:spPr>
        <p:txBody>
          <a:bodyPr anchor="b"/>
          <a:lstStyle>
            <a:lvl1pPr marL="0" indent="0" algn="l">
              <a:buFont typeface="Arial" panose="020B0604020202020204" pitchFamily="34" charset="0"/>
              <a:buNone/>
              <a:defRPr sz="1600" b="1">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7" name="Content Placeholder 21">
            <a:extLst>
              <a:ext uri="{FF2B5EF4-FFF2-40B4-BE49-F238E27FC236}">
                <a16:creationId xmlns:a16="http://schemas.microsoft.com/office/drawing/2014/main" id="{EE2BD2B3-E169-7F62-8AE5-7F8AC8FC963A}"/>
              </a:ext>
            </a:extLst>
          </p:cNvPr>
          <p:cNvSpPr>
            <a:spLocks noGrp="1"/>
          </p:cNvSpPr>
          <p:nvPr>
            <p:ph sz="quarter" idx="34"/>
          </p:nvPr>
        </p:nvSpPr>
        <p:spPr>
          <a:xfrm>
            <a:off x="5352021" y="4712614"/>
            <a:ext cx="1610864" cy="984460"/>
          </a:xfrm>
          <a:prstGeom prst="rect">
            <a:avLst/>
          </a:prstGeom>
        </p:spPr>
        <p:txBody>
          <a:bodyPr/>
          <a:lstStyle>
            <a:lvl1pPr marL="0" indent="0" algn="l">
              <a:buNone/>
              <a:defRPr sz="1400"/>
            </a:lvl1pPr>
            <a:lvl2pPr>
              <a:defRPr sz="1800"/>
            </a:lvl2pPr>
            <a:lvl3pPr>
              <a:defRPr sz="1800"/>
            </a:lvl3pPr>
            <a:lvl4pPr>
              <a:defRPr sz="1800"/>
            </a:lvl4pPr>
            <a:lvl5pPr>
              <a:defRPr sz="1800"/>
            </a:lvl5pPr>
          </a:lstStyle>
          <a:p>
            <a:pPr lvl="0"/>
            <a:r>
              <a:rPr lang="en-US"/>
              <a:t>Click to edit Master text styles</a:t>
            </a:r>
          </a:p>
        </p:txBody>
      </p:sp>
      <p:sp>
        <p:nvSpPr>
          <p:cNvPr id="28" name="Text Placeholder 19">
            <a:extLst>
              <a:ext uri="{FF2B5EF4-FFF2-40B4-BE49-F238E27FC236}">
                <a16:creationId xmlns:a16="http://schemas.microsoft.com/office/drawing/2014/main" id="{3575C037-4069-4E90-27E2-357823E0AAAB}"/>
              </a:ext>
            </a:extLst>
          </p:cNvPr>
          <p:cNvSpPr>
            <a:spLocks noGrp="1"/>
          </p:cNvSpPr>
          <p:nvPr>
            <p:ph type="body" sz="quarter" idx="35" hasCustomPrompt="1"/>
          </p:nvPr>
        </p:nvSpPr>
        <p:spPr>
          <a:xfrm>
            <a:off x="7416586" y="3718839"/>
            <a:ext cx="1610864" cy="993775"/>
          </a:xfrm>
          <a:prstGeom prst="rect">
            <a:avLst/>
          </a:prstGeom>
        </p:spPr>
        <p:txBody>
          <a:bodyPr anchor="b"/>
          <a:lstStyle>
            <a:lvl1pPr marL="0" indent="0" algn="l">
              <a:buFont typeface="Arial" panose="020B0604020202020204" pitchFamily="34" charset="0"/>
              <a:buNone/>
              <a:defRPr sz="1600" b="1">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Content Placeholder 21">
            <a:extLst>
              <a:ext uri="{FF2B5EF4-FFF2-40B4-BE49-F238E27FC236}">
                <a16:creationId xmlns:a16="http://schemas.microsoft.com/office/drawing/2014/main" id="{40B8648A-66B0-A36C-3C9D-90693DCDCAE5}"/>
              </a:ext>
            </a:extLst>
          </p:cNvPr>
          <p:cNvSpPr>
            <a:spLocks noGrp="1"/>
          </p:cNvSpPr>
          <p:nvPr>
            <p:ph sz="quarter" idx="36"/>
          </p:nvPr>
        </p:nvSpPr>
        <p:spPr>
          <a:xfrm>
            <a:off x="7376830" y="4712614"/>
            <a:ext cx="1610864" cy="984460"/>
          </a:xfrm>
          <a:prstGeom prst="rect">
            <a:avLst/>
          </a:prstGeom>
        </p:spPr>
        <p:txBody>
          <a:bodyPr/>
          <a:lstStyle>
            <a:lvl1pPr marL="0" indent="0" algn="l">
              <a:buNone/>
              <a:defRPr sz="1400"/>
            </a:lvl1pPr>
            <a:lvl2pPr>
              <a:defRPr sz="1800"/>
            </a:lvl2pPr>
            <a:lvl3pPr>
              <a:defRPr sz="1800"/>
            </a:lvl3pPr>
            <a:lvl4pPr>
              <a:defRPr sz="1800"/>
            </a:lvl4pPr>
            <a:lvl5pPr>
              <a:defRPr sz="1800"/>
            </a:lvl5pPr>
          </a:lstStyle>
          <a:p>
            <a:pPr lvl="0"/>
            <a:r>
              <a:rPr lang="en-US"/>
              <a:t>Click to edit Master text styles</a:t>
            </a:r>
          </a:p>
        </p:txBody>
      </p:sp>
      <p:sp>
        <p:nvSpPr>
          <p:cNvPr id="31" name="Text Placeholder 19">
            <a:extLst>
              <a:ext uri="{FF2B5EF4-FFF2-40B4-BE49-F238E27FC236}">
                <a16:creationId xmlns:a16="http://schemas.microsoft.com/office/drawing/2014/main" id="{16145DCB-E364-6264-6E44-A4E827500023}"/>
              </a:ext>
            </a:extLst>
          </p:cNvPr>
          <p:cNvSpPr>
            <a:spLocks noGrp="1"/>
          </p:cNvSpPr>
          <p:nvPr>
            <p:ph type="body" sz="quarter" idx="37" hasCustomPrompt="1"/>
          </p:nvPr>
        </p:nvSpPr>
        <p:spPr>
          <a:xfrm>
            <a:off x="9401639" y="3725622"/>
            <a:ext cx="1610864" cy="993775"/>
          </a:xfrm>
          <a:prstGeom prst="rect">
            <a:avLst/>
          </a:prstGeom>
        </p:spPr>
        <p:txBody>
          <a:bodyPr anchor="b"/>
          <a:lstStyle>
            <a:lvl1pPr marL="0" indent="0" algn="l">
              <a:buFont typeface="Arial" panose="020B0604020202020204" pitchFamily="34" charset="0"/>
              <a:buNone/>
              <a:defRPr sz="1600" b="1">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Content Placeholder 21">
            <a:extLst>
              <a:ext uri="{FF2B5EF4-FFF2-40B4-BE49-F238E27FC236}">
                <a16:creationId xmlns:a16="http://schemas.microsoft.com/office/drawing/2014/main" id="{F1D01826-F9B4-FC9E-EAE1-074A9EA5EBEF}"/>
              </a:ext>
            </a:extLst>
          </p:cNvPr>
          <p:cNvSpPr>
            <a:spLocks noGrp="1"/>
          </p:cNvSpPr>
          <p:nvPr>
            <p:ph sz="quarter" idx="38"/>
          </p:nvPr>
        </p:nvSpPr>
        <p:spPr>
          <a:xfrm>
            <a:off x="9361883" y="4719397"/>
            <a:ext cx="1610864" cy="984460"/>
          </a:xfrm>
          <a:prstGeom prst="rect">
            <a:avLst/>
          </a:prstGeom>
        </p:spPr>
        <p:txBody>
          <a:bodyPr/>
          <a:lstStyle>
            <a:lvl1pPr marL="0" indent="0" algn="l">
              <a:buNone/>
              <a:defRPr sz="1400"/>
            </a:lvl1pPr>
            <a:lvl2pPr>
              <a:defRPr sz="1800"/>
            </a:lvl2pPr>
            <a:lvl3pPr>
              <a:defRPr sz="1800"/>
            </a:lvl3pPr>
            <a:lvl4pPr>
              <a:defRPr sz="1800"/>
            </a:lvl4pPr>
            <a:lvl5pPr>
              <a:defRPr sz="1800"/>
            </a:lvl5pPr>
          </a:lstStyle>
          <a:p>
            <a:pPr lvl="0"/>
            <a:r>
              <a:rPr lang="en-US"/>
              <a:t>Click to edit Master text styles</a:t>
            </a:r>
          </a:p>
        </p:txBody>
      </p:sp>
      <p:sp>
        <p:nvSpPr>
          <p:cNvPr id="22" name="Text Placeholder 19">
            <a:extLst>
              <a:ext uri="{FF2B5EF4-FFF2-40B4-BE49-F238E27FC236}">
                <a16:creationId xmlns:a16="http://schemas.microsoft.com/office/drawing/2014/main" id="{1F87833B-B8E3-A0C4-FC54-4A9051F789D1}"/>
              </a:ext>
            </a:extLst>
          </p:cNvPr>
          <p:cNvSpPr>
            <a:spLocks noGrp="1"/>
          </p:cNvSpPr>
          <p:nvPr>
            <p:ph type="body" sz="quarter" idx="16" hasCustomPrompt="1"/>
          </p:nvPr>
        </p:nvSpPr>
        <p:spPr>
          <a:xfrm>
            <a:off x="1364097" y="3725622"/>
            <a:ext cx="1610864" cy="993775"/>
          </a:xfrm>
          <a:prstGeom prst="rect">
            <a:avLst/>
          </a:prstGeom>
        </p:spPr>
        <p:txBody>
          <a:bodyPr anchor="b"/>
          <a:lstStyle>
            <a:lvl1pPr marL="0" indent="0" algn="l">
              <a:buFont typeface="Arial" panose="020B0604020202020204" pitchFamily="34" charset="0"/>
              <a:buNone/>
              <a:defRPr sz="1600" b="1">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3" name="Content Placeholder 21">
            <a:extLst>
              <a:ext uri="{FF2B5EF4-FFF2-40B4-BE49-F238E27FC236}">
                <a16:creationId xmlns:a16="http://schemas.microsoft.com/office/drawing/2014/main" id="{A285763B-20F7-850A-2F55-EBE73F9C651C}"/>
              </a:ext>
            </a:extLst>
          </p:cNvPr>
          <p:cNvSpPr>
            <a:spLocks noGrp="1"/>
          </p:cNvSpPr>
          <p:nvPr>
            <p:ph sz="quarter" idx="14"/>
          </p:nvPr>
        </p:nvSpPr>
        <p:spPr>
          <a:xfrm>
            <a:off x="1324341" y="4719397"/>
            <a:ext cx="1610864" cy="984460"/>
          </a:xfrm>
          <a:prstGeom prst="rect">
            <a:avLst/>
          </a:prstGeom>
        </p:spPr>
        <p:txBody>
          <a:bodyPr/>
          <a:lstStyle>
            <a:lvl1pPr marL="0" indent="0" algn="l">
              <a:buNone/>
              <a:defRPr sz="1400"/>
            </a:lvl1pPr>
            <a:lvl2pPr>
              <a:defRPr sz="1800"/>
            </a:lvl2pPr>
            <a:lvl3pPr>
              <a:defRPr sz="1800"/>
            </a:lvl3pPr>
            <a:lvl4pPr>
              <a:defRPr sz="1800"/>
            </a:lvl4pPr>
            <a:lvl5pPr>
              <a:defRPr sz="1800"/>
            </a:lvl5pPr>
          </a:lstStyle>
          <a:p>
            <a:pPr lvl="0"/>
            <a:r>
              <a:rPr lang="en-US"/>
              <a:t>Click to edit Master text styles</a:t>
            </a:r>
          </a:p>
        </p:txBody>
      </p:sp>
      <p:sp>
        <p:nvSpPr>
          <p:cNvPr id="2" name="Title 1">
            <a:extLst>
              <a:ext uri="{FF2B5EF4-FFF2-40B4-BE49-F238E27FC236}">
                <a16:creationId xmlns:a16="http://schemas.microsoft.com/office/drawing/2014/main" id="{AEF80E68-462A-711B-C5C0-61684154354E}"/>
              </a:ext>
            </a:extLst>
          </p:cNvPr>
          <p:cNvSpPr>
            <a:spLocks noGrp="1"/>
          </p:cNvSpPr>
          <p:nvPr>
            <p:ph type="title" hasCustomPrompt="1"/>
          </p:nvPr>
        </p:nvSpPr>
        <p:spPr>
          <a:xfrm>
            <a:off x="431999" y="432000"/>
            <a:ext cx="11184734" cy="432000"/>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3200" kern="1200" spc="-150">
                <a:solidFill>
                  <a:schemeClr val="tx1"/>
                </a:solidFill>
                <a:latin typeface="Cambria" panose="02040503050406030204" pitchFamily="18" charset="0"/>
                <a:ea typeface="+mj-ea"/>
                <a:cs typeface="+mj-cs"/>
              </a:defRPr>
            </a:lvl1pPr>
          </a:lstStyle>
          <a:p>
            <a:r>
              <a:rPr lang="en-US"/>
              <a:t>CLICK TO EDIT MASTER TITLE STYLE</a:t>
            </a:r>
            <a:endParaRPr lang="en-US" noProof="0"/>
          </a:p>
        </p:txBody>
      </p:sp>
      <p:sp>
        <p:nvSpPr>
          <p:cNvPr id="3" name="Subtitle 2">
            <a:extLst>
              <a:ext uri="{FF2B5EF4-FFF2-40B4-BE49-F238E27FC236}">
                <a16:creationId xmlns:a16="http://schemas.microsoft.com/office/drawing/2014/main" id="{88C63F7F-4550-6433-FDEE-F6E7C474B4BA}"/>
              </a:ext>
            </a:extLst>
          </p:cNvPr>
          <p:cNvSpPr>
            <a:spLocks noGrp="1"/>
          </p:cNvSpPr>
          <p:nvPr>
            <p:ph type="subTitle" idx="10"/>
          </p:nvPr>
        </p:nvSpPr>
        <p:spPr>
          <a:xfrm>
            <a:off x="347158" y="874439"/>
            <a:ext cx="11348449" cy="299833"/>
          </a:xfrm>
          <a:prstGeom prst="rect">
            <a:avLst/>
          </a:prstGeom>
        </p:spPr>
        <p:txBody>
          <a:bodyPr/>
          <a:lstStyle>
            <a:lvl1pPr marL="0" indent="0" algn="ctr">
              <a:buNone/>
              <a:defRPr sz="1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8" name="Slide Number Placeholder 5">
            <a:extLst>
              <a:ext uri="{FF2B5EF4-FFF2-40B4-BE49-F238E27FC236}">
                <a16:creationId xmlns:a16="http://schemas.microsoft.com/office/drawing/2014/main" id="{B6DAE93F-8A39-D7CE-32F7-85A55AE29BE1}"/>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spTree>
    <p:extLst>
      <p:ext uri="{BB962C8B-B14F-4D97-AF65-F5344CB8AC3E}">
        <p14:creationId xmlns:p14="http://schemas.microsoft.com/office/powerpoint/2010/main" val="462134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Slides 1_2">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9C9AF20B-BDDE-FF80-2D61-5826B9CD3933}"/>
              </a:ext>
            </a:extLst>
          </p:cNvPr>
          <p:cNvSpPr>
            <a:spLocks noGrp="1"/>
          </p:cNvSpPr>
          <p:nvPr>
            <p:ph type="title" hasCustomPrompt="1"/>
          </p:nvPr>
        </p:nvSpPr>
        <p:spPr>
          <a:xfrm>
            <a:off x="431999" y="432000"/>
            <a:ext cx="11184734" cy="432000"/>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3200" kern="1200" spc="-150">
                <a:solidFill>
                  <a:schemeClr val="tx1"/>
                </a:solidFill>
                <a:latin typeface="Cambria" panose="02040503050406030204" pitchFamily="18" charset="0"/>
                <a:ea typeface="+mj-ea"/>
                <a:cs typeface="+mj-cs"/>
              </a:defRPr>
            </a:lvl1pPr>
          </a:lstStyle>
          <a:p>
            <a:r>
              <a:rPr lang="en-US"/>
              <a:t>CLICK TO EDIT MASTER TITLE STYLE</a:t>
            </a:r>
            <a:endParaRPr lang="en-US" noProof="0"/>
          </a:p>
        </p:txBody>
      </p:sp>
      <p:sp>
        <p:nvSpPr>
          <p:cNvPr id="52" name="Subtitle 2">
            <a:extLst>
              <a:ext uri="{FF2B5EF4-FFF2-40B4-BE49-F238E27FC236}">
                <a16:creationId xmlns:a16="http://schemas.microsoft.com/office/drawing/2014/main" id="{4D827D5F-EE18-B6CE-26B3-0BC5214D3A1A}"/>
              </a:ext>
            </a:extLst>
          </p:cNvPr>
          <p:cNvSpPr>
            <a:spLocks noGrp="1"/>
          </p:cNvSpPr>
          <p:nvPr>
            <p:ph type="subTitle" idx="10"/>
          </p:nvPr>
        </p:nvSpPr>
        <p:spPr>
          <a:xfrm>
            <a:off x="347158" y="874439"/>
            <a:ext cx="11348449" cy="299833"/>
          </a:xfrm>
          <a:prstGeom prst="rect">
            <a:avLst/>
          </a:prstGeom>
        </p:spPr>
        <p:txBody>
          <a:bodyPr/>
          <a:lstStyle>
            <a:lvl1pPr marL="0" indent="0" algn="ctr">
              <a:buNone/>
              <a:defRPr sz="1800" b="1">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3" name="Picture Placeholder 3">
            <a:extLst>
              <a:ext uri="{FF2B5EF4-FFF2-40B4-BE49-F238E27FC236}">
                <a16:creationId xmlns:a16="http://schemas.microsoft.com/office/drawing/2014/main" id="{19C1D82C-5F55-558D-3372-184D20113D3C}"/>
              </a:ext>
            </a:extLst>
          </p:cNvPr>
          <p:cNvSpPr>
            <a:spLocks noGrp="1"/>
          </p:cNvSpPr>
          <p:nvPr>
            <p:ph type="pic" sz="quarter" idx="23"/>
          </p:nvPr>
        </p:nvSpPr>
        <p:spPr>
          <a:xfrm>
            <a:off x="1418527" y="1491200"/>
            <a:ext cx="1445286" cy="1650669"/>
          </a:xfrm>
          <a:prstGeom prst="rect">
            <a:avLst/>
          </a:prstGeom>
          <a:solidFill>
            <a:schemeClr val="bg1">
              <a:lumMod val="95000"/>
              <a:alpha val="70000"/>
            </a:schemeClr>
          </a:solidFill>
          <a:ln w="12700" cap="sq">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54" name="Picture Placeholder 3">
            <a:extLst>
              <a:ext uri="{FF2B5EF4-FFF2-40B4-BE49-F238E27FC236}">
                <a16:creationId xmlns:a16="http://schemas.microsoft.com/office/drawing/2014/main" id="{C56AFF9F-373F-1C86-0039-2C08B552D88C}"/>
              </a:ext>
            </a:extLst>
          </p:cNvPr>
          <p:cNvSpPr>
            <a:spLocks noGrp="1"/>
          </p:cNvSpPr>
          <p:nvPr>
            <p:ph type="pic" sz="quarter" idx="27"/>
          </p:nvPr>
        </p:nvSpPr>
        <p:spPr>
          <a:xfrm>
            <a:off x="3433997" y="1491200"/>
            <a:ext cx="1445286" cy="1650669"/>
          </a:xfrm>
          <a:prstGeom prst="rect">
            <a:avLst/>
          </a:prstGeom>
          <a:solidFill>
            <a:schemeClr val="bg1">
              <a:lumMod val="95000"/>
              <a:alpha val="70000"/>
            </a:schemeClr>
          </a:solidFill>
          <a:ln w="12700" cap="sq">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55" name="Picture Placeholder 3">
            <a:extLst>
              <a:ext uri="{FF2B5EF4-FFF2-40B4-BE49-F238E27FC236}">
                <a16:creationId xmlns:a16="http://schemas.microsoft.com/office/drawing/2014/main" id="{5DF96616-27E2-5C10-9012-AC049A1F3B73}"/>
              </a:ext>
            </a:extLst>
          </p:cNvPr>
          <p:cNvSpPr>
            <a:spLocks noGrp="1"/>
          </p:cNvSpPr>
          <p:nvPr>
            <p:ph type="pic" sz="quarter" idx="28"/>
          </p:nvPr>
        </p:nvSpPr>
        <p:spPr>
          <a:xfrm>
            <a:off x="5438667" y="1484417"/>
            <a:ext cx="1445286" cy="1650669"/>
          </a:xfrm>
          <a:prstGeom prst="rect">
            <a:avLst/>
          </a:prstGeom>
          <a:solidFill>
            <a:schemeClr val="bg1">
              <a:lumMod val="95000"/>
              <a:alpha val="70000"/>
            </a:schemeClr>
          </a:solidFill>
          <a:ln w="12700" cap="sq">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56" name="Picture Placeholder 3">
            <a:extLst>
              <a:ext uri="{FF2B5EF4-FFF2-40B4-BE49-F238E27FC236}">
                <a16:creationId xmlns:a16="http://schemas.microsoft.com/office/drawing/2014/main" id="{509F2BCB-4794-BB63-94E5-286E1197C3AC}"/>
              </a:ext>
            </a:extLst>
          </p:cNvPr>
          <p:cNvSpPr>
            <a:spLocks noGrp="1"/>
          </p:cNvSpPr>
          <p:nvPr>
            <p:ph type="pic" sz="quarter" idx="29"/>
          </p:nvPr>
        </p:nvSpPr>
        <p:spPr>
          <a:xfrm>
            <a:off x="7458930" y="1484417"/>
            <a:ext cx="1445286" cy="1650669"/>
          </a:xfrm>
          <a:prstGeom prst="rect">
            <a:avLst/>
          </a:prstGeom>
          <a:solidFill>
            <a:schemeClr val="bg1">
              <a:lumMod val="95000"/>
              <a:alpha val="70000"/>
            </a:schemeClr>
          </a:solidFill>
          <a:ln w="12700" cap="sq">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57" name="Picture Placeholder 3">
            <a:extLst>
              <a:ext uri="{FF2B5EF4-FFF2-40B4-BE49-F238E27FC236}">
                <a16:creationId xmlns:a16="http://schemas.microsoft.com/office/drawing/2014/main" id="{8461F149-0284-748A-B932-898AA7A1DA74}"/>
              </a:ext>
            </a:extLst>
          </p:cNvPr>
          <p:cNvSpPr>
            <a:spLocks noGrp="1"/>
          </p:cNvSpPr>
          <p:nvPr>
            <p:ph type="pic" sz="quarter" idx="30"/>
          </p:nvPr>
        </p:nvSpPr>
        <p:spPr>
          <a:xfrm>
            <a:off x="9474400" y="1484417"/>
            <a:ext cx="1445286" cy="1650669"/>
          </a:xfrm>
          <a:prstGeom prst="rect">
            <a:avLst/>
          </a:prstGeom>
          <a:solidFill>
            <a:schemeClr val="bg1">
              <a:lumMod val="95000"/>
              <a:alpha val="70000"/>
            </a:schemeClr>
          </a:solidFill>
          <a:ln w="12700" cap="sq">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58" name="Text Placeholder 19">
            <a:extLst>
              <a:ext uri="{FF2B5EF4-FFF2-40B4-BE49-F238E27FC236}">
                <a16:creationId xmlns:a16="http://schemas.microsoft.com/office/drawing/2014/main" id="{42E2476D-CDB6-D026-D6D3-B7B1D76BD1B0}"/>
              </a:ext>
            </a:extLst>
          </p:cNvPr>
          <p:cNvSpPr>
            <a:spLocks noGrp="1"/>
          </p:cNvSpPr>
          <p:nvPr>
            <p:ph type="body" sz="quarter" idx="31" hasCustomPrompt="1"/>
          </p:nvPr>
        </p:nvSpPr>
        <p:spPr>
          <a:xfrm>
            <a:off x="3388906" y="2515004"/>
            <a:ext cx="1610864" cy="993775"/>
          </a:xfrm>
          <a:prstGeom prst="rect">
            <a:avLst/>
          </a:prstGeom>
        </p:spPr>
        <p:txBody>
          <a:bodyPr anchor="b"/>
          <a:lstStyle>
            <a:lvl1pPr marL="0" indent="0" algn="l">
              <a:buFont typeface="Arial" panose="020B0604020202020204" pitchFamily="34" charset="0"/>
              <a:buNone/>
              <a:defRPr sz="1600" b="1">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9" name="Content Placeholder 21">
            <a:extLst>
              <a:ext uri="{FF2B5EF4-FFF2-40B4-BE49-F238E27FC236}">
                <a16:creationId xmlns:a16="http://schemas.microsoft.com/office/drawing/2014/main" id="{4BC97E8D-3CBD-4BBD-7070-1D91B69EED09}"/>
              </a:ext>
            </a:extLst>
          </p:cNvPr>
          <p:cNvSpPr>
            <a:spLocks noGrp="1"/>
          </p:cNvSpPr>
          <p:nvPr>
            <p:ph sz="quarter" idx="32"/>
          </p:nvPr>
        </p:nvSpPr>
        <p:spPr>
          <a:xfrm>
            <a:off x="3349150" y="3508780"/>
            <a:ext cx="1610864" cy="373696"/>
          </a:xfrm>
          <a:prstGeom prst="rect">
            <a:avLst/>
          </a:prstGeom>
        </p:spPr>
        <p:txBody>
          <a:bodyPr/>
          <a:lstStyle>
            <a:lvl1pPr marL="0" indent="0" algn="l">
              <a:buNone/>
              <a:defRPr sz="1400"/>
            </a:lvl1pPr>
            <a:lvl2pPr>
              <a:defRPr sz="1800"/>
            </a:lvl2pPr>
            <a:lvl3pPr>
              <a:defRPr sz="1800"/>
            </a:lvl3pPr>
            <a:lvl4pPr>
              <a:defRPr sz="1800"/>
            </a:lvl4pPr>
            <a:lvl5pPr>
              <a:defRPr sz="1800"/>
            </a:lvl5pPr>
          </a:lstStyle>
          <a:p>
            <a:pPr lvl="0"/>
            <a:r>
              <a:rPr lang="en-US"/>
              <a:t>Click to edit Master text styles</a:t>
            </a:r>
          </a:p>
        </p:txBody>
      </p:sp>
      <p:sp>
        <p:nvSpPr>
          <p:cNvPr id="60" name="Text Placeholder 19">
            <a:extLst>
              <a:ext uri="{FF2B5EF4-FFF2-40B4-BE49-F238E27FC236}">
                <a16:creationId xmlns:a16="http://schemas.microsoft.com/office/drawing/2014/main" id="{C51823D4-E08C-75D5-D3AC-BA75AC772962}"/>
              </a:ext>
            </a:extLst>
          </p:cNvPr>
          <p:cNvSpPr>
            <a:spLocks noGrp="1"/>
          </p:cNvSpPr>
          <p:nvPr>
            <p:ph type="body" sz="quarter" idx="33" hasCustomPrompt="1"/>
          </p:nvPr>
        </p:nvSpPr>
        <p:spPr>
          <a:xfrm>
            <a:off x="5391777" y="2508221"/>
            <a:ext cx="1610864" cy="993775"/>
          </a:xfrm>
          <a:prstGeom prst="rect">
            <a:avLst/>
          </a:prstGeom>
        </p:spPr>
        <p:txBody>
          <a:bodyPr anchor="b"/>
          <a:lstStyle>
            <a:lvl1pPr marL="0" indent="0" algn="l">
              <a:buFont typeface="Arial" panose="020B0604020202020204" pitchFamily="34" charset="0"/>
              <a:buNone/>
              <a:defRPr sz="1600" b="1">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1" name="Content Placeholder 21">
            <a:extLst>
              <a:ext uri="{FF2B5EF4-FFF2-40B4-BE49-F238E27FC236}">
                <a16:creationId xmlns:a16="http://schemas.microsoft.com/office/drawing/2014/main" id="{B052C16F-853E-07B2-8C93-0AC167E869E8}"/>
              </a:ext>
            </a:extLst>
          </p:cNvPr>
          <p:cNvSpPr>
            <a:spLocks noGrp="1"/>
          </p:cNvSpPr>
          <p:nvPr>
            <p:ph sz="quarter" idx="34"/>
          </p:nvPr>
        </p:nvSpPr>
        <p:spPr>
          <a:xfrm>
            <a:off x="5352021" y="3501997"/>
            <a:ext cx="1610864" cy="373696"/>
          </a:xfrm>
          <a:prstGeom prst="rect">
            <a:avLst/>
          </a:prstGeom>
        </p:spPr>
        <p:txBody>
          <a:bodyPr/>
          <a:lstStyle>
            <a:lvl1pPr marL="0" indent="0" algn="l">
              <a:buNone/>
              <a:defRPr sz="1400"/>
            </a:lvl1pPr>
            <a:lvl2pPr>
              <a:defRPr sz="1800"/>
            </a:lvl2pPr>
            <a:lvl3pPr>
              <a:defRPr sz="1800"/>
            </a:lvl3pPr>
            <a:lvl4pPr>
              <a:defRPr sz="1800"/>
            </a:lvl4pPr>
            <a:lvl5pPr>
              <a:defRPr sz="1800"/>
            </a:lvl5pPr>
          </a:lstStyle>
          <a:p>
            <a:pPr lvl="0"/>
            <a:r>
              <a:rPr lang="en-US"/>
              <a:t>Click to edit Master text styles</a:t>
            </a:r>
          </a:p>
        </p:txBody>
      </p:sp>
      <p:sp>
        <p:nvSpPr>
          <p:cNvPr id="62" name="Text Placeholder 19">
            <a:extLst>
              <a:ext uri="{FF2B5EF4-FFF2-40B4-BE49-F238E27FC236}">
                <a16:creationId xmlns:a16="http://schemas.microsoft.com/office/drawing/2014/main" id="{54FD70C9-75F8-DF68-B593-71414E330864}"/>
              </a:ext>
            </a:extLst>
          </p:cNvPr>
          <p:cNvSpPr>
            <a:spLocks noGrp="1"/>
          </p:cNvSpPr>
          <p:nvPr>
            <p:ph type="body" sz="quarter" idx="35" hasCustomPrompt="1"/>
          </p:nvPr>
        </p:nvSpPr>
        <p:spPr>
          <a:xfrm>
            <a:off x="7416586" y="2508221"/>
            <a:ext cx="1610864" cy="993775"/>
          </a:xfrm>
          <a:prstGeom prst="rect">
            <a:avLst/>
          </a:prstGeom>
        </p:spPr>
        <p:txBody>
          <a:bodyPr anchor="b"/>
          <a:lstStyle>
            <a:lvl1pPr marL="0" indent="0" algn="l">
              <a:buFont typeface="Arial" panose="020B0604020202020204" pitchFamily="34" charset="0"/>
              <a:buNone/>
              <a:defRPr sz="1600" b="1">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3" name="Content Placeholder 21">
            <a:extLst>
              <a:ext uri="{FF2B5EF4-FFF2-40B4-BE49-F238E27FC236}">
                <a16:creationId xmlns:a16="http://schemas.microsoft.com/office/drawing/2014/main" id="{92121457-8F0B-76EA-1707-C37F65E144CC}"/>
              </a:ext>
            </a:extLst>
          </p:cNvPr>
          <p:cNvSpPr>
            <a:spLocks noGrp="1"/>
          </p:cNvSpPr>
          <p:nvPr>
            <p:ph sz="quarter" idx="36"/>
          </p:nvPr>
        </p:nvSpPr>
        <p:spPr>
          <a:xfrm>
            <a:off x="7376830" y="3501997"/>
            <a:ext cx="1610864" cy="373696"/>
          </a:xfrm>
          <a:prstGeom prst="rect">
            <a:avLst/>
          </a:prstGeom>
        </p:spPr>
        <p:txBody>
          <a:bodyPr/>
          <a:lstStyle>
            <a:lvl1pPr marL="0" indent="0" algn="l">
              <a:buNone/>
              <a:defRPr sz="1400"/>
            </a:lvl1pPr>
            <a:lvl2pPr>
              <a:defRPr sz="1800"/>
            </a:lvl2pPr>
            <a:lvl3pPr>
              <a:defRPr sz="1800"/>
            </a:lvl3pPr>
            <a:lvl4pPr>
              <a:defRPr sz="1800"/>
            </a:lvl4pPr>
            <a:lvl5pPr>
              <a:defRPr sz="1800"/>
            </a:lvl5pPr>
          </a:lstStyle>
          <a:p>
            <a:pPr lvl="0"/>
            <a:r>
              <a:rPr lang="en-US"/>
              <a:t>Click to edit Master text styles</a:t>
            </a:r>
          </a:p>
        </p:txBody>
      </p:sp>
      <p:sp>
        <p:nvSpPr>
          <p:cNvPr id="64" name="Text Placeholder 19">
            <a:extLst>
              <a:ext uri="{FF2B5EF4-FFF2-40B4-BE49-F238E27FC236}">
                <a16:creationId xmlns:a16="http://schemas.microsoft.com/office/drawing/2014/main" id="{73C189CD-5FC2-64BC-883D-33E759E815CE}"/>
              </a:ext>
            </a:extLst>
          </p:cNvPr>
          <p:cNvSpPr>
            <a:spLocks noGrp="1"/>
          </p:cNvSpPr>
          <p:nvPr>
            <p:ph type="body" sz="quarter" idx="37" hasCustomPrompt="1"/>
          </p:nvPr>
        </p:nvSpPr>
        <p:spPr>
          <a:xfrm>
            <a:off x="9401639" y="2515004"/>
            <a:ext cx="1610864" cy="993775"/>
          </a:xfrm>
          <a:prstGeom prst="rect">
            <a:avLst/>
          </a:prstGeom>
        </p:spPr>
        <p:txBody>
          <a:bodyPr anchor="b"/>
          <a:lstStyle>
            <a:lvl1pPr marL="0" indent="0" algn="l">
              <a:buFont typeface="Arial" panose="020B0604020202020204" pitchFamily="34" charset="0"/>
              <a:buNone/>
              <a:defRPr sz="1600" b="1">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5" name="Content Placeholder 21">
            <a:extLst>
              <a:ext uri="{FF2B5EF4-FFF2-40B4-BE49-F238E27FC236}">
                <a16:creationId xmlns:a16="http://schemas.microsoft.com/office/drawing/2014/main" id="{6F12F521-16AC-636E-E976-AFEC4A5C5884}"/>
              </a:ext>
            </a:extLst>
          </p:cNvPr>
          <p:cNvSpPr>
            <a:spLocks noGrp="1"/>
          </p:cNvSpPr>
          <p:nvPr>
            <p:ph sz="quarter" idx="38"/>
          </p:nvPr>
        </p:nvSpPr>
        <p:spPr>
          <a:xfrm>
            <a:off x="9361883" y="3508780"/>
            <a:ext cx="1610864" cy="373696"/>
          </a:xfrm>
          <a:prstGeom prst="rect">
            <a:avLst/>
          </a:prstGeom>
        </p:spPr>
        <p:txBody>
          <a:bodyPr/>
          <a:lstStyle>
            <a:lvl1pPr marL="0" indent="0" algn="l">
              <a:buNone/>
              <a:defRPr sz="1400"/>
            </a:lvl1pPr>
            <a:lvl2pPr>
              <a:defRPr sz="1800"/>
            </a:lvl2pPr>
            <a:lvl3pPr>
              <a:defRPr sz="1800"/>
            </a:lvl3pPr>
            <a:lvl4pPr>
              <a:defRPr sz="1800"/>
            </a:lvl4pPr>
            <a:lvl5pPr>
              <a:defRPr sz="1800"/>
            </a:lvl5pPr>
          </a:lstStyle>
          <a:p>
            <a:pPr lvl="0"/>
            <a:r>
              <a:rPr lang="en-US"/>
              <a:t>Click to edit Master text styles</a:t>
            </a:r>
          </a:p>
        </p:txBody>
      </p:sp>
      <p:sp>
        <p:nvSpPr>
          <p:cNvPr id="66" name="Text Placeholder 19">
            <a:extLst>
              <a:ext uri="{FF2B5EF4-FFF2-40B4-BE49-F238E27FC236}">
                <a16:creationId xmlns:a16="http://schemas.microsoft.com/office/drawing/2014/main" id="{45ECD014-725C-35BA-17A4-83BD271F1FAC}"/>
              </a:ext>
            </a:extLst>
          </p:cNvPr>
          <p:cNvSpPr>
            <a:spLocks noGrp="1"/>
          </p:cNvSpPr>
          <p:nvPr>
            <p:ph type="body" sz="quarter" idx="16" hasCustomPrompt="1"/>
          </p:nvPr>
        </p:nvSpPr>
        <p:spPr>
          <a:xfrm>
            <a:off x="1364097" y="2515004"/>
            <a:ext cx="1610864" cy="993775"/>
          </a:xfrm>
          <a:prstGeom prst="rect">
            <a:avLst/>
          </a:prstGeom>
        </p:spPr>
        <p:txBody>
          <a:bodyPr anchor="b"/>
          <a:lstStyle>
            <a:lvl1pPr marL="0" indent="0" algn="l">
              <a:buFont typeface="Arial" panose="020B0604020202020204" pitchFamily="34" charset="0"/>
              <a:buNone/>
              <a:defRPr sz="1600" b="1">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7" name="Content Placeholder 21">
            <a:extLst>
              <a:ext uri="{FF2B5EF4-FFF2-40B4-BE49-F238E27FC236}">
                <a16:creationId xmlns:a16="http://schemas.microsoft.com/office/drawing/2014/main" id="{85C23418-21AC-6752-BBD8-8C9448F32524}"/>
              </a:ext>
            </a:extLst>
          </p:cNvPr>
          <p:cNvSpPr>
            <a:spLocks noGrp="1"/>
          </p:cNvSpPr>
          <p:nvPr>
            <p:ph sz="quarter" idx="14"/>
          </p:nvPr>
        </p:nvSpPr>
        <p:spPr>
          <a:xfrm>
            <a:off x="1324341" y="3508780"/>
            <a:ext cx="1610864" cy="373696"/>
          </a:xfrm>
          <a:prstGeom prst="rect">
            <a:avLst/>
          </a:prstGeom>
        </p:spPr>
        <p:txBody>
          <a:bodyPr/>
          <a:lstStyle>
            <a:lvl1pPr marL="0" indent="0" algn="l">
              <a:buNone/>
              <a:defRPr sz="1400"/>
            </a:lvl1pPr>
            <a:lvl2pPr>
              <a:defRPr sz="1800"/>
            </a:lvl2pPr>
            <a:lvl3pPr>
              <a:defRPr sz="1800"/>
            </a:lvl3pPr>
            <a:lvl4pPr>
              <a:defRPr sz="1800"/>
            </a:lvl4pPr>
            <a:lvl5pPr>
              <a:defRPr sz="1800"/>
            </a:lvl5pPr>
          </a:lstStyle>
          <a:p>
            <a:pPr lvl="0"/>
            <a:r>
              <a:rPr lang="en-US"/>
              <a:t>Click to edit Master text styles</a:t>
            </a:r>
          </a:p>
        </p:txBody>
      </p:sp>
      <p:sp>
        <p:nvSpPr>
          <p:cNvPr id="83" name="Picture Placeholder 3">
            <a:extLst>
              <a:ext uri="{FF2B5EF4-FFF2-40B4-BE49-F238E27FC236}">
                <a16:creationId xmlns:a16="http://schemas.microsoft.com/office/drawing/2014/main" id="{804C5141-1B41-FCA2-83E4-5FAE0F5EF6A1}"/>
              </a:ext>
            </a:extLst>
          </p:cNvPr>
          <p:cNvSpPr>
            <a:spLocks noGrp="1"/>
          </p:cNvSpPr>
          <p:nvPr>
            <p:ph type="pic" sz="quarter" idx="52"/>
          </p:nvPr>
        </p:nvSpPr>
        <p:spPr>
          <a:xfrm>
            <a:off x="1418527" y="3956673"/>
            <a:ext cx="1445286" cy="1650669"/>
          </a:xfrm>
          <a:prstGeom prst="rect">
            <a:avLst/>
          </a:prstGeom>
          <a:solidFill>
            <a:schemeClr val="bg1">
              <a:lumMod val="95000"/>
              <a:alpha val="70000"/>
            </a:schemeClr>
          </a:solidFill>
          <a:ln w="12700" cap="sq">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84" name="Picture Placeholder 3">
            <a:extLst>
              <a:ext uri="{FF2B5EF4-FFF2-40B4-BE49-F238E27FC236}">
                <a16:creationId xmlns:a16="http://schemas.microsoft.com/office/drawing/2014/main" id="{C357D9E7-ACA7-66E4-0590-44527CC43538}"/>
              </a:ext>
            </a:extLst>
          </p:cNvPr>
          <p:cNvSpPr>
            <a:spLocks noGrp="1"/>
          </p:cNvSpPr>
          <p:nvPr>
            <p:ph type="pic" sz="quarter" idx="53"/>
          </p:nvPr>
        </p:nvSpPr>
        <p:spPr>
          <a:xfrm>
            <a:off x="3433997" y="3956673"/>
            <a:ext cx="1445286" cy="1650669"/>
          </a:xfrm>
          <a:prstGeom prst="rect">
            <a:avLst/>
          </a:prstGeom>
          <a:solidFill>
            <a:schemeClr val="bg1">
              <a:lumMod val="95000"/>
              <a:alpha val="70000"/>
            </a:schemeClr>
          </a:solidFill>
          <a:ln w="12700" cap="sq">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85" name="Picture Placeholder 3">
            <a:extLst>
              <a:ext uri="{FF2B5EF4-FFF2-40B4-BE49-F238E27FC236}">
                <a16:creationId xmlns:a16="http://schemas.microsoft.com/office/drawing/2014/main" id="{B03312B7-E8D1-FD34-2BA2-9DD1C9C84A93}"/>
              </a:ext>
            </a:extLst>
          </p:cNvPr>
          <p:cNvSpPr>
            <a:spLocks noGrp="1"/>
          </p:cNvSpPr>
          <p:nvPr>
            <p:ph type="pic" sz="quarter" idx="54"/>
          </p:nvPr>
        </p:nvSpPr>
        <p:spPr>
          <a:xfrm>
            <a:off x="5438667" y="3949890"/>
            <a:ext cx="1445286" cy="1650669"/>
          </a:xfrm>
          <a:prstGeom prst="rect">
            <a:avLst/>
          </a:prstGeom>
          <a:solidFill>
            <a:schemeClr val="bg1">
              <a:lumMod val="95000"/>
              <a:alpha val="70000"/>
            </a:schemeClr>
          </a:solidFill>
          <a:ln w="12700" cap="sq">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86" name="Picture Placeholder 3">
            <a:extLst>
              <a:ext uri="{FF2B5EF4-FFF2-40B4-BE49-F238E27FC236}">
                <a16:creationId xmlns:a16="http://schemas.microsoft.com/office/drawing/2014/main" id="{C00074EE-6FB9-7D18-1B1E-2A0D24C97892}"/>
              </a:ext>
            </a:extLst>
          </p:cNvPr>
          <p:cNvSpPr>
            <a:spLocks noGrp="1"/>
          </p:cNvSpPr>
          <p:nvPr>
            <p:ph type="pic" sz="quarter" idx="55"/>
          </p:nvPr>
        </p:nvSpPr>
        <p:spPr>
          <a:xfrm>
            <a:off x="7458930" y="3949890"/>
            <a:ext cx="1445286" cy="1650669"/>
          </a:xfrm>
          <a:prstGeom prst="rect">
            <a:avLst/>
          </a:prstGeom>
          <a:solidFill>
            <a:schemeClr val="bg1">
              <a:lumMod val="95000"/>
              <a:alpha val="70000"/>
            </a:schemeClr>
          </a:solidFill>
          <a:ln w="12700" cap="sq">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87" name="Picture Placeholder 3">
            <a:extLst>
              <a:ext uri="{FF2B5EF4-FFF2-40B4-BE49-F238E27FC236}">
                <a16:creationId xmlns:a16="http://schemas.microsoft.com/office/drawing/2014/main" id="{2D788B6E-3762-7830-A407-D763BC7B90FD}"/>
              </a:ext>
            </a:extLst>
          </p:cNvPr>
          <p:cNvSpPr>
            <a:spLocks noGrp="1"/>
          </p:cNvSpPr>
          <p:nvPr>
            <p:ph type="pic" sz="quarter" idx="56"/>
          </p:nvPr>
        </p:nvSpPr>
        <p:spPr>
          <a:xfrm>
            <a:off x="9474400" y="3949890"/>
            <a:ext cx="1445286" cy="1650669"/>
          </a:xfrm>
          <a:prstGeom prst="rect">
            <a:avLst/>
          </a:prstGeom>
          <a:solidFill>
            <a:schemeClr val="bg1">
              <a:lumMod val="95000"/>
              <a:alpha val="70000"/>
            </a:schemeClr>
          </a:solidFill>
          <a:ln w="12700" cap="sq">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88" name="Text Placeholder 19">
            <a:extLst>
              <a:ext uri="{FF2B5EF4-FFF2-40B4-BE49-F238E27FC236}">
                <a16:creationId xmlns:a16="http://schemas.microsoft.com/office/drawing/2014/main" id="{32E3B857-98E4-39F9-256E-A2EDD087CEC8}"/>
              </a:ext>
            </a:extLst>
          </p:cNvPr>
          <p:cNvSpPr>
            <a:spLocks noGrp="1"/>
          </p:cNvSpPr>
          <p:nvPr>
            <p:ph type="body" sz="quarter" idx="57" hasCustomPrompt="1"/>
          </p:nvPr>
        </p:nvSpPr>
        <p:spPr>
          <a:xfrm>
            <a:off x="3388906" y="4980477"/>
            <a:ext cx="1610864" cy="993775"/>
          </a:xfrm>
          <a:prstGeom prst="rect">
            <a:avLst/>
          </a:prstGeom>
        </p:spPr>
        <p:txBody>
          <a:bodyPr anchor="b"/>
          <a:lstStyle>
            <a:lvl1pPr marL="0" indent="0" algn="l">
              <a:buFont typeface="Arial" panose="020B0604020202020204" pitchFamily="34" charset="0"/>
              <a:buNone/>
              <a:defRPr sz="1600" b="1">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9" name="Content Placeholder 21">
            <a:extLst>
              <a:ext uri="{FF2B5EF4-FFF2-40B4-BE49-F238E27FC236}">
                <a16:creationId xmlns:a16="http://schemas.microsoft.com/office/drawing/2014/main" id="{DD07B990-98B7-F980-ACA7-B34171326C05}"/>
              </a:ext>
            </a:extLst>
          </p:cNvPr>
          <p:cNvSpPr>
            <a:spLocks noGrp="1"/>
          </p:cNvSpPr>
          <p:nvPr>
            <p:ph sz="quarter" idx="58"/>
          </p:nvPr>
        </p:nvSpPr>
        <p:spPr>
          <a:xfrm>
            <a:off x="3349150" y="5974253"/>
            <a:ext cx="1610864" cy="373696"/>
          </a:xfrm>
          <a:prstGeom prst="rect">
            <a:avLst/>
          </a:prstGeom>
        </p:spPr>
        <p:txBody>
          <a:bodyPr/>
          <a:lstStyle>
            <a:lvl1pPr marL="0" indent="0" algn="l">
              <a:buNone/>
              <a:defRPr sz="1400"/>
            </a:lvl1pPr>
            <a:lvl2pPr>
              <a:defRPr sz="1800"/>
            </a:lvl2pPr>
            <a:lvl3pPr>
              <a:defRPr sz="1800"/>
            </a:lvl3pPr>
            <a:lvl4pPr>
              <a:defRPr sz="1800"/>
            </a:lvl4pPr>
            <a:lvl5pPr>
              <a:defRPr sz="1800"/>
            </a:lvl5pPr>
          </a:lstStyle>
          <a:p>
            <a:pPr lvl="0"/>
            <a:r>
              <a:rPr lang="en-US"/>
              <a:t>Click to edit Master text styles</a:t>
            </a:r>
          </a:p>
        </p:txBody>
      </p:sp>
      <p:sp>
        <p:nvSpPr>
          <p:cNvPr id="90" name="Text Placeholder 19">
            <a:extLst>
              <a:ext uri="{FF2B5EF4-FFF2-40B4-BE49-F238E27FC236}">
                <a16:creationId xmlns:a16="http://schemas.microsoft.com/office/drawing/2014/main" id="{0617787F-6646-B8F7-3897-010D00D5F452}"/>
              </a:ext>
            </a:extLst>
          </p:cNvPr>
          <p:cNvSpPr>
            <a:spLocks noGrp="1"/>
          </p:cNvSpPr>
          <p:nvPr>
            <p:ph type="body" sz="quarter" idx="59" hasCustomPrompt="1"/>
          </p:nvPr>
        </p:nvSpPr>
        <p:spPr>
          <a:xfrm>
            <a:off x="5391777" y="4973694"/>
            <a:ext cx="1610864" cy="993775"/>
          </a:xfrm>
          <a:prstGeom prst="rect">
            <a:avLst/>
          </a:prstGeom>
        </p:spPr>
        <p:txBody>
          <a:bodyPr anchor="b"/>
          <a:lstStyle>
            <a:lvl1pPr marL="0" indent="0" algn="l">
              <a:buFont typeface="Arial" panose="020B0604020202020204" pitchFamily="34" charset="0"/>
              <a:buNone/>
              <a:defRPr sz="1600" b="1">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1" name="Content Placeholder 21">
            <a:extLst>
              <a:ext uri="{FF2B5EF4-FFF2-40B4-BE49-F238E27FC236}">
                <a16:creationId xmlns:a16="http://schemas.microsoft.com/office/drawing/2014/main" id="{DFF27A98-D99C-6D26-2D03-DBE71BA6BD0B}"/>
              </a:ext>
            </a:extLst>
          </p:cNvPr>
          <p:cNvSpPr>
            <a:spLocks noGrp="1"/>
          </p:cNvSpPr>
          <p:nvPr>
            <p:ph sz="quarter" idx="60"/>
          </p:nvPr>
        </p:nvSpPr>
        <p:spPr>
          <a:xfrm>
            <a:off x="5352021" y="5967470"/>
            <a:ext cx="1610864" cy="373696"/>
          </a:xfrm>
          <a:prstGeom prst="rect">
            <a:avLst/>
          </a:prstGeom>
        </p:spPr>
        <p:txBody>
          <a:bodyPr/>
          <a:lstStyle>
            <a:lvl1pPr marL="0" indent="0" algn="l">
              <a:buNone/>
              <a:defRPr sz="1400"/>
            </a:lvl1pPr>
            <a:lvl2pPr>
              <a:defRPr sz="1800"/>
            </a:lvl2pPr>
            <a:lvl3pPr>
              <a:defRPr sz="1800"/>
            </a:lvl3pPr>
            <a:lvl4pPr>
              <a:defRPr sz="1800"/>
            </a:lvl4pPr>
            <a:lvl5pPr>
              <a:defRPr sz="1800"/>
            </a:lvl5pPr>
          </a:lstStyle>
          <a:p>
            <a:pPr lvl="0"/>
            <a:r>
              <a:rPr lang="en-US"/>
              <a:t>Click to edit Master text styles</a:t>
            </a:r>
          </a:p>
        </p:txBody>
      </p:sp>
      <p:sp>
        <p:nvSpPr>
          <p:cNvPr id="92" name="Text Placeholder 19">
            <a:extLst>
              <a:ext uri="{FF2B5EF4-FFF2-40B4-BE49-F238E27FC236}">
                <a16:creationId xmlns:a16="http://schemas.microsoft.com/office/drawing/2014/main" id="{9ACECBD8-2AD7-75BB-53CE-BF175AD7D2E5}"/>
              </a:ext>
            </a:extLst>
          </p:cNvPr>
          <p:cNvSpPr>
            <a:spLocks noGrp="1"/>
          </p:cNvSpPr>
          <p:nvPr>
            <p:ph type="body" sz="quarter" idx="61" hasCustomPrompt="1"/>
          </p:nvPr>
        </p:nvSpPr>
        <p:spPr>
          <a:xfrm>
            <a:off x="7416586" y="4973694"/>
            <a:ext cx="1610864" cy="993775"/>
          </a:xfrm>
          <a:prstGeom prst="rect">
            <a:avLst/>
          </a:prstGeom>
        </p:spPr>
        <p:txBody>
          <a:bodyPr anchor="b"/>
          <a:lstStyle>
            <a:lvl1pPr marL="0" indent="0" algn="l">
              <a:buFont typeface="Arial" panose="020B0604020202020204" pitchFamily="34" charset="0"/>
              <a:buNone/>
              <a:defRPr sz="1600" b="1">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3" name="Content Placeholder 21">
            <a:extLst>
              <a:ext uri="{FF2B5EF4-FFF2-40B4-BE49-F238E27FC236}">
                <a16:creationId xmlns:a16="http://schemas.microsoft.com/office/drawing/2014/main" id="{2435F2A1-9FF4-FAAE-5061-A597112E040D}"/>
              </a:ext>
            </a:extLst>
          </p:cNvPr>
          <p:cNvSpPr>
            <a:spLocks noGrp="1"/>
          </p:cNvSpPr>
          <p:nvPr>
            <p:ph sz="quarter" idx="62"/>
          </p:nvPr>
        </p:nvSpPr>
        <p:spPr>
          <a:xfrm>
            <a:off x="7376830" y="5967470"/>
            <a:ext cx="1610864" cy="373696"/>
          </a:xfrm>
          <a:prstGeom prst="rect">
            <a:avLst/>
          </a:prstGeom>
        </p:spPr>
        <p:txBody>
          <a:bodyPr/>
          <a:lstStyle>
            <a:lvl1pPr marL="0" indent="0" algn="l">
              <a:buNone/>
              <a:defRPr sz="1400"/>
            </a:lvl1pPr>
            <a:lvl2pPr>
              <a:defRPr sz="1800"/>
            </a:lvl2pPr>
            <a:lvl3pPr>
              <a:defRPr sz="1800"/>
            </a:lvl3pPr>
            <a:lvl4pPr>
              <a:defRPr sz="1800"/>
            </a:lvl4pPr>
            <a:lvl5pPr>
              <a:defRPr sz="1800"/>
            </a:lvl5pPr>
          </a:lstStyle>
          <a:p>
            <a:pPr lvl="0"/>
            <a:r>
              <a:rPr lang="en-US"/>
              <a:t>Click to edit Master text styles</a:t>
            </a:r>
          </a:p>
        </p:txBody>
      </p:sp>
      <p:sp>
        <p:nvSpPr>
          <p:cNvPr id="94" name="Text Placeholder 19">
            <a:extLst>
              <a:ext uri="{FF2B5EF4-FFF2-40B4-BE49-F238E27FC236}">
                <a16:creationId xmlns:a16="http://schemas.microsoft.com/office/drawing/2014/main" id="{1951C91A-E3FD-E43B-A8EC-777516E2553F}"/>
              </a:ext>
            </a:extLst>
          </p:cNvPr>
          <p:cNvSpPr>
            <a:spLocks noGrp="1"/>
          </p:cNvSpPr>
          <p:nvPr>
            <p:ph type="body" sz="quarter" idx="63" hasCustomPrompt="1"/>
          </p:nvPr>
        </p:nvSpPr>
        <p:spPr>
          <a:xfrm>
            <a:off x="9401639" y="4980477"/>
            <a:ext cx="1610864" cy="993775"/>
          </a:xfrm>
          <a:prstGeom prst="rect">
            <a:avLst/>
          </a:prstGeom>
        </p:spPr>
        <p:txBody>
          <a:bodyPr anchor="b"/>
          <a:lstStyle>
            <a:lvl1pPr marL="0" indent="0" algn="l">
              <a:buFont typeface="Arial" panose="020B0604020202020204" pitchFamily="34" charset="0"/>
              <a:buNone/>
              <a:defRPr sz="1600" b="1">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5" name="Content Placeholder 21">
            <a:extLst>
              <a:ext uri="{FF2B5EF4-FFF2-40B4-BE49-F238E27FC236}">
                <a16:creationId xmlns:a16="http://schemas.microsoft.com/office/drawing/2014/main" id="{40B271BA-9D1F-383C-FEA4-4767631D72E9}"/>
              </a:ext>
            </a:extLst>
          </p:cNvPr>
          <p:cNvSpPr>
            <a:spLocks noGrp="1"/>
          </p:cNvSpPr>
          <p:nvPr>
            <p:ph sz="quarter" idx="64"/>
          </p:nvPr>
        </p:nvSpPr>
        <p:spPr>
          <a:xfrm>
            <a:off x="9361883" y="5974253"/>
            <a:ext cx="1610864" cy="373696"/>
          </a:xfrm>
          <a:prstGeom prst="rect">
            <a:avLst/>
          </a:prstGeom>
        </p:spPr>
        <p:txBody>
          <a:bodyPr/>
          <a:lstStyle>
            <a:lvl1pPr marL="0" indent="0" algn="l">
              <a:buNone/>
              <a:defRPr sz="1400"/>
            </a:lvl1pPr>
            <a:lvl2pPr>
              <a:defRPr sz="1800"/>
            </a:lvl2pPr>
            <a:lvl3pPr>
              <a:defRPr sz="1800"/>
            </a:lvl3pPr>
            <a:lvl4pPr>
              <a:defRPr sz="1800"/>
            </a:lvl4pPr>
            <a:lvl5pPr>
              <a:defRPr sz="1800"/>
            </a:lvl5pPr>
          </a:lstStyle>
          <a:p>
            <a:pPr lvl="0"/>
            <a:r>
              <a:rPr lang="en-US"/>
              <a:t>Click to edit Master text styles</a:t>
            </a:r>
          </a:p>
        </p:txBody>
      </p:sp>
      <p:sp>
        <p:nvSpPr>
          <p:cNvPr id="96" name="Text Placeholder 19">
            <a:extLst>
              <a:ext uri="{FF2B5EF4-FFF2-40B4-BE49-F238E27FC236}">
                <a16:creationId xmlns:a16="http://schemas.microsoft.com/office/drawing/2014/main" id="{3336A3C0-D1BA-47C9-0F3A-5E1FB86004D1}"/>
              </a:ext>
            </a:extLst>
          </p:cNvPr>
          <p:cNvSpPr>
            <a:spLocks noGrp="1"/>
          </p:cNvSpPr>
          <p:nvPr>
            <p:ph type="body" sz="quarter" idx="65" hasCustomPrompt="1"/>
          </p:nvPr>
        </p:nvSpPr>
        <p:spPr>
          <a:xfrm>
            <a:off x="1364097" y="4980477"/>
            <a:ext cx="1610864" cy="993775"/>
          </a:xfrm>
          <a:prstGeom prst="rect">
            <a:avLst/>
          </a:prstGeom>
        </p:spPr>
        <p:txBody>
          <a:bodyPr anchor="b"/>
          <a:lstStyle>
            <a:lvl1pPr marL="0" indent="0" algn="l">
              <a:buFont typeface="Arial" panose="020B0604020202020204" pitchFamily="34" charset="0"/>
              <a:buNone/>
              <a:defRPr sz="1600" b="1">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97" name="Content Placeholder 21">
            <a:extLst>
              <a:ext uri="{FF2B5EF4-FFF2-40B4-BE49-F238E27FC236}">
                <a16:creationId xmlns:a16="http://schemas.microsoft.com/office/drawing/2014/main" id="{F1E26BD9-6EAA-C3EF-0CE5-48CB2A0CBBD0}"/>
              </a:ext>
            </a:extLst>
          </p:cNvPr>
          <p:cNvSpPr>
            <a:spLocks noGrp="1"/>
          </p:cNvSpPr>
          <p:nvPr>
            <p:ph sz="quarter" idx="66"/>
          </p:nvPr>
        </p:nvSpPr>
        <p:spPr>
          <a:xfrm>
            <a:off x="1324341" y="5974253"/>
            <a:ext cx="1610864" cy="373696"/>
          </a:xfrm>
          <a:prstGeom prst="rect">
            <a:avLst/>
          </a:prstGeom>
        </p:spPr>
        <p:txBody>
          <a:bodyPr/>
          <a:lstStyle>
            <a:lvl1pPr marL="0" indent="0" algn="l">
              <a:buNone/>
              <a:defRPr sz="1400"/>
            </a:lvl1pPr>
            <a:lvl2pPr>
              <a:defRPr sz="1800"/>
            </a:lvl2pPr>
            <a:lvl3pPr>
              <a:defRPr sz="1800"/>
            </a:lvl3pPr>
            <a:lvl4pPr>
              <a:defRPr sz="1800"/>
            </a:lvl4pPr>
            <a:lvl5pPr>
              <a:defRPr sz="1800"/>
            </a:lvl5pPr>
          </a:lstStyle>
          <a:p>
            <a:pPr lvl="0"/>
            <a:r>
              <a:rPr lang="en-US"/>
              <a:t>Click to edit Master text styles</a:t>
            </a:r>
          </a:p>
        </p:txBody>
      </p:sp>
      <p:sp>
        <p:nvSpPr>
          <p:cNvPr id="2" name="Slide Number Placeholder 5">
            <a:extLst>
              <a:ext uri="{FF2B5EF4-FFF2-40B4-BE49-F238E27FC236}">
                <a16:creationId xmlns:a16="http://schemas.microsoft.com/office/drawing/2014/main" id="{17484AF1-0B7E-BABF-2F5C-72FC3503EDE5}"/>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spTree>
    <p:extLst>
      <p:ext uri="{BB962C8B-B14F-4D97-AF65-F5344CB8AC3E}">
        <p14:creationId xmlns:p14="http://schemas.microsoft.com/office/powerpoint/2010/main" val="3663682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Slides 3_1">
    <p:bg>
      <p:bgPr>
        <a:solidFill>
          <a:schemeClr val="bg1"/>
        </a:solidFill>
        <a:effectLst/>
      </p:bgPr>
    </p:bg>
    <p:spTree>
      <p:nvGrpSpPr>
        <p:cNvPr id="1" name=""/>
        <p:cNvGrpSpPr/>
        <p:nvPr/>
      </p:nvGrpSpPr>
      <p:grpSpPr>
        <a:xfrm>
          <a:off x="0" y="0"/>
          <a:ext cx="0" cy="0"/>
          <a:chOff x="0" y="0"/>
          <a:chExt cx="0" cy="0"/>
        </a:xfrm>
      </p:grpSpPr>
      <p:sp>
        <p:nvSpPr>
          <p:cNvPr id="19" name="Picture Placeholder 3">
            <a:extLst>
              <a:ext uri="{FF2B5EF4-FFF2-40B4-BE49-F238E27FC236}">
                <a16:creationId xmlns:a16="http://schemas.microsoft.com/office/drawing/2014/main" id="{CF26D0CE-EFF5-9296-E90D-611637E256EE}"/>
              </a:ext>
            </a:extLst>
          </p:cNvPr>
          <p:cNvSpPr>
            <a:spLocks noGrp="1"/>
          </p:cNvSpPr>
          <p:nvPr>
            <p:ph type="pic" sz="quarter" idx="26"/>
          </p:nvPr>
        </p:nvSpPr>
        <p:spPr>
          <a:xfrm>
            <a:off x="6268590" y="2015621"/>
            <a:ext cx="2420837" cy="2826757"/>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9" name="Picture Placeholder 3">
            <a:extLst>
              <a:ext uri="{FF2B5EF4-FFF2-40B4-BE49-F238E27FC236}">
                <a16:creationId xmlns:a16="http://schemas.microsoft.com/office/drawing/2014/main" id="{8A882CB7-1228-DDD3-F299-95A16C92BBA7}"/>
              </a:ext>
            </a:extLst>
          </p:cNvPr>
          <p:cNvSpPr>
            <a:spLocks noGrp="1"/>
          </p:cNvSpPr>
          <p:nvPr>
            <p:ph type="pic" sz="quarter" idx="24"/>
          </p:nvPr>
        </p:nvSpPr>
        <p:spPr>
          <a:xfrm>
            <a:off x="455103" y="2030370"/>
            <a:ext cx="2420837" cy="2826757"/>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14" name="Picture Placeholder 3">
            <a:extLst>
              <a:ext uri="{FF2B5EF4-FFF2-40B4-BE49-F238E27FC236}">
                <a16:creationId xmlns:a16="http://schemas.microsoft.com/office/drawing/2014/main" id="{85C31889-EAFA-9614-2EE8-349DDF76E265}"/>
              </a:ext>
            </a:extLst>
          </p:cNvPr>
          <p:cNvSpPr>
            <a:spLocks noGrp="1"/>
          </p:cNvSpPr>
          <p:nvPr>
            <p:ph type="pic" sz="quarter" idx="25"/>
          </p:nvPr>
        </p:nvSpPr>
        <p:spPr>
          <a:xfrm>
            <a:off x="3354062" y="2034446"/>
            <a:ext cx="2420837" cy="2826757"/>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30" name="Picture Placeholder 3">
            <a:extLst>
              <a:ext uri="{FF2B5EF4-FFF2-40B4-BE49-F238E27FC236}">
                <a16:creationId xmlns:a16="http://schemas.microsoft.com/office/drawing/2014/main" id="{F525E107-8E81-6A38-279A-A07E2A18C8FC}"/>
              </a:ext>
            </a:extLst>
          </p:cNvPr>
          <p:cNvSpPr>
            <a:spLocks noGrp="1"/>
          </p:cNvSpPr>
          <p:nvPr>
            <p:ph type="pic" sz="quarter" idx="27"/>
          </p:nvPr>
        </p:nvSpPr>
        <p:spPr>
          <a:xfrm>
            <a:off x="9183738" y="2024080"/>
            <a:ext cx="2420837" cy="2826757"/>
          </a:xfrm>
          <a:prstGeom prst="rect">
            <a:avLst/>
          </a:prstGeo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a:r>
              <a:rPr lang="en-US" noProof="0"/>
              <a:t>Click icon to add picture</a:t>
            </a:r>
          </a:p>
        </p:txBody>
      </p:sp>
      <p:sp>
        <p:nvSpPr>
          <p:cNvPr id="3" name="Rectangle 2">
            <a:extLst>
              <a:ext uri="{FF2B5EF4-FFF2-40B4-BE49-F238E27FC236}">
                <a16:creationId xmlns:a16="http://schemas.microsoft.com/office/drawing/2014/main" id="{53389631-C6C8-A656-0B0D-D2BC4B2D30BC}"/>
              </a:ext>
            </a:extLst>
          </p:cNvPr>
          <p:cNvSpPr/>
          <p:nvPr userDrawn="1"/>
        </p:nvSpPr>
        <p:spPr>
          <a:xfrm>
            <a:off x="431999" y="4871879"/>
            <a:ext cx="2438241" cy="8031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D32BB6-FA1B-70D3-09BB-A53B72656A38}"/>
              </a:ext>
            </a:extLst>
          </p:cNvPr>
          <p:cNvSpPr/>
          <p:nvPr userDrawn="1"/>
        </p:nvSpPr>
        <p:spPr>
          <a:xfrm>
            <a:off x="3343444" y="4871876"/>
            <a:ext cx="2438241" cy="8031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9B1C67E-3E9F-4996-7DFA-884D26043C1F}"/>
              </a:ext>
            </a:extLst>
          </p:cNvPr>
          <p:cNvSpPr/>
          <p:nvPr userDrawn="1"/>
        </p:nvSpPr>
        <p:spPr>
          <a:xfrm>
            <a:off x="6254889" y="4861207"/>
            <a:ext cx="2438241" cy="8031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39EEC1A-B017-4D17-2447-A2994A2E4C54}"/>
              </a:ext>
            </a:extLst>
          </p:cNvPr>
          <p:cNvSpPr/>
          <p:nvPr userDrawn="1"/>
        </p:nvSpPr>
        <p:spPr>
          <a:xfrm>
            <a:off x="9166334" y="4861204"/>
            <a:ext cx="2438241" cy="80315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itle 1">
            <a:extLst>
              <a:ext uri="{FF2B5EF4-FFF2-40B4-BE49-F238E27FC236}">
                <a16:creationId xmlns:a16="http://schemas.microsoft.com/office/drawing/2014/main" id="{6B41222C-851B-7CFC-21E8-348C1D2645F2}"/>
              </a:ext>
            </a:extLst>
          </p:cNvPr>
          <p:cNvSpPr>
            <a:spLocks noGrp="1"/>
          </p:cNvSpPr>
          <p:nvPr>
            <p:ph type="title" hasCustomPrompt="1"/>
          </p:nvPr>
        </p:nvSpPr>
        <p:spPr>
          <a:xfrm>
            <a:off x="431999" y="432000"/>
            <a:ext cx="9447292"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solidFill>
                <a:latin typeface="Cambria" panose="02040503050406030204" pitchFamily="18" charset="0"/>
                <a:ea typeface="+mj-ea"/>
                <a:cs typeface="+mj-cs"/>
              </a:defRPr>
            </a:lvl1pPr>
          </a:lstStyle>
          <a:p>
            <a:r>
              <a:rPr lang="en-US"/>
              <a:t>CLICK TO EDIT MASTER TITLE STYLE</a:t>
            </a:r>
            <a:endParaRPr lang="en-US" noProof="0"/>
          </a:p>
        </p:txBody>
      </p:sp>
      <p:sp>
        <p:nvSpPr>
          <p:cNvPr id="43" name="Subtitle 2">
            <a:extLst>
              <a:ext uri="{FF2B5EF4-FFF2-40B4-BE49-F238E27FC236}">
                <a16:creationId xmlns:a16="http://schemas.microsoft.com/office/drawing/2014/main" id="{089700D7-58CA-7F9D-F5BA-2D94F8181FC6}"/>
              </a:ext>
            </a:extLst>
          </p:cNvPr>
          <p:cNvSpPr>
            <a:spLocks noGrp="1"/>
          </p:cNvSpPr>
          <p:nvPr>
            <p:ph type="subTitle" idx="28"/>
          </p:nvPr>
        </p:nvSpPr>
        <p:spPr>
          <a:xfrm>
            <a:off x="347159" y="874439"/>
            <a:ext cx="9532132"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2" name="Text Placeholder 19">
            <a:extLst>
              <a:ext uri="{FF2B5EF4-FFF2-40B4-BE49-F238E27FC236}">
                <a16:creationId xmlns:a16="http://schemas.microsoft.com/office/drawing/2014/main" id="{D9DD0F74-F3D5-7D4D-266E-935288E84C77}"/>
              </a:ext>
            </a:extLst>
          </p:cNvPr>
          <p:cNvSpPr>
            <a:spLocks noGrp="1"/>
          </p:cNvSpPr>
          <p:nvPr>
            <p:ph type="body" sz="quarter" idx="16" hasCustomPrompt="1"/>
          </p:nvPr>
        </p:nvSpPr>
        <p:spPr>
          <a:xfrm>
            <a:off x="556815" y="4278948"/>
            <a:ext cx="2217414" cy="993775"/>
          </a:xfrm>
          <a:prstGeom prst="rect">
            <a:avLst/>
          </a:prstGeom>
        </p:spPr>
        <p:txBody>
          <a:bodyPr anchor="b"/>
          <a:lstStyle>
            <a:lvl1pPr marL="0" indent="0" algn="l">
              <a:buFont typeface="Arial" panose="020B0604020202020204" pitchFamily="34" charset="0"/>
              <a:buNone/>
              <a:defRPr sz="1600" b="1">
                <a:solidFill>
                  <a:schemeClr val="bg1"/>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 name="Content Placeholder 21">
            <a:extLst>
              <a:ext uri="{FF2B5EF4-FFF2-40B4-BE49-F238E27FC236}">
                <a16:creationId xmlns:a16="http://schemas.microsoft.com/office/drawing/2014/main" id="{1B9BE399-574D-EB38-06FB-9A199D79B83D}"/>
              </a:ext>
            </a:extLst>
          </p:cNvPr>
          <p:cNvSpPr>
            <a:spLocks noGrp="1"/>
          </p:cNvSpPr>
          <p:nvPr>
            <p:ph sz="quarter" idx="14"/>
          </p:nvPr>
        </p:nvSpPr>
        <p:spPr>
          <a:xfrm>
            <a:off x="517059" y="5272724"/>
            <a:ext cx="2217414" cy="373696"/>
          </a:xfrm>
          <a:prstGeom prst="rect">
            <a:avLst/>
          </a:prstGeom>
        </p:spPr>
        <p:txBody>
          <a:bodyPr/>
          <a:lstStyle>
            <a:lvl1pPr marL="0" indent="0" algn="l">
              <a:buNone/>
              <a:defRPr sz="1400">
                <a:solidFill>
                  <a:schemeClr val="bg1"/>
                </a:solidFill>
              </a:defRPr>
            </a:lvl1pPr>
            <a:lvl2pPr>
              <a:defRPr sz="1800"/>
            </a:lvl2pPr>
            <a:lvl3pPr>
              <a:defRPr sz="1800"/>
            </a:lvl3pPr>
            <a:lvl4pPr>
              <a:defRPr sz="1800"/>
            </a:lvl4pPr>
            <a:lvl5pPr>
              <a:defRPr sz="1800"/>
            </a:lvl5pPr>
          </a:lstStyle>
          <a:p>
            <a:pPr lvl="0"/>
            <a:r>
              <a:rPr lang="en-US"/>
              <a:t>Click to edit Master text styles</a:t>
            </a:r>
          </a:p>
        </p:txBody>
      </p:sp>
      <p:sp>
        <p:nvSpPr>
          <p:cNvPr id="5" name="Text Placeholder 19">
            <a:extLst>
              <a:ext uri="{FF2B5EF4-FFF2-40B4-BE49-F238E27FC236}">
                <a16:creationId xmlns:a16="http://schemas.microsoft.com/office/drawing/2014/main" id="{8D82FF85-D29D-F6C6-718B-5F79B15038F3}"/>
              </a:ext>
            </a:extLst>
          </p:cNvPr>
          <p:cNvSpPr>
            <a:spLocks noGrp="1"/>
          </p:cNvSpPr>
          <p:nvPr>
            <p:ph type="body" sz="quarter" idx="29" hasCustomPrompt="1"/>
          </p:nvPr>
        </p:nvSpPr>
        <p:spPr>
          <a:xfrm>
            <a:off x="3493321" y="4269009"/>
            <a:ext cx="2217414" cy="993775"/>
          </a:xfrm>
          <a:prstGeom prst="rect">
            <a:avLst/>
          </a:prstGeom>
        </p:spPr>
        <p:txBody>
          <a:bodyPr anchor="b"/>
          <a:lstStyle>
            <a:lvl1pPr marL="0" indent="0" algn="l">
              <a:buFont typeface="Arial" panose="020B0604020202020204" pitchFamily="34" charset="0"/>
              <a:buNone/>
              <a:defRPr sz="1600" b="1">
                <a:solidFill>
                  <a:schemeClr val="bg1"/>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Content Placeholder 21">
            <a:extLst>
              <a:ext uri="{FF2B5EF4-FFF2-40B4-BE49-F238E27FC236}">
                <a16:creationId xmlns:a16="http://schemas.microsoft.com/office/drawing/2014/main" id="{F312C9F6-2E4E-A1BC-57A9-DA66769A0FBA}"/>
              </a:ext>
            </a:extLst>
          </p:cNvPr>
          <p:cNvSpPr>
            <a:spLocks noGrp="1"/>
          </p:cNvSpPr>
          <p:nvPr>
            <p:ph sz="quarter" idx="30"/>
          </p:nvPr>
        </p:nvSpPr>
        <p:spPr>
          <a:xfrm>
            <a:off x="3453565" y="5262785"/>
            <a:ext cx="2217414" cy="373696"/>
          </a:xfrm>
          <a:prstGeom prst="rect">
            <a:avLst/>
          </a:prstGeom>
        </p:spPr>
        <p:txBody>
          <a:bodyPr/>
          <a:lstStyle>
            <a:lvl1pPr marL="0" indent="0" algn="l">
              <a:buNone/>
              <a:defRPr sz="1400">
                <a:solidFill>
                  <a:schemeClr val="bg1"/>
                </a:solidFill>
              </a:defRPr>
            </a:lvl1pPr>
            <a:lvl2pPr>
              <a:defRPr sz="1800"/>
            </a:lvl2pPr>
            <a:lvl3pPr>
              <a:defRPr sz="1800"/>
            </a:lvl3pPr>
            <a:lvl4pPr>
              <a:defRPr sz="1800"/>
            </a:lvl4pPr>
            <a:lvl5pPr>
              <a:defRPr sz="1800"/>
            </a:lvl5pPr>
          </a:lstStyle>
          <a:p>
            <a:pPr lvl="0"/>
            <a:r>
              <a:rPr lang="en-US"/>
              <a:t>Click to edit Master text styles</a:t>
            </a:r>
          </a:p>
        </p:txBody>
      </p:sp>
      <p:sp>
        <p:nvSpPr>
          <p:cNvPr id="7" name="Text Placeholder 19">
            <a:extLst>
              <a:ext uri="{FF2B5EF4-FFF2-40B4-BE49-F238E27FC236}">
                <a16:creationId xmlns:a16="http://schemas.microsoft.com/office/drawing/2014/main" id="{5443C999-9315-0A4B-6925-59BBAC5C85C0}"/>
              </a:ext>
            </a:extLst>
          </p:cNvPr>
          <p:cNvSpPr>
            <a:spLocks noGrp="1"/>
          </p:cNvSpPr>
          <p:nvPr>
            <p:ph type="body" sz="quarter" idx="31" hasCustomPrompt="1"/>
          </p:nvPr>
        </p:nvSpPr>
        <p:spPr>
          <a:xfrm>
            <a:off x="6380462" y="4269009"/>
            <a:ext cx="2217414" cy="993775"/>
          </a:xfrm>
          <a:prstGeom prst="rect">
            <a:avLst/>
          </a:prstGeom>
        </p:spPr>
        <p:txBody>
          <a:bodyPr anchor="b"/>
          <a:lstStyle>
            <a:lvl1pPr marL="0" indent="0" algn="l">
              <a:buFont typeface="Arial" panose="020B0604020202020204" pitchFamily="34" charset="0"/>
              <a:buNone/>
              <a:defRPr sz="1600" b="1">
                <a:solidFill>
                  <a:schemeClr val="bg1"/>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Content Placeholder 21">
            <a:extLst>
              <a:ext uri="{FF2B5EF4-FFF2-40B4-BE49-F238E27FC236}">
                <a16:creationId xmlns:a16="http://schemas.microsoft.com/office/drawing/2014/main" id="{CC168613-6997-BFC5-E150-53773907927B}"/>
              </a:ext>
            </a:extLst>
          </p:cNvPr>
          <p:cNvSpPr>
            <a:spLocks noGrp="1"/>
          </p:cNvSpPr>
          <p:nvPr>
            <p:ph sz="quarter" idx="32"/>
          </p:nvPr>
        </p:nvSpPr>
        <p:spPr>
          <a:xfrm>
            <a:off x="6340706" y="5262785"/>
            <a:ext cx="2217414" cy="373696"/>
          </a:xfrm>
          <a:prstGeom prst="rect">
            <a:avLst/>
          </a:prstGeom>
        </p:spPr>
        <p:txBody>
          <a:bodyPr/>
          <a:lstStyle>
            <a:lvl1pPr marL="0" indent="0" algn="l">
              <a:buNone/>
              <a:defRPr sz="1400">
                <a:solidFill>
                  <a:schemeClr val="bg1"/>
                </a:solidFill>
              </a:defRPr>
            </a:lvl1pPr>
            <a:lvl2pPr>
              <a:defRPr sz="1800"/>
            </a:lvl2pPr>
            <a:lvl3pPr>
              <a:defRPr sz="1800"/>
            </a:lvl3pPr>
            <a:lvl4pPr>
              <a:defRPr sz="1800"/>
            </a:lvl4pPr>
            <a:lvl5pPr>
              <a:defRPr sz="1800"/>
            </a:lvl5pPr>
          </a:lstStyle>
          <a:p>
            <a:pPr lvl="0"/>
            <a:r>
              <a:rPr lang="en-US"/>
              <a:t>Click to edit Master text styles</a:t>
            </a:r>
          </a:p>
        </p:txBody>
      </p:sp>
      <p:sp>
        <p:nvSpPr>
          <p:cNvPr id="11" name="Text Placeholder 19">
            <a:extLst>
              <a:ext uri="{FF2B5EF4-FFF2-40B4-BE49-F238E27FC236}">
                <a16:creationId xmlns:a16="http://schemas.microsoft.com/office/drawing/2014/main" id="{B22C36FB-FC09-D452-E4F2-A4FB57F315AE}"/>
              </a:ext>
            </a:extLst>
          </p:cNvPr>
          <p:cNvSpPr>
            <a:spLocks noGrp="1"/>
          </p:cNvSpPr>
          <p:nvPr>
            <p:ph type="body" sz="quarter" idx="33" hasCustomPrompt="1"/>
          </p:nvPr>
        </p:nvSpPr>
        <p:spPr>
          <a:xfrm>
            <a:off x="9256839" y="4259070"/>
            <a:ext cx="2217414" cy="993775"/>
          </a:xfrm>
          <a:prstGeom prst="rect">
            <a:avLst/>
          </a:prstGeom>
        </p:spPr>
        <p:txBody>
          <a:bodyPr anchor="b"/>
          <a:lstStyle>
            <a:lvl1pPr marL="0" indent="0" algn="l">
              <a:buFont typeface="Arial" panose="020B0604020202020204" pitchFamily="34" charset="0"/>
              <a:buNone/>
              <a:defRPr sz="1600" b="1">
                <a:solidFill>
                  <a:schemeClr val="bg1"/>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Content Placeholder 21">
            <a:extLst>
              <a:ext uri="{FF2B5EF4-FFF2-40B4-BE49-F238E27FC236}">
                <a16:creationId xmlns:a16="http://schemas.microsoft.com/office/drawing/2014/main" id="{58ED96EB-2E43-39A0-C833-DF48E5887D65}"/>
              </a:ext>
            </a:extLst>
          </p:cNvPr>
          <p:cNvSpPr>
            <a:spLocks noGrp="1"/>
          </p:cNvSpPr>
          <p:nvPr>
            <p:ph sz="quarter" idx="34"/>
          </p:nvPr>
        </p:nvSpPr>
        <p:spPr>
          <a:xfrm>
            <a:off x="9217083" y="5252846"/>
            <a:ext cx="2217414" cy="373696"/>
          </a:xfrm>
          <a:prstGeom prst="rect">
            <a:avLst/>
          </a:prstGeom>
        </p:spPr>
        <p:txBody>
          <a:bodyPr/>
          <a:lstStyle>
            <a:lvl1pPr marL="0" indent="0" algn="l">
              <a:buNone/>
              <a:defRPr sz="1400">
                <a:solidFill>
                  <a:schemeClr val="bg1"/>
                </a:solidFill>
              </a:defRPr>
            </a:lvl1pPr>
            <a:lvl2pPr>
              <a:defRPr sz="1800"/>
            </a:lvl2pPr>
            <a:lvl3pPr>
              <a:defRPr sz="1800"/>
            </a:lvl3pPr>
            <a:lvl4pPr>
              <a:defRPr sz="1800"/>
            </a:lvl4pPr>
            <a:lvl5pPr>
              <a:defRPr sz="1800"/>
            </a:lvl5pPr>
          </a:lstStyle>
          <a:p>
            <a:pPr lvl="0"/>
            <a:r>
              <a:rPr lang="en-US"/>
              <a:t>Click to edit Master text styles</a:t>
            </a:r>
          </a:p>
        </p:txBody>
      </p:sp>
      <p:sp>
        <p:nvSpPr>
          <p:cNvPr id="21" name="Slide Number Placeholder 5">
            <a:extLst>
              <a:ext uri="{FF2B5EF4-FFF2-40B4-BE49-F238E27FC236}">
                <a16:creationId xmlns:a16="http://schemas.microsoft.com/office/drawing/2014/main" id="{623C369B-42F6-8BB2-1C26-DAAFD1B54250}"/>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spTree>
    <p:extLst>
      <p:ext uri="{BB962C8B-B14F-4D97-AF65-F5344CB8AC3E}">
        <p14:creationId xmlns:p14="http://schemas.microsoft.com/office/powerpoint/2010/main" val="2750464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Column 1">
    <p:bg>
      <p:bgPr>
        <a:solidFill>
          <a:schemeClr val="accent1"/>
        </a:solidFill>
        <a:effectLst/>
      </p:bgPr>
    </p:bg>
    <p:spTree>
      <p:nvGrpSpPr>
        <p:cNvPr id="1" name=""/>
        <p:cNvGrpSpPr/>
        <p:nvPr/>
      </p:nvGrpSpPr>
      <p:grpSpPr>
        <a:xfrm>
          <a:off x="0" y="0"/>
          <a:ext cx="0" cy="0"/>
          <a:chOff x="0" y="0"/>
          <a:chExt cx="0" cy="0"/>
        </a:xfrm>
      </p:grpSpPr>
      <p:sp>
        <p:nvSpPr>
          <p:cNvPr id="9" name="Slide Number Placeholder 2">
            <a:extLst>
              <a:ext uri="{FF2B5EF4-FFF2-40B4-BE49-F238E27FC236}">
                <a16:creationId xmlns:a16="http://schemas.microsoft.com/office/drawing/2014/main" id="{EB53E851-CC4E-8A41-4C45-E3C22C3F3191}"/>
              </a:ext>
            </a:extLst>
          </p:cNvPr>
          <p:cNvSpPr>
            <a:spLocks noGrp="1"/>
          </p:cNvSpPr>
          <p:nvPr>
            <p:ph type="sldNum" sz="quarter" idx="11"/>
          </p:nvPr>
        </p:nvSpPr>
        <p:spPr>
          <a:xfrm>
            <a:off x="11785961" y="6539762"/>
            <a:ext cx="345545" cy="277000"/>
          </a:xfrm>
        </p:spPr>
        <p:txBody>
          <a:bodyPr/>
          <a:lstStyle/>
          <a:p>
            <a:fld id="{4B73C415-D670-4716-A5EC-CC4D52CA2BAC}" type="slidenum">
              <a:rPr lang="en-US" smtClean="0"/>
              <a:pPr/>
              <a:t>‹#›</a:t>
            </a:fld>
            <a:endParaRPr lang="en-US"/>
          </a:p>
        </p:txBody>
      </p:sp>
      <p:sp>
        <p:nvSpPr>
          <p:cNvPr id="7" name="Rectangle 6">
            <a:extLst>
              <a:ext uri="{FF2B5EF4-FFF2-40B4-BE49-F238E27FC236}">
                <a16:creationId xmlns:a16="http://schemas.microsoft.com/office/drawing/2014/main" id="{42EA5466-9FBA-560F-6D0C-B340770CDD8C}"/>
              </a:ext>
            </a:extLst>
          </p:cNvPr>
          <p:cNvSpPr/>
          <p:nvPr userDrawn="1"/>
        </p:nvSpPr>
        <p:spPr>
          <a:xfrm rot="5400000">
            <a:off x="3855720" y="-1849984"/>
            <a:ext cx="4480560" cy="1219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Title 1">
            <a:extLst>
              <a:ext uri="{FF2B5EF4-FFF2-40B4-BE49-F238E27FC236}">
                <a16:creationId xmlns:a16="http://schemas.microsoft.com/office/drawing/2014/main" id="{AD53EE92-6659-EAC5-C863-23C08DA583C0}"/>
              </a:ext>
            </a:extLst>
          </p:cNvPr>
          <p:cNvSpPr>
            <a:spLocks noGrp="1"/>
          </p:cNvSpPr>
          <p:nvPr>
            <p:ph type="ctrTitle" hasCustomPrompt="1"/>
          </p:nvPr>
        </p:nvSpPr>
        <p:spPr>
          <a:xfrm>
            <a:off x="674300" y="420715"/>
            <a:ext cx="8657590" cy="654513"/>
          </a:xfrm>
          <a:prstGeom prst="rect">
            <a:avLst/>
          </a:prstGeom>
        </p:spPr>
        <p:txBody>
          <a:bodyPr anchor="b"/>
          <a:lstStyle>
            <a:lvl1pPr algn="l">
              <a:defRPr sz="3200" spc="0">
                <a:solidFill>
                  <a:schemeClr val="bg1"/>
                </a:solidFill>
                <a:latin typeface="Cambria" panose="02040503050406030204" pitchFamily="18" charset="0"/>
              </a:defRPr>
            </a:lvl1pPr>
          </a:lstStyle>
          <a:p>
            <a:r>
              <a:rPr lang="en-US" noProof="0"/>
              <a:t>CLICK TO EDIT MASTER TITLE STYLE</a:t>
            </a:r>
          </a:p>
        </p:txBody>
      </p:sp>
      <p:sp>
        <p:nvSpPr>
          <p:cNvPr id="12" name="Subtitle 2">
            <a:extLst>
              <a:ext uri="{FF2B5EF4-FFF2-40B4-BE49-F238E27FC236}">
                <a16:creationId xmlns:a16="http://schemas.microsoft.com/office/drawing/2014/main" id="{FA9E473E-29A5-FBEB-DBBC-4A3777DD83C0}"/>
              </a:ext>
            </a:extLst>
          </p:cNvPr>
          <p:cNvSpPr>
            <a:spLocks noGrp="1"/>
          </p:cNvSpPr>
          <p:nvPr>
            <p:ph type="subTitle" idx="12"/>
          </p:nvPr>
        </p:nvSpPr>
        <p:spPr>
          <a:xfrm>
            <a:off x="681965" y="1204634"/>
            <a:ext cx="8636273"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2" name="Content Placeholder 21">
            <a:extLst>
              <a:ext uri="{FF2B5EF4-FFF2-40B4-BE49-F238E27FC236}">
                <a16:creationId xmlns:a16="http://schemas.microsoft.com/office/drawing/2014/main" id="{74EC6575-A2E8-5FBB-71B7-C77AAF068806}"/>
              </a:ext>
            </a:extLst>
          </p:cNvPr>
          <p:cNvSpPr>
            <a:spLocks noGrp="1"/>
          </p:cNvSpPr>
          <p:nvPr>
            <p:ph sz="quarter" idx="30"/>
          </p:nvPr>
        </p:nvSpPr>
        <p:spPr>
          <a:xfrm>
            <a:off x="681965" y="2666046"/>
            <a:ext cx="4825872" cy="3534338"/>
          </a:xfrm>
          <a:prstGeom prst="rect">
            <a:avLst/>
          </a:prstGeom>
        </p:spPr>
        <p:txBody>
          <a:bodyPr lIns="27432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1">
            <a:extLst>
              <a:ext uri="{FF2B5EF4-FFF2-40B4-BE49-F238E27FC236}">
                <a16:creationId xmlns:a16="http://schemas.microsoft.com/office/drawing/2014/main" id="{7F13C619-12C8-54D2-02D7-ACE62495928B}"/>
              </a:ext>
            </a:extLst>
          </p:cNvPr>
          <p:cNvSpPr>
            <a:spLocks noGrp="1"/>
          </p:cNvSpPr>
          <p:nvPr>
            <p:ph sz="quarter" idx="31"/>
          </p:nvPr>
        </p:nvSpPr>
        <p:spPr>
          <a:xfrm>
            <a:off x="6096000" y="2666046"/>
            <a:ext cx="5064690" cy="3534338"/>
          </a:xfrm>
          <a:prstGeom prst="rect">
            <a:avLst/>
          </a:prstGeom>
        </p:spPr>
        <p:txBody>
          <a:bodyPr lIns="27432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1">
            <a:extLst>
              <a:ext uri="{FF2B5EF4-FFF2-40B4-BE49-F238E27FC236}">
                <a16:creationId xmlns:a16="http://schemas.microsoft.com/office/drawing/2014/main" id="{2257C360-6FF1-D6C6-C8E2-6C9831DA29EF}"/>
              </a:ext>
            </a:extLst>
          </p:cNvPr>
          <p:cNvSpPr>
            <a:spLocks noGrp="1"/>
          </p:cNvSpPr>
          <p:nvPr>
            <p:ph sz="quarter" idx="32" hasCustomPrompt="1"/>
          </p:nvPr>
        </p:nvSpPr>
        <p:spPr>
          <a:xfrm>
            <a:off x="674300" y="2228979"/>
            <a:ext cx="4825872" cy="437067"/>
          </a:xfrm>
          <a:prstGeom prst="rect">
            <a:avLst/>
          </a:prstGeom>
        </p:spPr>
        <p:txBody>
          <a:bodyPr lIns="274320" anchor="ctr"/>
          <a:lstStyle>
            <a:lvl1pPr marL="0" indent="0">
              <a:buNone/>
              <a:defRPr sz="1600" b="1">
                <a:solidFill>
                  <a:schemeClr val="accent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8" name="Content Placeholder 21">
            <a:extLst>
              <a:ext uri="{FF2B5EF4-FFF2-40B4-BE49-F238E27FC236}">
                <a16:creationId xmlns:a16="http://schemas.microsoft.com/office/drawing/2014/main" id="{F97E12CD-25F4-3093-28DB-B3B5EDAA0A76}"/>
              </a:ext>
            </a:extLst>
          </p:cNvPr>
          <p:cNvSpPr>
            <a:spLocks noGrp="1"/>
          </p:cNvSpPr>
          <p:nvPr>
            <p:ph sz="quarter" idx="33" hasCustomPrompt="1"/>
          </p:nvPr>
        </p:nvSpPr>
        <p:spPr>
          <a:xfrm>
            <a:off x="6088335" y="2228979"/>
            <a:ext cx="5064690" cy="437067"/>
          </a:xfrm>
          <a:prstGeom prst="rect">
            <a:avLst/>
          </a:prstGeom>
        </p:spPr>
        <p:txBody>
          <a:bodyPr lIns="274320" anchor="ctr"/>
          <a:lstStyle>
            <a:lvl1pPr marL="0" indent="0">
              <a:buNone/>
              <a:defRPr sz="1600" b="1">
                <a:solidFill>
                  <a:schemeClr val="accent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Tree>
    <p:extLst>
      <p:ext uri="{BB962C8B-B14F-4D97-AF65-F5344CB8AC3E}">
        <p14:creationId xmlns:p14="http://schemas.microsoft.com/office/powerpoint/2010/main" val="1519793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Column 3">
    <p:spTree>
      <p:nvGrpSpPr>
        <p:cNvPr id="1" name=""/>
        <p:cNvGrpSpPr/>
        <p:nvPr/>
      </p:nvGrpSpPr>
      <p:grpSpPr>
        <a:xfrm>
          <a:off x="0" y="0"/>
          <a:ext cx="0" cy="0"/>
          <a:chOff x="0" y="0"/>
          <a:chExt cx="0" cy="0"/>
        </a:xfrm>
      </p:grpSpPr>
      <p:sp>
        <p:nvSpPr>
          <p:cNvPr id="2" name="Media Placeholder 4">
            <a:extLst>
              <a:ext uri="{FF2B5EF4-FFF2-40B4-BE49-F238E27FC236}">
                <a16:creationId xmlns:a16="http://schemas.microsoft.com/office/drawing/2014/main" id="{4A54D24A-B9C3-B5CD-B6CD-0CFC90117D81}"/>
              </a:ext>
            </a:extLst>
          </p:cNvPr>
          <p:cNvSpPr>
            <a:spLocks noGrp="1"/>
          </p:cNvSpPr>
          <p:nvPr>
            <p:ph type="media" sz="quarter" idx="35" hasCustomPrompt="1"/>
          </p:nvPr>
        </p:nvSpPr>
        <p:spPr>
          <a:xfrm>
            <a:off x="431999" y="1610330"/>
            <a:ext cx="5553052" cy="4405313"/>
          </a:xfrm>
          <a:prstGeom prst="rect">
            <a:avLst/>
          </a:prstGeom>
          <a:solidFill>
            <a:schemeClr val="accent1"/>
          </a:solidFill>
        </p:spPr>
        <p:txBody>
          <a:bodyPr/>
          <a:lstStyle>
            <a:lvl1pPr marL="0" indent="0">
              <a:buNone/>
              <a:defRPr sz="1000">
                <a:solidFill>
                  <a:schemeClr val="bg1"/>
                </a:solidFill>
              </a:defRPr>
            </a:lvl1pPr>
          </a:lstStyle>
          <a:p>
            <a:r>
              <a:rPr lang="en-US"/>
              <a:t>Can change block color in format shape window</a:t>
            </a:r>
          </a:p>
        </p:txBody>
      </p:sp>
      <p:sp>
        <p:nvSpPr>
          <p:cNvPr id="5" name="Media Placeholder 4">
            <a:extLst>
              <a:ext uri="{FF2B5EF4-FFF2-40B4-BE49-F238E27FC236}">
                <a16:creationId xmlns:a16="http://schemas.microsoft.com/office/drawing/2014/main" id="{2DF8EB3E-4C09-9012-F708-ECC319774C2E}"/>
              </a:ext>
            </a:extLst>
          </p:cNvPr>
          <p:cNvSpPr>
            <a:spLocks noGrp="1"/>
          </p:cNvSpPr>
          <p:nvPr>
            <p:ph type="media" sz="quarter" idx="36" hasCustomPrompt="1"/>
          </p:nvPr>
        </p:nvSpPr>
        <p:spPr>
          <a:xfrm>
            <a:off x="6271339" y="1610330"/>
            <a:ext cx="5382378" cy="4405313"/>
          </a:xfrm>
          <a:prstGeom prst="rect">
            <a:avLst/>
          </a:prstGeom>
          <a:solidFill>
            <a:schemeClr val="accent1"/>
          </a:solidFill>
        </p:spPr>
        <p:txBody>
          <a:bodyPr/>
          <a:lstStyle>
            <a:lvl1pPr marL="0" indent="0">
              <a:buNone/>
              <a:defRPr sz="1000">
                <a:solidFill>
                  <a:schemeClr val="bg1"/>
                </a:solidFill>
              </a:defRPr>
            </a:lvl1pPr>
          </a:lstStyle>
          <a:p>
            <a:r>
              <a:rPr lang="en-US"/>
              <a:t>Can change block color in format shape window</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3" name="Title 1">
            <a:extLst>
              <a:ext uri="{FF2B5EF4-FFF2-40B4-BE49-F238E27FC236}">
                <a16:creationId xmlns:a16="http://schemas.microsoft.com/office/drawing/2014/main" id="{DF98BA84-E665-A691-70A6-85B2FF1C6E7E}"/>
              </a:ext>
            </a:extLst>
          </p:cNvPr>
          <p:cNvSpPr>
            <a:spLocks noGrp="1"/>
          </p:cNvSpPr>
          <p:nvPr>
            <p:ph type="title" hasCustomPrompt="1"/>
          </p:nvPr>
        </p:nvSpPr>
        <p:spPr>
          <a:xfrm>
            <a:off x="431999" y="379219"/>
            <a:ext cx="5514001" cy="79505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spc="-150">
                <a:solidFill>
                  <a:schemeClr val="tx1"/>
                </a:solidFill>
                <a:latin typeface="Cambria" panose="02040503050406030204" pitchFamily="18" charset="0"/>
                <a:ea typeface="+mj-ea"/>
                <a:cs typeface="+mj-cs"/>
              </a:defRPr>
            </a:lvl1pPr>
          </a:lstStyle>
          <a:p>
            <a:r>
              <a:rPr lang="en-US"/>
              <a:t>CLICK TO EDIT MASTER TITLE STYLE</a:t>
            </a:r>
            <a:endParaRPr lang="en-US" noProof="0"/>
          </a:p>
        </p:txBody>
      </p:sp>
      <p:sp>
        <p:nvSpPr>
          <p:cNvPr id="4" name="Subtitle 2">
            <a:extLst>
              <a:ext uri="{FF2B5EF4-FFF2-40B4-BE49-F238E27FC236}">
                <a16:creationId xmlns:a16="http://schemas.microsoft.com/office/drawing/2014/main" id="{0A1B0D9C-51C9-78A5-0B8D-6E97F3D43D87}"/>
              </a:ext>
            </a:extLst>
          </p:cNvPr>
          <p:cNvSpPr>
            <a:spLocks noGrp="1"/>
          </p:cNvSpPr>
          <p:nvPr>
            <p:ph type="subTitle" idx="10"/>
          </p:nvPr>
        </p:nvSpPr>
        <p:spPr>
          <a:xfrm>
            <a:off x="6302576" y="379221"/>
            <a:ext cx="5351140" cy="795052"/>
          </a:xfrm>
          <a:prstGeom prst="rect">
            <a:avLst/>
          </a:prstGeom>
        </p:spPr>
        <p:txBody>
          <a:bodyPr anchor="ct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21" name="Content Placeholder 21">
            <a:extLst>
              <a:ext uri="{FF2B5EF4-FFF2-40B4-BE49-F238E27FC236}">
                <a16:creationId xmlns:a16="http://schemas.microsoft.com/office/drawing/2014/main" id="{30CBF41C-AC47-2BB7-7BDB-16ADCAB31F68}"/>
              </a:ext>
            </a:extLst>
          </p:cNvPr>
          <p:cNvSpPr>
            <a:spLocks noGrp="1"/>
          </p:cNvSpPr>
          <p:nvPr>
            <p:ph sz="quarter" idx="38"/>
          </p:nvPr>
        </p:nvSpPr>
        <p:spPr>
          <a:xfrm>
            <a:off x="827277" y="2574839"/>
            <a:ext cx="4855065" cy="3169887"/>
          </a:xfrm>
          <a:prstGeom prst="rect">
            <a:avLst/>
          </a:prstGeom>
        </p:spPr>
        <p:txBody>
          <a:bodyPr lIns="182880"/>
          <a:lstStyle>
            <a:lvl1pPr marL="0" indent="0" algn="l">
              <a:buNone/>
              <a:defRPr sz="14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1">
            <a:extLst>
              <a:ext uri="{FF2B5EF4-FFF2-40B4-BE49-F238E27FC236}">
                <a16:creationId xmlns:a16="http://schemas.microsoft.com/office/drawing/2014/main" id="{087050A4-1C9A-8B01-4E21-89CD9EACF255}"/>
              </a:ext>
            </a:extLst>
          </p:cNvPr>
          <p:cNvSpPr>
            <a:spLocks noGrp="1"/>
          </p:cNvSpPr>
          <p:nvPr>
            <p:ph type="body" sz="quarter" idx="39" hasCustomPrompt="1"/>
          </p:nvPr>
        </p:nvSpPr>
        <p:spPr>
          <a:xfrm>
            <a:off x="827277" y="2198504"/>
            <a:ext cx="4839236" cy="360000"/>
          </a:xfrm>
          <a:prstGeom prst="rect">
            <a:avLst/>
          </a:prstGeom>
          <a:noFill/>
        </p:spPr>
        <p:txBody>
          <a:bodyPr lIns="182880" anchor="ctr"/>
          <a:lstStyle>
            <a:lvl1pPr marL="0" indent="0" algn="l">
              <a:buFont typeface="Arial" panose="020B0604020202020204" pitchFamily="34" charset="0"/>
              <a:buNone/>
              <a:defRPr sz="1600" b="1" i="0">
                <a:solidFill>
                  <a:schemeClr val="bg1"/>
                </a:solidFill>
                <a:latin typeface="+mn-lt"/>
              </a:defRPr>
            </a:lvl1pPr>
          </a:lstStyle>
          <a:p>
            <a:pPr lvl="0"/>
            <a:r>
              <a:rPr lang="en-US" noProof="0"/>
              <a:t>MOCKUP NAME</a:t>
            </a:r>
          </a:p>
        </p:txBody>
      </p:sp>
      <p:sp>
        <p:nvSpPr>
          <p:cNvPr id="24" name="Content Placeholder 21">
            <a:extLst>
              <a:ext uri="{FF2B5EF4-FFF2-40B4-BE49-F238E27FC236}">
                <a16:creationId xmlns:a16="http://schemas.microsoft.com/office/drawing/2014/main" id="{3992ADDC-4B7B-0CE0-6676-64F3C2400793}"/>
              </a:ext>
            </a:extLst>
          </p:cNvPr>
          <p:cNvSpPr>
            <a:spLocks noGrp="1"/>
          </p:cNvSpPr>
          <p:nvPr>
            <p:ph sz="quarter" idx="41"/>
          </p:nvPr>
        </p:nvSpPr>
        <p:spPr>
          <a:xfrm>
            <a:off x="6613360" y="2573466"/>
            <a:ext cx="4791772" cy="3169887"/>
          </a:xfrm>
          <a:prstGeom prst="rect">
            <a:avLst/>
          </a:prstGeom>
        </p:spPr>
        <p:txBody>
          <a:bodyPr lIns="182880"/>
          <a:lstStyle>
            <a:lvl1pPr marL="0" indent="0" algn="l">
              <a:buNone/>
              <a:defRPr sz="14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1">
            <a:extLst>
              <a:ext uri="{FF2B5EF4-FFF2-40B4-BE49-F238E27FC236}">
                <a16:creationId xmlns:a16="http://schemas.microsoft.com/office/drawing/2014/main" id="{04D1FA71-EEDA-B2C7-837E-0DF8C9CB73AF}"/>
              </a:ext>
            </a:extLst>
          </p:cNvPr>
          <p:cNvSpPr>
            <a:spLocks noGrp="1"/>
          </p:cNvSpPr>
          <p:nvPr>
            <p:ph type="body" sz="quarter" idx="42" hasCustomPrompt="1"/>
          </p:nvPr>
        </p:nvSpPr>
        <p:spPr>
          <a:xfrm>
            <a:off x="6614813" y="2197131"/>
            <a:ext cx="4776149" cy="360000"/>
          </a:xfrm>
          <a:prstGeom prst="rect">
            <a:avLst/>
          </a:prstGeom>
          <a:noFill/>
        </p:spPr>
        <p:txBody>
          <a:bodyPr lIns="182880" anchor="ctr"/>
          <a:lstStyle>
            <a:lvl1pPr marL="0" indent="0" algn="l">
              <a:buFont typeface="Arial" panose="020B0604020202020204" pitchFamily="34" charset="0"/>
              <a:buNone/>
              <a:defRPr sz="1600" b="1" i="0">
                <a:solidFill>
                  <a:schemeClr val="bg1"/>
                </a:solidFill>
                <a:latin typeface="+mn-lt"/>
              </a:defRPr>
            </a:lvl1pPr>
          </a:lstStyle>
          <a:p>
            <a:pPr lvl="0"/>
            <a:r>
              <a:rPr lang="en-US" noProof="0"/>
              <a:t>MOCKUP NAME</a:t>
            </a:r>
          </a:p>
        </p:txBody>
      </p:sp>
    </p:spTree>
    <p:extLst>
      <p:ext uri="{BB962C8B-B14F-4D97-AF65-F5344CB8AC3E}">
        <p14:creationId xmlns:p14="http://schemas.microsoft.com/office/powerpoint/2010/main" val="834045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Column 1">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1FDC9E42-40F6-CC1E-5ACC-8693E8BA737C}"/>
              </a:ext>
            </a:extLst>
          </p:cNvPr>
          <p:cNvSpPr>
            <a:spLocks noGrp="1"/>
          </p:cNvSpPr>
          <p:nvPr>
            <p:ph type="media" sz="quarter" idx="35" hasCustomPrompt="1"/>
          </p:nvPr>
        </p:nvSpPr>
        <p:spPr>
          <a:xfrm>
            <a:off x="431999" y="1609725"/>
            <a:ext cx="3579438" cy="4405313"/>
          </a:xfrm>
          <a:prstGeom prst="rect">
            <a:avLst/>
          </a:prstGeom>
          <a:solidFill>
            <a:schemeClr val="accent1"/>
          </a:solidFill>
        </p:spPr>
        <p:txBody>
          <a:bodyPr/>
          <a:lstStyle>
            <a:lvl1pPr marL="0" indent="0">
              <a:buNone/>
              <a:defRPr sz="1000">
                <a:solidFill>
                  <a:schemeClr val="bg1"/>
                </a:solidFill>
              </a:defRPr>
            </a:lvl1pPr>
          </a:lstStyle>
          <a:p>
            <a:r>
              <a:rPr lang="en-US"/>
              <a:t>Can change block color in format shape window</a:t>
            </a:r>
          </a:p>
        </p:txBody>
      </p:sp>
      <p:sp>
        <p:nvSpPr>
          <p:cNvPr id="6" name="Media Placeholder 4">
            <a:extLst>
              <a:ext uri="{FF2B5EF4-FFF2-40B4-BE49-F238E27FC236}">
                <a16:creationId xmlns:a16="http://schemas.microsoft.com/office/drawing/2014/main" id="{115DFCC5-74A2-55E9-94CB-3AEEA1300467}"/>
              </a:ext>
            </a:extLst>
          </p:cNvPr>
          <p:cNvSpPr>
            <a:spLocks noGrp="1"/>
          </p:cNvSpPr>
          <p:nvPr>
            <p:ph type="media" sz="quarter" idx="36" hasCustomPrompt="1"/>
          </p:nvPr>
        </p:nvSpPr>
        <p:spPr>
          <a:xfrm>
            <a:off x="4287374" y="1609725"/>
            <a:ext cx="3579438" cy="4405313"/>
          </a:xfrm>
          <a:prstGeom prst="rect">
            <a:avLst/>
          </a:prstGeom>
          <a:solidFill>
            <a:schemeClr val="accent1"/>
          </a:solidFill>
        </p:spPr>
        <p:txBody>
          <a:bodyPr/>
          <a:lstStyle>
            <a:lvl1pPr marL="0" indent="0">
              <a:buNone/>
              <a:defRPr sz="1000">
                <a:solidFill>
                  <a:schemeClr val="bg1"/>
                </a:solidFill>
              </a:defRPr>
            </a:lvl1pPr>
          </a:lstStyle>
          <a:p>
            <a:r>
              <a:rPr lang="en-US"/>
              <a:t>Can change block color in format shape window</a:t>
            </a:r>
          </a:p>
        </p:txBody>
      </p:sp>
      <p:sp>
        <p:nvSpPr>
          <p:cNvPr id="8" name="Media Placeholder 4">
            <a:extLst>
              <a:ext uri="{FF2B5EF4-FFF2-40B4-BE49-F238E27FC236}">
                <a16:creationId xmlns:a16="http://schemas.microsoft.com/office/drawing/2014/main" id="{697E683E-1C72-25E9-6FF7-697BAAC6EFD3}"/>
              </a:ext>
            </a:extLst>
          </p:cNvPr>
          <p:cNvSpPr>
            <a:spLocks noGrp="1"/>
          </p:cNvSpPr>
          <p:nvPr>
            <p:ph type="media" sz="quarter" idx="37" hasCustomPrompt="1"/>
          </p:nvPr>
        </p:nvSpPr>
        <p:spPr>
          <a:xfrm>
            <a:off x="8091344" y="1609725"/>
            <a:ext cx="3579438" cy="4405313"/>
          </a:xfrm>
          <a:prstGeom prst="rect">
            <a:avLst/>
          </a:prstGeom>
          <a:solidFill>
            <a:schemeClr val="accent1"/>
          </a:solidFill>
        </p:spPr>
        <p:txBody>
          <a:bodyPr/>
          <a:lstStyle>
            <a:lvl1pPr marL="0" indent="0">
              <a:buNone/>
              <a:defRPr sz="1000">
                <a:solidFill>
                  <a:schemeClr val="bg1"/>
                </a:solidFill>
              </a:defRPr>
            </a:lvl1pPr>
          </a:lstStyle>
          <a:p>
            <a:r>
              <a:rPr lang="en-US"/>
              <a:t>Can change block color in format shape window</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3" name="Title 1">
            <a:extLst>
              <a:ext uri="{FF2B5EF4-FFF2-40B4-BE49-F238E27FC236}">
                <a16:creationId xmlns:a16="http://schemas.microsoft.com/office/drawing/2014/main" id="{DF98BA84-E665-A691-70A6-85B2FF1C6E7E}"/>
              </a:ext>
            </a:extLst>
          </p:cNvPr>
          <p:cNvSpPr>
            <a:spLocks noGrp="1"/>
          </p:cNvSpPr>
          <p:nvPr>
            <p:ph type="title" hasCustomPrompt="1"/>
          </p:nvPr>
        </p:nvSpPr>
        <p:spPr>
          <a:xfrm>
            <a:off x="431999" y="379219"/>
            <a:ext cx="5664001" cy="795053"/>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spc="-150">
                <a:solidFill>
                  <a:schemeClr val="tx1"/>
                </a:solidFill>
                <a:latin typeface="Cambria" panose="02040503050406030204" pitchFamily="18" charset="0"/>
                <a:ea typeface="+mj-ea"/>
                <a:cs typeface="+mj-cs"/>
              </a:defRPr>
            </a:lvl1pPr>
          </a:lstStyle>
          <a:p>
            <a:r>
              <a:rPr lang="en-US"/>
              <a:t>CLICK TO EDIT MASTER TITLE STYLE</a:t>
            </a:r>
            <a:endParaRPr lang="en-US" noProof="0"/>
          </a:p>
        </p:txBody>
      </p:sp>
      <p:sp>
        <p:nvSpPr>
          <p:cNvPr id="4" name="Subtitle 2">
            <a:extLst>
              <a:ext uri="{FF2B5EF4-FFF2-40B4-BE49-F238E27FC236}">
                <a16:creationId xmlns:a16="http://schemas.microsoft.com/office/drawing/2014/main" id="{0A1B0D9C-51C9-78A5-0B8D-6E97F3D43D87}"/>
              </a:ext>
            </a:extLst>
          </p:cNvPr>
          <p:cNvSpPr>
            <a:spLocks noGrp="1"/>
          </p:cNvSpPr>
          <p:nvPr>
            <p:ph type="subTitle" idx="10"/>
          </p:nvPr>
        </p:nvSpPr>
        <p:spPr>
          <a:xfrm>
            <a:off x="6282048" y="379221"/>
            <a:ext cx="5371668" cy="795052"/>
          </a:xfrm>
          <a:prstGeom prst="rect">
            <a:avLst/>
          </a:prstGeom>
        </p:spPr>
        <p:txBody>
          <a:bodyPr anchor="ct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Content Placeholder 21">
            <a:extLst>
              <a:ext uri="{FF2B5EF4-FFF2-40B4-BE49-F238E27FC236}">
                <a16:creationId xmlns:a16="http://schemas.microsoft.com/office/drawing/2014/main" id="{A094CA6F-6DBA-86AF-C92C-44805BC5A677}"/>
              </a:ext>
            </a:extLst>
          </p:cNvPr>
          <p:cNvSpPr>
            <a:spLocks noGrp="1"/>
          </p:cNvSpPr>
          <p:nvPr>
            <p:ph sz="quarter" idx="30"/>
          </p:nvPr>
        </p:nvSpPr>
        <p:spPr>
          <a:xfrm>
            <a:off x="789797" y="2574234"/>
            <a:ext cx="2766402" cy="2955001"/>
          </a:xfrm>
          <a:prstGeom prst="rect">
            <a:avLst/>
          </a:prstGeom>
        </p:spPr>
        <p:txBody>
          <a:bodyPr lIns="182880"/>
          <a:lstStyle>
            <a:lvl1pPr marL="0" indent="0" algn="l">
              <a:buNone/>
              <a:defRPr sz="14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4" name="Text Placeholder 11">
            <a:extLst>
              <a:ext uri="{FF2B5EF4-FFF2-40B4-BE49-F238E27FC236}">
                <a16:creationId xmlns:a16="http://schemas.microsoft.com/office/drawing/2014/main" id="{9D29DF56-8355-36D1-0C33-3902F4E35C65}"/>
              </a:ext>
            </a:extLst>
          </p:cNvPr>
          <p:cNvSpPr>
            <a:spLocks noGrp="1"/>
          </p:cNvSpPr>
          <p:nvPr>
            <p:ph type="body" sz="quarter" idx="25" hasCustomPrompt="1"/>
          </p:nvPr>
        </p:nvSpPr>
        <p:spPr>
          <a:xfrm>
            <a:off x="789797" y="2197899"/>
            <a:ext cx="2766402" cy="360000"/>
          </a:xfrm>
          <a:prstGeom prst="rect">
            <a:avLst/>
          </a:prstGeom>
          <a:noFill/>
        </p:spPr>
        <p:txBody>
          <a:bodyPr lIns="182880" anchor="ctr"/>
          <a:lstStyle>
            <a:lvl1pPr marL="0" indent="0" algn="l">
              <a:buFont typeface="Arial" panose="020B0604020202020204" pitchFamily="34" charset="0"/>
              <a:buNone/>
              <a:defRPr sz="1600" b="1" i="0">
                <a:solidFill>
                  <a:schemeClr val="bg1"/>
                </a:solidFill>
                <a:latin typeface="+mn-lt"/>
              </a:defRPr>
            </a:lvl1pPr>
          </a:lstStyle>
          <a:p>
            <a:pPr lvl="0"/>
            <a:r>
              <a:rPr lang="en-US" noProof="0"/>
              <a:t>MOCKUP NAME</a:t>
            </a:r>
          </a:p>
        </p:txBody>
      </p:sp>
      <p:sp>
        <p:nvSpPr>
          <p:cNvPr id="15" name="Content Placeholder 21">
            <a:extLst>
              <a:ext uri="{FF2B5EF4-FFF2-40B4-BE49-F238E27FC236}">
                <a16:creationId xmlns:a16="http://schemas.microsoft.com/office/drawing/2014/main" id="{B8C738C7-B776-E4EE-16B7-1B9A3D81DE30}"/>
              </a:ext>
            </a:extLst>
          </p:cNvPr>
          <p:cNvSpPr>
            <a:spLocks noGrp="1"/>
          </p:cNvSpPr>
          <p:nvPr>
            <p:ph sz="quarter" idx="31"/>
          </p:nvPr>
        </p:nvSpPr>
        <p:spPr>
          <a:xfrm>
            <a:off x="8481438" y="2574234"/>
            <a:ext cx="2766402" cy="2955001"/>
          </a:xfrm>
          <a:prstGeom prst="rect">
            <a:avLst/>
          </a:prstGeom>
        </p:spPr>
        <p:txBody>
          <a:bodyPr lIns="182880"/>
          <a:lstStyle>
            <a:lvl1pPr marL="0" indent="0" algn="l">
              <a:buNone/>
              <a:defRPr sz="14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6" name="Text Placeholder 11">
            <a:extLst>
              <a:ext uri="{FF2B5EF4-FFF2-40B4-BE49-F238E27FC236}">
                <a16:creationId xmlns:a16="http://schemas.microsoft.com/office/drawing/2014/main" id="{280CAE3C-91BF-0C0E-18CB-09183A090773}"/>
              </a:ext>
            </a:extLst>
          </p:cNvPr>
          <p:cNvSpPr>
            <a:spLocks noGrp="1"/>
          </p:cNvSpPr>
          <p:nvPr>
            <p:ph type="body" sz="quarter" idx="32" hasCustomPrompt="1"/>
          </p:nvPr>
        </p:nvSpPr>
        <p:spPr>
          <a:xfrm>
            <a:off x="8481438" y="2197899"/>
            <a:ext cx="2766402" cy="360000"/>
          </a:xfrm>
          <a:prstGeom prst="rect">
            <a:avLst/>
          </a:prstGeom>
          <a:noFill/>
        </p:spPr>
        <p:txBody>
          <a:bodyPr lIns="182880" anchor="ctr"/>
          <a:lstStyle>
            <a:lvl1pPr marL="0" indent="0" algn="l">
              <a:buFont typeface="Arial" panose="020B0604020202020204" pitchFamily="34" charset="0"/>
              <a:buNone/>
              <a:defRPr sz="1600" b="1" i="0">
                <a:solidFill>
                  <a:schemeClr val="bg1"/>
                </a:solidFill>
                <a:latin typeface="+mn-lt"/>
              </a:defRPr>
            </a:lvl1pPr>
          </a:lstStyle>
          <a:p>
            <a:pPr lvl="0"/>
            <a:r>
              <a:rPr lang="en-US" noProof="0"/>
              <a:t>MOCKUP NAME</a:t>
            </a:r>
          </a:p>
        </p:txBody>
      </p:sp>
      <p:sp>
        <p:nvSpPr>
          <p:cNvPr id="18" name="Content Placeholder 21">
            <a:extLst>
              <a:ext uri="{FF2B5EF4-FFF2-40B4-BE49-F238E27FC236}">
                <a16:creationId xmlns:a16="http://schemas.microsoft.com/office/drawing/2014/main" id="{26A40953-4EAB-CAAB-52E9-FFCE21661E38}"/>
              </a:ext>
            </a:extLst>
          </p:cNvPr>
          <p:cNvSpPr>
            <a:spLocks noGrp="1"/>
          </p:cNvSpPr>
          <p:nvPr>
            <p:ph sz="quarter" idx="33"/>
          </p:nvPr>
        </p:nvSpPr>
        <p:spPr>
          <a:xfrm>
            <a:off x="4635691" y="2574234"/>
            <a:ext cx="2766402" cy="2955001"/>
          </a:xfrm>
          <a:prstGeom prst="rect">
            <a:avLst/>
          </a:prstGeom>
        </p:spPr>
        <p:txBody>
          <a:bodyPr lIns="182880"/>
          <a:lstStyle>
            <a:lvl1pPr marL="0" indent="0" algn="l">
              <a:buNone/>
              <a:defRPr sz="14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1">
            <a:extLst>
              <a:ext uri="{FF2B5EF4-FFF2-40B4-BE49-F238E27FC236}">
                <a16:creationId xmlns:a16="http://schemas.microsoft.com/office/drawing/2014/main" id="{4C433E35-61E6-F0F2-B9A4-E521EA8389D0}"/>
              </a:ext>
            </a:extLst>
          </p:cNvPr>
          <p:cNvSpPr>
            <a:spLocks noGrp="1"/>
          </p:cNvSpPr>
          <p:nvPr>
            <p:ph type="body" sz="quarter" idx="34" hasCustomPrompt="1"/>
          </p:nvPr>
        </p:nvSpPr>
        <p:spPr>
          <a:xfrm>
            <a:off x="4635691" y="2197899"/>
            <a:ext cx="2766402" cy="360000"/>
          </a:xfrm>
          <a:prstGeom prst="rect">
            <a:avLst/>
          </a:prstGeom>
          <a:noFill/>
        </p:spPr>
        <p:txBody>
          <a:bodyPr lIns="182880" anchor="ctr"/>
          <a:lstStyle>
            <a:lvl1pPr marL="0" indent="0" algn="l">
              <a:buFont typeface="Arial" panose="020B0604020202020204" pitchFamily="34" charset="0"/>
              <a:buNone/>
              <a:defRPr sz="1600" b="1" i="0">
                <a:solidFill>
                  <a:schemeClr val="bg1"/>
                </a:solidFill>
                <a:latin typeface="+mn-lt"/>
              </a:defRPr>
            </a:lvl1pPr>
          </a:lstStyle>
          <a:p>
            <a:pPr lvl="0"/>
            <a:r>
              <a:rPr lang="en-US" noProof="0"/>
              <a:t>MOCKUP NAME</a:t>
            </a:r>
          </a:p>
        </p:txBody>
      </p:sp>
    </p:spTree>
    <p:extLst>
      <p:ext uri="{BB962C8B-B14F-4D97-AF65-F5344CB8AC3E}">
        <p14:creationId xmlns:p14="http://schemas.microsoft.com/office/powerpoint/2010/main" val="3398787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Column 3">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1B1CB0-BBBF-6576-FDEB-6B3189126685}"/>
              </a:ext>
            </a:extLst>
          </p:cNvPr>
          <p:cNvSpPr/>
          <p:nvPr userDrawn="1"/>
        </p:nvSpPr>
        <p:spPr>
          <a:xfrm flipV="1">
            <a:off x="0" y="2883029"/>
            <a:ext cx="12188952" cy="3611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edia Placeholder 5">
            <a:extLst>
              <a:ext uri="{FF2B5EF4-FFF2-40B4-BE49-F238E27FC236}">
                <a16:creationId xmlns:a16="http://schemas.microsoft.com/office/drawing/2014/main" id="{8B035C06-7077-586A-D708-9744B964EADE}"/>
              </a:ext>
            </a:extLst>
          </p:cNvPr>
          <p:cNvSpPr>
            <a:spLocks noGrp="1"/>
          </p:cNvSpPr>
          <p:nvPr>
            <p:ph type="media" sz="quarter" idx="35" hasCustomPrompt="1"/>
          </p:nvPr>
        </p:nvSpPr>
        <p:spPr>
          <a:xfrm>
            <a:off x="1862767" y="2116645"/>
            <a:ext cx="1521811" cy="1520524"/>
          </a:xfrm>
          <a:prstGeom prst="ellipse">
            <a:avLst/>
          </a:prstGeom>
          <a:solidFill>
            <a:schemeClr val="bg1"/>
          </a:solidFill>
          <a:ln>
            <a:solidFill>
              <a:schemeClr val="accent1"/>
            </a:solidFill>
          </a:ln>
        </p:spPr>
        <p:txBody>
          <a:bodyPr anchor="ctr"/>
          <a:lstStyle>
            <a:lvl1pPr marL="0" indent="0" algn="ctr">
              <a:buNone/>
              <a:defRPr sz="1200">
                <a:solidFill>
                  <a:schemeClr val="tx1"/>
                </a:solidFill>
              </a:defRPr>
            </a:lvl1pPr>
          </a:lstStyle>
          <a:p>
            <a:r>
              <a:rPr lang="en-US"/>
              <a:t>Can change image/outline/add icon</a:t>
            </a:r>
          </a:p>
        </p:txBody>
      </p:sp>
      <p:sp>
        <p:nvSpPr>
          <p:cNvPr id="8" name="Media Placeholder 5">
            <a:extLst>
              <a:ext uri="{FF2B5EF4-FFF2-40B4-BE49-F238E27FC236}">
                <a16:creationId xmlns:a16="http://schemas.microsoft.com/office/drawing/2014/main" id="{5CBE634F-567A-2BC2-6BB5-DC15DA7D1957}"/>
              </a:ext>
            </a:extLst>
          </p:cNvPr>
          <p:cNvSpPr>
            <a:spLocks noGrp="1"/>
          </p:cNvSpPr>
          <p:nvPr>
            <p:ph type="media" sz="quarter" idx="36" hasCustomPrompt="1"/>
          </p:nvPr>
        </p:nvSpPr>
        <p:spPr>
          <a:xfrm>
            <a:off x="5350607" y="2119854"/>
            <a:ext cx="1521811" cy="1520524"/>
          </a:xfrm>
          <a:prstGeom prst="ellipse">
            <a:avLst/>
          </a:prstGeom>
          <a:solidFill>
            <a:schemeClr val="bg1"/>
          </a:solidFill>
          <a:ln>
            <a:solidFill>
              <a:schemeClr val="accent1"/>
            </a:solidFill>
          </a:ln>
        </p:spPr>
        <p:txBody>
          <a:bodyPr anchor="ctr"/>
          <a:lstStyle>
            <a:lvl1pPr marL="0" indent="0" algn="ctr">
              <a:buFontTx/>
              <a:buNone/>
              <a:defRPr sz="1200">
                <a:solidFill>
                  <a:schemeClr val="tx1"/>
                </a:solidFill>
              </a:defRPr>
            </a:lvl1pPr>
          </a:lstStyle>
          <a:p>
            <a:r>
              <a:rPr lang="en-US"/>
              <a:t>Can change image/outline/add icon</a:t>
            </a:r>
          </a:p>
        </p:txBody>
      </p:sp>
      <p:sp>
        <p:nvSpPr>
          <p:cNvPr id="9" name="Media Placeholder 5">
            <a:extLst>
              <a:ext uri="{FF2B5EF4-FFF2-40B4-BE49-F238E27FC236}">
                <a16:creationId xmlns:a16="http://schemas.microsoft.com/office/drawing/2014/main" id="{7534A2FA-AF5D-C3C9-0DB8-BF7AC17498C2}"/>
              </a:ext>
            </a:extLst>
          </p:cNvPr>
          <p:cNvSpPr>
            <a:spLocks noGrp="1"/>
          </p:cNvSpPr>
          <p:nvPr>
            <p:ph type="media" sz="quarter" idx="37" hasCustomPrompt="1"/>
          </p:nvPr>
        </p:nvSpPr>
        <p:spPr>
          <a:xfrm>
            <a:off x="8853656" y="2156019"/>
            <a:ext cx="1521811" cy="1520524"/>
          </a:xfrm>
          <a:prstGeom prst="ellipse">
            <a:avLst/>
          </a:prstGeom>
          <a:solidFill>
            <a:schemeClr val="bg1"/>
          </a:solidFill>
          <a:ln>
            <a:solidFill>
              <a:schemeClr val="accent1"/>
            </a:solidFill>
          </a:ln>
        </p:spPr>
        <p:txBody>
          <a:bodyPr anchor="ctr"/>
          <a:lstStyle>
            <a:lvl1pPr marL="0" indent="0" algn="ctr">
              <a:buNone/>
              <a:defRPr sz="1200">
                <a:solidFill>
                  <a:schemeClr val="tx1"/>
                </a:solidFill>
              </a:defRPr>
            </a:lvl1pPr>
          </a:lstStyle>
          <a:p>
            <a:r>
              <a:rPr lang="en-US"/>
              <a:t>Can change image/outline/add icon</a:t>
            </a:r>
          </a:p>
        </p:txBody>
      </p:sp>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3" name="Title 1">
            <a:extLst>
              <a:ext uri="{FF2B5EF4-FFF2-40B4-BE49-F238E27FC236}">
                <a16:creationId xmlns:a16="http://schemas.microsoft.com/office/drawing/2014/main" id="{DF98BA84-E665-A691-70A6-85B2FF1C6E7E}"/>
              </a:ext>
            </a:extLst>
          </p:cNvPr>
          <p:cNvSpPr>
            <a:spLocks noGrp="1"/>
          </p:cNvSpPr>
          <p:nvPr>
            <p:ph type="title" hasCustomPrompt="1"/>
          </p:nvPr>
        </p:nvSpPr>
        <p:spPr>
          <a:xfrm>
            <a:off x="1491107" y="954537"/>
            <a:ext cx="9447292" cy="432000"/>
          </a:xfrm>
          <a:prstGeom prst="rect">
            <a:avLst/>
          </a:prstGeom>
        </p:spPr>
        <p:txBody>
          <a:bodyPr vert="horz" lIns="0" tIns="0" rIns="0" bIns="0" rtlCol="0" anchor="b">
            <a:noAutofit/>
          </a:bodyPr>
          <a:lstStyle>
            <a:lvl1pPr algn="ctr" defTabSz="914400" rtl="0" eaLnBrk="1" latinLnBrk="0" hangingPunct="1">
              <a:lnSpc>
                <a:spcPct val="90000"/>
              </a:lnSpc>
              <a:spcBef>
                <a:spcPct val="0"/>
              </a:spcBef>
              <a:buNone/>
              <a:defRPr sz="3200" kern="1200" spc="-150">
                <a:solidFill>
                  <a:schemeClr val="bg1"/>
                </a:solidFill>
                <a:latin typeface="Cambria" panose="02040503050406030204" pitchFamily="18" charset="0"/>
                <a:ea typeface="+mj-ea"/>
                <a:cs typeface="+mj-cs"/>
              </a:defRPr>
            </a:lvl1pPr>
          </a:lstStyle>
          <a:p>
            <a:r>
              <a:rPr lang="en-US"/>
              <a:t>CLICK TO EDIT MASTER TITLE STYLE</a:t>
            </a:r>
            <a:endParaRPr lang="en-US" noProof="0"/>
          </a:p>
        </p:txBody>
      </p:sp>
      <p:sp>
        <p:nvSpPr>
          <p:cNvPr id="4" name="Subtitle 2">
            <a:extLst>
              <a:ext uri="{FF2B5EF4-FFF2-40B4-BE49-F238E27FC236}">
                <a16:creationId xmlns:a16="http://schemas.microsoft.com/office/drawing/2014/main" id="{0A1B0D9C-51C9-78A5-0B8D-6E97F3D43D87}"/>
              </a:ext>
            </a:extLst>
          </p:cNvPr>
          <p:cNvSpPr>
            <a:spLocks noGrp="1"/>
          </p:cNvSpPr>
          <p:nvPr>
            <p:ph type="subTitle" idx="10"/>
          </p:nvPr>
        </p:nvSpPr>
        <p:spPr>
          <a:xfrm>
            <a:off x="1491107" y="1396976"/>
            <a:ext cx="9447292" cy="299833"/>
          </a:xfrm>
          <a:prstGeom prst="rect">
            <a:avLst/>
          </a:prstGeom>
        </p:spPr>
        <p:txBody>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25" name="Content Placeholder 21">
            <a:extLst>
              <a:ext uri="{FF2B5EF4-FFF2-40B4-BE49-F238E27FC236}">
                <a16:creationId xmlns:a16="http://schemas.microsoft.com/office/drawing/2014/main" id="{5DA25BA9-D26B-C759-5250-2C4690B51CEF}"/>
              </a:ext>
            </a:extLst>
          </p:cNvPr>
          <p:cNvSpPr>
            <a:spLocks noGrp="1"/>
          </p:cNvSpPr>
          <p:nvPr>
            <p:ph sz="quarter" idx="30"/>
          </p:nvPr>
        </p:nvSpPr>
        <p:spPr>
          <a:xfrm>
            <a:off x="1009064" y="4470057"/>
            <a:ext cx="3230429" cy="1581798"/>
          </a:xfrm>
          <a:prstGeom prst="rect">
            <a:avLst/>
          </a:prstGeom>
        </p:spPr>
        <p:txBody>
          <a:bodyPr lIns="9144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C628F294-7BFE-84C6-6E96-963441888B26}"/>
              </a:ext>
            </a:extLst>
          </p:cNvPr>
          <p:cNvSpPr>
            <a:spLocks noGrp="1"/>
          </p:cNvSpPr>
          <p:nvPr>
            <p:ph type="body" sz="quarter" idx="25" hasCustomPrompt="1"/>
          </p:nvPr>
        </p:nvSpPr>
        <p:spPr>
          <a:xfrm>
            <a:off x="997342" y="3974971"/>
            <a:ext cx="3238059" cy="360000"/>
          </a:xfrm>
          <a:prstGeom prst="rect">
            <a:avLst/>
          </a:prstGeom>
          <a:noFill/>
        </p:spPr>
        <p:txBody>
          <a:bodyPr lIns="182880" anchor="ctr"/>
          <a:lstStyle>
            <a:lvl1pPr marL="0" indent="0" algn="l">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27" name="Content Placeholder 21">
            <a:extLst>
              <a:ext uri="{FF2B5EF4-FFF2-40B4-BE49-F238E27FC236}">
                <a16:creationId xmlns:a16="http://schemas.microsoft.com/office/drawing/2014/main" id="{035CB3E5-4E78-35C2-8C11-1B23F911E4F0}"/>
              </a:ext>
            </a:extLst>
          </p:cNvPr>
          <p:cNvSpPr>
            <a:spLocks noGrp="1"/>
          </p:cNvSpPr>
          <p:nvPr>
            <p:ph sz="quarter" idx="31"/>
          </p:nvPr>
        </p:nvSpPr>
        <p:spPr>
          <a:xfrm>
            <a:off x="4512132" y="4470057"/>
            <a:ext cx="3214615" cy="1581798"/>
          </a:xfrm>
          <a:prstGeom prst="rect">
            <a:avLst/>
          </a:prstGeom>
        </p:spPr>
        <p:txBody>
          <a:bodyPr lIns="9144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107C7795-4383-2AA1-2DEA-0D3DD5869E37}"/>
              </a:ext>
            </a:extLst>
          </p:cNvPr>
          <p:cNvSpPr>
            <a:spLocks noGrp="1"/>
          </p:cNvSpPr>
          <p:nvPr>
            <p:ph type="body" sz="quarter" idx="32" hasCustomPrompt="1"/>
          </p:nvPr>
        </p:nvSpPr>
        <p:spPr>
          <a:xfrm>
            <a:off x="4500410" y="3974971"/>
            <a:ext cx="3222207" cy="360000"/>
          </a:xfrm>
          <a:prstGeom prst="rect">
            <a:avLst/>
          </a:prstGeom>
          <a:noFill/>
        </p:spPr>
        <p:txBody>
          <a:bodyPr lIns="182880" anchor="ctr"/>
          <a:lstStyle>
            <a:lvl1pPr marL="0" indent="0" algn="l">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29" name="Content Placeholder 21">
            <a:extLst>
              <a:ext uri="{FF2B5EF4-FFF2-40B4-BE49-F238E27FC236}">
                <a16:creationId xmlns:a16="http://schemas.microsoft.com/office/drawing/2014/main" id="{733333D3-3DF0-B639-46DB-E20B389D356A}"/>
              </a:ext>
            </a:extLst>
          </p:cNvPr>
          <p:cNvSpPr>
            <a:spLocks noGrp="1"/>
          </p:cNvSpPr>
          <p:nvPr>
            <p:ph sz="quarter" idx="33"/>
          </p:nvPr>
        </p:nvSpPr>
        <p:spPr>
          <a:xfrm>
            <a:off x="7999348" y="4470057"/>
            <a:ext cx="3230429" cy="1581798"/>
          </a:xfrm>
          <a:prstGeom prst="rect">
            <a:avLst/>
          </a:prstGeom>
        </p:spPr>
        <p:txBody>
          <a:bodyPr lIns="9144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11">
            <a:extLst>
              <a:ext uri="{FF2B5EF4-FFF2-40B4-BE49-F238E27FC236}">
                <a16:creationId xmlns:a16="http://schemas.microsoft.com/office/drawing/2014/main" id="{9DC9F35B-C45A-E33A-99CF-25F4B22DF8DC}"/>
              </a:ext>
            </a:extLst>
          </p:cNvPr>
          <p:cNvSpPr>
            <a:spLocks noGrp="1"/>
          </p:cNvSpPr>
          <p:nvPr>
            <p:ph type="body" sz="quarter" idx="34" hasCustomPrompt="1"/>
          </p:nvPr>
        </p:nvSpPr>
        <p:spPr>
          <a:xfrm>
            <a:off x="7987626" y="3974971"/>
            <a:ext cx="3238059" cy="360000"/>
          </a:xfrm>
          <a:prstGeom prst="rect">
            <a:avLst/>
          </a:prstGeom>
          <a:noFill/>
        </p:spPr>
        <p:txBody>
          <a:bodyPr lIns="182880" anchor="ctr"/>
          <a:lstStyle>
            <a:lvl1pPr marL="0" indent="0" algn="l">
              <a:buFont typeface="Arial" panose="020B0604020202020204" pitchFamily="34" charset="0"/>
              <a:buNone/>
              <a:defRPr sz="1600" b="1" i="0">
                <a:solidFill>
                  <a:schemeClr val="accent1"/>
                </a:solidFill>
                <a:latin typeface="+mn-lt"/>
              </a:defRPr>
            </a:lvl1pPr>
          </a:lstStyle>
          <a:p>
            <a:pPr lvl="0"/>
            <a:r>
              <a:rPr lang="en-US" noProof="0"/>
              <a:t>MOCKUP NAME</a:t>
            </a:r>
          </a:p>
        </p:txBody>
      </p:sp>
    </p:spTree>
    <p:extLst>
      <p:ext uri="{BB962C8B-B14F-4D97-AF65-F5344CB8AC3E}">
        <p14:creationId xmlns:p14="http://schemas.microsoft.com/office/powerpoint/2010/main" val="2495997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Column 4">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27" name="Rectangle 26">
            <a:extLst>
              <a:ext uri="{FF2B5EF4-FFF2-40B4-BE49-F238E27FC236}">
                <a16:creationId xmlns:a16="http://schemas.microsoft.com/office/drawing/2014/main" id="{31899AC7-02FD-582D-735B-06BB147EBE6E}"/>
              </a:ext>
            </a:extLst>
          </p:cNvPr>
          <p:cNvSpPr/>
          <p:nvPr userDrawn="1"/>
        </p:nvSpPr>
        <p:spPr>
          <a:xfrm flipV="1">
            <a:off x="0" y="0"/>
            <a:ext cx="12192000" cy="3467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lide Number Placeholder 6">
            <a:extLst>
              <a:ext uri="{FF2B5EF4-FFF2-40B4-BE49-F238E27FC236}">
                <a16:creationId xmlns:a16="http://schemas.microsoft.com/office/drawing/2014/main" id="{6EE8D689-E4A2-6F3B-194B-0E045DB90268}"/>
              </a:ext>
            </a:extLst>
          </p:cNvPr>
          <p:cNvSpPr txBox="1">
            <a:spLocks/>
          </p:cNvSpPr>
          <p:nvPr userDrawn="1"/>
        </p:nvSpPr>
        <p:spPr>
          <a:xfrm>
            <a:off x="11785961" y="6539762"/>
            <a:ext cx="345545" cy="277000"/>
          </a:xfrm>
          <a:prstGeom prst="rect">
            <a:avLst/>
          </a:prstGeom>
          <a:noFill/>
          <a:ln w="6350">
            <a:noFill/>
          </a:ln>
        </p:spPr>
        <p:txBody>
          <a:bodyPr vert="horz" lIns="0" tIns="0" rIns="0" bIns="0" rtlCol="0" anchor="ctr"/>
          <a:lstStyle>
            <a:defPPr>
              <a:defRPr lang="en-US"/>
            </a:defPPr>
            <a:lvl1pPr marL="0" algn="ctr" defTabSz="914400" rtl="0" eaLnBrk="1" latinLnBrk="0" hangingPunct="1">
              <a:defRPr sz="1200" b="0" i="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B73C415-D670-4716-A5EC-CC4D52CA2BAC}" type="slidenum">
              <a:rPr lang="en-US" smtClean="0"/>
              <a:pPr/>
              <a:t>‹#›</a:t>
            </a:fld>
            <a:endParaRPr lang="en-US"/>
          </a:p>
        </p:txBody>
      </p:sp>
      <p:sp>
        <p:nvSpPr>
          <p:cNvPr id="36" name="Content Placeholder 21">
            <a:extLst>
              <a:ext uri="{FF2B5EF4-FFF2-40B4-BE49-F238E27FC236}">
                <a16:creationId xmlns:a16="http://schemas.microsoft.com/office/drawing/2014/main" id="{1D3819D1-6BD4-F33E-7329-683940F212B7}"/>
              </a:ext>
            </a:extLst>
          </p:cNvPr>
          <p:cNvSpPr>
            <a:spLocks noGrp="1"/>
          </p:cNvSpPr>
          <p:nvPr>
            <p:ph sz="quarter" idx="30"/>
          </p:nvPr>
        </p:nvSpPr>
        <p:spPr>
          <a:xfrm>
            <a:off x="1009064" y="4470057"/>
            <a:ext cx="3230429" cy="1581798"/>
          </a:xfrm>
          <a:prstGeom prst="rect">
            <a:avLst/>
          </a:prstGeom>
        </p:spPr>
        <p:txBody>
          <a:bodyPr lIns="9144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11">
            <a:extLst>
              <a:ext uri="{FF2B5EF4-FFF2-40B4-BE49-F238E27FC236}">
                <a16:creationId xmlns:a16="http://schemas.microsoft.com/office/drawing/2014/main" id="{77F1C8FE-8FD9-92B5-860B-3D26299A8937}"/>
              </a:ext>
            </a:extLst>
          </p:cNvPr>
          <p:cNvSpPr>
            <a:spLocks noGrp="1"/>
          </p:cNvSpPr>
          <p:nvPr>
            <p:ph type="body" sz="quarter" idx="25" hasCustomPrompt="1"/>
          </p:nvPr>
        </p:nvSpPr>
        <p:spPr>
          <a:xfrm>
            <a:off x="997342" y="3974971"/>
            <a:ext cx="3238059" cy="360000"/>
          </a:xfrm>
          <a:prstGeom prst="rect">
            <a:avLst/>
          </a:prstGeom>
          <a:noFill/>
        </p:spPr>
        <p:txBody>
          <a:bodyPr lIns="182880" anchor="ctr"/>
          <a:lstStyle>
            <a:lvl1pPr marL="0" indent="0" algn="l">
              <a:buFont typeface="Arial" panose="020B0604020202020204" pitchFamily="34" charset="0"/>
              <a:buNone/>
              <a:defRPr sz="1600" b="1" i="0">
                <a:solidFill>
                  <a:schemeClr val="bg1"/>
                </a:solidFill>
                <a:latin typeface="+mn-lt"/>
              </a:defRPr>
            </a:lvl1pPr>
          </a:lstStyle>
          <a:p>
            <a:pPr lvl="0"/>
            <a:r>
              <a:rPr lang="en-US" noProof="0"/>
              <a:t>MOCKUP NAME</a:t>
            </a:r>
          </a:p>
        </p:txBody>
      </p:sp>
      <p:sp>
        <p:nvSpPr>
          <p:cNvPr id="38" name="Content Placeholder 21">
            <a:extLst>
              <a:ext uri="{FF2B5EF4-FFF2-40B4-BE49-F238E27FC236}">
                <a16:creationId xmlns:a16="http://schemas.microsoft.com/office/drawing/2014/main" id="{FF82D130-8297-B735-1EF1-3E79D2E603C3}"/>
              </a:ext>
            </a:extLst>
          </p:cNvPr>
          <p:cNvSpPr>
            <a:spLocks noGrp="1"/>
          </p:cNvSpPr>
          <p:nvPr>
            <p:ph sz="quarter" idx="31"/>
          </p:nvPr>
        </p:nvSpPr>
        <p:spPr>
          <a:xfrm>
            <a:off x="4512132" y="4470057"/>
            <a:ext cx="3214615" cy="1581798"/>
          </a:xfrm>
          <a:prstGeom prst="rect">
            <a:avLst/>
          </a:prstGeom>
        </p:spPr>
        <p:txBody>
          <a:bodyPr lIns="9144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11">
            <a:extLst>
              <a:ext uri="{FF2B5EF4-FFF2-40B4-BE49-F238E27FC236}">
                <a16:creationId xmlns:a16="http://schemas.microsoft.com/office/drawing/2014/main" id="{C6AAE38D-D54A-B694-E68B-2F55A568976B}"/>
              </a:ext>
            </a:extLst>
          </p:cNvPr>
          <p:cNvSpPr>
            <a:spLocks noGrp="1"/>
          </p:cNvSpPr>
          <p:nvPr>
            <p:ph type="body" sz="quarter" idx="32" hasCustomPrompt="1"/>
          </p:nvPr>
        </p:nvSpPr>
        <p:spPr>
          <a:xfrm>
            <a:off x="4500410" y="3974971"/>
            <a:ext cx="3222207" cy="360000"/>
          </a:xfrm>
          <a:prstGeom prst="rect">
            <a:avLst/>
          </a:prstGeom>
          <a:noFill/>
        </p:spPr>
        <p:txBody>
          <a:bodyPr lIns="182880" anchor="ctr"/>
          <a:lstStyle>
            <a:lvl1pPr marL="0" indent="0" algn="l">
              <a:buFont typeface="Arial" panose="020B0604020202020204" pitchFamily="34" charset="0"/>
              <a:buNone/>
              <a:defRPr sz="1600" b="1" i="0">
                <a:solidFill>
                  <a:schemeClr val="bg1"/>
                </a:solidFill>
                <a:latin typeface="+mn-lt"/>
              </a:defRPr>
            </a:lvl1pPr>
          </a:lstStyle>
          <a:p>
            <a:pPr lvl="0"/>
            <a:r>
              <a:rPr lang="en-US" noProof="0"/>
              <a:t>MOCKUP NAME</a:t>
            </a:r>
          </a:p>
        </p:txBody>
      </p:sp>
      <p:sp>
        <p:nvSpPr>
          <p:cNvPr id="40" name="Content Placeholder 21">
            <a:extLst>
              <a:ext uri="{FF2B5EF4-FFF2-40B4-BE49-F238E27FC236}">
                <a16:creationId xmlns:a16="http://schemas.microsoft.com/office/drawing/2014/main" id="{A5E5BD03-6F97-D189-6540-0AEA940AAC4B}"/>
              </a:ext>
            </a:extLst>
          </p:cNvPr>
          <p:cNvSpPr>
            <a:spLocks noGrp="1"/>
          </p:cNvSpPr>
          <p:nvPr>
            <p:ph sz="quarter" idx="33"/>
          </p:nvPr>
        </p:nvSpPr>
        <p:spPr>
          <a:xfrm>
            <a:off x="7999348" y="4470057"/>
            <a:ext cx="3230429" cy="1581798"/>
          </a:xfrm>
          <a:prstGeom prst="rect">
            <a:avLst/>
          </a:prstGeom>
        </p:spPr>
        <p:txBody>
          <a:bodyPr lIns="91440"/>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Text Placeholder 11">
            <a:extLst>
              <a:ext uri="{FF2B5EF4-FFF2-40B4-BE49-F238E27FC236}">
                <a16:creationId xmlns:a16="http://schemas.microsoft.com/office/drawing/2014/main" id="{0C100ED2-D835-6F34-0DA7-55F05E5D5BB6}"/>
              </a:ext>
            </a:extLst>
          </p:cNvPr>
          <p:cNvSpPr>
            <a:spLocks noGrp="1"/>
          </p:cNvSpPr>
          <p:nvPr>
            <p:ph type="body" sz="quarter" idx="34" hasCustomPrompt="1"/>
          </p:nvPr>
        </p:nvSpPr>
        <p:spPr>
          <a:xfrm>
            <a:off x="7987626" y="3974971"/>
            <a:ext cx="3238059" cy="360000"/>
          </a:xfrm>
          <a:prstGeom prst="rect">
            <a:avLst/>
          </a:prstGeom>
          <a:noFill/>
        </p:spPr>
        <p:txBody>
          <a:bodyPr lIns="182880" anchor="ctr"/>
          <a:lstStyle>
            <a:lvl1pPr marL="0" indent="0" algn="l">
              <a:buFont typeface="Arial" panose="020B0604020202020204" pitchFamily="34" charset="0"/>
              <a:buNone/>
              <a:defRPr sz="1600" b="1" i="0">
                <a:solidFill>
                  <a:schemeClr val="bg1"/>
                </a:solidFill>
                <a:latin typeface="+mn-lt"/>
              </a:defRPr>
            </a:lvl1pPr>
          </a:lstStyle>
          <a:p>
            <a:pPr lvl="0"/>
            <a:r>
              <a:rPr lang="en-US" noProof="0"/>
              <a:t>MOCKUP NAME</a:t>
            </a:r>
          </a:p>
        </p:txBody>
      </p:sp>
      <p:sp>
        <p:nvSpPr>
          <p:cNvPr id="42" name="Title 1">
            <a:extLst>
              <a:ext uri="{FF2B5EF4-FFF2-40B4-BE49-F238E27FC236}">
                <a16:creationId xmlns:a16="http://schemas.microsoft.com/office/drawing/2014/main" id="{EB438875-24A6-869B-4192-D4BB24323A9D}"/>
              </a:ext>
            </a:extLst>
          </p:cNvPr>
          <p:cNvSpPr>
            <a:spLocks noGrp="1"/>
          </p:cNvSpPr>
          <p:nvPr>
            <p:ph type="title" hasCustomPrompt="1"/>
          </p:nvPr>
        </p:nvSpPr>
        <p:spPr>
          <a:xfrm>
            <a:off x="431999" y="892097"/>
            <a:ext cx="5664001"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solidFill>
                <a:latin typeface="Cambria" panose="02040503050406030204" pitchFamily="18" charset="0"/>
                <a:ea typeface="+mj-ea"/>
                <a:cs typeface="+mj-cs"/>
              </a:defRPr>
            </a:lvl1pPr>
          </a:lstStyle>
          <a:p>
            <a:r>
              <a:rPr lang="en-US"/>
              <a:t>CLICK TO EDIT MASTER TITLE STYLE</a:t>
            </a:r>
            <a:endParaRPr lang="en-US" noProof="0"/>
          </a:p>
        </p:txBody>
      </p:sp>
      <p:sp>
        <p:nvSpPr>
          <p:cNvPr id="43" name="Subtitle 2">
            <a:extLst>
              <a:ext uri="{FF2B5EF4-FFF2-40B4-BE49-F238E27FC236}">
                <a16:creationId xmlns:a16="http://schemas.microsoft.com/office/drawing/2014/main" id="{112350B4-C71A-6BDE-2957-D2B78004EC96}"/>
              </a:ext>
            </a:extLst>
          </p:cNvPr>
          <p:cNvSpPr>
            <a:spLocks noGrp="1"/>
          </p:cNvSpPr>
          <p:nvPr>
            <p:ph type="subTitle" idx="10"/>
          </p:nvPr>
        </p:nvSpPr>
        <p:spPr>
          <a:xfrm>
            <a:off x="347159" y="1334536"/>
            <a:ext cx="5748841" cy="299833"/>
          </a:xfrm>
          <a:prstGeom prst="rect">
            <a:avLst/>
          </a:prstGeom>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4" name="Content Placeholder 21">
            <a:extLst>
              <a:ext uri="{FF2B5EF4-FFF2-40B4-BE49-F238E27FC236}">
                <a16:creationId xmlns:a16="http://schemas.microsoft.com/office/drawing/2014/main" id="{E0225E66-4239-8965-BA51-2FA377B72764}"/>
              </a:ext>
            </a:extLst>
          </p:cNvPr>
          <p:cNvSpPr>
            <a:spLocks noGrp="1"/>
          </p:cNvSpPr>
          <p:nvPr>
            <p:ph sz="quarter" idx="13" hasCustomPrompt="1"/>
          </p:nvPr>
        </p:nvSpPr>
        <p:spPr>
          <a:xfrm>
            <a:off x="431799" y="1971304"/>
            <a:ext cx="5664201" cy="1186019"/>
          </a:xfrm>
          <a:prstGeom prst="rect">
            <a:avLst/>
          </a:prstGeom>
        </p:spPr>
        <p:txBody>
          <a:bodyPr/>
          <a:lstStyle>
            <a:lvl1pPr marL="0" indent="0">
              <a:buNone/>
              <a:defRPr sz="1600" b="1"/>
            </a:lvl1pPr>
            <a:lvl2pPr>
              <a:defRPr sz="1400"/>
            </a:lvl2pPr>
            <a:lvl3pPr>
              <a:defRPr sz="1400"/>
            </a:lvl3pPr>
            <a:lvl4pPr>
              <a:defRPr sz="1400"/>
            </a:lvl4pPr>
            <a:lvl5pPr>
              <a:defRPr sz="1400"/>
            </a:lvl5pPr>
          </a:lstStyle>
          <a:p>
            <a:pPr lvl="0"/>
            <a:r>
              <a:rPr lang="en-US"/>
              <a:t>CLICK TO EDIT MASTER TEXT STYLES</a:t>
            </a:r>
          </a:p>
          <a:p>
            <a:pPr lvl="1"/>
            <a:r>
              <a:rPr lang="en-US"/>
              <a:t>Second level</a:t>
            </a:r>
          </a:p>
        </p:txBody>
      </p:sp>
      <p:sp>
        <p:nvSpPr>
          <p:cNvPr id="45" name="Picture Placeholder 2">
            <a:extLst>
              <a:ext uri="{FF2B5EF4-FFF2-40B4-BE49-F238E27FC236}">
                <a16:creationId xmlns:a16="http://schemas.microsoft.com/office/drawing/2014/main" id="{F99FB8CA-A473-B820-12C8-032ECBF6643A}"/>
              </a:ext>
            </a:extLst>
          </p:cNvPr>
          <p:cNvSpPr>
            <a:spLocks noGrp="1"/>
          </p:cNvSpPr>
          <p:nvPr>
            <p:ph type="pic" idx="12"/>
          </p:nvPr>
        </p:nvSpPr>
        <p:spPr>
          <a:xfrm>
            <a:off x="6527799" y="0"/>
            <a:ext cx="5664201" cy="3467595"/>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Tree>
    <p:extLst>
      <p:ext uri="{BB962C8B-B14F-4D97-AF65-F5344CB8AC3E}">
        <p14:creationId xmlns:p14="http://schemas.microsoft.com/office/powerpoint/2010/main" val="2469235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1">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93163AD-DC76-7B20-24DE-E35FC0AB4925}"/>
              </a:ext>
            </a:extLst>
          </p:cNvPr>
          <p:cNvSpPr/>
          <p:nvPr userDrawn="1"/>
        </p:nvSpPr>
        <p:spPr>
          <a:xfrm flipH="1">
            <a:off x="6406950" y="0"/>
            <a:ext cx="5785050" cy="6508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9" name="Picture Placeholder 2">
            <a:extLst>
              <a:ext uri="{FF2B5EF4-FFF2-40B4-BE49-F238E27FC236}">
                <a16:creationId xmlns:a16="http://schemas.microsoft.com/office/drawing/2014/main" id="{4CE969D2-886C-E721-8B53-DB07CE8873A6}"/>
              </a:ext>
            </a:extLst>
          </p:cNvPr>
          <p:cNvSpPr>
            <a:spLocks noGrp="1"/>
          </p:cNvSpPr>
          <p:nvPr>
            <p:ph type="pic" idx="12"/>
          </p:nvPr>
        </p:nvSpPr>
        <p:spPr>
          <a:xfrm>
            <a:off x="0" y="0"/>
            <a:ext cx="6406950" cy="401746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11" name="Title 1">
            <a:extLst>
              <a:ext uri="{FF2B5EF4-FFF2-40B4-BE49-F238E27FC236}">
                <a16:creationId xmlns:a16="http://schemas.microsoft.com/office/drawing/2014/main" id="{0F80631D-0113-45B5-9716-6AED2430C97F}"/>
              </a:ext>
            </a:extLst>
          </p:cNvPr>
          <p:cNvSpPr>
            <a:spLocks noGrp="1"/>
          </p:cNvSpPr>
          <p:nvPr>
            <p:ph type="title" hasCustomPrompt="1"/>
          </p:nvPr>
        </p:nvSpPr>
        <p:spPr>
          <a:xfrm>
            <a:off x="1734845" y="5233137"/>
            <a:ext cx="4499699"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bg1"/>
                </a:solidFill>
                <a:latin typeface="Cambria" panose="02040503050406030204" pitchFamily="18" charset="0"/>
                <a:ea typeface="+mj-ea"/>
                <a:cs typeface="+mj-cs"/>
              </a:defRPr>
            </a:lvl1pPr>
          </a:lstStyle>
          <a:p>
            <a:r>
              <a:rPr lang="en-US"/>
              <a:t>CLICK TO EDIT MASTER TITLE STYLE</a:t>
            </a:r>
            <a:endParaRPr lang="en-US" noProof="0"/>
          </a:p>
        </p:txBody>
      </p:sp>
      <p:sp>
        <p:nvSpPr>
          <p:cNvPr id="16" name="Subtitle 2">
            <a:extLst>
              <a:ext uri="{FF2B5EF4-FFF2-40B4-BE49-F238E27FC236}">
                <a16:creationId xmlns:a16="http://schemas.microsoft.com/office/drawing/2014/main" id="{CAF4B7DE-8726-4E16-E9CB-11BD11F42706}"/>
              </a:ext>
            </a:extLst>
          </p:cNvPr>
          <p:cNvSpPr>
            <a:spLocks noGrp="1"/>
          </p:cNvSpPr>
          <p:nvPr>
            <p:ph type="subTitle" idx="10"/>
          </p:nvPr>
        </p:nvSpPr>
        <p:spPr>
          <a:xfrm>
            <a:off x="1658199" y="5675576"/>
            <a:ext cx="4565562"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pic>
        <p:nvPicPr>
          <p:cNvPr id="2" name="Picture 1" descr="A picture containing drawing&#10;&#10;Description automatically generated">
            <a:extLst>
              <a:ext uri="{FF2B5EF4-FFF2-40B4-BE49-F238E27FC236}">
                <a16:creationId xmlns:a16="http://schemas.microsoft.com/office/drawing/2014/main" id="{B1103CEF-F28B-B82B-A175-5CA02A14CE3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484261" y="6045655"/>
            <a:ext cx="1183364" cy="371966"/>
          </a:xfrm>
          <a:prstGeom prst="rect">
            <a:avLst/>
          </a:prstGeom>
        </p:spPr>
      </p:pic>
      <p:sp>
        <p:nvSpPr>
          <p:cNvPr id="3" name="Content Placeholder 21">
            <a:extLst>
              <a:ext uri="{FF2B5EF4-FFF2-40B4-BE49-F238E27FC236}">
                <a16:creationId xmlns:a16="http://schemas.microsoft.com/office/drawing/2014/main" id="{BFB1D2AA-3682-2FA6-9D54-DEC294C6872F}"/>
              </a:ext>
            </a:extLst>
          </p:cNvPr>
          <p:cNvSpPr>
            <a:spLocks noGrp="1"/>
          </p:cNvSpPr>
          <p:nvPr>
            <p:ph sz="quarter" idx="30"/>
          </p:nvPr>
        </p:nvSpPr>
        <p:spPr>
          <a:xfrm>
            <a:off x="9022947" y="4382061"/>
            <a:ext cx="2763014" cy="371967"/>
          </a:xfrm>
          <a:prstGeom prst="rect">
            <a:avLst/>
          </a:prstGeom>
        </p:spPr>
        <p:txBody>
          <a:bodyPr lIns="274320" anchor="ctr"/>
          <a:lstStyle>
            <a:lvl1pPr marL="0" indent="0">
              <a:buNone/>
              <a:defRPr sz="1400"/>
            </a:lvl1pPr>
            <a:lvl2pPr>
              <a:defRPr sz="1400"/>
            </a:lvl2pPr>
            <a:lvl3pPr>
              <a:defRPr sz="1400"/>
            </a:lvl3pPr>
            <a:lvl4pPr>
              <a:defRPr sz="1400"/>
            </a:lvl4pPr>
            <a:lvl5pPr>
              <a:defRPr sz="1400"/>
            </a:lvl5pPr>
          </a:lstStyle>
          <a:p>
            <a:pPr lvl="0"/>
            <a:r>
              <a:rPr lang="en-US"/>
              <a:t>Click to edit Master text </a:t>
            </a:r>
          </a:p>
        </p:txBody>
      </p:sp>
      <p:sp>
        <p:nvSpPr>
          <p:cNvPr id="4" name="Text Placeholder 11">
            <a:extLst>
              <a:ext uri="{FF2B5EF4-FFF2-40B4-BE49-F238E27FC236}">
                <a16:creationId xmlns:a16="http://schemas.microsoft.com/office/drawing/2014/main" id="{D4BCACF8-293B-3D1B-4CAF-DD07BD04B2C9}"/>
              </a:ext>
            </a:extLst>
          </p:cNvPr>
          <p:cNvSpPr>
            <a:spLocks noGrp="1"/>
          </p:cNvSpPr>
          <p:nvPr>
            <p:ph type="body" sz="quarter" idx="25" hasCustomPrompt="1"/>
          </p:nvPr>
        </p:nvSpPr>
        <p:spPr>
          <a:xfrm>
            <a:off x="7061634" y="4382061"/>
            <a:ext cx="1738430" cy="360000"/>
          </a:xfrm>
          <a:prstGeom prst="rect">
            <a:avLst/>
          </a:prstGeom>
          <a:noFill/>
        </p:spPr>
        <p:txBody>
          <a:bodyPr lIns="182880" anchor="ctr"/>
          <a:lstStyle>
            <a:lvl1pPr marL="0" indent="0" algn="l">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13" name="Content Placeholder 21">
            <a:extLst>
              <a:ext uri="{FF2B5EF4-FFF2-40B4-BE49-F238E27FC236}">
                <a16:creationId xmlns:a16="http://schemas.microsoft.com/office/drawing/2014/main" id="{18E70350-AA99-8712-84DE-3422C8EF6208}"/>
              </a:ext>
            </a:extLst>
          </p:cNvPr>
          <p:cNvSpPr>
            <a:spLocks noGrp="1"/>
          </p:cNvSpPr>
          <p:nvPr>
            <p:ph sz="quarter" idx="31"/>
          </p:nvPr>
        </p:nvSpPr>
        <p:spPr>
          <a:xfrm>
            <a:off x="9022947" y="4937456"/>
            <a:ext cx="2763014" cy="371967"/>
          </a:xfrm>
          <a:prstGeom prst="rect">
            <a:avLst/>
          </a:prstGeom>
        </p:spPr>
        <p:txBody>
          <a:bodyPr lIns="274320" anchor="ctr"/>
          <a:lstStyle>
            <a:lvl1pPr marL="0" indent="0">
              <a:buNone/>
              <a:defRPr sz="1400"/>
            </a:lvl1pPr>
            <a:lvl2pPr>
              <a:defRPr sz="1400"/>
            </a:lvl2pPr>
            <a:lvl3pPr>
              <a:defRPr sz="1400"/>
            </a:lvl3pPr>
            <a:lvl4pPr>
              <a:defRPr sz="1400"/>
            </a:lvl4pPr>
            <a:lvl5pPr>
              <a:defRPr sz="1400"/>
            </a:lvl5pPr>
          </a:lstStyle>
          <a:p>
            <a:pPr lvl="0"/>
            <a:r>
              <a:rPr lang="en-US"/>
              <a:t>Click to edit Master text </a:t>
            </a:r>
          </a:p>
        </p:txBody>
      </p:sp>
      <p:sp>
        <p:nvSpPr>
          <p:cNvPr id="14" name="Text Placeholder 11">
            <a:extLst>
              <a:ext uri="{FF2B5EF4-FFF2-40B4-BE49-F238E27FC236}">
                <a16:creationId xmlns:a16="http://schemas.microsoft.com/office/drawing/2014/main" id="{AFC9B644-051A-2FBF-606E-B6459CE2F677}"/>
              </a:ext>
            </a:extLst>
          </p:cNvPr>
          <p:cNvSpPr>
            <a:spLocks noGrp="1"/>
          </p:cNvSpPr>
          <p:nvPr>
            <p:ph type="body" sz="quarter" idx="32" hasCustomPrompt="1"/>
          </p:nvPr>
        </p:nvSpPr>
        <p:spPr>
          <a:xfrm>
            <a:off x="7061634" y="4937456"/>
            <a:ext cx="1738430" cy="360000"/>
          </a:xfrm>
          <a:prstGeom prst="rect">
            <a:avLst/>
          </a:prstGeom>
          <a:noFill/>
        </p:spPr>
        <p:txBody>
          <a:bodyPr lIns="182880" anchor="ctr"/>
          <a:lstStyle>
            <a:lvl1pPr marL="0" indent="0" algn="l">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15" name="Content Placeholder 21">
            <a:extLst>
              <a:ext uri="{FF2B5EF4-FFF2-40B4-BE49-F238E27FC236}">
                <a16:creationId xmlns:a16="http://schemas.microsoft.com/office/drawing/2014/main" id="{563D1145-225C-35FB-8EBA-DEAAEE145603}"/>
              </a:ext>
            </a:extLst>
          </p:cNvPr>
          <p:cNvSpPr>
            <a:spLocks noGrp="1"/>
          </p:cNvSpPr>
          <p:nvPr>
            <p:ph sz="quarter" idx="33"/>
          </p:nvPr>
        </p:nvSpPr>
        <p:spPr>
          <a:xfrm>
            <a:off x="9022947" y="5505581"/>
            <a:ext cx="2763014" cy="371967"/>
          </a:xfrm>
          <a:prstGeom prst="rect">
            <a:avLst/>
          </a:prstGeom>
        </p:spPr>
        <p:txBody>
          <a:bodyPr lIns="274320" anchor="ctr"/>
          <a:lstStyle>
            <a:lvl1pPr marL="0" indent="0">
              <a:buNone/>
              <a:defRPr sz="1400"/>
            </a:lvl1pPr>
            <a:lvl2pPr>
              <a:defRPr sz="1400"/>
            </a:lvl2pPr>
            <a:lvl3pPr>
              <a:defRPr sz="1400"/>
            </a:lvl3pPr>
            <a:lvl4pPr>
              <a:defRPr sz="1400"/>
            </a:lvl4pPr>
            <a:lvl5pPr>
              <a:defRPr sz="1400"/>
            </a:lvl5pPr>
          </a:lstStyle>
          <a:p>
            <a:pPr lvl="0"/>
            <a:r>
              <a:rPr lang="en-US"/>
              <a:t>Click to edit Master text </a:t>
            </a:r>
          </a:p>
        </p:txBody>
      </p:sp>
      <p:sp>
        <p:nvSpPr>
          <p:cNvPr id="17" name="Text Placeholder 11">
            <a:extLst>
              <a:ext uri="{FF2B5EF4-FFF2-40B4-BE49-F238E27FC236}">
                <a16:creationId xmlns:a16="http://schemas.microsoft.com/office/drawing/2014/main" id="{33345F66-A206-70F3-5A1D-E67A4644547E}"/>
              </a:ext>
            </a:extLst>
          </p:cNvPr>
          <p:cNvSpPr>
            <a:spLocks noGrp="1"/>
          </p:cNvSpPr>
          <p:nvPr>
            <p:ph type="body" sz="quarter" idx="34" hasCustomPrompt="1"/>
          </p:nvPr>
        </p:nvSpPr>
        <p:spPr>
          <a:xfrm>
            <a:off x="7061634" y="5505581"/>
            <a:ext cx="1738430" cy="360000"/>
          </a:xfrm>
          <a:prstGeom prst="rect">
            <a:avLst/>
          </a:prstGeom>
          <a:noFill/>
        </p:spPr>
        <p:txBody>
          <a:bodyPr lIns="182880" anchor="ctr"/>
          <a:lstStyle>
            <a:lvl1pPr marL="0" indent="0" algn="l">
              <a:buFont typeface="Arial" panose="020B0604020202020204" pitchFamily="34" charset="0"/>
              <a:buNone/>
              <a:defRPr sz="1600" b="1" i="0">
                <a:solidFill>
                  <a:schemeClr val="accent1"/>
                </a:solidFill>
                <a:latin typeface="+mn-lt"/>
              </a:defRPr>
            </a:lvl1pPr>
          </a:lstStyle>
          <a:p>
            <a:pPr lvl="0"/>
            <a:r>
              <a:rPr lang="en-US" noProof="0"/>
              <a:t>MOCKUP NAME</a:t>
            </a:r>
          </a:p>
        </p:txBody>
      </p:sp>
      <p:sp>
        <p:nvSpPr>
          <p:cNvPr id="21" name="Picture Placeholder 4">
            <a:extLst>
              <a:ext uri="{FF2B5EF4-FFF2-40B4-BE49-F238E27FC236}">
                <a16:creationId xmlns:a16="http://schemas.microsoft.com/office/drawing/2014/main" id="{EC39A6C9-3175-2898-5EBD-A7CD7CB381A1}"/>
              </a:ext>
            </a:extLst>
          </p:cNvPr>
          <p:cNvSpPr>
            <a:spLocks noGrp="1"/>
          </p:cNvSpPr>
          <p:nvPr>
            <p:ph type="pic" sz="quarter" idx="36" hasCustomPrompt="1"/>
          </p:nvPr>
        </p:nvSpPr>
        <p:spPr>
          <a:xfrm>
            <a:off x="312729" y="4860986"/>
            <a:ext cx="1109389" cy="111442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a:r>
              <a:rPr lang="en-US" noProof="0"/>
              <a:t>Insert or Drag &amp; Drop your photo here</a:t>
            </a:r>
          </a:p>
        </p:txBody>
      </p:sp>
      <p:sp>
        <p:nvSpPr>
          <p:cNvPr id="24" name="Content Placeholder 21">
            <a:extLst>
              <a:ext uri="{FF2B5EF4-FFF2-40B4-BE49-F238E27FC236}">
                <a16:creationId xmlns:a16="http://schemas.microsoft.com/office/drawing/2014/main" id="{9A90B39F-BD4F-07C7-437A-0FF4E979726F}"/>
              </a:ext>
            </a:extLst>
          </p:cNvPr>
          <p:cNvSpPr>
            <a:spLocks noGrp="1"/>
          </p:cNvSpPr>
          <p:nvPr>
            <p:ph sz="quarter" idx="37" hasCustomPrompt="1"/>
          </p:nvPr>
        </p:nvSpPr>
        <p:spPr>
          <a:xfrm>
            <a:off x="6852062" y="2268496"/>
            <a:ext cx="4933899" cy="371967"/>
          </a:xfrm>
          <a:prstGeom prst="rect">
            <a:avLst/>
          </a:prstGeom>
        </p:spPr>
        <p:txBody>
          <a:bodyPr lIns="274320" anchor="ctr"/>
          <a:lstStyle>
            <a:lvl1pPr marL="0" indent="0" algn="ctr">
              <a:buNone/>
              <a:defRPr sz="3600" b="1" i="0">
                <a:solidFill>
                  <a:schemeClr val="accent1"/>
                </a:solidFill>
                <a:latin typeface="Cambria" panose="02040503050406030204" pitchFamily="18" charset="0"/>
              </a:defRPr>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2926734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nd Slide 3">
    <p:bg>
      <p:bgPr>
        <a:solidFill>
          <a:schemeClr val="bg1"/>
        </a:solidFill>
        <a:effectLst/>
      </p:bgPr>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a:lstStyle/>
          <a:p>
            <a:fld id="{4B73C415-D670-4716-A5EC-CC4D52CA2BAC}" type="slidenum">
              <a:rPr lang="en-US" noProof="0" smtClean="0"/>
              <a:pPr/>
              <a:t>‹#›</a:t>
            </a:fld>
            <a:endParaRPr lang="en-US" noProof="0"/>
          </a:p>
        </p:txBody>
      </p:sp>
      <p:sp>
        <p:nvSpPr>
          <p:cNvPr id="11" name="Title 1">
            <a:extLst>
              <a:ext uri="{FF2B5EF4-FFF2-40B4-BE49-F238E27FC236}">
                <a16:creationId xmlns:a16="http://schemas.microsoft.com/office/drawing/2014/main" id="{0F80631D-0113-45B5-9716-6AED2430C97F}"/>
              </a:ext>
            </a:extLst>
          </p:cNvPr>
          <p:cNvSpPr>
            <a:spLocks noGrp="1"/>
          </p:cNvSpPr>
          <p:nvPr>
            <p:ph type="title" hasCustomPrompt="1"/>
          </p:nvPr>
        </p:nvSpPr>
        <p:spPr>
          <a:xfrm>
            <a:off x="1024281" y="1803599"/>
            <a:ext cx="3817980"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tx1"/>
                </a:solidFill>
                <a:latin typeface="Cambria" panose="02040503050406030204" pitchFamily="18" charset="0"/>
                <a:ea typeface="+mj-ea"/>
                <a:cs typeface="+mj-cs"/>
              </a:defRPr>
            </a:lvl1pPr>
          </a:lstStyle>
          <a:p>
            <a:r>
              <a:rPr lang="en-US"/>
              <a:t>CLICK TO EDIT MASTER TITLE STYLE</a:t>
            </a:r>
            <a:endParaRPr lang="en-US" noProof="0"/>
          </a:p>
        </p:txBody>
      </p:sp>
      <p:sp>
        <p:nvSpPr>
          <p:cNvPr id="7" name="Picture Placeholder 2">
            <a:extLst>
              <a:ext uri="{FF2B5EF4-FFF2-40B4-BE49-F238E27FC236}">
                <a16:creationId xmlns:a16="http://schemas.microsoft.com/office/drawing/2014/main" id="{E0D17784-2C6B-EF99-4F93-DFE5FCE578F2}"/>
              </a:ext>
            </a:extLst>
          </p:cNvPr>
          <p:cNvSpPr>
            <a:spLocks noGrp="1"/>
          </p:cNvSpPr>
          <p:nvPr>
            <p:ph type="pic" idx="12"/>
          </p:nvPr>
        </p:nvSpPr>
        <p:spPr>
          <a:xfrm>
            <a:off x="6096000" y="0"/>
            <a:ext cx="6095999" cy="6503243"/>
          </a:xfrm>
          <a:prstGeom prst="rect">
            <a:avLst/>
          </a:prstGeom>
          <a:solidFill>
            <a:schemeClr val="accent1"/>
          </a:solidFill>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3" name="Content Placeholder 21">
            <a:extLst>
              <a:ext uri="{FF2B5EF4-FFF2-40B4-BE49-F238E27FC236}">
                <a16:creationId xmlns:a16="http://schemas.microsoft.com/office/drawing/2014/main" id="{6349E396-8D07-EE6A-7BFF-5D064470559D}"/>
              </a:ext>
            </a:extLst>
          </p:cNvPr>
          <p:cNvSpPr>
            <a:spLocks noGrp="1"/>
          </p:cNvSpPr>
          <p:nvPr>
            <p:ph sz="quarter" idx="15" hasCustomPrompt="1"/>
          </p:nvPr>
        </p:nvSpPr>
        <p:spPr>
          <a:xfrm>
            <a:off x="1024082" y="2476931"/>
            <a:ext cx="3818082" cy="3071813"/>
          </a:xfrm>
          <a:prstGeom prst="rect">
            <a:avLst/>
          </a:prstGeom>
        </p:spPr>
        <p:txBody>
          <a:bodyPr/>
          <a:lstStyle>
            <a:lvl1pPr>
              <a:defRPr sz="1400" b="1"/>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535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How To Slides">
    <p:bg>
      <p:bgPr>
        <a:solidFill>
          <a:schemeClr val="tx2">
            <a:lumMod val="5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2D8D8E-B9C2-6C11-2FCD-730037ADBF5A}"/>
              </a:ext>
            </a:extLst>
          </p:cNvPr>
          <p:cNvSpPr>
            <a:spLocks noGrp="1"/>
          </p:cNvSpPr>
          <p:nvPr>
            <p:ph type="sldNum" sz="quarter" idx="10"/>
          </p:nvPr>
        </p:nvSpPr>
        <p:spPr/>
        <p:txBody>
          <a:bodyPr/>
          <a:lstStyle/>
          <a:p>
            <a:endParaRPr lang="en-US"/>
          </a:p>
        </p:txBody>
      </p:sp>
      <p:sp>
        <p:nvSpPr>
          <p:cNvPr id="2" name="TextBox 1">
            <a:extLst>
              <a:ext uri="{FF2B5EF4-FFF2-40B4-BE49-F238E27FC236}">
                <a16:creationId xmlns:a16="http://schemas.microsoft.com/office/drawing/2014/main" id="{220676F9-8D09-D9BC-4FEB-82A8EE3ED587}"/>
              </a:ext>
            </a:extLst>
          </p:cNvPr>
          <p:cNvSpPr txBox="1"/>
          <p:nvPr userDrawn="1"/>
        </p:nvSpPr>
        <p:spPr>
          <a:xfrm>
            <a:off x="2533402" y="1182231"/>
            <a:ext cx="7125195" cy="2277547"/>
          </a:xfrm>
          <a:prstGeom prst="rect">
            <a:avLst/>
          </a:prstGeom>
          <a:noFill/>
        </p:spPr>
        <p:txBody>
          <a:bodyPr wrap="square" rtlCol="0">
            <a:spAutoFit/>
          </a:bodyPr>
          <a:lstStyle/>
          <a:p>
            <a:pPr algn="ctr"/>
            <a:r>
              <a:rPr lang="en-US" sz="3200">
                <a:solidFill>
                  <a:schemeClr val="bg1"/>
                </a:solidFill>
              </a:rPr>
              <a:t>Instructions for Use</a:t>
            </a:r>
          </a:p>
          <a:p>
            <a:pPr algn="ctr"/>
            <a:endParaRPr lang="en-US">
              <a:solidFill>
                <a:schemeClr val="bg1"/>
              </a:solidFill>
            </a:endParaRPr>
          </a:p>
          <a:p>
            <a:pPr algn="l"/>
            <a:r>
              <a:rPr lang="en-US" sz="1800">
                <a:solidFill>
                  <a:schemeClr val="bg2"/>
                </a:solidFill>
              </a:rPr>
              <a:t>HOW TO COMPRESS IMAGE SIZE</a:t>
            </a:r>
          </a:p>
          <a:p>
            <a:pPr marL="0" indent="0" algn="l">
              <a:buFont typeface="Arial" panose="020B0604020202020204" pitchFamily="34" charset="0"/>
              <a:buNone/>
            </a:pPr>
            <a:r>
              <a:rPr lang="en-US" sz="1400">
                <a:solidFill>
                  <a:schemeClr val="bg1"/>
                </a:solidFill>
                <a:effectLst/>
              </a:rPr>
              <a:t>Select any image and open the Picture </a:t>
            </a:r>
            <a:br>
              <a:rPr lang="en-US" sz="1400">
                <a:solidFill>
                  <a:schemeClr val="bg1"/>
                </a:solidFill>
                <a:effectLst/>
              </a:rPr>
            </a:br>
            <a:r>
              <a:rPr lang="en-US" sz="1400">
                <a:solidFill>
                  <a:schemeClr val="bg1"/>
                </a:solidFill>
                <a:effectLst/>
              </a:rPr>
              <a:t>Format ribbon and a Compress Pictures </a:t>
            </a:r>
            <a:br>
              <a:rPr lang="en-US" sz="1400">
                <a:solidFill>
                  <a:schemeClr val="bg1"/>
                </a:solidFill>
                <a:effectLst/>
              </a:rPr>
            </a:br>
            <a:r>
              <a:rPr lang="en-US" sz="1400">
                <a:solidFill>
                  <a:schemeClr val="bg1"/>
                </a:solidFill>
                <a:effectLst/>
              </a:rPr>
              <a:t>pop-up box will appear. Compress your images </a:t>
            </a:r>
            <a:br>
              <a:rPr lang="en-US" sz="1400">
                <a:solidFill>
                  <a:schemeClr val="bg1"/>
                </a:solidFill>
                <a:effectLst/>
              </a:rPr>
            </a:br>
            <a:r>
              <a:rPr lang="en-US" sz="1400">
                <a:solidFill>
                  <a:schemeClr val="bg1"/>
                </a:solidFill>
                <a:effectLst/>
              </a:rPr>
              <a:t>as much as you need down to 96 dpi. </a:t>
            </a:r>
          </a:p>
          <a:p>
            <a:endParaRPr lang="en-US">
              <a:solidFill>
                <a:schemeClr val="tx1"/>
              </a:solidFill>
            </a:endParaRPr>
          </a:p>
        </p:txBody>
      </p:sp>
      <p:pic>
        <p:nvPicPr>
          <p:cNvPr id="4" name="Picture 3">
            <a:extLst>
              <a:ext uri="{FF2B5EF4-FFF2-40B4-BE49-F238E27FC236}">
                <a16:creationId xmlns:a16="http://schemas.microsoft.com/office/drawing/2014/main" id="{615E61AA-F3D7-DE40-86BD-0905035B6C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414823" y="2261449"/>
            <a:ext cx="5266401" cy="2708434"/>
          </a:xfrm>
          <a:prstGeom prst="rect">
            <a:avLst/>
          </a:prstGeom>
        </p:spPr>
      </p:pic>
    </p:spTree>
    <p:extLst>
      <p:ext uri="{BB962C8B-B14F-4D97-AF65-F5344CB8AC3E}">
        <p14:creationId xmlns:p14="http://schemas.microsoft.com/office/powerpoint/2010/main" val="35347343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Slide 4">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E5C86B-0799-F359-FF53-413F19EBA243}"/>
              </a:ext>
            </a:extLst>
          </p:cNvPr>
          <p:cNvSpPr>
            <a:spLocks noGrp="1"/>
          </p:cNvSpPr>
          <p:nvPr>
            <p:ph type="sldNum" sz="quarter" idx="10"/>
          </p:nvPr>
        </p:nvSpPr>
        <p:spPr/>
        <p:txBody>
          <a:bodyPr/>
          <a:lstStyle/>
          <a:p>
            <a:fld id="{4B73C415-D670-4716-A5EC-CC4D52CA2BAC}" type="slidenum">
              <a:rPr lang="en-US" smtClean="0"/>
              <a:pPr/>
              <a:t>‹#›</a:t>
            </a:fld>
            <a:endParaRPr lang="en-US"/>
          </a:p>
        </p:txBody>
      </p:sp>
      <p:sp>
        <p:nvSpPr>
          <p:cNvPr id="4" name="Rectangle 3">
            <a:extLst>
              <a:ext uri="{FF2B5EF4-FFF2-40B4-BE49-F238E27FC236}">
                <a16:creationId xmlns:a16="http://schemas.microsoft.com/office/drawing/2014/main" id="{ABC6A86A-2613-EE06-E484-C02C80979748}"/>
              </a:ext>
            </a:extLst>
          </p:cNvPr>
          <p:cNvSpPr/>
          <p:nvPr userDrawn="1"/>
        </p:nvSpPr>
        <p:spPr>
          <a:xfrm>
            <a:off x="0" y="0"/>
            <a:ext cx="12192000" cy="2883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E2E21D6-2C0C-A372-4BE8-A37C4EDFF43E}"/>
              </a:ext>
            </a:extLst>
          </p:cNvPr>
          <p:cNvSpPr>
            <a:spLocks noGrp="1"/>
          </p:cNvSpPr>
          <p:nvPr>
            <p:ph type="title" hasCustomPrompt="1"/>
          </p:nvPr>
        </p:nvSpPr>
        <p:spPr>
          <a:xfrm>
            <a:off x="1009064" y="3429000"/>
            <a:ext cx="9447292" cy="432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kern="1200" spc="-150">
                <a:solidFill>
                  <a:schemeClr val="bg1"/>
                </a:solidFill>
                <a:latin typeface="Cambria" panose="02040503050406030204" pitchFamily="18" charset="0"/>
                <a:ea typeface="+mj-ea"/>
                <a:cs typeface="+mj-cs"/>
              </a:defRPr>
            </a:lvl1pPr>
          </a:lstStyle>
          <a:p>
            <a:r>
              <a:rPr lang="en-US"/>
              <a:t>THANK YOU FOR JOINING!</a:t>
            </a:r>
            <a:endParaRPr lang="en-US" noProof="0"/>
          </a:p>
        </p:txBody>
      </p:sp>
      <p:sp>
        <p:nvSpPr>
          <p:cNvPr id="10" name="Content Placeholder 21">
            <a:extLst>
              <a:ext uri="{FF2B5EF4-FFF2-40B4-BE49-F238E27FC236}">
                <a16:creationId xmlns:a16="http://schemas.microsoft.com/office/drawing/2014/main" id="{AD0B34D0-4032-2919-5991-FC851AB2505D}"/>
              </a:ext>
            </a:extLst>
          </p:cNvPr>
          <p:cNvSpPr>
            <a:spLocks noGrp="1"/>
          </p:cNvSpPr>
          <p:nvPr>
            <p:ph sz="quarter" idx="30" hasCustomPrompt="1"/>
          </p:nvPr>
        </p:nvSpPr>
        <p:spPr>
          <a:xfrm>
            <a:off x="1009065" y="4295885"/>
            <a:ext cx="2848486" cy="1581798"/>
          </a:xfrm>
          <a:prstGeom prst="rect">
            <a:avLst/>
          </a:prstGeom>
        </p:spPr>
        <p:txBody>
          <a:bodyPr lIns="91440"/>
          <a:lstStyle>
            <a:lvl1pPr marL="0" indent="0" algn="l">
              <a:buNone/>
              <a:defRPr sz="1400">
                <a:solidFill>
                  <a:schemeClr val="bg1"/>
                </a:solidFill>
              </a:defRPr>
            </a:lvl1pPr>
            <a:lvl2pPr marL="457200" indent="0" algn="l">
              <a:buNone/>
              <a:defRPr sz="1400">
                <a:solidFill>
                  <a:schemeClr val="bg1"/>
                </a:solidFill>
              </a:defRPr>
            </a:lvl2pPr>
            <a:lvl3pPr marL="914400" indent="0" algn="l">
              <a:buNone/>
              <a:defRPr sz="1400">
                <a:solidFill>
                  <a:schemeClr val="bg1"/>
                </a:solidFill>
              </a:defRPr>
            </a:lvl3pPr>
            <a:lvl4pPr marL="1371600" indent="0" algn="l">
              <a:buNone/>
              <a:defRPr sz="1400">
                <a:solidFill>
                  <a:schemeClr val="bg1"/>
                </a:solidFill>
              </a:defRPr>
            </a:lvl4pPr>
            <a:lvl5pPr marL="1828800" indent="0" algn="l">
              <a:buNone/>
              <a:defRPr sz="1400">
                <a:solidFill>
                  <a:schemeClr val="bg1"/>
                </a:solidFill>
              </a:defRPr>
            </a:lvl5pPr>
          </a:lstStyle>
          <a:p>
            <a:pPr lvl="0"/>
            <a:r>
              <a:rPr lang="en-US"/>
              <a:t>Contact Name</a:t>
            </a:r>
          </a:p>
          <a:p>
            <a:pPr lvl="0"/>
            <a:r>
              <a:rPr lang="en-US"/>
              <a:t>Job Title</a:t>
            </a:r>
          </a:p>
          <a:p>
            <a:pPr lvl="0"/>
            <a:r>
              <a:rPr lang="en-US"/>
              <a:t>Email </a:t>
            </a:r>
          </a:p>
          <a:p>
            <a:pPr lvl="0"/>
            <a:r>
              <a:rPr lang="en-US"/>
              <a:t>Phone Number</a:t>
            </a:r>
          </a:p>
        </p:txBody>
      </p:sp>
      <p:sp>
        <p:nvSpPr>
          <p:cNvPr id="11" name="Content Placeholder 21">
            <a:extLst>
              <a:ext uri="{FF2B5EF4-FFF2-40B4-BE49-F238E27FC236}">
                <a16:creationId xmlns:a16="http://schemas.microsoft.com/office/drawing/2014/main" id="{E606B90F-75B0-2D1B-70FC-71CC9DE13DD1}"/>
              </a:ext>
            </a:extLst>
          </p:cNvPr>
          <p:cNvSpPr>
            <a:spLocks noGrp="1"/>
          </p:cNvSpPr>
          <p:nvPr>
            <p:ph sz="quarter" idx="31" hasCustomPrompt="1"/>
          </p:nvPr>
        </p:nvSpPr>
        <p:spPr>
          <a:xfrm>
            <a:off x="5496410" y="4295885"/>
            <a:ext cx="1848394" cy="1581798"/>
          </a:xfrm>
          <a:prstGeom prst="rect">
            <a:avLst/>
          </a:prstGeom>
        </p:spPr>
        <p:txBody>
          <a:bodyPr lIns="91440"/>
          <a:lstStyle>
            <a:lvl1pPr marL="0" indent="0" algn="l">
              <a:buNone/>
              <a:defRPr sz="1400">
                <a:solidFill>
                  <a:schemeClr val="bg1"/>
                </a:solidFill>
              </a:defRPr>
            </a:lvl1pPr>
            <a:lvl2pPr marL="457200" indent="0" algn="l">
              <a:buNone/>
              <a:defRPr sz="1400">
                <a:solidFill>
                  <a:schemeClr val="bg1"/>
                </a:solidFill>
              </a:defRPr>
            </a:lvl2pPr>
            <a:lvl3pPr marL="914400" indent="0" algn="l">
              <a:buNone/>
              <a:defRPr sz="1400">
                <a:solidFill>
                  <a:schemeClr val="bg1"/>
                </a:solidFill>
              </a:defRPr>
            </a:lvl3pPr>
            <a:lvl4pPr marL="1371600" indent="0" algn="l">
              <a:buNone/>
              <a:defRPr sz="1400">
                <a:solidFill>
                  <a:schemeClr val="bg1"/>
                </a:solidFill>
              </a:defRPr>
            </a:lvl4pPr>
            <a:lvl5pPr marL="1828800" indent="0" algn="l">
              <a:buNone/>
              <a:defRPr sz="1400">
                <a:solidFill>
                  <a:schemeClr val="bg1"/>
                </a:solidFill>
              </a:defRPr>
            </a:lvl5pPr>
          </a:lstStyle>
          <a:p>
            <a:pPr marL="0" marR="0">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www.ncsl.org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br>
              <a:rPr lang="en-US" sz="1400">
                <a:effectLst/>
                <a:latin typeface="Calibri" panose="020F0502020204030204" pitchFamily="34" charset="0"/>
                <a:ea typeface="Calibri" panose="020F0502020204030204" pitchFamily="34" charset="0"/>
                <a:cs typeface="Times New Roman" panose="02020603050405020304" pitchFamily="18" charset="0"/>
              </a:rPr>
            </a:br>
            <a:br>
              <a:rPr lang="en-US" sz="1400">
                <a:effectLst/>
                <a:latin typeface="Calibri" panose="020F0502020204030204" pitchFamily="34" charset="0"/>
                <a:ea typeface="Calibri" panose="020F0502020204030204" pitchFamily="34" charset="0"/>
                <a:cs typeface="Calibri" panose="020F0502020204030204" pitchFamily="34" charset="0"/>
              </a:rPr>
            </a:br>
            <a:r>
              <a:rPr lang="en-US" sz="1400">
                <a:effectLst/>
                <a:latin typeface="Calibri" panose="020F0502020204030204" pitchFamily="34" charset="0"/>
                <a:ea typeface="Calibri" panose="020F0502020204030204" pitchFamily="34" charset="0"/>
                <a:cs typeface="Calibri" panose="020F0502020204030204" pitchFamily="34" charset="0"/>
              </a:rPr>
              <a:t>@</a:t>
            </a:r>
            <a:r>
              <a:rPr lang="en-US" sz="1400" err="1">
                <a:effectLst/>
                <a:latin typeface="Calibri" panose="020F0502020204030204" pitchFamily="34" charset="0"/>
                <a:ea typeface="Calibri" panose="020F0502020204030204" pitchFamily="34" charset="0"/>
                <a:cs typeface="Calibri" panose="020F0502020204030204" pitchFamily="34" charset="0"/>
              </a:rPr>
              <a:t>NCSLorg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ontent Placeholder 21">
            <a:extLst>
              <a:ext uri="{FF2B5EF4-FFF2-40B4-BE49-F238E27FC236}">
                <a16:creationId xmlns:a16="http://schemas.microsoft.com/office/drawing/2014/main" id="{ECFA8959-1299-BFCB-3AB5-4BD1A536B914}"/>
              </a:ext>
            </a:extLst>
          </p:cNvPr>
          <p:cNvSpPr>
            <a:spLocks noGrp="1"/>
          </p:cNvSpPr>
          <p:nvPr>
            <p:ph sz="quarter" idx="33" hasCustomPrompt="1"/>
          </p:nvPr>
        </p:nvSpPr>
        <p:spPr>
          <a:xfrm>
            <a:off x="8702361" y="4295885"/>
            <a:ext cx="2370218" cy="1581798"/>
          </a:xfrm>
          <a:prstGeom prst="rect">
            <a:avLst/>
          </a:prstGeom>
        </p:spPr>
        <p:txBody>
          <a:bodyPr lIns="91440"/>
          <a:lstStyle>
            <a:lvl1pPr marL="0" indent="0" algn="l">
              <a:buNone/>
              <a:defRPr sz="1400">
                <a:solidFill>
                  <a:schemeClr val="bg1"/>
                </a:solidFill>
              </a:defRPr>
            </a:lvl1pPr>
            <a:lvl2pPr marL="457200" indent="0" algn="l">
              <a:buNone/>
              <a:defRPr sz="1400">
                <a:solidFill>
                  <a:schemeClr val="bg1"/>
                </a:solidFill>
              </a:defRPr>
            </a:lvl2pPr>
            <a:lvl3pPr marL="914400" indent="0" algn="l">
              <a:buNone/>
              <a:defRPr sz="1400">
                <a:solidFill>
                  <a:schemeClr val="bg1"/>
                </a:solidFill>
              </a:defRPr>
            </a:lvl3pPr>
            <a:lvl4pPr marL="1371600" indent="0" algn="l">
              <a:buNone/>
              <a:defRPr sz="1400">
                <a:solidFill>
                  <a:schemeClr val="bg1"/>
                </a:solidFill>
              </a:defRPr>
            </a:lvl4pPr>
            <a:lvl5pPr marL="1828800" indent="0" algn="l">
              <a:buNone/>
              <a:defRPr sz="1400">
                <a:solidFill>
                  <a:schemeClr val="bg1"/>
                </a:solidFill>
              </a:defRPr>
            </a:lvl5pPr>
          </a:lstStyle>
          <a:p>
            <a:pPr marL="0" marR="0">
              <a:spcBef>
                <a:spcPts val="0"/>
              </a:spcBef>
              <a:spcAft>
                <a:spcPts val="0"/>
              </a:spcAft>
            </a:pPr>
            <a:r>
              <a:rPr lang="en-US" sz="1400" b="1">
                <a:effectLst/>
                <a:latin typeface="Calibri" panose="020F0502020204030204" pitchFamily="34" charset="0"/>
                <a:ea typeface="Calibri" panose="020F0502020204030204" pitchFamily="34" charset="0"/>
                <a:cs typeface="Calibri" panose="020F0502020204030204" pitchFamily="34" charset="0"/>
              </a:rPr>
              <a:t>Denver</a:t>
            </a:r>
            <a:r>
              <a:rPr lang="en-US" sz="1400">
                <a:effectLst/>
                <a:latin typeface="Calibri" panose="020F0502020204030204" pitchFamily="34" charset="0"/>
                <a:ea typeface="Calibri" panose="020F0502020204030204" pitchFamily="34" charset="0"/>
                <a:cs typeface="Calibri" panose="020F0502020204030204" pitchFamily="34" charset="0"/>
              </a:rPr>
              <a:t> </a:t>
            </a:r>
            <a:br>
              <a:rPr lang="en-US" sz="1400">
                <a:effectLst/>
                <a:latin typeface="Calibri" panose="020F0502020204030204" pitchFamily="34" charset="0"/>
                <a:ea typeface="Calibri" panose="020F0502020204030204" pitchFamily="34" charset="0"/>
                <a:cs typeface="Calibri" panose="020F0502020204030204" pitchFamily="34" charset="0"/>
              </a:rPr>
            </a:br>
            <a:r>
              <a:rPr lang="en-US" sz="1400">
                <a:effectLst/>
                <a:latin typeface="Calibri" panose="020F0502020204030204" pitchFamily="34" charset="0"/>
                <a:ea typeface="Calibri" panose="020F0502020204030204" pitchFamily="34" charset="0"/>
                <a:cs typeface="Calibri" panose="020F0502020204030204" pitchFamily="34" charset="0"/>
              </a:rPr>
              <a:t>7700 East First Place, </a:t>
            </a:r>
            <a:br>
              <a:rPr lang="en-US" sz="1400">
                <a:effectLst/>
                <a:latin typeface="Calibri" panose="020F0502020204030204" pitchFamily="34" charset="0"/>
                <a:ea typeface="Calibri" panose="020F0502020204030204" pitchFamily="34" charset="0"/>
                <a:cs typeface="Calibri" panose="020F0502020204030204" pitchFamily="34" charset="0"/>
              </a:rPr>
            </a:br>
            <a:r>
              <a:rPr lang="en-US" sz="1400">
                <a:effectLst/>
                <a:latin typeface="Calibri" panose="020F0502020204030204" pitchFamily="34" charset="0"/>
                <a:ea typeface="Calibri" panose="020F0502020204030204" pitchFamily="34" charset="0"/>
                <a:cs typeface="Calibri" panose="020F0502020204030204" pitchFamily="34" charset="0"/>
              </a:rPr>
              <a:t>Denver CO 80230  </a:t>
            </a:r>
          </a:p>
          <a:p>
            <a:pPr marL="0" marR="0">
              <a:spcBef>
                <a:spcPts val="0"/>
              </a:spcBef>
              <a:spcAft>
                <a:spcPts val="0"/>
              </a:spcAft>
            </a:pPr>
            <a:br>
              <a:rPr lang="en-US" sz="1400">
                <a:effectLst/>
                <a:latin typeface="Calibri" panose="020F0502020204030204" pitchFamily="34" charset="0"/>
                <a:ea typeface="Calibri" panose="020F0502020204030204" pitchFamily="34" charset="0"/>
                <a:cs typeface="Calibri" panose="020F0502020204030204" pitchFamily="34" charset="0"/>
              </a:rPr>
            </a:br>
            <a:r>
              <a:rPr lang="en-US" sz="1400" b="1">
                <a:effectLst/>
                <a:latin typeface="Calibri" panose="020F0502020204030204" pitchFamily="34" charset="0"/>
                <a:ea typeface="Calibri" panose="020F0502020204030204" pitchFamily="34" charset="0"/>
                <a:cs typeface="Calibri" panose="020F0502020204030204" pitchFamily="34" charset="0"/>
              </a:rPr>
              <a:t>Washington D.C.</a:t>
            </a:r>
            <a:r>
              <a:rPr lang="en-US" sz="1400">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r>
              <a:rPr lang="en-US" sz="1400">
                <a:effectLst/>
                <a:latin typeface="Calibri" panose="020F0502020204030204" pitchFamily="34" charset="0"/>
                <a:ea typeface="Calibri" panose="020F0502020204030204" pitchFamily="34" charset="0"/>
                <a:cs typeface="Calibri" panose="020F0502020204030204" pitchFamily="34" charset="0"/>
              </a:rPr>
              <a:t>444 North Capitol Street, N.W. </a:t>
            </a:r>
            <a:br>
              <a:rPr lang="en-US" sz="1400">
                <a:effectLst/>
                <a:latin typeface="Calibri" panose="020F0502020204030204" pitchFamily="34" charset="0"/>
                <a:ea typeface="Calibri" panose="020F0502020204030204" pitchFamily="34" charset="0"/>
                <a:cs typeface="Calibri" panose="020F0502020204030204" pitchFamily="34" charset="0"/>
              </a:rPr>
            </a:br>
            <a:r>
              <a:rPr lang="en-US" sz="1400">
                <a:effectLst/>
                <a:latin typeface="Calibri" panose="020F0502020204030204" pitchFamily="34" charset="0"/>
                <a:ea typeface="Calibri" panose="020F0502020204030204" pitchFamily="34" charset="0"/>
                <a:cs typeface="Calibri" panose="020F0502020204030204" pitchFamily="34" charset="0"/>
              </a:rPr>
              <a:t>Suite 515, </a:t>
            </a:r>
            <a:br>
              <a:rPr lang="en-US" sz="1400">
                <a:effectLst/>
                <a:latin typeface="Calibri" panose="020F0502020204030204" pitchFamily="34" charset="0"/>
                <a:ea typeface="Calibri" panose="020F0502020204030204" pitchFamily="34" charset="0"/>
                <a:cs typeface="Calibri" panose="020F0502020204030204" pitchFamily="34" charset="0"/>
              </a:rPr>
            </a:br>
            <a:r>
              <a:rPr lang="en-US" sz="1400">
                <a:effectLst/>
                <a:latin typeface="Calibri" panose="020F0502020204030204" pitchFamily="34" charset="0"/>
                <a:ea typeface="Calibri" panose="020F0502020204030204" pitchFamily="34" charset="0"/>
                <a:cs typeface="Calibri" panose="020F0502020204030204" pitchFamily="34" charset="0"/>
              </a:rPr>
              <a:t>Washington, D.C. 20001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Straight Connector 20">
            <a:extLst>
              <a:ext uri="{FF2B5EF4-FFF2-40B4-BE49-F238E27FC236}">
                <a16:creationId xmlns:a16="http://schemas.microsoft.com/office/drawing/2014/main" id="{32C97678-92C5-F8A4-E56E-4A7E1D347940}"/>
              </a:ext>
            </a:extLst>
          </p:cNvPr>
          <p:cNvCxnSpPr/>
          <p:nvPr userDrawn="1"/>
        </p:nvCxnSpPr>
        <p:spPr>
          <a:xfrm>
            <a:off x="4239493" y="4295885"/>
            <a:ext cx="0" cy="1581798"/>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767EB40-CC30-A66B-3053-267EED24D9E6}"/>
              </a:ext>
            </a:extLst>
          </p:cNvPr>
          <p:cNvCxnSpPr/>
          <p:nvPr userDrawn="1"/>
        </p:nvCxnSpPr>
        <p:spPr>
          <a:xfrm>
            <a:off x="7726747" y="4295885"/>
            <a:ext cx="0" cy="1581798"/>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Picture Placeholder 23">
            <a:extLst>
              <a:ext uri="{FF2B5EF4-FFF2-40B4-BE49-F238E27FC236}">
                <a16:creationId xmlns:a16="http://schemas.microsoft.com/office/drawing/2014/main" id="{92E77D2B-2673-9AE9-63F9-FF2DFED1CD78}"/>
              </a:ext>
            </a:extLst>
          </p:cNvPr>
          <p:cNvSpPr>
            <a:spLocks noGrp="1"/>
          </p:cNvSpPr>
          <p:nvPr>
            <p:ph type="pic" sz="quarter" idx="34"/>
          </p:nvPr>
        </p:nvSpPr>
        <p:spPr>
          <a:xfrm>
            <a:off x="0" y="0"/>
            <a:ext cx="12192000" cy="2887663"/>
          </a:xfrm>
          <a:prstGeom prst="rect">
            <a:avLst/>
          </a:prstGeom>
        </p:spPr>
        <p:txBody>
          <a:bodyPr/>
          <a:lstStyle/>
          <a:p>
            <a:endParaRPr lang="en-US"/>
          </a:p>
        </p:txBody>
      </p:sp>
      <p:pic>
        <p:nvPicPr>
          <p:cNvPr id="25" name="Graphic 24">
            <a:extLst>
              <a:ext uri="{FF2B5EF4-FFF2-40B4-BE49-F238E27FC236}">
                <a16:creationId xmlns:a16="http://schemas.microsoft.com/office/drawing/2014/main" id="{030DBB4E-E2B0-F29A-A439-3E746986C3E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08691" y="4240939"/>
            <a:ext cx="593669" cy="587933"/>
          </a:xfrm>
          <a:prstGeom prst="rect">
            <a:avLst/>
          </a:prstGeom>
        </p:spPr>
      </p:pic>
      <p:pic>
        <p:nvPicPr>
          <p:cNvPr id="26" name="Graphic 25">
            <a:extLst>
              <a:ext uri="{FF2B5EF4-FFF2-40B4-BE49-F238E27FC236}">
                <a16:creationId xmlns:a16="http://schemas.microsoft.com/office/drawing/2014/main" id="{064A3D29-71F0-7F3C-37D9-F02A19FA8109}"/>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62090" y="4245543"/>
            <a:ext cx="593669" cy="587933"/>
          </a:xfrm>
          <a:prstGeom prst="rect">
            <a:avLst/>
          </a:prstGeom>
        </p:spPr>
      </p:pic>
      <p:pic>
        <p:nvPicPr>
          <p:cNvPr id="27" name="Graphic 26">
            <a:extLst>
              <a:ext uri="{FF2B5EF4-FFF2-40B4-BE49-F238E27FC236}">
                <a16:creationId xmlns:a16="http://schemas.microsoft.com/office/drawing/2014/main" id="{309D63EE-DA51-F801-045F-9E43D780BBC5}"/>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762089" y="4947269"/>
            <a:ext cx="593669" cy="587933"/>
          </a:xfrm>
          <a:prstGeom prst="rect">
            <a:avLst/>
          </a:prstGeom>
        </p:spPr>
      </p:pic>
    </p:spTree>
    <p:extLst>
      <p:ext uri="{BB962C8B-B14F-4D97-AF65-F5344CB8AC3E}">
        <p14:creationId xmlns:p14="http://schemas.microsoft.com/office/powerpoint/2010/main" val="17696360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d Slide 5">
    <p:bg>
      <p:bgPr>
        <a:solidFill>
          <a:schemeClr val="accent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C736537B-3983-E559-CA41-8F0A54D5F52C}"/>
              </a:ext>
            </a:extLst>
          </p:cNvPr>
          <p:cNvSpPr/>
          <p:nvPr userDrawn="1"/>
        </p:nvSpPr>
        <p:spPr>
          <a:xfrm>
            <a:off x="5609063" y="0"/>
            <a:ext cx="6582937" cy="6498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icture Placeholder 9">
            <a:extLst>
              <a:ext uri="{FF2B5EF4-FFF2-40B4-BE49-F238E27FC236}">
                <a16:creationId xmlns:a16="http://schemas.microsoft.com/office/drawing/2014/main" id="{4AF64D58-0C9B-EB46-696A-95CEBDB9B1E3}"/>
              </a:ext>
            </a:extLst>
          </p:cNvPr>
          <p:cNvSpPr>
            <a:spLocks noGrp="1"/>
          </p:cNvSpPr>
          <p:nvPr>
            <p:ph type="pic" sz="quarter" idx="11" hasCustomPrompt="1"/>
          </p:nvPr>
        </p:nvSpPr>
        <p:spPr>
          <a:xfrm>
            <a:off x="237733" y="116"/>
            <a:ext cx="5371330" cy="6498291"/>
          </a:xfrm>
          <a:prstGeom prst="rect">
            <a:avLst/>
          </a:prstGeom>
          <a:solidFill>
            <a:schemeClr val="tx2"/>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
        <p:nvSpPr>
          <p:cNvPr id="3" name="Slide Number Placeholder 2">
            <a:extLst>
              <a:ext uri="{FF2B5EF4-FFF2-40B4-BE49-F238E27FC236}">
                <a16:creationId xmlns:a16="http://schemas.microsoft.com/office/drawing/2014/main" id="{94FD0109-C8F1-2765-C3C6-FB251FDDC23A}"/>
              </a:ext>
            </a:extLst>
          </p:cNvPr>
          <p:cNvSpPr>
            <a:spLocks noGrp="1"/>
          </p:cNvSpPr>
          <p:nvPr>
            <p:ph type="sldNum" sz="quarter" idx="10"/>
          </p:nvPr>
        </p:nvSpPr>
        <p:spPr/>
        <p:txBody>
          <a:bodyPr/>
          <a:lstStyle/>
          <a:p>
            <a:fld id="{4B73C415-D670-4716-A5EC-CC4D52CA2BAC}" type="slidenum">
              <a:rPr lang="en-US" smtClean="0"/>
              <a:pPr/>
              <a:t>‹#›</a:t>
            </a:fld>
            <a:endParaRPr lang="en-US"/>
          </a:p>
        </p:txBody>
      </p:sp>
      <p:sp>
        <p:nvSpPr>
          <p:cNvPr id="9" name="Title 1">
            <a:extLst>
              <a:ext uri="{FF2B5EF4-FFF2-40B4-BE49-F238E27FC236}">
                <a16:creationId xmlns:a16="http://schemas.microsoft.com/office/drawing/2014/main" id="{FA2860E9-BD86-1DDA-E041-3235B3115F3E}"/>
              </a:ext>
            </a:extLst>
          </p:cNvPr>
          <p:cNvSpPr>
            <a:spLocks noGrp="1"/>
          </p:cNvSpPr>
          <p:nvPr>
            <p:ph type="ctrTitle" hasCustomPrompt="1"/>
          </p:nvPr>
        </p:nvSpPr>
        <p:spPr>
          <a:xfrm>
            <a:off x="6096000" y="2301909"/>
            <a:ext cx="5295726" cy="654513"/>
          </a:xfrm>
          <a:prstGeom prst="rect">
            <a:avLst/>
          </a:prstGeom>
          <a:solidFill>
            <a:schemeClr val="bg1"/>
          </a:solidFill>
        </p:spPr>
        <p:txBody>
          <a:bodyPr anchor="b"/>
          <a:lstStyle>
            <a:lvl1pPr algn="l">
              <a:defRPr sz="3200" spc="0">
                <a:solidFill>
                  <a:schemeClr val="tx1"/>
                </a:solidFill>
                <a:latin typeface="Cambria" panose="02040503050406030204" pitchFamily="18" charset="0"/>
              </a:defRPr>
            </a:lvl1pPr>
          </a:lstStyle>
          <a:p>
            <a:r>
              <a:rPr lang="en-US" noProof="0"/>
              <a:t>CLICK TO EDIT MASTER TITLE STYLE</a:t>
            </a:r>
          </a:p>
        </p:txBody>
      </p:sp>
      <p:sp>
        <p:nvSpPr>
          <p:cNvPr id="10" name="Subtitle 2">
            <a:extLst>
              <a:ext uri="{FF2B5EF4-FFF2-40B4-BE49-F238E27FC236}">
                <a16:creationId xmlns:a16="http://schemas.microsoft.com/office/drawing/2014/main" id="{77B455A2-A3B3-E2E4-837D-9C8EADDFB098}"/>
              </a:ext>
            </a:extLst>
          </p:cNvPr>
          <p:cNvSpPr>
            <a:spLocks noGrp="1"/>
          </p:cNvSpPr>
          <p:nvPr>
            <p:ph type="subTitle" idx="12"/>
          </p:nvPr>
        </p:nvSpPr>
        <p:spPr>
          <a:xfrm>
            <a:off x="6103666" y="3085828"/>
            <a:ext cx="5282686" cy="299833"/>
          </a:xfrm>
          <a:prstGeom prst="rect">
            <a:avLst/>
          </a:prstGeom>
          <a:solidFill>
            <a:schemeClr val="bg1"/>
          </a:solidFill>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47" name="Graphic 46">
            <a:extLst>
              <a:ext uri="{FF2B5EF4-FFF2-40B4-BE49-F238E27FC236}">
                <a16:creationId xmlns:a16="http://schemas.microsoft.com/office/drawing/2014/main" id="{B1A3A29B-37BE-F98B-0FC8-5E642093C17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0" y="5455336"/>
            <a:ext cx="593669" cy="587933"/>
          </a:xfrm>
          <a:prstGeom prst="rect">
            <a:avLst/>
          </a:prstGeom>
        </p:spPr>
      </p:pic>
      <p:pic>
        <p:nvPicPr>
          <p:cNvPr id="48" name="Graphic 47">
            <a:extLst>
              <a:ext uri="{FF2B5EF4-FFF2-40B4-BE49-F238E27FC236}">
                <a16:creationId xmlns:a16="http://schemas.microsoft.com/office/drawing/2014/main" id="{2EFD80B1-72D8-77BF-BCA5-732C19014FD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96002" y="4051884"/>
            <a:ext cx="593669" cy="587933"/>
          </a:xfrm>
          <a:prstGeom prst="rect">
            <a:avLst/>
          </a:prstGeom>
        </p:spPr>
      </p:pic>
      <p:pic>
        <p:nvPicPr>
          <p:cNvPr id="49" name="Graphic 48">
            <a:extLst>
              <a:ext uri="{FF2B5EF4-FFF2-40B4-BE49-F238E27FC236}">
                <a16:creationId xmlns:a16="http://schemas.microsoft.com/office/drawing/2014/main" id="{A297ED6D-B534-9174-02DB-12D068F88DA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96001" y="4753610"/>
            <a:ext cx="593669" cy="587933"/>
          </a:xfrm>
          <a:prstGeom prst="rect">
            <a:avLst/>
          </a:prstGeom>
        </p:spPr>
      </p:pic>
      <p:sp>
        <p:nvSpPr>
          <p:cNvPr id="50" name="Text Placeholder 28">
            <a:extLst>
              <a:ext uri="{FF2B5EF4-FFF2-40B4-BE49-F238E27FC236}">
                <a16:creationId xmlns:a16="http://schemas.microsoft.com/office/drawing/2014/main" id="{3CE4D9ED-BA54-268A-8BBB-2B5287416EB8}"/>
              </a:ext>
            </a:extLst>
          </p:cNvPr>
          <p:cNvSpPr>
            <a:spLocks noGrp="1"/>
          </p:cNvSpPr>
          <p:nvPr>
            <p:ph type="body" sz="quarter" idx="13"/>
          </p:nvPr>
        </p:nvSpPr>
        <p:spPr>
          <a:xfrm>
            <a:off x="6932310" y="4197303"/>
            <a:ext cx="3873222" cy="295198"/>
          </a:xfrm>
          <a:prstGeom prst="rect">
            <a:avLst/>
          </a:prstGeom>
        </p:spPr>
        <p:txBody>
          <a:bodyPr anchor="ct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p:txBody>
      </p:sp>
      <p:sp>
        <p:nvSpPr>
          <p:cNvPr id="51" name="Text Placeholder 28">
            <a:extLst>
              <a:ext uri="{FF2B5EF4-FFF2-40B4-BE49-F238E27FC236}">
                <a16:creationId xmlns:a16="http://schemas.microsoft.com/office/drawing/2014/main" id="{7AA2D916-F38A-491D-2B06-CAB76268FE71}"/>
              </a:ext>
            </a:extLst>
          </p:cNvPr>
          <p:cNvSpPr>
            <a:spLocks noGrp="1"/>
          </p:cNvSpPr>
          <p:nvPr>
            <p:ph type="body" sz="quarter" idx="14"/>
          </p:nvPr>
        </p:nvSpPr>
        <p:spPr>
          <a:xfrm>
            <a:off x="6932310" y="4910180"/>
            <a:ext cx="3873222" cy="295198"/>
          </a:xfrm>
          <a:prstGeom prst="rect">
            <a:avLst/>
          </a:prstGeom>
        </p:spPr>
        <p:txBody>
          <a:bodyPr anchor="ct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p:txBody>
      </p:sp>
      <p:sp>
        <p:nvSpPr>
          <p:cNvPr id="52" name="Text Placeholder 28">
            <a:extLst>
              <a:ext uri="{FF2B5EF4-FFF2-40B4-BE49-F238E27FC236}">
                <a16:creationId xmlns:a16="http://schemas.microsoft.com/office/drawing/2014/main" id="{43C16168-437C-7144-3E8D-89B30B52DB7E}"/>
              </a:ext>
            </a:extLst>
          </p:cNvPr>
          <p:cNvSpPr>
            <a:spLocks noGrp="1"/>
          </p:cNvSpPr>
          <p:nvPr>
            <p:ph type="body" sz="quarter" idx="15"/>
          </p:nvPr>
        </p:nvSpPr>
        <p:spPr>
          <a:xfrm>
            <a:off x="6932310" y="5581947"/>
            <a:ext cx="3873222" cy="295198"/>
          </a:xfrm>
          <a:prstGeom prst="rect">
            <a:avLst/>
          </a:prstGeom>
        </p:spPr>
        <p:txBody>
          <a:bodyPr anchor="ct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p:txBody>
      </p:sp>
      <p:pic>
        <p:nvPicPr>
          <p:cNvPr id="55" name="Picture 54">
            <a:extLst>
              <a:ext uri="{FF2B5EF4-FFF2-40B4-BE49-F238E27FC236}">
                <a16:creationId xmlns:a16="http://schemas.microsoft.com/office/drawing/2014/main" id="{5A485379-AA64-4C03-B854-10B36E2908B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176481" y="549473"/>
            <a:ext cx="2840956" cy="1047534"/>
          </a:xfrm>
          <a:prstGeom prst="rect">
            <a:avLst/>
          </a:prstGeom>
        </p:spPr>
      </p:pic>
    </p:spTree>
    <p:extLst>
      <p:ext uri="{BB962C8B-B14F-4D97-AF65-F5344CB8AC3E}">
        <p14:creationId xmlns:p14="http://schemas.microsoft.com/office/powerpoint/2010/main" val="1721196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 6">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819D13-25C2-DAF4-A694-62D5525C8627}"/>
              </a:ext>
            </a:extLst>
          </p:cNvPr>
          <p:cNvSpPr/>
          <p:nvPr userDrawn="1"/>
        </p:nvSpPr>
        <p:spPr>
          <a:xfrm>
            <a:off x="5609063" y="-13460"/>
            <a:ext cx="6582937" cy="6498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94FD0109-C8F1-2765-C3C6-FB251FDDC23A}"/>
              </a:ext>
            </a:extLst>
          </p:cNvPr>
          <p:cNvSpPr>
            <a:spLocks noGrp="1"/>
          </p:cNvSpPr>
          <p:nvPr>
            <p:ph type="sldNum" sz="quarter" idx="10"/>
          </p:nvPr>
        </p:nvSpPr>
        <p:spPr/>
        <p:txBody>
          <a:bodyPr/>
          <a:lstStyle/>
          <a:p>
            <a:fld id="{4B73C415-D670-4716-A5EC-CC4D52CA2BAC}" type="slidenum">
              <a:rPr lang="en-US" smtClean="0"/>
              <a:pPr/>
              <a:t>‹#›</a:t>
            </a:fld>
            <a:endParaRPr lang="en-US"/>
          </a:p>
        </p:txBody>
      </p:sp>
      <p:pic>
        <p:nvPicPr>
          <p:cNvPr id="47" name="Graphic 46">
            <a:extLst>
              <a:ext uri="{FF2B5EF4-FFF2-40B4-BE49-F238E27FC236}">
                <a16:creationId xmlns:a16="http://schemas.microsoft.com/office/drawing/2014/main" id="{B1A3A29B-37BE-F98B-0FC8-5E642093C17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96000" y="5455336"/>
            <a:ext cx="593669" cy="587933"/>
          </a:xfrm>
          <a:prstGeom prst="rect">
            <a:avLst/>
          </a:prstGeom>
        </p:spPr>
      </p:pic>
      <p:pic>
        <p:nvPicPr>
          <p:cNvPr id="48" name="Graphic 47">
            <a:extLst>
              <a:ext uri="{FF2B5EF4-FFF2-40B4-BE49-F238E27FC236}">
                <a16:creationId xmlns:a16="http://schemas.microsoft.com/office/drawing/2014/main" id="{2EFD80B1-72D8-77BF-BCA5-732C19014FDF}"/>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96002" y="4051884"/>
            <a:ext cx="593669" cy="587933"/>
          </a:xfrm>
          <a:prstGeom prst="rect">
            <a:avLst/>
          </a:prstGeom>
        </p:spPr>
      </p:pic>
      <p:pic>
        <p:nvPicPr>
          <p:cNvPr id="49" name="Graphic 48">
            <a:extLst>
              <a:ext uri="{FF2B5EF4-FFF2-40B4-BE49-F238E27FC236}">
                <a16:creationId xmlns:a16="http://schemas.microsoft.com/office/drawing/2014/main" id="{A297ED6D-B534-9174-02DB-12D068F88DA1}"/>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96001" y="4753610"/>
            <a:ext cx="593669" cy="587933"/>
          </a:xfrm>
          <a:prstGeom prst="rect">
            <a:avLst/>
          </a:prstGeom>
        </p:spPr>
      </p:pic>
      <p:sp>
        <p:nvSpPr>
          <p:cNvPr id="50" name="Text Placeholder 28">
            <a:extLst>
              <a:ext uri="{FF2B5EF4-FFF2-40B4-BE49-F238E27FC236}">
                <a16:creationId xmlns:a16="http://schemas.microsoft.com/office/drawing/2014/main" id="{3CE4D9ED-BA54-268A-8BBB-2B5287416EB8}"/>
              </a:ext>
            </a:extLst>
          </p:cNvPr>
          <p:cNvSpPr>
            <a:spLocks noGrp="1"/>
          </p:cNvSpPr>
          <p:nvPr>
            <p:ph type="body" sz="quarter" idx="13"/>
          </p:nvPr>
        </p:nvSpPr>
        <p:spPr>
          <a:xfrm>
            <a:off x="6932310" y="4197303"/>
            <a:ext cx="3873222" cy="295198"/>
          </a:xfrm>
          <a:prstGeom prst="rect">
            <a:avLst/>
          </a:prstGeom>
        </p:spPr>
        <p:txBody>
          <a:bodyPr anchor="ct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p:txBody>
      </p:sp>
      <p:sp>
        <p:nvSpPr>
          <p:cNvPr id="51" name="Text Placeholder 28">
            <a:extLst>
              <a:ext uri="{FF2B5EF4-FFF2-40B4-BE49-F238E27FC236}">
                <a16:creationId xmlns:a16="http://schemas.microsoft.com/office/drawing/2014/main" id="{7AA2D916-F38A-491D-2B06-CAB76268FE71}"/>
              </a:ext>
            </a:extLst>
          </p:cNvPr>
          <p:cNvSpPr>
            <a:spLocks noGrp="1"/>
          </p:cNvSpPr>
          <p:nvPr>
            <p:ph type="body" sz="quarter" idx="14"/>
          </p:nvPr>
        </p:nvSpPr>
        <p:spPr>
          <a:xfrm>
            <a:off x="6932310" y="4910180"/>
            <a:ext cx="3873222" cy="295198"/>
          </a:xfrm>
          <a:prstGeom prst="rect">
            <a:avLst/>
          </a:prstGeom>
        </p:spPr>
        <p:txBody>
          <a:bodyPr anchor="ct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p:txBody>
      </p:sp>
      <p:sp>
        <p:nvSpPr>
          <p:cNvPr id="52" name="Text Placeholder 28">
            <a:extLst>
              <a:ext uri="{FF2B5EF4-FFF2-40B4-BE49-F238E27FC236}">
                <a16:creationId xmlns:a16="http://schemas.microsoft.com/office/drawing/2014/main" id="{43C16168-437C-7144-3E8D-89B30B52DB7E}"/>
              </a:ext>
            </a:extLst>
          </p:cNvPr>
          <p:cNvSpPr>
            <a:spLocks noGrp="1"/>
          </p:cNvSpPr>
          <p:nvPr>
            <p:ph type="body" sz="quarter" idx="15"/>
          </p:nvPr>
        </p:nvSpPr>
        <p:spPr>
          <a:xfrm>
            <a:off x="6932310" y="5581947"/>
            <a:ext cx="3873222" cy="295198"/>
          </a:xfrm>
          <a:prstGeom prst="rect">
            <a:avLst/>
          </a:prstGeom>
        </p:spPr>
        <p:txBody>
          <a:bodyPr anchor="ctr"/>
          <a:lstStyle>
            <a:lvl1pPr marL="0" indent="0">
              <a:buNone/>
              <a:defRPr sz="1800">
                <a:solidFill>
                  <a:schemeClr val="tx1"/>
                </a:solidFill>
              </a:defRPr>
            </a:lvl1pPr>
            <a:lvl2pPr marL="457200" indent="0">
              <a:buNone/>
              <a:defRPr sz="1800">
                <a:solidFill>
                  <a:schemeClr val="tx1"/>
                </a:solidFill>
              </a:defRPr>
            </a:lvl2pPr>
            <a:lvl3pPr marL="914400" indent="0">
              <a:buNone/>
              <a:defRPr sz="1800">
                <a:solidFill>
                  <a:schemeClr val="tx1"/>
                </a:solidFill>
              </a:defRPr>
            </a:lvl3pPr>
            <a:lvl4pPr marL="1371600" indent="0">
              <a:buNone/>
              <a:defRPr sz="1800">
                <a:solidFill>
                  <a:schemeClr val="tx1"/>
                </a:solidFill>
              </a:defRPr>
            </a:lvl4pPr>
            <a:lvl5pPr marL="1828800" indent="0">
              <a:buNone/>
              <a:defRPr sz="1800">
                <a:solidFill>
                  <a:schemeClr val="tx1"/>
                </a:solidFill>
              </a:defRPr>
            </a:lvl5pPr>
          </a:lstStyle>
          <a:p>
            <a:pPr lvl="0"/>
            <a:r>
              <a:rPr lang="en-US"/>
              <a:t>Click to edit Master text styles</a:t>
            </a:r>
          </a:p>
        </p:txBody>
      </p:sp>
      <p:sp>
        <p:nvSpPr>
          <p:cNvPr id="2" name="Title 1">
            <a:extLst>
              <a:ext uri="{FF2B5EF4-FFF2-40B4-BE49-F238E27FC236}">
                <a16:creationId xmlns:a16="http://schemas.microsoft.com/office/drawing/2014/main" id="{B19720B2-109C-2C8F-8257-4A8DB660855E}"/>
              </a:ext>
            </a:extLst>
          </p:cNvPr>
          <p:cNvSpPr>
            <a:spLocks noGrp="1"/>
          </p:cNvSpPr>
          <p:nvPr>
            <p:ph type="ctrTitle" hasCustomPrompt="1"/>
          </p:nvPr>
        </p:nvSpPr>
        <p:spPr>
          <a:xfrm>
            <a:off x="7474961" y="2301909"/>
            <a:ext cx="4129210" cy="654513"/>
          </a:xfrm>
          <a:prstGeom prst="rect">
            <a:avLst/>
          </a:prstGeom>
          <a:solidFill>
            <a:schemeClr val="bg1"/>
          </a:solidFill>
        </p:spPr>
        <p:txBody>
          <a:bodyPr anchor="b"/>
          <a:lstStyle>
            <a:lvl1pPr algn="l">
              <a:defRPr sz="3200" spc="0">
                <a:solidFill>
                  <a:schemeClr val="tx1"/>
                </a:solidFill>
                <a:latin typeface="Cambria" panose="02040503050406030204" pitchFamily="18" charset="0"/>
              </a:defRPr>
            </a:lvl1pPr>
          </a:lstStyle>
          <a:p>
            <a:r>
              <a:rPr lang="en-US" noProof="0"/>
              <a:t>CLICK TO EDIT MASTER TITLE STYLE</a:t>
            </a:r>
          </a:p>
        </p:txBody>
      </p:sp>
      <p:sp>
        <p:nvSpPr>
          <p:cNvPr id="4" name="Subtitle 2">
            <a:extLst>
              <a:ext uri="{FF2B5EF4-FFF2-40B4-BE49-F238E27FC236}">
                <a16:creationId xmlns:a16="http://schemas.microsoft.com/office/drawing/2014/main" id="{527E9F9B-16CE-9C49-4881-E3CF6150B2B6}"/>
              </a:ext>
            </a:extLst>
          </p:cNvPr>
          <p:cNvSpPr>
            <a:spLocks noGrp="1"/>
          </p:cNvSpPr>
          <p:nvPr>
            <p:ph type="subTitle" idx="12"/>
          </p:nvPr>
        </p:nvSpPr>
        <p:spPr>
          <a:xfrm>
            <a:off x="7479123" y="3085828"/>
            <a:ext cx="4119043" cy="299833"/>
          </a:xfrm>
          <a:prstGeom prst="rect">
            <a:avLst/>
          </a:prstGeom>
          <a:solidFill>
            <a:schemeClr val="bg1"/>
          </a:solidFill>
        </p:spPr>
        <p:txBody>
          <a:bodyPr/>
          <a:lstStyle>
            <a:lvl1pPr marL="0" indent="0" algn="l">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 name="Picture 4">
            <a:extLst>
              <a:ext uri="{FF2B5EF4-FFF2-40B4-BE49-F238E27FC236}">
                <a16:creationId xmlns:a16="http://schemas.microsoft.com/office/drawing/2014/main" id="{A0D05D9D-79EE-A585-B459-997FF8CCA487}"/>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6176481" y="549473"/>
            <a:ext cx="2840956" cy="1047534"/>
          </a:xfrm>
          <a:prstGeom prst="rect">
            <a:avLst/>
          </a:prstGeom>
        </p:spPr>
      </p:pic>
      <p:sp>
        <p:nvSpPr>
          <p:cNvPr id="44" name="Picture Placeholder 9">
            <a:extLst>
              <a:ext uri="{FF2B5EF4-FFF2-40B4-BE49-F238E27FC236}">
                <a16:creationId xmlns:a16="http://schemas.microsoft.com/office/drawing/2014/main" id="{4AF64D58-0C9B-EB46-696A-95CEBDB9B1E3}"/>
              </a:ext>
            </a:extLst>
          </p:cNvPr>
          <p:cNvSpPr>
            <a:spLocks noGrp="1"/>
          </p:cNvSpPr>
          <p:nvPr>
            <p:ph type="pic" sz="quarter" idx="11" hasCustomPrompt="1"/>
          </p:nvPr>
        </p:nvSpPr>
        <p:spPr>
          <a:xfrm>
            <a:off x="6103666" y="2115336"/>
            <a:ext cx="1124448" cy="1360369"/>
          </a:xfrm>
          <a:prstGeom prst="rect">
            <a:avLst/>
          </a:prstGeom>
          <a:solidFill>
            <a:schemeClr val="tx2"/>
          </a:solidFill>
        </p:spPr>
        <p:txBody>
          <a:bodyPr vert="vert270" lIns="144000" tIns="0" rIns="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noProof="0"/>
              <a:t>Insert or Drag and Drop your Photo Here </a:t>
            </a:r>
          </a:p>
        </p:txBody>
      </p:sp>
    </p:spTree>
    <p:extLst>
      <p:ext uri="{BB962C8B-B14F-4D97-AF65-F5344CB8AC3E}">
        <p14:creationId xmlns:p14="http://schemas.microsoft.com/office/powerpoint/2010/main" val="2468634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ierarch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9D4828-7012-5205-DC1C-2FD7B441B55A}"/>
              </a:ext>
            </a:extLst>
          </p:cNvPr>
          <p:cNvSpPr>
            <a:spLocks noGrp="1"/>
          </p:cNvSpPr>
          <p:nvPr>
            <p:ph type="sldNum" sz="quarter" idx="10"/>
          </p:nvPr>
        </p:nvSpPr>
        <p:spPr/>
        <p:txBody>
          <a:bodyPr/>
          <a:lstStyle/>
          <a:p>
            <a:fld id="{4B73C415-D670-4716-A5EC-CC4D52CA2BAC}" type="slidenum">
              <a:rPr lang="en-US" smtClean="0"/>
              <a:pPr/>
              <a:t>‹#›</a:t>
            </a:fld>
            <a:endParaRPr lang="en-US"/>
          </a:p>
        </p:txBody>
      </p:sp>
      <p:grpSp>
        <p:nvGrpSpPr>
          <p:cNvPr id="2" name="Group 1">
            <a:extLst>
              <a:ext uri="{FF2B5EF4-FFF2-40B4-BE49-F238E27FC236}">
                <a16:creationId xmlns:a16="http://schemas.microsoft.com/office/drawing/2014/main" id="{814BEE94-EBE5-8DB4-A5E0-F43DDC438738}"/>
              </a:ext>
            </a:extLst>
          </p:cNvPr>
          <p:cNvGrpSpPr/>
          <p:nvPr userDrawn="1"/>
        </p:nvGrpSpPr>
        <p:grpSpPr>
          <a:xfrm>
            <a:off x="705853" y="1431216"/>
            <a:ext cx="11196971" cy="2926080"/>
            <a:chOff x="670560" y="1503680"/>
            <a:chExt cx="11196971" cy="2926080"/>
          </a:xfrm>
        </p:grpSpPr>
        <p:grpSp>
          <p:nvGrpSpPr>
            <p:cNvPr id="4" name="Group 3">
              <a:extLst>
                <a:ext uri="{FF2B5EF4-FFF2-40B4-BE49-F238E27FC236}">
                  <a16:creationId xmlns:a16="http://schemas.microsoft.com/office/drawing/2014/main" id="{380CABDA-FA91-C660-091C-FE5984DDF0E6}"/>
                </a:ext>
              </a:extLst>
            </p:cNvPr>
            <p:cNvGrpSpPr/>
            <p:nvPr userDrawn="1"/>
          </p:nvGrpSpPr>
          <p:grpSpPr>
            <a:xfrm>
              <a:off x="1574800" y="1716139"/>
              <a:ext cx="9076486" cy="2435698"/>
              <a:chOff x="1574800" y="1716139"/>
              <a:chExt cx="9076486" cy="2435698"/>
            </a:xfrm>
          </p:grpSpPr>
          <p:cxnSp>
            <p:nvCxnSpPr>
              <p:cNvPr id="40" name="Straight Connector 39">
                <a:extLst>
                  <a:ext uri="{FF2B5EF4-FFF2-40B4-BE49-F238E27FC236}">
                    <a16:creationId xmlns:a16="http://schemas.microsoft.com/office/drawing/2014/main" id="{7BAEDBE4-9F00-D212-47E5-38C119662C35}"/>
                  </a:ext>
                </a:extLst>
              </p:cNvPr>
              <p:cNvCxnSpPr>
                <a:cxnSpLocks/>
              </p:cNvCxnSpPr>
              <p:nvPr userDrawn="1"/>
            </p:nvCxnSpPr>
            <p:spPr>
              <a:xfrm flipV="1">
                <a:off x="6579936" y="2438400"/>
                <a:ext cx="0" cy="424918"/>
              </a:xfrm>
              <a:prstGeom prst="line">
                <a:avLst/>
              </a:prstGeom>
              <a:noFill/>
              <a:ln w="12700" cap="flat" cmpd="sng" algn="ctr">
                <a:solidFill>
                  <a:srgbClr val="69696D"/>
                </a:solidFill>
                <a:prstDash val="solid"/>
                <a:miter lim="800000"/>
              </a:ln>
              <a:effectLst/>
            </p:spPr>
          </p:cxnSp>
          <p:grpSp>
            <p:nvGrpSpPr>
              <p:cNvPr id="43" name="Group 42">
                <a:extLst>
                  <a:ext uri="{FF2B5EF4-FFF2-40B4-BE49-F238E27FC236}">
                    <a16:creationId xmlns:a16="http://schemas.microsoft.com/office/drawing/2014/main" id="{BB276207-92D0-5B12-CDDD-C2E720BFA115}"/>
                  </a:ext>
                </a:extLst>
              </p:cNvPr>
              <p:cNvGrpSpPr/>
              <p:nvPr userDrawn="1"/>
            </p:nvGrpSpPr>
            <p:grpSpPr>
              <a:xfrm>
                <a:off x="1574800" y="1716139"/>
                <a:ext cx="9076486" cy="2435698"/>
                <a:chOff x="1574800" y="1716139"/>
                <a:chExt cx="9076486" cy="2435698"/>
              </a:xfrm>
            </p:grpSpPr>
            <p:cxnSp>
              <p:nvCxnSpPr>
                <p:cNvPr id="49" name="Straight Connector 48">
                  <a:extLst>
                    <a:ext uri="{FF2B5EF4-FFF2-40B4-BE49-F238E27FC236}">
                      <a16:creationId xmlns:a16="http://schemas.microsoft.com/office/drawing/2014/main" id="{AD2A416F-38A4-34C4-54EC-EAB48C9481E4}"/>
                    </a:ext>
                  </a:extLst>
                </p:cNvPr>
                <p:cNvCxnSpPr>
                  <a:cxnSpLocks/>
                </p:cNvCxnSpPr>
                <p:nvPr userDrawn="1"/>
              </p:nvCxnSpPr>
              <p:spPr>
                <a:xfrm flipV="1">
                  <a:off x="1581216" y="2975979"/>
                  <a:ext cx="0" cy="890477"/>
                </a:xfrm>
                <a:prstGeom prst="line">
                  <a:avLst/>
                </a:prstGeom>
                <a:noFill/>
                <a:ln w="12700" cap="flat" cmpd="sng" algn="ctr">
                  <a:solidFill>
                    <a:srgbClr val="69696D"/>
                  </a:solidFill>
                  <a:prstDash val="solid"/>
                  <a:miter lim="800000"/>
                </a:ln>
                <a:effectLst/>
              </p:spPr>
            </p:cxnSp>
            <p:cxnSp>
              <p:nvCxnSpPr>
                <p:cNvPr id="50" name="Straight Connector 49">
                  <a:extLst>
                    <a:ext uri="{FF2B5EF4-FFF2-40B4-BE49-F238E27FC236}">
                      <a16:creationId xmlns:a16="http://schemas.microsoft.com/office/drawing/2014/main" id="{994BB403-C05F-881A-6003-61D79138459B}"/>
                    </a:ext>
                  </a:extLst>
                </p:cNvPr>
                <p:cNvCxnSpPr/>
                <p:nvPr userDrawn="1"/>
              </p:nvCxnSpPr>
              <p:spPr>
                <a:xfrm flipV="1">
                  <a:off x="3627120" y="2966720"/>
                  <a:ext cx="0" cy="890477"/>
                </a:xfrm>
                <a:prstGeom prst="line">
                  <a:avLst/>
                </a:prstGeom>
                <a:noFill/>
                <a:ln w="12700" cap="flat" cmpd="sng" algn="ctr">
                  <a:solidFill>
                    <a:srgbClr val="69696D"/>
                  </a:solidFill>
                  <a:prstDash val="solid"/>
                  <a:miter lim="800000"/>
                </a:ln>
                <a:effectLst/>
              </p:spPr>
            </p:cxnSp>
            <p:cxnSp>
              <p:nvCxnSpPr>
                <p:cNvPr id="51" name="Straight Connector 50">
                  <a:extLst>
                    <a:ext uri="{FF2B5EF4-FFF2-40B4-BE49-F238E27FC236}">
                      <a16:creationId xmlns:a16="http://schemas.microsoft.com/office/drawing/2014/main" id="{14974DBC-5576-917D-FFA2-EA6D78A0566D}"/>
                    </a:ext>
                  </a:extLst>
                </p:cNvPr>
                <p:cNvCxnSpPr>
                  <a:cxnSpLocks/>
                </p:cNvCxnSpPr>
                <p:nvPr userDrawn="1"/>
              </p:nvCxnSpPr>
              <p:spPr>
                <a:xfrm flipV="1">
                  <a:off x="6116320" y="1869440"/>
                  <a:ext cx="0" cy="1987757"/>
                </a:xfrm>
                <a:prstGeom prst="line">
                  <a:avLst/>
                </a:prstGeom>
                <a:noFill/>
                <a:ln w="12700" cap="flat" cmpd="sng" algn="ctr">
                  <a:solidFill>
                    <a:srgbClr val="69696D"/>
                  </a:solidFill>
                  <a:prstDash val="solid"/>
                  <a:miter lim="800000"/>
                </a:ln>
                <a:effectLst/>
              </p:spPr>
            </p:cxnSp>
            <p:cxnSp>
              <p:nvCxnSpPr>
                <p:cNvPr id="52" name="Straight Connector 51">
                  <a:extLst>
                    <a:ext uri="{FF2B5EF4-FFF2-40B4-BE49-F238E27FC236}">
                      <a16:creationId xmlns:a16="http://schemas.microsoft.com/office/drawing/2014/main" id="{71B4E8A2-C2C7-4F1E-FCA6-CB50906DC9FA}"/>
                    </a:ext>
                  </a:extLst>
                </p:cNvPr>
                <p:cNvCxnSpPr>
                  <a:cxnSpLocks/>
                </p:cNvCxnSpPr>
                <p:nvPr userDrawn="1"/>
              </p:nvCxnSpPr>
              <p:spPr>
                <a:xfrm flipV="1">
                  <a:off x="7528560" y="1950720"/>
                  <a:ext cx="0" cy="1987757"/>
                </a:xfrm>
                <a:prstGeom prst="line">
                  <a:avLst/>
                </a:prstGeom>
                <a:noFill/>
                <a:ln w="12700" cap="flat" cmpd="sng" algn="ctr">
                  <a:solidFill>
                    <a:srgbClr val="69696D"/>
                  </a:solidFill>
                  <a:prstDash val="solid"/>
                  <a:miter lim="800000"/>
                </a:ln>
                <a:effectLst/>
              </p:spPr>
            </p:cxnSp>
            <p:cxnSp>
              <p:nvCxnSpPr>
                <p:cNvPr id="53" name="Straight Connector 52">
                  <a:extLst>
                    <a:ext uri="{FF2B5EF4-FFF2-40B4-BE49-F238E27FC236}">
                      <a16:creationId xmlns:a16="http://schemas.microsoft.com/office/drawing/2014/main" id="{51C340FC-B600-1EE0-CE6F-B38F764F0009}"/>
                    </a:ext>
                  </a:extLst>
                </p:cNvPr>
                <p:cNvCxnSpPr>
                  <a:cxnSpLocks/>
                </p:cNvCxnSpPr>
                <p:nvPr userDrawn="1"/>
              </p:nvCxnSpPr>
              <p:spPr>
                <a:xfrm flipV="1">
                  <a:off x="10644870" y="2438400"/>
                  <a:ext cx="0" cy="680720"/>
                </a:xfrm>
                <a:prstGeom prst="line">
                  <a:avLst/>
                </a:prstGeom>
                <a:noFill/>
                <a:ln w="12700" cap="flat" cmpd="sng" algn="ctr">
                  <a:solidFill>
                    <a:srgbClr val="69696D"/>
                  </a:solidFill>
                  <a:prstDash val="solid"/>
                  <a:miter lim="800000"/>
                </a:ln>
                <a:effectLst/>
              </p:spPr>
            </p:cxnSp>
            <p:cxnSp>
              <p:nvCxnSpPr>
                <p:cNvPr id="54" name="Straight Connector 53">
                  <a:extLst>
                    <a:ext uri="{FF2B5EF4-FFF2-40B4-BE49-F238E27FC236}">
                      <a16:creationId xmlns:a16="http://schemas.microsoft.com/office/drawing/2014/main" id="{A8D31C9D-80D9-1252-AFFB-0A3F08E572FA}"/>
                    </a:ext>
                  </a:extLst>
                </p:cNvPr>
                <p:cNvCxnSpPr>
                  <a:cxnSpLocks/>
                </p:cNvCxnSpPr>
                <p:nvPr userDrawn="1"/>
              </p:nvCxnSpPr>
              <p:spPr>
                <a:xfrm flipV="1">
                  <a:off x="8607204" y="1717941"/>
                  <a:ext cx="0" cy="424918"/>
                </a:xfrm>
                <a:prstGeom prst="line">
                  <a:avLst/>
                </a:prstGeom>
                <a:noFill/>
                <a:ln w="12700" cap="flat" cmpd="sng" algn="ctr">
                  <a:solidFill>
                    <a:srgbClr val="69696D"/>
                  </a:solidFill>
                  <a:prstDash val="solid"/>
                  <a:miter lim="800000"/>
                </a:ln>
                <a:effectLst/>
              </p:spPr>
            </p:cxnSp>
            <p:cxnSp>
              <p:nvCxnSpPr>
                <p:cNvPr id="62" name="Straight Connector 61">
                  <a:extLst>
                    <a:ext uri="{FF2B5EF4-FFF2-40B4-BE49-F238E27FC236}">
                      <a16:creationId xmlns:a16="http://schemas.microsoft.com/office/drawing/2014/main" id="{8611A342-22B7-A90B-4EA0-2EC743180FBF}"/>
                    </a:ext>
                  </a:extLst>
                </p:cNvPr>
                <p:cNvCxnSpPr>
                  <a:cxnSpLocks/>
                </p:cNvCxnSpPr>
                <p:nvPr userDrawn="1"/>
              </p:nvCxnSpPr>
              <p:spPr>
                <a:xfrm>
                  <a:off x="3620704" y="1716139"/>
                  <a:ext cx="4991699" cy="0"/>
                </a:xfrm>
                <a:prstGeom prst="line">
                  <a:avLst/>
                </a:prstGeom>
                <a:noFill/>
                <a:ln w="12700" cap="flat" cmpd="sng" algn="ctr">
                  <a:solidFill>
                    <a:srgbClr val="69696D"/>
                  </a:solidFill>
                  <a:prstDash val="solid"/>
                  <a:miter lim="800000"/>
                </a:ln>
                <a:effectLst/>
              </p:spPr>
            </p:cxnSp>
            <p:cxnSp>
              <p:nvCxnSpPr>
                <p:cNvPr id="63" name="Straight Connector 62">
                  <a:extLst>
                    <a:ext uri="{FF2B5EF4-FFF2-40B4-BE49-F238E27FC236}">
                      <a16:creationId xmlns:a16="http://schemas.microsoft.com/office/drawing/2014/main" id="{C542FBBF-851E-BC6D-EE9B-4D261F175608}"/>
                    </a:ext>
                  </a:extLst>
                </p:cNvPr>
                <p:cNvCxnSpPr>
                  <a:cxnSpLocks/>
                </p:cNvCxnSpPr>
                <p:nvPr userDrawn="1"/>
              </p:nvCxnSpPr>
              <p:spPr>
                <a:xfrm>
                  <a:off x="1574800" y="2975979"/>
                  <a:ext cx="2062480" cy="0"/>
                </a:xfrm>
                <a:prstGeom prst="line">
                  <a:avLst/>
                </a:prstGeom>
                <a:noFill/>
                <a:ln w="12700" cap="flat" cmpd="sng" algn="ctr">
                  <a:solidFill>
                    <a:srgbClr val="69696D"/>
                  </a:solidFill>
                  <a:prstDash val="solid"/>
                  <a:miter lim="800000"/>
                </a:ln>
                <a:effectLst/>
              </p:spPr>
            </p:cxnSp>
            <p:cxnSp>
              <p:nvCxnSpPr>
                <p:cNvPr id="64" name="Straight Connector 63">
                  <a:extLst>
                    <a:ext uri="{FF2B5EF4-FFF2-40B4-BE49-F238E27FC236}">
                      <a16:creationId xmlns:a16="http://schemas.microsoft.com/office/drawing/2014/main" id="{1AE995F3-911F-0F8B-4653-7B22477E0594}"/>
                    </a:ext>
                  </a:extLst>
                </p:cNvPr>
                <p:cNvCxnSpPr>
                  <a:cxnSpLocks/>
                </p:cNvCxnSpPr>
                <p:nvPr userDrawn="1"/>
              </p:nvCxnSpPr>
              <p:spPr>
                <a:xfrm>
                  <a:off x="6573520" y="2438400"/>
                  <a:ext cx="4077766" cy="0"/>
                </a:xfrm>
                <a:prstGeom prst="line">
                  <a:avLst/>
                </a:prstGeom>
                <a:noFill/>
                <a:ln w="12700" cap="flat" cmpd="sng" algn="ctr">
                  <a:solidFill>
                    <a:srgbClr val="69696D"/>
                  </a:solidFill>
                  <a:prstDash val="solid"/>
                  <a:miter lim="800000"/>
                </a:ln>
                <a:effectLst/>
              </p:spPr>
            </p:cxnSp>
            <p:cxnSp>
              <p:nvCxnSpPr>
                <p:cNvPr id="65" name="Straight Connector 64">
                  <a:extLst>
                    <a:ext uri="{FF2B5EF4-FFF2-40B4-BE49-F238E27FC236}">
                      <a16:creationId xmlns:a16="http://schemas.microsoft.com/office/drawing/2014/main" id="{58678940-B560-70B3-5B44-4BAC59A80EC9}"/>
                    </a:ext>
                  </a:extLst>
                </p:cNvPr>
                <p:cNvCxnSpPr>
                  <a:cxnSpLocks/>
                </p:cNvCxnSpPr>
                <p:nvPr userDrawn="1"/>
              </p:nvCxnSpPr>
              <p:spPr>
                <a:xfrm flipV="1">
                  <a:off x="3627120" y="1716139"/>
                  <a:ext cx="0" cy="1147179"/>
                </a:xfrm>
                <a:prstGeom prst="line">
                  <a:avLst/>
                </a:prstGeom>
                <a:noFill/>
                <a:ln w="12700" cap="flat" cmpd="sng" algn="ctr">
                  <a:solidFill>
                    <a:srgbClr val="69696D"/>
                  </a:solidFill>
                  <a:prstDash val="solid"/>
                  <a:miter lim="800000"/>
                </a:ln>
                <a:effectLst/>
              </p:spPr>
            </p:cxnSp>
            <p:cxnSp>
              <p:nvCxnSpPr>
                <p:cNvPr id="66" name="Straight Connector 65">
                  <a:extLst>
                    <a:ext uri="{FF2B5EF4-FFF2-40B4-BE49-F238E27FC236}">
                      <a16:creationId xmlns:a16="http://schemas.microsoft.com/office/drawing/2014/main" id="{4D12080F-52A9-740F-6BF4-14EEA38E2719}"/>
                    </a:ext>
                  </a:extLst>
                </p:cNvPr>
                <p:cNvCxnSpPr>
                  <a:cxnSpLocks/>
                </p:cNvCxnSpPr>
                <p:nvPr userDrawn="1"/>
              </p:nvCxnSpPr>
              <p:spPr>
                <a:xfrm>
                  <a:off x="6115558" y="1956771"/>
                  <a:ext cx="1413002" cy="0"/>
                </a:xfrm>
                <a:prstGeom prst="line">
                  <a:avLst/>
                </a:prstGeom>
                <a:noFill/>
                <a:ln w="12700" cap="flat" cmpd="sng" algn="ctr">
                  <a:solidFill>
                    <a:srgbClr val="69696D"/>
                  </a:solidFill>
                  <a:prstDash val="solid"/>
                  <a:miter lim="800000"/>
                </a:ln>
                <a:effectLst/>
              </p:spPr>
            </p:cxnSp>
            <p:cxnSp>
              <p:nvCxnSpPr>
                <p:cNvPr id="67" name="Straight Connector 66">
                  <a:extLst>
                    <a:ext uri="{FF2B5EF4-FFF2-40B4-BE49-F238E27FC236}">
                      <a16:creationId xmlns:a16="http://schemas.microsoft.com/office/drawing/2014/main" id="{C45D346B-C007-AA83-1BE5-5D79ECE71A6F}"/>
                    </a:ext>
                  </a:extLst>
                </p:cNvPr>
                <p:cNvCxnSpPr>
                  <a:cxnSpLocks/>
                </p:cNvCxnSpPr>
                <p:nvPr userDrawn="1"/>
              </p:nvCxnSpPr>
              <p:spPr>
                <a:xfrm>
                  <a:off x="6431765" y="4151837"/>
                  <a:ext cx="1413002" cy="0"/>
                </a:xfrm>
                <a:prstGeom prst="line">
                  <a:avLst/>
                </a:prstGeom>
                <a:noFill/>
                <a:ln w="12700" cap="flat" cmpd="sng" algn="ctr">
                  <a:solidFill>
                    <a:srgbClr val="69696D"/>
                  </a:solidFill>
                  <a:prstDash val="solid"/>
                  <a:miter lim="800000"/>
                </a:ln>
                <a:effectLst/>
              </p:spPr>
            </p:cxnSp>
          </p:grpSp>
        </p:grpSp>
        <p:grpSp>
          <p:nvGrpSpPr>
            <p:cNvPr id="15" name="Group 14">
              <a:extLst>
                <a:ext uri="{FF2B5EF4-FFF2-40B4-BE49-F238E27FC236}">
                  <a16:creationId xmlns:a16="http://schemas.microsoft.com/office/drawing/2014/main" id="{50A600EC-4DF0-EE37-8D72-058D9D446064}"/>
                </a:ext>
              </a:extLst>
            </p:cNvPr>
            <p:cNvGrpSpPr/>
            <p:nvPr userDrawn="1"/>
          </p:nvGrpSpPr>
          <p:grpSpPr>
            <a:xfrm>
              <a:off x="670560" y="1503680"/>
              <a:ext cx="11196971" cy="2926080"/>
              <a:chOff x="670560" y="1503680"/>
              <a:chExt cx="11196971" cy="2926080"/>
            </a:xfrm>
          </p:grpSpPr>
          <p:sp>
            <p:nvSpPr>
              <p:cNvPr id="19" name="Rectangle 18">
                <a:extLst>
                  <a:ext uri="{FF2B5EF4-FFF2-40B4-BE49-F238E27FC236}">
                    <a16:creationId xmlns:a16="http://schemas.microsoft.com/office/drawing/2014/main" id="{D9A90D7A-91EB-CC73-E38E-07CA825B5657}"/>
                  </a:ext>
                </a:extLst>
              </p:cNvPr>
              <p:cNvSpPr/>
              <p:nvPr userDrawn="1"/>
            </p:nvSpPr>
            <p:spPr>
              <a:xfrm>
                <a:off x="5212080" y="1503680"/>
                <a:ext cx="1808480" cy="568960"/>
              </a:xfrm>
              <a:prstGeom prst="rect">
                <a:avLst/>
              </a:prstGeom>
              <a:solidFill>
                <a:srgbClr val="2058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NCSL EXECUTIVE COMMITTEE</a:t>
                </a:r>
              </a:p>
            </p:txBody>
          </p:sp>
          <p:sp>
            <p:nvSpPr>
              <p:cNvPr id="22" name="Rectangle 21">
                <a:extLst>
                  <a:ext uri="{FF2B5EF4-FFF2-40B4-BE49-F238E27FC236}">
                    <a16:creationId xmlns:a16="http://schemas.microsoft.com/office/drawing/2014/main" id="{95097204-3018-0B93-56DB-9063A5E6598D}"/>
                  </a:ext>
                </a:extLst>
              </p:cNvPr>
              <p:cNvSpPr/>
              <p:nvPr userDrawn="1"/>
            </p:nvSpPr>
            <p:spPr>
              <a:xfrm>
                <a:off x="2733040" y="2702560"/>
                <a:ext cx="1808480" cy="568960"/>
              </a:xfrm>
              <a:prstGeom prst="rect">
                <a:avLst/>
              </a:prstGeom>
              <a:solidFill>
                <a:srgbClr val="715B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NCSL CEO</a:t>
                </a:r>
              </a:p>
            </p:txBody>
          </p:sp>
          <p:sp>
            <p:nvSpPr>
              <p:cNvPr id="24" name="Rectangle 23">
                <a:extLst>
                  <a:ext uri="{FF2B5EF4-FFF2-40B4-BE49-F238E27FC236}">
                    <a16:creationId xmlns:a16="http://schemas.microsoft.com/office/drawing/2014/main" id="{07D7FE5C-B1DE-9326-2C78-C4218FE9D2A4}"/>
                  </a:ext>
                </a:extLst>
              </p:cNvPr>
              <p:cNvSpPr/>
              <p:nvPr userDrawn="1"/>
            </p:nvSpPr>
            <p:spPr>
              <a:xfrm>
                <a:off x="2733040" y="3857197"/>
                <a:ext cx="1808480" cy="568960"/>
              </a:xfrm>
              <a:prstGeom prst="rect">
                <a:avLst/>
              </a:prstGeom>
              <a:solidFill>
                <a:srgbClr val="715B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D.C. OFFICE</a:t>
                </a:r>
              </a:p>
            </p:txBody>
          </p:sp>
          <p:sp>
            <p:nvSpPr>
              <p:cNvPr id="27" name="Rectangle 26">
                <a:extLst>
                  <a:ext uri="{FF2B5EF4-FFF2-40B4-BE49-F238E27FC236}">
                    <a16:creationId xmlns:a16="http://schemas.microsoft.com/office/drawing/2014/main" id="{6B031155-3F89-FBF8-3DC0-0DAE081A5E37}"/>
                  </a:ext>
                </a:extLst>
              </p:cNvPr>
              <p:cNvSpPr/>
              <p:nvPr userDrawn="1"/>
            </p:nvSpPr>
            <p:spPr>
              <a:xfrm>
                <a:off x="670560" y="3857197"/>
                <a:ext cx="1808480" cy="568960"/>
              </a:xfrm>
              <a:prstGeom prst="rect">
                <a:avLst/>
              </a:prstGeom>
              <a:solidFill>
                <a:srgbClr val="715B6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DENVER OFFICE</a:t>
                </a:r>
              </a:p>
            </p:txBody>
          </p:sp>
          <p:sp>
            <p:nvSpPr>
              <p:cNvPr id="28" name="Rectangle 27">
                <a:extLst>
                  <a:ext uri="{FF2B5EF4-FFF2-40B4-BE49-F238E27FC236}">
                    <a16:creationId xmlns:a16="http://schemas.microsoft.com/office/drawing/2014/main" id="{40AA38FB-A625-EB71-486B-0BB2076F5BDA}"/>
                  </a:ext>
                </a:extLst>
              </p:cNvPr>
              <p:cNvSpPr/>
              <p:nvPr userDrawn="1"/>
            </p:nvSpPr>
            <p:spPr>
              <a:xfrm>
                <a:off x="7254240" y="3860800"/>
                <a:ext cx="1808480" cy="568960"/>
              </a:xfrm>
              <a:prstGeom prst="rect">
                <a:avLst/>
              </a:prstGeom>
              <a:solidFill>
                <a:srgbClr val="9D642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8 TASK FORCES</a:t>
                </a:r>
              </a:p>
            </p:txBody>
          </p:sp>
          <p:sp>
            <p:nvSpPr>
              <p:cNvPr id="30" name="Rectangle 29">
                <a:extLst>
                  <a:ext uri="{FF2B5EF4-FFF2-40B4-BE49-F238E27FC236}">
                    <a16:creationId xmlns:a16="http://schemas.microsoft.com/office/drawing/2014/main" id="{6713FB2C-1903-8C7C-3093-F77DE69EE10D}"/>
                  </a:ext>
                </a:extLst>
              </p:cNvPr>
              <p:cNvSpPr/>
              <p:nvPr userDrawn="1"/>
            </p:nvSpPr>
            <p:spPr>
              <a:xfrm>
                <a:off x="5191760" y="3860800"/>
                <a:ext cx="1808480" cy="568960"/>
              </a:xfrm>
              <a:prstGeom prst="rect">
                <a:avLst/>
              </a:prstGeom>
              <a:solidFill>
                <a:srgbClr val="B159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11 STANDING COMMITTEES</a:t>
                </a:r>
              </a:p>
            </p:txBody>
          </p:sp>
          <p:sp>
            <p:nvSpPr>
              <p:cNvPr id="32" name="Rectangle 31">
                <a:extLst>
                  <a:ext uri="{FF2B5EF4-FFF2-40B4-BE49-F238E27FC236}">
                    <a16:creationId xmlns:a16="http://schemas.microsoft.com/office/drawing/2014/main" id="{526B05B6-8DF2-B06C-5492-90919952758F}"/>
                  </a:ext>
                </a:extLst>
              </p:cNvPr>
              <p:cNvSpPr/>
              <p:nvPr userDrawn="1"/>
            </p:nvSpPr>
            <p:spPr>
              <a:xfrm>
                <a:off x="5190236" y="2702560"/>
                <a:ext cx="1808480" cy="568960"/>
              </a:xfrm>
              <a:prstGeom prst="rect">
                <a:avLst/>
              </a:prstGeom>
              <a:solidFill>
                <a:srgbClr val="B159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STEERING COMMITTEE </a:t>
                </a:r>
                <a:b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b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AND OVERALL </a:t>
                </a:r>
                <a:b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b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COMMITTEE OFFICERS</a:t>
                </a:r>
              </a:p>
            </p:txBody>
          </p:sp>
          <p:sp>
            <p:nvSpPr>
              <p:cNvPr id="34" name="Rectangle 33">
                <a:extLst>
                  <a:ext uri="{FF2B5EF4-FFF2-40B4-BE49-F238E27FC236}">
                    <a16:creationId xmlns:a16="http://schemas.microsoft.com/office/drawing/2014/main" id="{81DA0B02-9F2F-860C-45D0-01C4FCFD2AB7}"/>
                  </a:ext>
                </a:extLst>
              </p:cNvPr>
              <p:cNvSpPr/>
              <p:nvPr userDrawn="1"/>
            </p:nvSpPr>
            <p:spPr>
              <a:xfrm>
                <a:off x="7699756" y="2092960"/>
                <a:ext cx="1808480" cy="568960"/>
              </a:xfrm>
              <a:prstGeom prst="rect">
                <a:avLst/>
              </a:prstGeom>
              <a:solidFill>
                <a:srgbClr val="70C3B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LEGISLATIVE STAFF COORDINATING COMMITTEE</a:t>
                </a:r>
              </a:p>
            </p:txBody>
          </p:sp>
          <p:sp>
            <p:nvSpPr>
              <p:cNvPr id="36" name="Rectangle 35">
                <a:extLst>
                  <a:ext uri="{FF2B5EF4-FFF2-40B4-BE49-F238E27FC236}">
                    <a16:creationId xmlns:a16="http://schemas.microsoft.com/office/drawing/2014/main" id="{F2C8E43C-04CE-1409-53F2-602BBEE89F5E}"/>
                  </a:ext>
                </a:extLst>
              </p:cNvPr>
              <p:cNvSpPr/>
              <p:nvPr userDrawn="1"/>
            </p:nvSpPr>
            <p:spPr>
              <a:xfrm>
                <a:off x="9413513" y="2976879"/>
                <a:ext cx="2454018" cy="568960"/>
              </a:xfrm>
              <a:prstGeom prst="rect">
                <a:avLst/>
              </a:prstGeom>
              <a:solidFill>
                <a:srgbClr val="6969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Calibri" panose="020F0502020204030204"/>
                    <a:ea typeface="+mn-ea"/>
                    <a:cs typeface="+mn-cs"/>
                  </a:rPr>
                  <a:t>9 PROFESSIONAL STAFF ASSOCIATIONS</a:t>
                </a:r>
              </a:p>
            </p:txBody>
          </p:sp>
        </p:grpSp>
      </p:grpSp>
      <p:pic>
        <p:nvPicPr>
          <p:cNvPr id="69" name="Picture 4">
            <a:extLst>
              <a:ext uri="{FF2B5EF4-FFF2-40B4-BE49-F238E27FC236}">
                <a16:creationId xmlns:a16="http://schemas.microsoft.com/office/drawing/2014/main" id="{783D7C16-CBEC-A43D-CF49-AD257BB491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86741" y="224353"/>
            <a:ext cx="2418517" cy="891770"/>
          </a:xfrm>
          <a:prstGeom prst="rect">
            <a:avLst/>
          </a:prstGeom>
        </p:spPr>
      </p:pic>
      <p:sp>
        <p:nvSpPr>
          <p:cNvPr id="70" name="TextBox 69">
            <a:extLst>
              <a:ext uri="{FF2B5EF4-FFF2-40B4-BE49-F238E27FC236}">
                <a16:creationId xmlns:a16="http://schemas.microsoft.com/office/drawing/2014/main" id="{54CCB8CE-4A29-8B7C-565A-30D1CB6AE5ED}"/>
              </a:ext>
            </a:extLst>
          </p:cNvPr>
          <p:cNvSpPr txBox="1"/>
          <p:nvPr userDrawn="1"/>
        </p:nvSpPr>
        <p:spPr>
          <a:xfrm>
            <a:off x="670560" y="4391679"/>
            <a:ext cx="1933026" cy="1200329"/>
          </a:xfrm>
          <a:prstGeom prst="rect">
            <a:avLst/>
          </a:prstGeom>
          <a:noFill/>
        </p:spPr>
        <p:txBody>
          <a:bodyPr wrap="square">
            <a:spAutoFit/>
          </a:bodyPr>
          <a:lstStyle/>
          <a:p>
            <a:pPr marL="171450" indent="-171450">
              <a:buFont typeface="Arial" panose="020B0604020202020204" pitchFamily="34" charset="0"/>
              <a:buChar char="•"/>
            </a:pPr>
            <a:r>
              <a:rPr lang="en-US" sz="900">
                <a:solidFill>
                  <a:srgbClr val="715B64"/>
                </a:solidFill>
                <a:latin typeface="Calibri" panose="020F0502020204030204"/>
              </a:rPr>
              <a:t>Communications and Outreach</a:t>
            </a:r>
          </a:p>
          <a:p>
            <a:pPr marL="171450" indent="-171450">
              <a:buFont typeface="Arial" panose="020B0604020202020204" pitchFamily="34" charset="0"/>
              <a:buChar char="•"/>
            </a:pPr>
            <a:r>
              <a:rPr lang="en-US" sz="900">
                <a:solidFill>
                  <a:srgbClr val="715B64"/>
                </a:solidFill>
                <a:latin typeface="Calibri" panose="020F0502020204030204"/>
              </a:rPr>
              <a:t>Finance/Accounting</a:t>
            </a:r>
          </a:p>
          <a:p>
            <a:pPr marL="171450" indent="-171450">
              <a:buFont typeface="Arial" panose="020B0604020202020204" pitchFamily="34" charset="0"/>
              <a:buChar char="•"/>
            </a:pPr>
            <a:r>
              <a:rPr lang="en-US" sz="900">
                <a:solidFill>
                  <a:srgbClr val="715B64"/>
                </a:solidFill>
                <a:latin typeface="Calibri" panose="020F0502020204030204"/>
              </a:rPr>
              <a:t>Leaders/International</a:t>
            </a:r>
          </a:p>
          <a:p>
            <a:pPr marL="171450" indent="-171450">
              <a:buFont typeface="Arial" panose="020B0604020202020204" pitchFamily="34" charset="0"/>
              <a:buChar char="•"/>
            </a:pPr>
            <a:r>
              <a:rPr lang="en-US" sz="900">
                <a:solidFill>
                  <a:srgbClr val="715B64"/>
                </a:solidFill>
                <a:latin typeface="Calibri" panose="020F0502020204030204"/>
              </a:rPr>
              <a:t>NCSL Foundation</a:t>
            </a:r>
          </a:p>
          <a:p>
            <a:pPr marL="171450" indent="-171450">
              <a:buFont typeface="Arial" panose="020B0604020202020204" pitchFamily="34" charset="0"/>
              <a:buChar char="•"/>
            </a:pPr>
            <a:r>
              <a:rPr lang="en-US" sz="900">
                <a:solidFill>
                  <a:srgbClr val="715B64"/>
                </a:solidFill>
                <a:latin typeface="Calibri" panose="020F0502020204030204"/>
              </a:rPr>
              <a:t>Operations</a:t>
            </a:r>
          </a:p>
          <a:p>
            <a:pPr marL="171450" indent="-171450">
              <a:buFont typeface="Arial" panose="020B0604020202020204" pitchFamily="34" charset="0"/>
              <a:buChar char="•"/>
            </a:pPr>
            <a:r>
              <a:rPr lang="en-US" sz="900">
                <a:solidFill>
                  <a:srgbClr val="715B64"/>
                </a:solidFill>
                <a:latin typeface="Calibri" panose="020F0502020204030204"/>
              </a:rPr>
              <a:t>State Policy Research</a:t>
            </a:r>
          </a:p>
          <a:p>
            <a:pPr marL="171450" indent="-171450">
              <a:buFont typeface="Arial" panose="020B0604020202020204" pitchFamily="34" charset="0"/>
              <a:buChar char="•"/>
            </a:pPr>
            <a:r>
              <a:rPr lang="en-US" sz="900">
                <a:solidFill>
                  <a:srgbClr val="715B64"/>
                </a:solidFill>
                <a:latin typeface="Calibri" panose="020F0502020204030204"/>
              </a:rPr>
              <a:t>State Services</a:t>
            </a:r>
          </a:p>
          <a:p>
            <a:pPr marL="171450" indent="-171450">
              <a:buFont typeface="Arial" panose="020B0604020202020204" pitchFamily="34" charset="0"/>
              <a:buChar char="•"/>
            </a:pPr>
            <a:r>
              <a:rPr lang="en-US" sz="900">
                <a:solidFill>
                  <a:srgbClr val="715B64"/>
                </a:solidFill>
                <a:latin typeface="Calibri" panose="020F0502020204030204"/>
              </a:rPr>
              <a:t>Training</a:t>
            </a:r>
          </a:p>
        </p:txBody>
      </p:sp>
      <p:sp>
        <p:nvSpPr>
          <p:cNvPr id="71" name="TextBox 70">
            <a:extLst>
              <a:ext uri="{FF2B5EF4-FFF2-40B4-BE49-F238E27FC236}">
                <a16:creationId xmlns:a16="http://schemas.microsoft.com/office/drawing/2014/main" id="{D1B8A38D-8549-D0AB-0E55-9FD7897BC374}"/>
              </a:ext>
            </a:extLst>
          </p:cNvPr>
          <p:cNvSpPr txBox="1"/>
          <p:nvPr userDrawn="1"/>
        </p:nvSpPr>
        <p:spPr>
          <a:xfrm>
            <a:off x="2722880" y="4391679"/>
            <a:ext cx="1808480" cy="230832"/>
          </a:xfrm>
          <a:prstGeom prst="rect">
            <a:avLst/>
          </a:prstGeom>
          <a:noFill/>
        </p:spPr>
        <p:txBody>
          <a:bodyPr wrap="square">
            <a:spAutoFit/>
          </a:bodyPr>
          <a:lstStyle/>
          <a:p>
            <a:pPr marL="171450" indent="-171450">
              <a:buFont typeface="Arial" panose="020B0604020202020204" pitchFamily="34" charset="0"/>
              <a:buChar char="•"/>
            </a:pPr>
            <a:r>
              <a:rPr lang="en-US" sz="900">
                <a:solidFill>
                  <a:srgbClr val="715B64"/>
                </a:solidFill>
                <a:latin typeface="Calibri" panose="020F0502020204030204"/>
              </a:rPr>
              <a:t>State-Federal Relations</a:t>
            </a:r>
          </a:p>
        </p:txBody>
      </p:sp>
      <p:sp>
        <p:nvSpPr>
          <p:cNvPr id="72" name="TextBox 71">
            <a:extLst>
              <a:ext uri="{FF2B5EF4-FFF2-40B4-BE49-F238E27FC236}">
                <a16:creationId xmlns:a16="http://schemas.microsoft.com/office/drawing/2014/main" id="{1CA95A5B-C658-01B7-A5A5-163ABB8633AD}"/>
              </a:ext>
            </a:extLst>
          </p:cNvPr>
          <p:cNvSpPr txBox="1"/>
          <p:nvPr userDrawn="1"/>
        </p:nvSpPr>
        <p:spPr>
          <a:xfrm>
            <a:off x="9362276" y="3537090"/>
            <a:ext cx="2540547" cy="2462213"/>
          </a:xfrm>
          <a:prstGeom prst="rect">
            <a:avLst/>
          </a:prstGeom>
          <a:noFill/>
        </p:spPr>
        <p:txBody>
          <a:bodyPr wrap="square">
            <a:spAutoFit/>
          </a:bodyPr>
          <a:lstStyle/>
          <a:p>
            <a:pPr marL="171450" indent="-171450">
              <a:buFont typeface="Arial" panose="020B0604020202020204" pitchFamily="34" charset="0"/>
              <a:buChar char="•"/>
            </a:pPr>
            <a:r>
              <a:rPr lang="en-US" sz="900" b="1">
                <a:solidFill>
                  <a:srgbClr val="69696D"/>
                </a:solidFill>
                <a:latin typeface="Calibri" panose="020F0502020204030204"/>
              </a:rPr>
              <a:t>ASLCS: </a:t>
            </a:r>
            <a:r>
              <a:rPr lang="en-US" sz="900">
                <a:solidFill>
                  <a:srgbClr val="69696D"/>
                </a:solidFill>
                <a:latin typeface="Calibri" panose="020F0502020204030204"/>
              </a:rPr>
              <a:t>American Society of Legislative Clerks and Secretaries</a:t>
            </a:r>
          </a:p>
          <a:p>
            <a:pPr marL="171450" indent="-171450">
              <a:buFont typeface="Arial" panose="020B0604020202020204" pitchFamily="34" charset="0"/>
              <a:buChar char="•"/>
            </a:pPr>
            <a:r>
              <a:rPr lang="en-US" sz="900" b="1">
                <a:solidFill>
                  <a:srgbClr val="69696D"/>
                </a:solidFill>
                <a:latin typeface="Calibri" panose="020F0502020204030204"/>
              </a:rPr>
              <a:t>LINCS: </a:t>
            </a:r>
            <a:r>
              <a:rPr lang="en-US" sz="900">
                <a:solidFill>
                  <a:srgbClr val="69696D"/>
                </a:solidFill>
                <a:latin typeface="Calibri" panose="020F0502020204030204"/>
              </a:rPr>
              <a:t>Legislative Information and Communications Staff</a:t>
            </a:r>
          </a:p>
          <a:p>
            <a:pPr marL="171450" indent="-171450">
              <a:buFont typeface="Arial" panose="020B0604020202020204" pitchFamily="34" charset="0"/>
              <a:buChar char="•"/>
            </a:pPr>
            <a:r>
              <a:rPr lang="en-US" sz="900" b="1">
                <a:solidFill>
                  <a:srgbClr val="69696D"/>
                </a:solidFill>
                <a:latin typeface="Calibri" panose="020F0502020204030204"/>
              </a:rPr>
              <a:t>LRL: </a:t>
            </a:r>
            <a:r>
              <a:rPr lang="en-US" sz="900">
                <a:solidFill>
                  <a:srgbClr val="69696D"/>
                </a:solidFill>
                <a:latin typeface="Calibri" panose="020F0502020204030204"/>
              </a:rPr>
              <a:t>Legislative Research Librarians</a:t>
            </a:r>
          </a:p>
          <a:p>
            <a:pPr marL="171450" indent="-171450">
              <a:buFont typeface="Arial" panose="020B0604020202020204" pitchFamily="34" charset="0"/>
              <a:buChar char="•"/>
            </a:pPr>
            <a:r>
              <a:rPr lang="en-US" sz="900" b="1">
                <a:solidFill>
                  <a:srgbClr val="69696D"/>
                </a:solidFill>
                <a:latin typeface="Calibri" panose="020F0502020204030204"/>
              </a:rPr>
              <a:t>LSPA: </a:t>
            </a:r>
            <a:r>
              <a:rPr lang="en-US" sz="900">
                <a:solidFill>
                  <a:srgbClr val="69696D"/>
                </a:solidFill>
                <a:latin typeface="Calibri" panose="020F0502020204030204"/>
              </a:rPr>
              <a:t>Leadership Staff Professional Association</a:t>
            </a:r>
          </a:p>
          <a:p>
            <a:pPr marL="171450" indent="-171450">
              <a:buFont typeface="Arial" panose="020B0604020202020204" pitchFamily="34" charset="0"/>
              <a:buChar char="•"/>
            </a:pPr>
            <a:r>
              <a:rPr lang="en-US" sz="900" b="1">
                <a:solidFill>
                  <a:srgbClr val="69696D"/>
                </a:solidFill>
                <a:latin typeface="Calibri" panose="020F0502020204030204"/>
              </a:rPr>
              <a:t>NALFO: </a:t>
            </a:r>
            <a:r>
              <a:rPr lang="en-US" sz="900">
                <a:solidFill>
                  <a:srgbClr val="69696D"/>
                </a:solidFill>
                <a:latin typeface="Calibri" panose="020F0502020204030204"/>
              </a:rPr>
              <a:t>National Association of Legislative Fiscal Office</a:t>
            </a:r>
          </a:p>
          <a:p>
            <a:pPr marL="171450" indent="-171450">
              <a:buFont typeface="Arial" panose="020B0604020202020204" pitchFamily="34" charset="0"/>
              <a:buChar char="•"/>
            </a:pPr>
            <a:r>
              <a:rPr lang="en-US" sz="900" b="1">
                <a:solidFill>
                  <a:srgbClr val="69696D"/>
                </a:solidFill>
                <a:latin typeface="Calibri" panose="020F0502020204030204"/>
              </a:rPr>
              <a:t>NALIT: </a:t>
            </a:r>
            <a:r>
              <a:rPr lang="en-US" sz="900">
                <a:solidFill>
                  <a:srgbClr val="69696D"/>
                </a:solidFill>
                <a:latin typeface="Calibri" panose="020F0502020204030204"/>
              </a:rPr>
              <a:t>National Association of Legislative Information Technology</a:t>
            </a:r>
          </a:p>
          <a:p>
            <a:pPr marL="171450" indent="-171450">
              <a:buFont typeface="Arial" panose="020B0604020202020204" pitchFamily="34" charset="0"/>
              <a:buChar char="•"/>
            </a:pPr>
            <a:r>
              <a:rPr lang="en-US" sz="900" b="1">
                <a:solidFill>
                  <a:srgbClr val="69696D"/>
                </a:solidFill>
                <a:latin typeface="Calibri" panose="020F0502020204030204"/>
              </a:rPr>
              <a:t>NLPES: </a:t>
            </a:r>
            <a:r>
              <a:rPr lang="en-US" sz="900">
                <a:solidFill>
                  <a:srgbClr val="69696D"/>
                </a:solidFill>
                <a:latin typeface="Calibri" panose="020F0502020204030204"/>
              </a:rPr>
              <a:t>National Legislative Program Evaluation Society </a:t>
            </a:r>
          </a:p>
          <a:p>
            <a:pPr marL="171450" indent="-171450">
              <a:buFont typeface="Arial" panose="020B0604020202020204" pitchFamily="34" charset="0"/>
              <a:buChar char="•"/>
            </a:pPr>
            <a:r>
              <a:rPr lang="en-US" sz="900" b="1">
                <a:solidFill>
                  <a:srgbClr val="69696D"/>
                </a:solidFill>
                <a:latin typeface="Calibri" panose="020F0502020204030204"/>
              </a:rPr>
              <a:t>NLSSA: </a:t>
            </a:r>
            <a:r>
              <a:rPr lang="en-US" sz="900">
                <a:solidFill>
                  <a:srgbClr val="69696D"/>
                </a:solidFill>
                <a:latin typeface="Calibri" panose="020F0502020204030204"/>
              </a:rPr>
              <a:t>National Legislative Services &amp; Security Association</a:t>
            </a:r>
          </a:p>
          <a:p>
            <a:pPr marL="171450" indent="-171450">
              <a:buFont typeface="Arial" panose="020B0604020202020204" pitchFamily="34" charset="0"/>
              <a:buChar char="•"/>
            </a:pPr>
            <a:r>
              <a:rPr lang="en-US" sz="900" b="1">
                <a:solidFill>
                  <a:srgbClr val="69696D"/>
                </a:solidFill>
                <a:latin typeface="Calibri" panose="020F0502020204030204"/>
              </a:rPr>
              <a:t>RELACS: </a:t>
            </a:r>
            <a:r>
              <a:rPr lang="en-US" sz="900">
                <a:solidFill>
                  <a:srgbClr val="69696D"/>
                </a:solidFill>
                <a:latin typeface="Calibri" panose="020F0502020204030204"/>
              </a:rPr>
              <a:t>Research, Editorial, Legal &amp; Committee Staff</a:t>
            </a:r>
          </a:p>
          <a:p>
            <a:endParaRPr lang="en-US" sz="1000">
              <a:solidFill>
                <a:srgbClr val="69696D"/>
              </a:solidFill>
              <a:latin typeface="Calibri" panose="020F0502020204030204"/>
            </a:endParaRPr>
          </a:p>
        </p:txBody>
      </p:sp>
      <p:grpSp>
        <p:nvGrpSpPr>
          <p:cNvPr id="73" name="Group 72">
            <a:extLst>
              <a:ext uri="{FF2B5EF4-FFF2-40B4-BE49-F238E27FC236}">
                <a16:creationId xmlns:a16="http://schemas.microsoft.com/office/drawing/2014/main" id="{AB598AA8-0443-FE41-B2B0-EAF648F5364E}"/>
              </a:ext>
            </a:extLst>
          </p:cNvPr>
          <p:cNvGrpSpPr/>
          <p:nvPr userDrawn="1"/>
        </p:nvGrpSpPr>
        <p:grpSpPr>
          <a:xfrm>
            <a:off x="5144134" y="4391679"/>
            <a:ext cx="3953879" cy="1892826"/>
            <a:chOff x="5144134" y="4593471"/>
            <a:chExt cx="3953879" cy="1892826"/>
          </a:xfrm>
        </p:grpSpPr>
        <p:sp>
          <p:nvSpPr>
            <p:cNvPr id="74" name="TextBox 73">
              <a:extLst>
                <a:ext uri="{FF2B5EF4-FFF2-40B4-BE49-F238E27FC236}">
                  <a16:creationId xmlns:a16="http://schemas.microsoft.com/office/drawing/2014/main" id="{01BCFFE7-88BF-C729-3E71-37A1D8EE4D55}"/>
                </a:ext>
              </a:extLst>
            </p:cNvPr>
            <p:cNvSpPr txBox="1"/>
            <p:nvPr userDrawn="1"/>
          </p:nvSpPr>
          <p:spPr>
            <a:xfrm>
              <a:off x="5144134" y="4593471"/>
              <a:ext cx="2161124" cy="1892826"/>
            </a:xfrm>
            <a:prstGeom prst="rect">
              <a:avLst/>
            </a:prstGeom>
            <a:noFill/>
          </p:spPr>
          <p:txBody>
            <a:bodyPr wrap="square">
              <a:spAutoFit/>
            </a:bodyPr>
            <a:lstStyle/>
            <a:p>
              <a:pPr marL="171450" indent="-171450">
                <a:buFont typeface="Arial" panose="020B0604020202020204" pitchFamily="34" charset="0"/>
                <a:buChar char="•"/>
              </a:pPr>
              <a:r>
                <a:rPr lang="en-US" sz="900">
                  <a:solidFill>
                    <a:srgbClr val="715B64"/>
                  </a:solidFill>
                  <a:latin typeface="Calibri" panose="020F0502020204030204"/>
                </a:rPr>
                <a:t>Banking, Financial Services </a:t>
              </a:r>
              <a:br>
                <a:rPr lang="en-US" sz="900">
                  <a:solidFill>
                    <a:srgbClr val="715B64"/>
                  </a:solidFill>
                  <a:latin typeface="Calibri" panose="020F0502020204030204"/>
                </a:rPr>
              </a:br>
              <a:r>
                <a:rPr lang="en-US" sz="900">
                  <a:solidFill>
                    <a:srgbClr val="715B64"/>
                  </a:solidFill>
                  <a:latin typeface="Calibri" panose="020F0502020204030204"/>
                </a:rPr>
                <a:t>and Insurance</a:t>
              </a:r>
            </a:p>
            <a:p>
              <a:pPr marL="171450" indent="-171450">
                <a:buFont typeface="Arial" panose="020B0604020202020204" pitchFamily="34" charset="0"/>
                <a:buChar char="•"/>
              </a:pPr>
              <a:r>
                <a:rPr lang="en-US" sz="900">
                  <a:solidFill>
                    <a:srgbClr val="715B64"/>
                  </a:solidFill>
                  <a:latin typeface="Calibri" panose="020F0502020204030204"/>
                </a:rPr>
                <a:t>Budgets and Revenue</a:t>
              </a:r>
            </a:p>
            <a:p>
              <a:pPr marL="171450" indent="-171450">
                <a:buFont typeface="Arial" panose="020B0604020202020204" pitchFamily="34" charset="0"/>
                <a:buChar char="•"/>
              </a:pPr>
              <a:r>
                <a:rPr lang="en-US" sz="900">
                  <a:solidFill>
                    <a:srgbClr val="715B64"/>
                  </a:solidFill>
                  <a:latin typeface="Calibri" panose="020F0502020204030204"/>
                </a:rPr>
                <a:t>Children, Families and Human Services</a:t>
              </a:r>
            </a:p>
            <a:p>
              <a:pPr marL="171450" indent="-171450">
                <a:buFont typeface="Arial" panose="020B0604020202020204" pitchFamily="34" charset="0"/>
                <a:buChar char="•"/>
              </a:pPr>
              <a:r>
                <a:rPr lang="en-US" sz="900">
                  <a:solidFill>
                    <a:srgbClr val="715B64"/>
                  </a:solidFill>
                  <a:latin typeface="Calibri" panose="020F0502020204030204"/>
                </a:rPr>
                <a:t>Education</a:t>
              </a:r>
            </a:p>
            <a:p>
              <a:pPr marL="171450" indent="-171450">
                <a:buFont typeface="Arial" panose="020B0604020202020204" pitchFamily="34" charset="0"/>
                <a:buChar char="•"/>
              </a:pPr>
              <a:r>
                <a:rPr lang="en-US" sz="900">
                  <a:solidFill>
                    <a:srgbClr val="715B64"/>
                  </a:solidFill>
                  <a:latin typeface="Calibri" panose="020F0502020204030204"/>
                </a:rPr>
                <a:t>Elections and Redistricting</a:t>
              </a:r>
            </a:p>
            <a:p>
              <a:pPr marL="171450" indent="-171450">
                <a:buFont typeface="Arial" panose="020B0604020202020204" pitchFamily="34" charset="0"/>
                <a:buChar char="•"/>
              </a:pPr>
              <a:r>
                <a:rPr lang="en-US" sz="900">
                  <a:solidFill>
                    <a:srgbClr val="715B64"/>
                  </a:solidFill>
                  <a:latin typeface="Calibri" panose="020F0502020204030204"/>
                </a:rPr>
                <a:t>Health</a:t>
              </a:r>
            </a:p>
            <a:p>
              <a:pPr marL="171450" indent="-171450">
                <a:buFont typeface="Arial" panose="020B0604020202020204" pitchFamily="34" charset="0"/>
                <a:buChar char="•"/>
              </a:pPr>
              <a:r>
                <a:rPr lang="en-US" sz="900">
                  <a:solidFill>
                    <a:srgbClr val="715B64"/>
                  </a:solidFill>
                  <a:latin typeface="Calibri" panose="020F0502020204030204"/>
                </a:rPr>
                <a:t>Labor and Economic Development</a:t>
              </a:r>
            </a:p>
            <a:p>
              <a:pPr marL="171450" indent="-171450">
                <a:buFont typeface="Arial" panose="020B0604020202020204" pitchFamily="34" charset="0"/>
                <a:buChar char="•"/>
              </a:pPr>
              <a:r>
                <a:rPr lang="en-US" sz="900">
                  <a:solidFill>
                    <a:srgbClr val="715B64"/>
                  </a:solidFill>
                  <a:latin typeface="Calibri" panose="020F0502020204030204"/>
                </a:rPr>
                <a:t>Law and Public Safety</a:t>
              </a:r>
            </a:p>
            <a:p>
              <a:pPr marL="171450" indent="-171450">
                <a:buFont typeface="Arial" panose="020B0604020202020204" pitchFamily="34" charset="0"/>
                <a:buChar char="•"/>
              </a:pPr>
              <a:r>
                <a:rPr lang="en-US" sz="900">
                  <a:solidFill>
                    <a:srgbClr val="715B64"/>
                  </a:solidFill>
                  <a:latin typeface="Calibri" panose="020F0502020204030204"/>
                </a:rPr>
                <a:t>Natural Resources, Energy </a:t>
              </a:r>
              <a:br>
                <a:rPr lang="en-US" sz="900">
                  <a:solidFill>
                    <a:srgbClr val="715B64"/>
                  </a:solidFill>
                  <a:latin typeface="Calibri" panose="020F0502020204030204"/>
                </a:rPr>
              </a:br>
              <a:r>
                <a:rPr lang="en-US" sz="900">
                  <a:solidFill>
                    <a:srgbClr val="715B64"/>
                  </a:solidFill>
                  <a:latin typeface="Calibri" panose="020F0502020204030204"/>
                </a:rPr>
                <a:t>and Environment</a:t>
              </a:r>
            </a:p>
            <a:p>
              <a:pPr marL="171450" indent="-171450">
                <a:buFont typeface="Arial" panose="020B0604020202020204" pitchFamily="34" charset="0"/>
                <a:buChar char="•"/>
              </a:pPr>
              <a:r>
                <a:rPr lang="en-US" sz="900">
                  <a:solidFill>
                    <a:srgbClr val="715B64"/>
                  </a:solidFill>
                  <a:latin typeface="Calibri" panose="020F0502020204030204"/>
                </a:rPr>
                <a:t>Technology and Communications</a:t>
              </a:r>
            </a:p>
            <a:p>
              <a:pPr marL="171450" indent="-171450">
                <a:buFont typeface="Arial" panose="020B0604020202020204" pitchFamily="34" charset="0"/>
                <a:buChar char="•"/>
              </a:pPr>
              <a:r>
                <a:rPr lang="en-US" sz="900">
                  <a:solidFill>
                    <a:srgbClr val="715B64"/>
                  </a:solidFill>
                  <a:latin typeface="Calibri" panose="020F0502020204030204"/>
                </a:rPr>
                <a:t>Transportation</a:t>
              </a:r>
            </a:p>
          </p:txBody>
        </p:sp>
        <p:sp>
          <p:nvSpPr>
            <p:cNvPr id="75" name="TextBox 74">
              <a:extLst>
                <a:ext uri="{FF2B5EF4-FFF2-40B4-BE49-F238E27FC236}">
                  <a16:creationId xmlns:a16="http://schemas.microsoft.com/office/drawing/2014/main" id="{C6D9B2D2-9150-22B8-0149-8B652C74B4DE}"/>
                </a:ext>
              </a:extLst>
            </p:cNvPr>
            <p:cNvSpPr txBox="1"/>
            <p:nvPr userDrawn="1"/>
          </p:nvSpPr>
          <p:spPr>
            <a:xfrm>
              <a:off x="7232463" y="4593471"/>
              <a:ext cx="1865550" cy="1200329"/>
            </a:xfrm>
            <a:prstGeom prst="rect">
              <a:avLst/>
            </a:prstGeom>
            <a:noFill/>
          </p:spPr>
          <p:txBody>
            <a:bodyPr wrap="square">
              <a:spAutoFit/>
            </a:bodyPr>
            <a:lstStyle/>
            <a:p>
              <a:pPr marL="171450" indent="-171450">
                <a:buFont typeface="Arial" panose="020B0604020202020204" pitchFamily="34" charset="0"/>
                <a:buChar char="•"/>
              </a:pPr>
              <a:r>
                <a:rPr lang="en-US" sz="900">
                  <a:solidFill>
                    <a:srgbClr val="715B64"/>
                  </a:solidFill>
                  <a:latin typeface="Calibri" panose="020F0502020204030204"/>
                </a:rPr>
                <a:t>Agriculture</a:t>
              </a:r>
            </a:p>
            <a:p>
              <a:pPr marL="171450" indent="-171450">
                <a:buFont typeface="Arial" panose="020B0604020202020204" pitchFamily="34" charset="0"/>
                <a:buChar char="•"/>
              </a:pPr>
              <a:r>
                <a:rPr lang="en-US" sz="900">
                  <a:solidFill>
                    <a:srgbClr val="715B64"/>
                  </a:solidFill>
                  <a:latin typeface="Calibri" panose="020F0502020204030204"/>
                </a:rPr>
                <a:t>Artificial Intelligence, Cybersecurity and Privacy</a:t>
              </a:r>
            </a:p>
            <a:p>
              <a:pPr marL="171450" indent="-171450">
                <a:buFont typeface="Arial" panose="020B0604020202020204" pitchFamily="34" charset="0"/>
                <a:buChar char="•"/>
              </a:pPr>
              <a:r>
                <a:rPr lang="en-US" sz="900">
                  <a:solidFill>
                    <a:srgbClr val="715B64"/>
                  </a:solidFill>
                  <a:latin typeface="Calibri" panose="020F0502020204030204"/>
                </a:rPr>
                <a:t>Energy Supply</a:t>
              </a:r>
            </a:p>
            <a:p>
              <a:pPr marL="171450" indent="-171450">
                <a:buFont typeface="Arial" panose="020B0604020202020204" pitchFamily="34" charset="0"/>
                <a:buChar char="•"/>
              </a:pPr>
              <a:r>
                <a:rPr lang="en-US" sz="900">
                  <a:solidFill>
                    <a:srgbClr val="715B64"/>
                  </a:solidFill>
                  <a:latin typeface="Calibri" panose="020F0502020204030204"/>
                </a:rPr>
                <a:t>Health Innovations</a:t>
              </a:r>
            </a:p>
            <a:p>
              <a:pPr marL="171450" indent="-171450">
                <a:buFont typeface="Arial" panose="020B0604020202020204" pitchFamily="34" charset="0"/>
                <a:buChar char="•"/>
              </a:pPr>
              <a:r>
                <a:rPr lang="en-US" sz="900">
                  <a:solidFill>
                    <a:srgbClr val="715B64"/>
                  </a:solidFill>
                  <a:latin typeface="Calibri" panose="020F0502020204030204"/>
                </a:rPr>
                <a:t>Higher Education</a:t>
              </a:r>
            </a:p>
            <a:p>
              <a:pPr marL="171450" indent="-171450">
                <a:buFont typeface="Arial" panose="020B0604020202020204" pitchFamily="34" charset="0"/>
                <a:buChar char="•"/>
              </a:pPr>
              <a:r>
                <a:rPr lang="en-US" sz="900">
                  <a:solidFill>
                    <a:srgbClr val="715B64"/>
                  </a:solidFill>
                  <a:latin typeface="Calibri" panose="020F0502020204030204"/>
                </a:rPr>
                <a:t>Military and Veterans Affairs</a:t>
              </a:r>
            </a:p>
            <a:p>
              <a:pPr marL="171450" indent="-171450">
                <a:buFont typeface="Arial" panose="020B0604020202020204" pitchFamily="34" charset="0"/>
                <a:buChar char="•"/>
              </a:pPr>
              <a:r>
                <a:rPr lang="en-US" sz="900">
                  <a:solidFill>
                    <a:srgbClr val="715B64"/>
                  </a:solidFill>
                  <a:latin typeface="Calibri" panose="020F0502020204030204"/>
                </a:rPr>
                <a:t>State and Local Taxation</a:t>
              </a:r>
            </a:p>
          </p:txBody>
        </p:sp>
      </p:grpSp>
    </p:spTree>
    <p:extLst>
      <p:ext uri="{BB962C8B-B14F-4D97-AF65-F5344CB8AC3E}">
        <p14:creationId xmlns:p14="http://schemas.microsoft.com/office/powerpoint/2010/main" val="2539462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023Summi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440D17-4DC1-1210-0BB9-367C29AE052D}"/>
              </a:ext>
            </a:extLst>
          </p:cNvPr>
          <p:cNvSpPr>
            <a:spLocks noGrp="1"/>
          </p:cNvSpPr>
          <p:nvPr>
            <p:ph type="sldNum" sz="quarter" idx="10"/>
          </p:nvPr>
        </p:nvSpPr>
        <p:spPr/>
        <p:txBody>
          <a:bodyPr/>
          <a:lstStyle/>
          <a:p>
            <a:fld id="{4B73C415-D670-4716-A5EC-CC4D52CA2BAC}" type="slidenum">
              <a:rPr lang="en-US" smtClean="0"/>
              <a:pPr/>
              <a:t>‹#›</a:t>
            </a:fld>
            <a:endParaRPr lang="en-US"/>
          </a:p>
        </p:txBody>
      </p:sp>
      <p:pic>
        <p:nvPicPr>
          <p:cNvPr id="13" name="Picture 12" descr="A green and white logo&#10;&#10;Description automatically generated">
            <a:extLst>
              <a:ext uri="{FF2B5EF4-FFF2-40B4-BE49-F238E27FC236}">
                <a16:creationId xmlns:a16="http://schemas.microsoft.com/office/drawing/2014/main" id="{512E7EF9-6586-BADE-0272-526A5F2060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5050" y="977111"/>
            <a:ext cx="10121900" cy="3258872"/>
          </a:xfrm>
          <a:prstGeom prst="rect">
            <a:avLst/>
          </a:prstGeom>
        </p:spPr>
      </p:pic>
    </p:spTree>
    <p:extLst>
      <p:ext uri="{BB962C8B-B14F-4D97-AF65-F5344CB8AC3E}">
        <p14:creationId xmlns:p14="http://schemas.microsoft.com/office/powerpoint/2010/main" val="2324070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2023Summi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440D17-4DC1-1210-0BB9-367C29AE052D}"/>
              </a:ext>
            </a:extLst>
          </p:cNvPr>
          <p:cNvSpPr>
            <a:spLocks noGrp="1"/>
          </p:cNvSpPr>
          <p:nvPr>
            <p:ph type="sldNum" sz="quarter" idx="10"/>
          </p:nvPr>
        </p:nvSpPr>
        <p:spPr/>
        <p:txBody>
          <a:bodyPr/>
          <a:lstStyle/>
          <a:p>
            <a:fld id="{4B73C415-D670-4716-A5EC-CC4D52CA2BAC}" type="slidenum">
              <a:rPr lang="en-US" smtClean="0"/>
              <a:pPr/>
              <a:t>‹#›</a:t>
            </a:fld>
            <a:endParaRPr lang="en-US"/>
          </a:p>
        </p:txBody>
      </p:sp>
      <p:pic>
        <p:nvPicPr>
          <p:cNvPr id="5" name="Picture 4" descr="A close-up of a magazine&#10;&#10;AI-generated content may be incorrect.">
            <a:extLst>
              <a:ext uri="{FF2B5EF4-FFF2-40B4-BE49-F238E27FC236}">
                <a16:creationId xmlns:a16="http://schemas.microsoft.com/office/drawing/2014/main" id="{38168D27-311C-6E77-6F56-E99734FB49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87884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2023Summi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440D17-4DC1-1210-0BB9-367C29AE052D}"/>
              </a:ext>
            </a:extLst>
          </p:cNvPr>
          <p:cNvSpPr>
            <a:spLocks noGrp="1"/>
          </p:cNvSpPr>
          <p:nvPr>
            <p:ph type="sldNum" sz="quarter" idx="10"/>
          </p:nvPr>
        </p:nvSpPr>
        <p:spPr/>
        <p:txBody>
          <a:bodyPr/>
          <a:lstStyle/>
          <a:p>
            <a:fld id="{4B73C415-D670-4716-A5EC-CC4D52CA2BAC}" type="slidenum">
              <a:rPr lang="en-US" smtClean="0"/>
              <a:pPr/>
              <a:t>‹#›</a:t>
            </a:fld>
            <a:endParaRPr lang="en-US"/>
          </a:p>
        </p:txBody>
      </p:sp>
      <p:pic>
        <p:nvPicPr>
          <p:cNvPr id="2" name="Picture 1" descr="A blue and red text with stars&#10;&#10;AI-generated content may be incorrect.">
            <a:extLst>
              <a:ext uri="{FF2B5EF4-FFF2-40B4-BE49-F238E27FC236}">
                <a16:creationId xmlns:a16="http://schemas.microsoft.com/office/drawing/2014/main" id="{CA2FC5CA-8E71-6D70-8030-CF6FF00AA8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4405" y="1026544"/>
            <a:ext cx="9343190" cy="4278702"/>
          </a:xfrm>
          <a:prstGeom prst="rect">
            <a:avLst/>
          </a:prstGeom>
        </p:spPr>
      </p:pic>
    </p:spTree>
    <p:extLst>
      <p:ext uri="{BB962C8B-B14F-4D97-AF65-F5344CB8AC3E}">
        <p14:creationId xmlns:p14="http://schemas.microsoft.com/office/powerpoint/2010/main" val="38486973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2023Summi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440D17-4DC1-1210-0BB9-367C29AE052D}"/>
              </a:ext>
            </a:extLst>
          </p:cNvPr>
          <p:cNvSpPr>
            <a:spLocks noGrp="1"/>
          </p:cNvSpPr>
          <p:nvPr>
            <p:ph type="sldNum" sz="quarter" idx="10"/>
          </p:nvPr>
        </p:nvSpPr>
        <p:spPr/>
        <p:txBody>
          <a:bodyPr/>
          <a:lstStyle/>
          <a:p>
            <a:fld id="{4B73C415-D670-4716-A5EC-CC4D52CA2BAC}" type="slidenum">
              <a:rPr lang="en-US" smtClean="0"/>
              <a:pPr/>
              <a:t>‹#›</a:t>
            </a:fld>
            <a:endParaRPr lang="en-US"/>
          </a:p>
        </p:txBody>
      </p:sp>
      <p:pic>
        <p:nvPicPr>
          <p:cNvPr id="4" name="Graphic 3">
            <a:extLst>
              <a:ext uri="{FF2B5EF4-FFF2-40B4-BE49-F238E27FC236}">
                <a16:creationId xmlns:a16="http://schemas.microsoft.com/office/drawing/2014/main" id="{C56026ED-A0C8-5F02-84B6-0C37CCA9F40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10696" y="1230613"/>
            <a:ext cx="9770607" cy="4396773"/>
          </a:xfrm>
          <a:prstGeom prst="rect">
            <a:avLst/>
          </a:prstGeom>
        </p:spPr>
      </p:pic>
      <p:sp>
        <p:nvSpPr>
          <p:cNvPr id="5" name="Rectangle 4">
            <a:extLst>
              <a:ext uri="{FF2B5EF4-FFF2-40B4-BE49-F238E27FC236}">
                <a16:creationId xmlns:a16="http://schemas.microsoft.com/office/drawing/2014/main" id="{313831AA-7C69-3F68-B9BB-2E8FDE3ACB2A}"/>
              </a:ext>
            </a:extLst>
          </p:cNvPr>
          <p:cNvSpPr/>
          <p:nvPr userDrawn="1"/>
        </p:nvSpPr>
        <p:spPr>
          <a:xfrm>
            <a:off x="-47708" y="6380922"/>
            <a:ext cx="12272838" cy="5088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63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nts">
    <p:bg>
      <p:bgPr>
        <a:solidFill>
          <a:schemeClr val="tx2">
            <a:lumMod val="5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2D8D8E-B9C2-6C11-2FCD-730037ADBF5A}"/>
              </a:ext>
            </a:extLst>
          </p:cNvPr>
          <p:cNvSpPr>
            <a:spLocks noGrp="1"/>
          </p:cNvSpPr>
          <p:nvPr>
            <p:ph type="sldNum" sz="quarter" idx="10"/>
          </p:nvPr>
        </p:nvSpPr>
        <p:spPr/>
        <p:txBody>
          <a:bodyPr/>
          <a:lstStyle/>
          <a:p>
            <a:endParaRPr lang="en-US"/>
          </a:p>
        </p:txBody>
      </p:sp>
      <p:sp>
        <p:nvSpPr>
          <p:cNvPr id="2" name="TextBox 1">
            <a:extLst>
              <a:ext uri="{FF2B5EF4-FFF2-40B4-BE49-F238E27FC236}">
                <a16:creationId xmlns:a16="http://schemas.microsoft.com/office/drawing/2014/main" id="{2EB2388B-6D1B-074E-1FFC-1DFDF7245CEB}"/>
              </a:ext>
            </a:extLst>
          </p:cNvPr>
          <p:cNvSpPr txBox="1"/>
          <p:nvPr userDrawn="1"/>
        </p:nvSpPr>
        <p:spPr>
          <a:xfrm>
            <a:off x="2460029" y="1182231"/>
            <a:ext cx="7125195" cy="3077766"/>
          </a:xfrm>
          <a:prstGeom prst="rect">
            <a:avLst/>
          </a:prstGeom>
          <a:noFill/>
        </p:spPr>
        <p:txBody>
          <a:bodyPr wrap="square" rtlCol="0">
            <a:spAutoFit/>
          </a:bodyPr>
          <a:lstStyle/>
          <a:p>
            <a:pPr algn="ctr"/>
            <a:r>
              <a:rPr lang="en-US" sz="3200">
                <a:solidFill>
                  <a:schemeClr val="bg1"/>
                </a:solidFill>
              </a:rPr>
              <a:t>Font Use</a:t>
            </a:r>
          </a:p>
          <a:p>
            <a:pPr algn="ctr"/>
            <a:endParaRPr lang="en-US">
              <a:solidFill>
                <a:schemeClr val="bg1"/>
              </a:solidFill>
            </a:endParaRPr>
          </a:p>
          <a:p>
            <a:pPr algn="ctr"/>
            <a:r>
              <a:rPr lang="en-US">
                <a:solidFill>
                  <a:schemeClr val="bg1"/>
                </a:solidFill>
              </a:rPr>
              <a:t>This presentation has been made using the following fonts:</a:t>
            </a:r>
          </a:p>
          <a:p>
            <a:pPr algn="ctr"/>
            <a:endParaRPr lang="en-US">
              <a:solidFill>
                <a:schemeClr val="bg1"/>
              </a:solidFill>
            </a:endParaRPr>
          </a:p>
          <a:p>
            <a:pPr algn="ctr"/>
            <a:r>
              <a:rPr lang="en-US" b="1">
                <a:solidFill>
                  <a:schemeClr val="bg1"/>
                </a:solidFill>
                <a:latin typeface="Cambria" panose="02040503050406030204" pitchFamily="18" charset="0"/>
              </a:rPr>
              <a:t>Cambria</a:t>
            </a:r>
          </a:p>
          <a:p>
            <a:pPr algn="ctr"/>
            <a:r>
              <a:rPr lang="en-US">
                <a:solidFill>
                  <a:schemeClr val="bg1"/>
                </a:solidFill>
                <a:latin typeface="Cambria" panose="02040503050406030204" pitchFamily="18" charset="0"/>
              </a:rPr>
              <a:t>ABCDEFGHIJKLMNOPQRSTUVWXYZ</a:t>
            </a:r>
          </a:p>
          <a:p>
            <a:pPr algn="ctr"/>
            <a:endParaRPr lang="en-US">
              <a:solidFill>
                <a:schemeClr val="bg1"/>
              </a:solidFill>
            </a:endParaRPr>
          </a:p>
          <a:p>
            <a:pPr algn="ctr"/>
            <a:r>
              <a:rPr lang="en-US" b="1">
                <a:solidFill>
                  <a:schemeClr val="bg1"/>
                </a:solidFill>
              </a:rPr>
              <a:t>Calibri</a:t>
            </a:r>
          </a:p>
          <a:p>
            <a:pPr algn="ctr"/>
            <a:r>
              <a:rPr lang="en-US">
                <a:solidFill>
                  <a:schemeClr val="bg1"/>
                </a:solidFill>
              </a:rPr>
              <a:t>ABCDEFGHIJKLMNOPQRSTUVWXYZ</a:t>
            </a:r>
          </a:p>
          <a:p>
            <a:endParaRPr lang="en-US">
              <a:solidFill>
                <a:schemeClr val="tx1"/>
              </a:solidFill>
            </a:endParaRPr>
          </a:p>
        </p:txBody>
      </p:sp>
      <p:sp>
        <p:nvSpPr>
          <p:cNvPr id="4" name="TextBox 3">
            <a:extLst>
              <a:ext uri="{FF2B5EF4-FFF2-40B4-BE49-F238E27FC236}">
                <a16:creationId xmlns:a16="http://schemas.microsoft.com/office/drawing/2014/main" id="{5280B174-8DD0-18D9-D088-5F903AD1B8E5}"/>
              </a:ext>
            </a:extLst>
          </p:cNvPr>
          <p:cNvSpPr txBox="1"/>
          <p:nvPr userDrawn="1"/>
        </p:nvSpPr>
        <p:spPr>
          <a:xfrm>
            <a:off x="1479067" y="4516542"/>
            <a:ext cx="9233866" cy="369332"/>
          </a:xfrm>
          <a:prstGeom prst="rect">
            <a:avLst/>
          </a:prstGeom>
          <a:noFill/>
        </p:spPr>
        <p:txBody>
          <a:bodyPr wrap="square">
            <a:spAutoFit/>
          </a:bodyPr>
          <a:lstStyle/>
          <a:p>
            <a:pPr algn="ctr"/>
            <a:r>
              <a:rPr lang="en-US">
                <a:solidFill>
                  <a:schemeClr val="bg1"/>
                </a:solidFill>
              </a:rPr>
              <a:t>*Those with Adobe Creative Cloud licenses may also use Merriweather and Open Sans.</a:t>
            </a:r>
          </a:p>
        </p:txBody>
      </p:sp>
    </p:spTree>
    <p:extLst>
      <p:ext uri="{BB962C8B-B14F-4D97-AF65-F5344CB8AC3E}">
        <p14:creationId xmlns:p14="http://schemas.microsoft.com/office/powerpoint/2010/main" val="4257820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lors">
    <p:bg>
      <p:bgPr>
        <a:solidFill>
          <a:schemeClr val="tx2">
            <a:lumMod val="5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2D8D8E-B9C2-6C11-2FCD-730037ADBF5A}"/>
              </a:ext>
            </a:extLst>
          </p:cNvPr>
          <p:cNvSpPr>
            <a:spLocks noGrp="1"/>
          </p:cNvSpPr>
          <p:nvPr>
            <p:ph type="sldNum" sz="quarter" idx="10"/>
          </p:nvPr>
        </p:nvSpPr>
        <p:spPr/>
        <p:txBody>
          <a:bodyPr/>
          <a:lstStyle/>
          <a:p>
            <a:endParaRPr lang="en-US"/>
          </a:p>
        </p:txBody>
      </p:sp>
      <p:sp>
        <p:nvSpPr>
          <p:cNvPr id="7" name="Google Shape;686;p59">
            <a:extLst>
              <a:ext uri="{FF2B5EF4-FFF2-40B4-BE49-F238E27FC236}">
                <a16:creationId xmlns:a16="http://schemas.microsoft.com/office/drawing/2014/main" id="{303B93EC-5528-7C06-849F-DD38835E502D}"/>
              </a:ext>
            </a:extLst>
          </p:cNvPr>
          <p:cNvSpPr/>
          <p:nvPr/>
        </p:nvSpPr>
        <p:spPr>
          <a:xfrm>
            <a:off x="2821766" y="4359431"/>
            <a:ext cx="791400" cy="754200"/>
          </a:xfrm>
          <a:prstGeom prst="roundRect">
            <a:avLst>
              <a:gd name="adj" fmla="val 16667"/>
            </a:avLst>
          </a:prstGeom>
          <a:solidFill>
            <a:schemeClr val="accen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8" name="Google Shape;687;p59">
            <a:extLst>
              <a:ext uri="{FF2B5EF4-FFF2-40B4-BE49-F238E27FC236}">
                <a16:creationId xmlns:a16="http://schemas.microsoft.com/office/drawing/2014/main" id="{786AADE2-041D-EC69-75F4-A1125301329E}"/>
              </a:ext>
            </a:extLst>
          </p:cNvPr>
          <p:cNvSpPr/>
          <p:nvPr/>
        </p:nvSpPr>
        <p:spPr>
          <a:xfrm>
            <a:off x="3883586" y="4359431"/>
            <a:ext cx="791400" cy="754200"/>
          </a:xfrm>
          <a:prstGeom prst="roundRect">
            <a:avLst>
              <a:gd name="adj" fmla="val 16667"/>
            </a:avLst>
          </a:prstGeom>
          <a:solidFill>
            <a:schemeClr val="accent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9" name="Google Shape;688;p59">
            <a:extLst>
              <a:ext uri="{FF2B5EF4-FFF2-40B4-BE49-F238E27FC236}">
                <a16:creationId xmlns:a16="http://schemas.microsoft.com/office/drawing/2014/main" id="{19933F3B-82D0-7591-CA35-6F34CF739856}"/>
              </a:ext>
            </a:extLst>
          </p:cNvPr>
          <p:cNvSpPr/>
          <p:nvPr/>
        </p:nvSpPr>
        <p:spPr>
          <a:xfrm>
            <a:off x="4945406" y="4359431"/>
            <a:ext cx="791400" cy="754200"/>
          </a:xfrm>
          <a:prstGeom prst="roundRect">
            <a:avLst>
              <a:gd name="adj" fmla="val 16667"/>
            </a:avLst>
          </a:prstGeom>
          <a:solidFill>
            <a:schemeClr val="accent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0" name="Google Shape;689;p59">
            <a:extLst>
              <a:ext uri="{FF2B5EF4-FFF2-40B4-BE49-F238E27FC236}">
                <a16:creationId xmlns:a16="http://schemas.microsoft.com/office/drawing/2014/main" id="{10F7CC65-B341-DFD9-0173-3B3ED1E01A87}"/>
              </a:ext>
            </a:extLst>
          </p:cNvPr>
          <p:cNvSpPr/>
          <p:nvPr/>
        </p:nvSpPr>
        <p:spPr>
          <a:xfrm>
            <a:off x="1759941" y="4359431"/>
            <a:ext cx="791400" cy="754200"/>
          </a:xfrm>
          <a:prstGeom prst="roundRect">
            <a:avLst>
              <a:gd name="adj" fmla="val 16667"/>
            </a:avLst>
          </a:prstGeom>
          <a:solidFill>
            <a:schemeClr val="accent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1" name="Google Shape;690;p59">
            <a:extLst>
              <a:ext uri="{FF2B5EF4-FFF2-40B4-BE49-F238E27FC236}">
                <a16:creationId xmlns:a16="http://schemas.microsoft.com/office/drawing/2014/main" id="{0B62ECE2-2DEF-5764-C6FB-6F4F755774E6}"/>
              </a:ext>
            </a:extLst>
          </p:cNvPr>
          <p:cNvSpPr txBox="1"/>
          <p:nvPr/>
        </p:nvSpPr>
        <p:spPr>
          <a:xfrm>
            <a:off x="1759941" y="4516481"/>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bg1"/>
                </a:solidFill>
                <a:latin typeface="+mn-lt"/>
                <a:ea typeface="Proxima Nova Semibold"/>
                <a:cs typeface="Proxima Nova Semibold"/>
                <a:sym typeface="Proxima Nova Semibold"/>
              </a:rPr>
              <a:t>#21588C</a:t>
            </a:r>
            <a:endParaRPr sz="1200">
              <a:solidFill>
                <a:schemeClr val="bg1"/>
              </a:solidFill>
              <a:latin typeface="+mn-lt"/>
              <a:ea typeface="Proxima Nova Semibold"/>
              <a:cs typeface="Proxima Nova Semibold"/>
              <a:sym typeface="Proxima Nova Semibold"/>
            </a:endParaRPr>
          </a:p>
        </p:txBody>
      </p:sp>
      <p:sp>
        <p:nvSpPr>
          <p:cNvPr id="12" name="Google Shape;691;p59">
            <a:extLst>
              <a:ext uri="{FF2B5EF4-FFF2-40B4-BE49-F238E27FC236}">
                <a16:creationId xmlns:a16="http://schemas.microsoft.com/office/drawing/2014/main" id="{9F796B34-2F9F-A693-06C1-1B84E8778402}"/>
              </a:ext>
            </a:extLst>
          </p:cNvPr>
          <p:cNvSpPr txBox="1"/>
          <p:nvPr/>
        </p:nvSpPr>
        <p:spPr>
          <a:xfrm>
            <a:off x="2821766" y="4516481"/>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bg1"/>
                </a:solidFill>
                <a:latin typeface="+mn-lt"/>
                <a:ea typeface="Proxima Nova Semibold"/>
                <a:cs typeface="Proxima Nova Semibold"/>
                <a:sym typeface="Proxima Nova Semibold"/>
              </a:rPr>
              <a:t>#715B64</a:t>
            </a:r>
            <a:endParaRPr sz="1200">
              <a:solidFill>
                <a:schemeClr val="bg1"/>
              </a:solidFill>
              <a:latin typeface="+mn-lt"/>
              <a:ea typeface="Proxima Nova Semibold"/>
              <a:cs typeface="Proxima Nova Semibold"/>
              <a:sym typeface="Proxima Nova Semibold"/>
            </a:endParaRPr>
          </a:p>
        </p:txBody>
      </p:sp>
      <p:sp>
        <p:nvSpPr>
          <p:cNvPr id="13" name="Google Shape;692;p59">
            <a:extLst>
              <a:ext uri="{FF2B5EF4-FFF2-40B4-BE49-F238E27FC236}">
                <a16:creationId xmlns:a16="http://schemas.microsoft.com/office/drawing/2014/main" id="{008F9EB0-F941-4F4F-984A-041712CC520A}"/>
              </a:ext>
            </a:extLst>
          </p:cNvPr>
          <p:cNvSpPr txBox="1"/>
          <p:nvPr/>
        </p:nvSpPr>
        <p:spPr>
          <a:xfrm>
            <a:off x="3883591" y="4516481"/>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tx1"/>
                </a:solidFill>
                <a:latin typeface="+mn-lt"/>
                <a:ea typeface="Proxima Nova Semibold"/>
                <a:cs typeface="Proxima Nova Semibold"/>
                <a:sym typeface="Proxima Nova Semibold"/>
              </a:rPr>
              <a:t>#70C4B0</a:t>
            </a:r>
            <a:endParaRPr sz="1200">
              <a:solidFill>
                <a:schemeClr val="tx1"/>
              </a:solidFill>
              <a:latin typeface="+mn-lt"/>
              <a:ea typeface="Proxima Nova Semibold"/>
              <a:cs typeface="Proxima Nova Semibold"/>
              <a:sym typeface="Proxima Nova Semibold"/>
            </a:endParaRPr>
          </a:p>
        </p:txBody>
      </p:sp>
      <p:sp>
        <p:nvSpPr>
          <p:cNvPr id="14" name="Google Shape;693;p59">
            <a:extLst>
              <a:ext uri="{FF2B5EF4-FFF2-40B4-BE49-F238E27FC236}">
                <a16:creationId xmlns:a16="http://schemas.microsoft.com/office/drawing/2014/main" id="{E10AD435-8A94-6A7E-2412-C0238275AC26}"/>
              </a:ext>
            </a:extLst>
          </p:cNvPr>
          <p:cNvSpPr txBox="1"/>
          <p:nvPr/>
        </p:nvSpPr>
        <p:spPr>
          <a:xfrm>
            <a:off x="4945416" y="4516481"/>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tx1"/>
                </a:solidFill>
                <a:latin typeface="+mn-lt"/>
                <a:ea typeface="Proxima Nova Semibold"/>
                <a:cs typeface="Proxima Nova Semibold"/>
                <a:sym typeface="Proxima Nova Semibold"/>
              </a:rPr>
              <a:t>#B15959</a:t>
            </a:r>
            <a:endParaRPr sz="1200">
              <a:solidFill>
                <a:schemeClr val="tx1"/>
              </a:solidFill>
              <a:latin typeface="+mn-lt"/>
              <a:ea typeface="Proxima Nova Semibold"/>
              <a:cs typeface="Proxima Nova Semibold"/>
              <a:sym typeface="Proxima Nova Semibold"/>
            </a:endParaRPr>
          </a:p>
        </p:txBody>
      </p:sp>
      <p:sp>
        <p:nvSpPr>
          <p:cNvPr id="17" name="Google Shape;686;p59">
            <a:extLst>
              <a:ext uri="{FF2B5EF4-FFF2-40B4-BE49-F238E27FC236}">
                <a16:creationId xmlns:a16="http://schemas.microsoft.com/office/drawing/2014/main" id="{100F30B1-E819-3136-0527-99E4CE87252A}"/>
              </a:ext>
            </a:extLst>
          </p:cNvPr>
          <p:cNvSpPr/>
          <p:nvPr/>
        </p:nvSpPr>
        <p:spPr>
          <a:xfrm>
            <a:off x="6007231" y="4359431"/>
            <a:ext cx="791400" cy="754200"/>
          </a:xfrm>
          <a:prstGeom prst="roundRect">
            <a:avLst>
              <a:gd name="adj" fmla="val 16667"/>
            </a:avLst>
          </a:prstGeom>
          <a:solidFill>
            <a:schemeClr val="tx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8" name="Google Shape;687;p59">
            <a:extLst>
              <a:ext uri="{FF2B5EF4-FFF2-40B4-BE49-F238E27FC236}">
                <a16:creationId xmlns:a16="http://schemas.microsoft.com/office/drawing/2014/main" id="{6DDFD0DE-E92F-89C2-4409-33C38182D088}"/>
              </a:ext>
            </a:extLst>
          </p:cNvPr>
          <p:cNvSpPr/>
          <p:nvPr/>
        </p:nvSpPr>
        <p:spPr>
          <a:xfrm>
            <a:off x="7069051" y="4359431"/>
            <a:ext cx="791400" cy="754200"/>
          </a:xfrm>
          <a:prstGeom prst="roundRect">
            <a:avLst>
              <a:gd name="adj" fmla="val 16667"/>
            </a:avLst>
          </a:prstGeom>
          <a:solidFill>
            <a:schemeClr val="bg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9" name="Google Shape;688;p59">
            <a:extLst>
              <a:ext uri="{FF2B5EF4-FFF2-40B4-BE49-F238E27FC236}">
                <a16:creationId xmlns:a16="http://schemas.microsoft.com/office/drawing/2014/main" id="{53BC0EC8-A250-2439-BC9F-8898984AF9B8}"/>
              </a:ext>
            </a:extLst>
          </p:cNvPr>
          <p:cNvSpPr/>
          <p:nvPr/>
        </p:nvSpPr>
        <p:spPr>
          <a:xfrm>
            <a:off x="8130871" y="4359431"/>
            <a:ext cx="791400" cy="754200"/>
          </a:xfrm>
          <a:prstGeom prst="roundRect">
            <a:avLst>
              <a:gd name="adj" fmla="val 16667"/>
            </a:avLst>
          </a:prstGeom>
          <a:solidFill>
            <a:schemeClr val="accent6"/>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0" name="Google Shape;689;p59">
            <a:extLst>
              <a:ext uri="{FF2B5EF4-FFF2-40B4-BE49-F238E27FC236}">
                <a16:creationId xmlns:a16="http://schemas.microsoft.com/office/drawing/2014/main" id="{3DD6B815-F65C-C08A-209E-AA54297F8E4E}"/>
              </a:ext>
            </a:extLst>
          </p:cNvPr>
          <p:cNvSpPr/>
          <p:nvPr/>
        </p:nvSpPr>
        <p:spPr>
          <a:xfrm>
            <a:off x="1759941" y="5389434"/>
            <a:ext cx="791400" cy="754200"/>
          </a:xfrm>
          <a:prstGeom prst="roundRect">
            <a:avLst>
              <a:gd name="adj" fmla="val 16667"/>
            </a:avLst>
          </a:prstGeom>
          <a:solidFill>
            <a:schemeClr val="accent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1" name="Google Shape;690;p59">
            <a:extLst>
              <a:ext uri="{FF2B5EF4-FFF2-40B4-BE49-F238E27FC236}">
                <a16:creationId xmlns:a16="http://schemas.microsoft.com/office/drawing/2014/main" id="{21E25FE9-247D-F362-32AF-091B5E0656D8}"/>
              </a:ext>
            </a:extLst>
          </p:cNvPr>
          <p:cNvSpPr txBox="1"/>
          <p:nvPr/>
        </p:nvSpPr>
        <p:spPr>
          <a:xfrm>
            <a:off x="1759941" y="5546484"/>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bg1"/>
                </a:solidFill>
                <a:latin typeface="+mn-lt"/>
                <a:ea typeface="Proxima Nova Semibold"/>
                <a:cs typeface="Proxima Nova Semibold"/>
                <a:sym typeface="Proxima Nova Semibold"/>
              </a:rPr>
              <a:t>#9D6425</a:t>
            </a:r>
            <a:endParaRPr sz="1200">
              <a:solidFill>
                <a:schemeClr val="bg1"/>
              </a:solidFill>
              <a:latin typeface="+mn-lt"/>
              <a:ea typeface="Proxima Nova Semibold"/>
              <a:cs typeface="Proxima Nova Semibold"/>
              <a:sym typeface="Proxima Nova Semibold"/>
            </a:endParaRPr>
          </a:p>
        </p:txBody>
      </p:sp>
      <p:sp>
        <p:nvSpPr>
          <p:cNvPr id="22" name="Google Shape;691;p59">
            <a:extLst>
              <a:ext uri="{FF2B5EF4-FFF2-40B4-BE49-F238E27FC236}">
                <a16:creationId xmlns:a16="http://schemas.microsoft.com/office/drawing/2014/main" id="{F88FEC25-5B9C-9FB9-8656-E41582D03B77}"/>
              </a:ext>
            </a:extLst>
          </p:cNvPr>
          <p:cNvSpPr txBox="1"/>
          <p:nvPr/>
        </p:nvSpPr>
        <p:spPr>
          <a:xfrm>
            <a:off x="6007231" y="4516481"/>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bg1"/>
                </a:solidFill>
                <a:latin typeface="+mn-lt"/>
                <a:ea typeface="Proxima Nova Semibold"/>
                <a:cs typeface="Proxima Nova Semibold"/>
                <a:sym typeface="Proxima Nova Semibold"/>
              </a:rPr>
              <a:t>#6D6E70</a:t>
            </a:r>
            <a:endParaRPr sz="1200">
              <a:solidFill>
                <a:schemeClr val="bg1"/>
              </a:solidFill>
              <a:latin typeface="+mn-lt"/>
              <a:ea typeface="Proxima Nova Semibold"/>
              <a:cs typeface="Proxima Nova Semibold"/>
              <a:sym typeface="Proxima Nova Semibold"/>
            </a:endParaRPr>
          </a:p>
        </p:txBody>
      </p:sp>
      <p:sp>
        <p:nvSpPr>
          <p:cNvPr id="23" name="Google Shape;692;p59">
            <a:extLst>
              <a:ext uri="{FF2B5EF4-FFF2-40B4-BE49-F238E27FC236}">
                <a16:creationId xmlns:a16="http://schemas.microsoft.com/office/drawing/2014/main" id="{0BBB79DB-4CAD-BF1F-9FB3-774E9BFCD980}"/>
              </a:ext>
            </a:extLst>
          </p:cNvPr>
          <p:cNvSpPr txBox="1"/>
          <p:nvPr/>
        </p:nvSpPr>
        <p:spPr>
          <a:xfrm>
            <a:off x="7069056" y="4516481"/>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tx1"/>
                </a:solidFill>
                <a:latin typeface="+mn-lt"/>
                <a:ea typeface="Proxima Nova Semibold"/>
                <a:cs typeface="Proxima Nova Semibold"/>
                <a:sym typeface="Proxima Nova Semibold"/>
              </a:rPr>
              <a:t>#A3A3A6</a:t>
            </a:r>
            <a:endParaRPr sz="1200">
              <a:solidFill>
                <a:schemeClr val="tx1"/>
              </a:solidFill>
              <a:latin typeface="+mn-lt"/>
              <a:ea typeface="Proxima Nova Semibold"/>
              <a:cs typeface="Proxima Nova Semibold"/>
              <a:sym typeface="Proxima Nova Semibold"/>
            </a:endParaRPr>
          </a:p>
        </p:txBody>
      </p:sp>
      <p:sp>
        <p:nvSpPr>
          <p:cNvPr id="24" name="Google Shape;693;p59">
            <a:extLst>
              <a:ext uri="{FF2B5EF4-FFF2-40B4-BE49-F238E27FC236}">
                <a16:creationId xmlns:a16="http://schemas.microsoft.com/office/drawing/2014/main" id="{666052BA-A1B9-B450-D032-FBB422E1D7DD}"/>
              </a:ext>
            </a:extLst>
          </p:cNvPr>
          <p:cNvSpPr txBox="1"/>
          <p:nvPr/>
        </p:nvSpPr>
        <p:spPr>
          <a:xfrm>
            <a:off x="8130881" y="4516481"/>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tx1"/>
                </a:solidFill>
                <a:latin typeface="+mn-lt"/>
                <a:ea typeface="Proxima Nova Semibold"/>
                <a:cs typeface="Proxima Nova Semibold"/>
                <a:sym typeface="Proxima Nova Semibold"/>
              </a:rPr>
              <a:t>#D9D9D9</a:t>
            </a:r>
            <a:endParaRPr sz="1200">
              <a:solidFill>
                <a:schemeClr val="tx1"/>
              </a:solidFill>
              <a:latin typeface="+mn-lt"/>
              <a:ea typeface="Proxima Nova Semibold"/>
              <a:cs typeface="Proxima Nova Semibold"/>
              <a:sym typeface="Proxima Nova Semibold"/>
            </a:endParaRPr>
          </a:p>
        </p:txBody>
      </p:sp>
      <p:sp>
        <p:nvSpPr>
          <p:cNvPr id="26" name="Google Shape;686;p59">
            <a:extLst>
              <a:ext uri="{FF2B5EF4-FFF2-40B4-BE49-F238E27FC236}">
                <a16:creationId xmlns:a16="http://schemas.microsoft.com/office/drawing/2014/main" id="{168A70C4-44A3-434E-C89A-3DAA41E9574B}"/>
              </a:ext>
            </a:extLst>
          </p:cNvPr>
          <p:cNvSpPr/>
          <p:nvPr/>
        </p:nvSpPr>
        <p:spPr>
          <a:xfrm>
            <a:off x="9192696" y="4359431"/>
            <a:ext cx="791400" cy="754200"/>
          </a:xfrm>
          <a:prstGeom prst="roundRect">
            <a:avLst>
              <a:gd name="adj" fmla="val 16667"/>
            </a:avLst>
          </a:prstGeom>
          <a:solidFill>
            <a:schemeClr val="tx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7" name="Google Shape;687;p59">
            <a:extLst>
              <a:ext uri="{FF2B5EF4-FFF2-40B4-BE49-F238E27FC236}">
                <a16:creationId xmlns:a16="http://schemas.microsoft.com/office/drawing/2014/main" id="{78B5E106-9512-4D9A-207E-B7592AD7CB2F}"/>
              </a:ext>
            </a:extLst>
          </p:cNvPr>
          <p:cNvSpPr/>
          <p:nvPr/>
        </p:nvSpPr>
        <p:spPr>
          <a:xfrm>
            <a:off x="10254516" y="4359431"/>
            <a:ext cx="791400" cy="754200"/>
          </a:xfrm>
          <a:prstGeom prst="roundRect">
            <a:avLst>
              <a:gd name="adj" fmla="val 16667"/>
            </a:avLst>
          </a:prstGeom>
          <a:solidFill>
            <a:schemeClr val="bg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1" name="Google Shape;691;p59">
            <a:extLst>
              <a:ext uri="{FF2B5EF4-FFF2-40B4-BE49-F238E27FC236}">
                <a16:creationId xmlns:a16="http://schemas.microsoft.com/office/drawing/2014/main" id="{94F70BEE-CF11-6235-1453-5C1C9591D3D6}"/>
              </a:ext>
            </a:extLst>
          </p:cNvPr>
          <p:cNvSpPr txBox="1"/>
          <p:nvPr/>
        </p:nvSpPr>
        <p:spPr>
          <a:xfrm>
            <a:off x="9192696" y="4516481"/>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bg1"/>
                </a:solidFill>
                <a:latin typeface="+mn-lt"/>
                <a:ea typeface="Proxima Nova Semibold"/>
                <a:cs typeface="Proxima Nova Semibold"/>
                <a:sym typeface="Proxima Nova Semibold"/>
              </a:rPr>
              <a:t>#231F20</a:t>
            </a:r>
            <a:endParaRPr sz="1200">
              <a:solidFill>
                <a:schemeClr val="bg1"/>
              </a:solidFill>
              <a:latin typeface="+mn-lt"/>
              <a:ea typeface="Proxima Nova Semibold"/>
              <a:cs typeface="Proxima Nova Semibold"/>
              <a:sym typeface="Proxima Nova Semibold"/>
            </a:endParaRPr>
          </a:p>
        </p:txBody>
      </p:sp>
      <p:sp>
        <p:nvSpPr>
          <p:cNvPr id="32" name="Google Shape;692;p59">
            <a:extLst>
              <a:ext uri="{FF2B5EF4-FFF2-40B4-BE49-F238E27FC236}">
                <a16:creationId xmlns:a16="http://schemas.microsoft.com/office/drawing/2014/main" id="{14ED603E-5C0A-B10B-A8A1-5E107186CD57}"/>
              </a:ext>
            </a:extLst>
          </p:cNvPr>
          <p:cNvSpPr txBox="1"/>
          <p:nvPr/>
        </p:nvSpPr>
        <p:spPr>
          <a:xfrm>
            <a:off x="10254521" y="4516481"/>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tx1"/>
                </a:solidFill>
                <a:latin typeface="+mn-lt"/>
                <a:ea typeface="Proxima Nova Semibold"/>
                <a:cs typeface="Proxima Nova Semibold"/>
                <a:sym typeface="Proxima Nova Semibold"/>
              </a:rPr>
              <a:t>#FFFFFF</a:t>
            </a:r>
            <a:endParaRPr sz="1200">
              <a:solidFill>
                <a:schemeClr val="tx1"/>
              </a:solidFill>
              <a:latin typeface="+mn-lt"/>
              <a:ea typeface="Proxima Nova Semibold"/>
              <a:cs typeface="Proxima Nova Semibold"/>
              <a:sym typeface="Proxima Nova Semibold"/>
            </a:endParaRPr>
          </a:p>
        </p:txBody>
      </p:sp>
      <p:sp>
        <p:nvSpPr>
          <p:cNvPr id="5" name="Google Shape;686;p59">
            <a:extLst>
              <a:ext uri="{FF2B5EF4-FFF2-40B4-BE49-F238E27FC236}">
                <a16:creationId xmlns:a16="http://schemas.microsoft.com/office/drawing/2014/main" id="{BAE51F05-E736-A00F-96FB-82B89D92912A}"/>
              </a:ext>
            </a:extLst>
          </p:cNvPr>
          <p:cNvSpPr/>
          <p:nvPr userDrawn="1"/>
        </p:nvSpPr>
        <p:spPr>
          <a:xfrm>
            <a:off x="2805607" y="5386499"/>
            <a:ext cx="791400" cy="754200"/>
          </a:xfrm>
          <a:prstGeom prst="roundRect">
            <a:avLst>
              <a:gd name="adj" fmla="val 16667"/>
            </a:avLst>
          </a:prstGeom>
          <a:solidFill>
            <a:srgbClr val="903914"/>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6" name="Google Shape;687;p59">
            <a:extLst>
              <a:ext uri="{FF2B5EF4-FFF2-40B4-BE49-F238E27FC236}">
                <a16:creationId xmlns:a16="http://schemas.microsoft.com/office/drawing/2014/main" id="{EB4FCC9E-D9C9-F9C5-C884-021064E6AE8F}"/>
              </a:ext>
            </a:extLst>
          </p:cNvPr>
          <p:cNvSpPr/>
          <p:nvPr userDrawn="1"/>
        </p:nvSpPr>
        <p:spPr>
          <a:xfrm>
            <a:off x="3867427" y="5386499"/>
            <a:ext cx="791400" cy="754200"/>
          </a:xfrm>
          <a:prstGeom prst="roundRect">
            <a:avLst>
              <a:gd name="adj" fmla="val 16667"/>
            </a:avLst>
          </a:prstGeom>
          <a:solidFill>
            <a:srgbClr val="30678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5" name="Google Shape;688;p59">
            <a:extLst>
              <a:ext uri="{FF2B5EF4-FFF2-40B4-BE49-F238E27FC236}">
                <a16:creationId xmlns:a16="http://schemas.microsoft.com/office/drawing/2014/main" id="{4C48CF99-CD2C-6A6D-B7B3-DE78D4981BB4}"/>
              </a:ext>
            </a:extLst>
          </p:cNvPr>
          <p:cNvSpPr/>
          <p:nvPr userDrawn="1"/>
        </p:nvSpPr>
        <p:spPr>
          <a:xfrm>
            <a:off x="4929247" y="5386499"/>
            <a:ext cx="791400" cy="754200"/>
          </a:xfrm>
          <a:prstGeom prst="roundRect">
            <a:avLst>
              <a:gd name="adj" fmla="val 16667"/>
            </a:avLst>
          </a:prstGeom>
          <a:solidFill>
            <a:srgbClr val="1E5332"/>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16" name="Google Shape;691;p59">
            <a:extLst>
              <a:ext uri="{FF2B5EF4-FFF2-40B4-BE49-F238E27FC236}">
                <a16:creationId xmlns:a16="http://schemas.microsoft.com/office/drawing/2014/main" id="{E33D29AD-3639-CCCD-1C9A-7599CF0195C7}"/>
              </a:ext>
            </a:extLst>
          </p:cNvPr>
          <p:cNvSpPr txBox="1"/>
          <p:nvPr userDrawn="1"/>
        </p:nvSpPr>
        <p:spPr>
          <a:xfrm>
            <a:off x="2805607" y="5543549"/>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bg1"/>
                </a:solidFill>
                <a:latin typeface="+mn-lt"/>
                <a:ea typeface="Proxima Nova Semibold"/>
                <a:cs typeface="Proxima Nova Semibold"/>
                <a:sym typeface="Proxima Nova Semibold"/>
              </a:rPr>
              <a:t>#903914</a:t>
            </a:r>
            <a:endParaRPr sz="1200">
              <a:solidFill>
                <a:schemeClr val="bg1"/>
              </a:solidFill>
              <a:latin typeface="+mn-lt"/>
              <a:ea typeface="Proxima Nova Semibold"/>
              <a:cs typeface="Proxima Nova Semibold"/>
              <a:sym typeface="Proxima Nova Semibold"/>
            </a:endParaRPr>
          </a:p>
        </p:txBody>
      </p:sp>
      <p:sp>
        <p:nvSpPr>
          <p:cNvPr id="25" name="Google Shape;692;p59">
            <a:extLst>
              <a:ext uri="{FF2B5EF4-FFF2-40B4-BE49-F238E27FC236}">
                <a16:creationId xmlns:a16="http://schemas.microsoft.com/office/drawing/2014/main" id="{4AF3FD24-1F13-1FCD-618C-210019F6C8D5}"/>
              </a:ext>
            </a:extLst>
          </p:cNvPr>
          <p:cNvSpPr txBox="1"/>
          <p:nvPr userDrawn="1"/>
        </p:nvSpPr>
        <p:spPr>
          <a:xfrm>
            <a:off x="3867432" y="5543549"/>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bg1"/>
                </a:solidFill>
                <a:latin typeface="+mn-lt"/>
                <a:ea typeface="Proxima Nova Semibold"/>
                <a:cs typeface="Proxima Nova Semibold"/>
                <a:sym typeface="Proxima Nova Semibold"/>
              </a:rPr>
              <a:t>#306782</a:t>
            </a:r>
            <a:endParaRPr sz="1200">
              <a:solidFill>
                <a:schemeClr val="bg1"/>
              </a:solidFill>
              <a:latin typeface="+mn-lt"/>
              <a:ea typeface="Proxima Nova Semibold"/>
              <a:cs typeface="Proxima Nova Semibold"/>
              <a:sym typeface="Proxima Nova Semibold"/>
            </a:endParaRPr>
          </a:p>
        </p:txBody>
      </p:sp>
      <p:sp>
        <p:nvSpPr>
          <p:cNvPr id="28" name="Google Shape;693;p59">
            <a:extLst>
              <a:ext uri="{FF2B5EF4-FFF2-40B4-BE49-F238E27FC236}">
                <a16:creationId xmlns:a16="http://schemas.microsoft.com/office/drawing/2014/main" id="{703A5510-F6E4-CF66-256E-8165988F7A2B}"/>
              </a:ext>
            </a:extLst>
          </p:cNvPr>
          <p:cNvSpPr txBox="1"/>
          <p:nvPr userDrawn="1"/>
        </p:nvSpPr>
        <p:spPr>
          <a:xfrm>
            <a:off x="4929257" y="5543549"/>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bg1"/>
                </a:solidFill>
                <a:latin typeface="+mn-lt"/>
                <a:ea typeface="Proxima Nova Semibold"/>
                <a:cs typeface="Proxima Nova Semibold"/>
                <a:sym typeface="Proxima Nova Semibold"/>
              </a:rPr>
              <a:t>#1E5332</a:t>
            </a:r>
            <a:endParaRPr sz="1200">
              <a:solidFill>
                <a:schemeClr val="bg1"/>
              </a:solidFill>
              <a:latin typeface="+mn-lt"/>
              <a:ea typeface="Proxima Nova Semibold"/>
              <a:cs typeface="Proxima Nova Semibold"/>
              <a:sym typeface="Proxima Nova Semibold"/>
            </a:endParaRPr>
          </a:p>
        </p:txBody>
      </p:sp>
      <p:sp>
        <p:nvSpPr>
          <p:cNvPr id="29" name="Google Shape;686;p59">
            <a:extLst>
              <a:ext uri="{FF2B5EF4-FFF2-40B4-BE49-F238E27FC236}">
                <a16:creationId xmlns:a16="http://schemas.microsoft.com/office/drawing/2014/main" id="{391E2C3F-732C-9F2C-96E1-0858642A087B}"/>
              </a:ext>
            </a:extLst>
          </p:cNvPr>
          <p:cNvSpPr/>
          <p:nvPr userDrawn="1"/>
        </p:nvSpPr>
        <p:spPr>
          <a:xfrm>
            <a:off x="5991072" y="5386499"/>
            <a:ext cx="791400" cy="754200"/>
          </a:xfrm>
          <a:prstGeom prst="roundRect">
            <a:avLst>
              <a:gd name="adj" fmla="val 16667"/>
            </a:avLst>
          </a:prstGeom>
          <a:solidFill>
            <a:srgbClr val="789D4A"/>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0" name="Google Shape;687;p59">
            <a:extLst>
              <a:ext uri="{FF2B5EF4-FFF2-40B4-BE49-F238E27FC236}">
                <a16:creationId xmlns:a16="http://schemas.microsoft.com/office/drawing/2014/main" id="{BC802CCF-B2ED-BDA8-9384-FE5803C5A2A5}"/>
              </a:ext>
            </a:extLst>
          </p:cNvPr>
          <p:cNvSpPr/>
          <p:nvPr userDrawn="1"/>
        </p:nvSpPr>
        <p:spPr>
          <a:xfrm>
            <a:off x="7052892" y="5386499"/>
            <a:ext cx="791400" cy="754200"/>
          </a:xfrm>
          <a:prstGeom prst="roundRect">
            <a:avLst>
              <a:gd name="adj" fmla="val 16667"/>
            </a:avLst>
          </a:prstGeom>
          <a:solidFill>
            <a:srgbClr val="CAB64B"/>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3" name="Google Shape;688;p59">
            <a:extLst>
              <a:ext uri="{FF2B5EF4-FFF2-40B4-BE49-F238E27FC236}">
                <a16:creationId xmlns:a16="http://schemas.microsoft.com/office/drawing/2014/main" id="{7C861B23-0CA1-BAB8-5C8C-054C2473C8F4}"/>
              </a:ext>
            </a:extLst>
          </p:cNvPr>
          <p:cNvSpPr/>
          <p:nvPr userDrawn="1"/>
        </p:nvSpPr>
        <p:spPr>
          <a:xfrm>
            <a:off x="8114712" y="5386499"/>
            <a:ext cx="791400" cy="754200"/>
          </a:xfrm>
          <a:prstGeom prst="roundRect">
            <a:avLst>
              <a:gd name="adj" fmla="val 16667"/>
            </a:avLst>
          </a:prstGeom>
          <a:solidFill>
            <a:srgbClr val="9AC3E0"/>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36" name="Google Shape;691;p59">
            <a:extLst>
              <a:ext uri="{FF2B5EF4-FFF2-40B4-BE49-F238E27FC236}">
                <a16:creationId xmlns:a16="http://schemas.microsoft.com/office/drawing/2014/main" id="{3808210E-7CC3-78F5-6575-5F61E1F03728}"/>
              </a:ext>
            </a:extLst>
          </p:cNvPr>
          <p:cNvSpPr txBox="1"/>
          <p:nvPr userDrawn="1"/>
        </p:nvSpPr>
        <p:spPr>
          <a:xfrm>
            <a:off x="5991072" y="5543549"/>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bg1"/>
                </a:solidFill>
                <a:latin typeface="+mn-lt"/>
                <a:ea typeface="Proxima Nova Semibold"/>
                <a:cs typeface="Proxima Nova Semibold"/>
                <a:sym typeface="Proxima Nova Semibold"/>
              </a:rPr>
              <a:t>#789D4A</a:t>
            </a:r>
            <a:endParaRPr sz="1200">
              <a:solidFill>
                <a:schemeClr val="bg1"/>
              </a:solidFill>
              <a:latin typeface="+mn-lt"/>
              <a:ea typeface="Proxima Nova Semibold"/>
              <a:cs typeface="Proxima Nova Semibold"/>
              <a:sym typeface="Proxima Nova Semibold"/>
            </a:endParaRPr>
          </a:p>
        </p:txBody>
      </p:sp>
      <p:sp>
        <p:nvSpPr>
          <p:cNvPr id="37" name="Google Shape;692;p59">
            <a:extLst>
              <a:ext uri="{FF2B5EF4-FFF2-40B4-BE49-F238E27FC236}">
                <a16:creationId xmlns:a16="http://schemas.microsoft.com/office/drawing/2014/main" id="{7EDBE8F2-930E-4192-68B2-5596F856FCE4}"/>
              </a:ext>
            </a:extLst>
          </p:cNvPr>
          <p:cNvSpPr txBox="1"/>
          <p:nvPr userDrawn="1"/>
        </p:nvSpPr>
        <p:spPr>
          <a:xfrm>
            <a:off x="7052897" y="5543549"/>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tx1"/>
                </a:solidFill>
                <a:latin typeface="+mn-lt"/>
                <a:ea typeface="Proxima Nova Semibold"/>
                <a:cs typeface="Proxima Nova Semibold"/>
                <a:sym typeface="Proxima Nova Semibold"/>
              </a:rPr>
              <a:t>#CAB64B</a:t>
            </a:r>
            <a:endParaRPr sz="1200">
              <a:solidFill>
                <a:schemeClr val="tx1"/>
              </a:solidFill>
              <a:latin typeface="+mn-lt"/>
              <a:ea typeface="Proxima Nova Semibold"/>
              <a:cs typeface="Proxima Nova Semibold"/>
              <a:sym typeface="Proxima Nova Semibold"/>
            </a:endParaRPr>
          </a:p>
        </p:txBody>
      </p:sp>
      <p:sp>
        <p:nvSpPr>
          <p:cNvPr id="38" name="Google Shape;693;p59">
            <a:extLst>
              <a:ext uri="{FF2B5EF4-FFF2-40B4-BE49-F238E27FC236}">
                <a16:creationId xmlns:a16="http://schemas.microsoft.com/office/drawing/2014/main" id="{CDE72035-1146-8721-2BE7-55BF8D88B81B}"/>
              </a:ext>
            </a:extLst>
          </p:cNvPr>
          <p:cNvSpPr txBox="1"/>
          <p:nvPr userDrawn="1"/>
        </p:nvSpPr>
        <p:spPr>
          <a:xfrm>
            <a:off x="8114722" y="5543549"/>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tx1"/>
                </a:solidFill>
                <a:latin typeface="+mn-lt"/>
                <a:ea typeface="Proxima Nova Semibold"/>
                <a:cs typeface="Proxima Nova Semibold"/>
                <a:sym typeface="Proxima Nova Semibold"/>
              </a:rPr>
              <a:t>#9AC3E0</a:t>
            </a:r>
            <a:endParaRPr sz="1200">
              <a:solidFill>
                <a:schemeClr val="tx1"/>
              </a:solidFill>
              <a:latin typeface="+mn-lt"/>
              <a:ea typeface="Proxima Nova Semibold"/>
              <a:cs typeface="Proxima Nova Semibold"/>
              <a:sym typeface="Proxima Nova Semibold"/>
            </a:endParaRPr>
          </a:p>
        </p:txBody>
      </p:sp>
      <p:sp>
        <p:nvSpPr>
          <p:cNvPr id="39" name="Google Shape;686;p59">
            <a:extLst>
              <a:ext uri="{FF2B5EF4-FFF2-40B4-BE49-F238E27FC236}">
                <a16:creationId xmlns:a16="http://schemas.microsoft.com/office/drawing/2014/main" id="{9A2E26C8-B8E4-7338-497F-6C579E9DB060}"/>
              </a:ext>
            </a:extLst>
          </p:cNvPr>
          <p:cNvSpPr/>
          <p:nvPr userDrawn="1"/>
        </p:nvSpPr>
        <p:spPr>
          <a:xfrm>
            <a:off x="9176537" y="5386499"/>
            <a:ext cx="791400" cy="754200"/>
          </a:xfrm>
          <a:prstGeom prst="roundRect">
            <a:avLst>
              <a:gd name="adj" fmla="val 16667"/>
            </a:avLst>
          </a:prstGeom>
          <a:solidFill>
            <a:srgbClr val="D0643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0" name="Google Shape;687;p59">
            <a:extLst>
              <a:ext uri="{FF2B5EF4-FFF2-40B4-BE49-F238E27FC236}">
                <a16:creationId xmlns:a16="http://schemas.microsoft.com/office/drawing/2014/main" id="{FF9AA533-02A0-A4DC-0015-658EE5BBEA4D}"/>
              </a:ext>
            </a:extLst>
          </p:cNvPr>
          <p:cNvSpPr/>
          <p:nvPr userDrawn="1"/>
        </p:nvSpPr>
        <p:spPr>
          <a:xfrm>
            <a:off x="10238357" y="5386499"/>
            <a:ext cx="791400" cy="754200"/>
          </a:xfrm>
          <a:prstGeom prst="roundRect">
            <a:avLst>
              <a:gd name="adj" fmla="val 16667"/>
            </a:avLst>
          </a:prstGeom>
          <a:solidFill>
            <a:srgbClr val="F4DDA5"/>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41" name="Google Shape;691;p59">
            <a:extLst>
              <a:ext uri="{FF2B5EF4-FFF2-40B4-BE49-F238E27FC236}">
                <a16:creationId xmlns:a16="http://schemas.microsoft.com/office/drawing/2014/main" id="{9C118366-8CE2-5DB4-B2C3-CBF938076DAF}"/>
              </a:ext>
            </a:extLst>
          </p:cNvPr>
          <p:cNvSpPr txBox="1"/>
          <p:nvPr userDrawn="1"/>
        </p:nvSpPr>
        <p:spPr>
          <a:xfrm>
            <a:off x="9176537" y="5543549"/>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bg1"/>
                </a:solidFill>
                <a:latin typeface="+mn-lt"/>
                <a:ea typeface="Proxima Nova Semibold"/>
                <a:cs typeface="Proxima Nova Semibold"/>
                <a:sym typeface="Proxima Nova Semibold"/>
              </a:rPr>
              <a:t>#D06433</a:t>
            </a:r>
            <a:endParaRPr sz="1200">
              <a:solidFill>
                <a:schemeClr val="bg1"/>
              </a:solidFill>
              <a:latin typeface="+mn-lt"/>
              <a:ea typeface="Proxima Nova Semibold"/>
              <a:cs typeface="Proxima Nova Semibold"/>
              <a:sym typeface="Proxima Nova Semibold"/>
            </a:endParaRPr>
          </a:p>
        </p:txBody>
      </p:sp>
      <p:sp>
        <p:nvSpPr>
          <p:cNvPr id="42" name="Google Shape;692;p59">
            <a:extLst>
              <a:ext uri="{FF2B5EF4-FFF2-40B4-BE49-F238E27FC236}">
                <a16:creationId xmlns:a16="http://schemas.microsoft.com/office/drawing/2014/main" id="{D5181BD6-1896-7805-042E-E64B9E8555FA}"/>
              </a:ext>
            </a:extLst>
          </p:cNvPr>
          <p:cNvSpPr txBox="1"/>
          <p:nvPr userDrawn="1"/>
        </p:nvSpPr>
        <p:spPr>
          <a:xfrm>
            <a:off x="10238362" y="5543549"/>
            <a:ext cx="791400" cy="44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 sz="1200">
                <a:solidFill>
                  <a:schemeClr val="tx1"/>
                </a:solidFill>
                <a:latin typeface="+mn-lt"/>
                <a:ea typeface="Proxima Nova Semibold"/>
                <a:cs typeface="Proxima Nova Semibold"/>
                <a:sym typeface="Proxima Nova Semibold"/>
              </a:rPr>
              <a:t>#F4DDA5</a:t>
            </a:r>
            <a:endParaRPr sz="1200">
              <a:solidFill>
                <a:schemeClr val="tx1"/>
              </a:solidFill>
              <a:latin typeface="+mn-lt"/>
              <a:ea typeface="Proxima Nova Semibold"/>
              <a:cs typeface="Proxima Nova Semibold"/>
              <a:sym typeface="Proxima Nova Semibold"/>
            </a:endParaRPr>
          </a:p>
        </p:txBody>
      </p:sp>
      <p:sp>
        <p:nvSpPr>
          <p:cNvPr id="43" name="Rectangle 42">
            <a:extLst>
              <a:ext uri="{FF2B5EF4-FFF2-40B4-BE49-F238E27FC236}">
                <a16:creationId xmlns:a16="http://schemas.microsoft.com/office/drawing/2014/main" id="{973582DF-5738-810B-0F08-3D983CC4373C}"/>
              </a:ext>
            </a:extLst>
          </p:cNvPr>
          <p:cNvSpPr/>
          <p:nvPr userDrawn="1"/>
        </p:nvSpPr>
        <p:spPr>
          <a:xfrm>
            <a:off x="1527142" y="4177466"/>
            <a:ext cx="9728462" cy="10935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667B332-B69D-F8D8-A4DB-3D62BCF8D1E9}"/>
              </a:ext>
            </a:extLst>
          </p:cNvPr>
          <p:cNvSpPr txBox="1"/>
          <p:nvPr userDrawn="1"/>
        </p:nvSpPr>
        <p:spPr>
          <a:xfrm>
            <a:off x="229195" y="4499654"/>
            <a:ext cx="1176793" cy="553998"/>
          </a:xfrm>
          <a:prstGeom prst="rect">
            <a:avLst/>
          </a:prstGeom>
          <a:noFill/>
        </p:spPr>
        <p:txBody>
          <a:bodyPr wrap="square">
            <a:spAutoFit/>
          </a:bodyPr>
          <a:lstStyle/>
          <a:p>
            <a:pPr algn="r"/>
            <a:r>
              <a:rPr lang="en-US" sz="1000">
                <a:solidFill>
                  <a:schemeClr val="bg1"/>
                </a:solidFill>
                <a:latin typeface="+mn-lt"/>
                <a:cs typeface="Arial" panose="020B0604020202020204" pitchFamily="34" charset="0"/>
              </a:rPr>
              <a:t>PRIMARY</a:t>
            </a:r>
          </a:p>
          <a:p>
            <a:pPr algn="r"/>
            <a:r>
              <a:rPr lang="en-US" sz="1000">
                <a:solidFill>
                  <a:schemeClr val="bg1"/>
                </a:solidFill>
                <a:latin typeface="+mn-lt"/>
                <a:cs typeface="Arial" panose="020B0604020202020204" pitchFamily="34" charset="0"/>
              </a:rPr>
              <a:t>(Pre-loaded into this template)</a:t>
            </a:r>
            <a:endParaRPr lang="en-US" sz="1000">
              <a:latin typeface="+mn-lt"/>
              <a:cs typeface="Arial" panose="020B0604020202020204" pitchFamily="34" charset="0"/>
            </a:endParaRPr>
          </a:p>
        </p:txBody>
      </p:sp>
      <p:sp>
        <p:nvSpPr>
          <p:cNvPr id="46" name="TextBox 45">
            <a:extLst>
              <a:ext uri="{FF2B5EF4-FFF2-40B4-BE49-F238E27FC236}">
                <a16:creationId xmlns:a16="http://schemas.microsoft.com/office/drawing/2014/main" id="{7DD6502B-3D2B-E880-8FD0-94CC74EA4364}"/>
              </a:ext>
            </a:extLst>
          </p:cNvPr>
          <p:cNvSpPr txBox="1"/>
          <p:nvPr userDrawn="1"/>
        </p:nvSpPr>
        <p:spPr>
          <a:xfrm>
            <a:off x="456015" y="5543549"/>
            <a:ext cx="1176793" cy="553998"/>
          </a:xfrm>
          <a:prstGeom prst="rect">
            <a:avLst/>
          </a:prstGeom>
          <a:noFill/>
        </p:spPr>
        <p:txBody>
          <a:bodyPr wrap="square">
            <a:spAutoFit/>
          </a:bodyPr>
          <a:lstStyle/>
          <a:p>
            <a:pPr algn="r"/>
            <a:r>
              <a:rPr lang="en-US" sz="1000">
                <a:solidFill>
                  <a:schemeClr val="bg1"/>
                </a:solidFill>
                <a:latin typeface="+mn-lt"/>
                <a:cs typeface="Arial" panose="020B0604020202020204" pitchFamily="34" charset="0"/>
              </a:rPr>
              <a:t>SECONDARY</a:t>
            </a:r>
          </a:p>
          <a:p>
            <a:pPr algn="r"/>
            <a:r>
              <a:rPr lang="en-US" sz="1000">
                <a:solidFill>
                  <a:schemeClr val="bg1"/>
                </a:solidFill>
                <a:latin typeface="+mn-lt"/>
                <a:cs typeface="Arial" panose="020B0604020202020204" pitchFamily="34" charset="0"/>
              </a:rPr>
              <a:t>(Not to be used unless specified)</a:t>
            </a:r>
            <a:endParaRPr lang="en-US" sz="1000">
              <a:latin typeface="+mn-lt"/>
              <a:cs typeface="Arial" panose="020B0604020202020204" pitchFamily="34" charset="0"/>
            </a:endParaRPr>
          </a:p>
        </p:txBody>
      </p:sp>
      <p:sp>
        <p:nvSpPr>
          <p:cNvPr id="2" name="TextBox 1">
            <a:extLst>
              <a:ext uri="{FF2B5EF4-FFF2-40B4-BE49-F238E27FC236}">
                <a16:creationId xmlns:a16="http://schemas.microsoft.com/office/drawing/2014/main" id="{5E161D40-2292-CDBF-41F2-B2490B0FB0AA}"/>
              </a:ext>
            </a:extLst>
          </p:cNvPr>
          <p:cNvSpPr txBox="1"/>
          <p:nvPr userDrawn="1"/>
        </p:nvSpPr>
        <p:spPr>
          <a:xfrm>
            <a:off x="2460029" y="1182231"/>
            <a:ext cx="7125195" cy="2246769"/>
          </a:xfrm>
          <a:prstGeom prst="rect">
            <a:avLst/>
          </a:prstGeom>
          <a:noFill/>
        </p:spPr>
        <p:txBody>
          <a:bodyPr wrap="square" rtlCol="0">
            <a:spAutoFit/>
          </a:bodyPr>
          <a:lstStyle/>
          <a:p>
            <a:pPr algn="ctr"/>
            <a:r>
              <a:rPr lang="en-US" sz="3200">
                <a:solidFill>
                  <a:schemeClr val="bg1"/>
                </a:solidFill>
              </a:rPr>
              <a:t>Color Use</a:t>
            </a:r>
          </a:p>
          <a:p>
            <a:pPr algn="ctr"/>
            <a:endParaRPr lang="en-US">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schemeClr val="bg1"/>
                </a:solidFill>
              </a:rPr>
              <a:t>You may select from NCSL’s full palette below, but stay within the color theme of your PPT template.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a:solidFill>
                <a:schemeClr val="bg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effectLst/>
              </a:rPr>
              <a:t>Contrast between font and background colors is important for legibility. Font size should never be smaller than 9 pt.</a:t>
            </a:r>
            <a:endParaRPr lang="en-US">
              <a:solidFill>
                <a:schemeClr val="tx1"/>
              </a:solidFill>
            </a:endParaRPr>
          </a:p>
        </p:txBody>
      </p:sp>
    </p:spTree>
    <p:extLst>
      <p:ext uri="{BB962C8B-B14F-4D97-AF65-F5344CB8AC3E}">
        <p14:creationId xmlns:p14="http://schemas.microsoft.com/office/powerpoint/2010/main" val="1196170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c. Graphics">
    <p:bg>
      <p:bgPr>
        <a:solidFill>
          <a:schemeClr val="tx2">
            <a:lumMod val="50000"/>
          </a:schemeClr>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62BB299-3083-367F-1B71-ED6F9ABF53A7}"/>
              </a:ext>
            </a:extLst>
          </p:cNvPr>
          <p:cNvSpPr>
            <a:spLocks noGrp="1"/>
          </p:cNvSpPr>
          <p:nvPr>
            <p:ph type="sldNum" sz="quarter" idx="10"/>
          </p:nvPr>
        </p:nvSpPr>
        <p:spPr/>
        <p:txBody>
          <a:bodyPr/>
          <a:lstStyle/>
          <a:p>
            <a:endParaRPr lang="en-US"/>
          </a:p>
        </p:txBody>
      </p:sp>
      <p:sp>
        <p:nvSpPr>
          <p:cNvPr id="117" name="TextBox 116">
            <a:extLst>
              <a:ext uri="{FF2B5EF4-FFF2-40B4-BE49-F238E27FC236}">
                <a16:creationId xmlns:a16="http://schemas.microsoft.com/office/drawing/2014/main" id="{EA93EEE9-84A1-05C3-3759-CCCE2DA89193}"/>
              </a:ext>
            </a:extLst>
          </p:cNvPr>
          <p:cNvSpPr txBox="1"/>
          <p:nvPr userDrawn="1"/>
        </p:nvSpPr>
        <p:spPr>
          <a:xfrm>
            <a:off x="2533402" y="1199981"/>
            <a:ext cx="7125195" cy="584775"/>
          </a:xfrm>
          <a:prstGeom prst="rect">
            <a:avLst/>
          </a:prstGeom>
          <a:noFill/>
        </p:spPr>
        <p:txBody>
          <a:bodyPr wrap="square" rtlCol="0">
            <a:spAutoFit/>
          </a:bodyPr>
          <a:lstStyle/>
          <a:p>
            <a:pPr algn="ctr"/>
            <a:r>
              <a:rPr lang="en-US" sz="3200">
                <a:solidFill>
                  <a:schemeClr val="bg1"/>
                </a:solidFill>
              </a:rPr>
              <a:t>Sample Misc. Graphics Library</a:t>
            </a:r>
            <a:endParaRPr lang="en-US">
              <a:solidFill>
                <a:schemeClr val="tx1"/>
              </a:solidFill>
            </a:endParaRPr>
          </a:p>
        </p:txBody>
      </p:sp>
      <p:grpSp>
        <p:nvGrpSpPr>
          <p:cNvPr id="735" name="Group 734">
            <a:extLst>
              <a:ext uri="{FF2B5EF4-FFF2-40B4-BE49-F238E27FC236}">
                <a16:creationId xmlns:a16="http://schemas.microsoft.com/office/drawing/2014/main" id="{3B02EECF-776A-4D81-4E10-3153C0D9875E}"/>
              </a:ext>
            </a:extLst>
          </p:cNvPr>
          <p:cNvGrpSpPr/>
          <p:nvPr userDrawn="1"/>
        </p:nvGrpSpPr>
        <p:grpSpPr>
          <a:xfrm>
            <a:off x="4422109" y="4356539"/>
            <a:ext cx="509388" cy="508710"/>
            <a:chOff x="4813995" y="4337686"/>
            <a:chExt cx="509388" cy="508710"/>
          </a:xfrm>
        </p:grpSpPr>
        <p:sp>
          <p:nvSpPr>
            <p:cNvPr id="118" name="Google Shape;703;p60">
              <a:extLst>
                <a:ext uri="{FF2B5EF4-FFF2-40B4-BE49-F238E27FC236}">
                  <a16:creationId xmlns:a16="http://schemas.microsoft.com/office/drawing/2014/main" id="{47FA13A8-E30D-6E09-FFBD-6E8A6A5ECB04}"/>
                </a:ext>
              </a:extLst>
            </p:cNvPr>
            <p:cNvSpPr/>
            <p:nvPr/>
          </p:nvSpPr>
          <p:spPr>
            <a:xfrm>
              <a:off x="4960742" y="4511309"/>
              <a:ext cx="188791" cy="161954"/>
            </a:xfrm>
            <a:custGeom>
              <a:avLst/>
              <a:gdLst/>
              <a:ahLst/>
              <a:cxnLst/>
              <a:rect l="l" t="t" r="r" b="b"/>
              <a:pathLst>
                <a:path w="3462" h="2970" extrusionOk="0">
                  <a:moveTo>
                    <a:pt x="1968" y="0"/>
                  </a:moveTo>
                  <a:cubicBezTo>
                    <a:pt x="1600" y="0"/>
                    <a:pt x="1226" y="138"/>
                    <a:pt x="923" y="445"/>
                  </a:cubicBezTo>
                  <a:cubicBezTo>
                    <a:pt x="0" y="1383"/>
                    <a:pt x="664" y="2969"/>
                    <a:pt x="1976" y="2969"/>
                  </a:cubicBezTo>
                  <a:cubicBezTo>
                    <a:pt x="2020" y="2969"/>
                    <a:pt x="2063" y="2962"/>
                    <a:pt x="2106" y="2962"/>
                  </a:cubicBezTo>
                  <a:cubicBezTo>
                    <a:pt x="2734" y="2904"/>
                    <a:pt x="3253" y="2465"/>
                    <a:pt x="3412" y="1851"/>
                  </a:cubicBezTo>
                  <a:cubicBezTo>
                    <a:pt x="3426" y="1801"/>
                    <a:pt x="3440" y="1743"/>
                    <a:pt x="3448" y="1686"/>
                  </a:cubicBezTo>
                  <a:cubicBezTo>
                    <a:pt x="3455" y="1621"/>
                    <a:pt x="3462" y="1556"/>
                    <a:pt x="3462" y="1484"/>
                  </a:cubicBezTo>
                  <a:cubicBezTo>
                    <a:pt x="3462" y="1476"/>
                    <a:pt x="3455" y="1469"/>
                    <a:pt x="3455" y="1462"/>
                  </a:cubicBezTo>
                  <a:cubicBezTo>
                    <a:pt x="3445" y="579"/>
                    <a:pt x="2721" y="0"/>
                    <a:pt x="1968"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04;p60">
              <a:extLst>
                <a:ext uri="{FF2B5EF4-FFF2-40B4-BE49-F238E27FC236}">
                  <a16:creationId xmlns:a16="http://schemas.microsoft.com/office/drawing/2014/main" id="{A74529FC-2DA4-55C2-7A99-158F1B11CE40}"/>
                </a:ext>
              </a:extLst>
            </p:cNvPr>
            <p:cNvSpPr/>
            <p:nvPr/>
          </p:nvSpPr>
          <p:spPr>
            <a:xfrm>
              <a:off x="4949726" y="4337686"/>
              <a:ext cx="112882" cy="155956"/>
            </a:xfrm>
            <a:custGeom>
              <a:avLst/>
              <a:gdLst/>
              <a:ahLst/>
              <a:cxnLst/>
              <a:rect l="l" t="t" r="r" b="b"/>
              <a:pathLst>
                <a:path w="2070" h="2860" extrusionOk="0">
                  <a:moveTo>
                    <a:pt x="1816" y="1"/>
                  </a:moveTo>
                  <a:cubicBezTo>
                    <a:pt x="1812" y="1"/>
                    <a:pt x="1807" y="1"/>
                    <a:pt x="1803" y="1"/>
                  </a:cubicBezTo>
                  <a:cubicBezTo>
                    <a:pt x="1241" y="52"/>
                    <a:pt x="692" y="196"/>
                    <a:pt x="180" y="434"/>
                  </a:cubicBezTo>
                  <a:cubicBezTo>
                    <a:pt x="51" y="499"/>
                    <a:pt x="0" y="658"/>
                    <a:pt x="79" y="780"/>
                  </a:cubicBezTo>
                  <a:lnTo>
                    <a:pt x="1132" y="2612"/>
                  </a:lnTo>
                  <a:cubicBezTo>
                    <a:pt x="1225" y="2768"/>
                    <a:pt x="1388" y="2860"/>
                    <a:pt x="1560" y="2860"/>
                  </a:cubicBezTo>
                  <a:cubicBezTo>
                    <a:pt x="1602" y="2860"/>
                    <a:pt x="1645" y="2854"/>
                    <a:pt x="1688" y="2843"/>
                  </a:cubicBezTo>
                  <a:lnTo>
                    <a:pt x="1702" y="2843"/>
                  </a:lnTo>
                  <a:cubicBezTo>
                    <a:pt x="1789" y="2814"/>
                    <a:pt x="1875" y="2764"/>
                    <a:pt x="1933" y="2699"/>
                  </a:cubicBezTo>
                  <a:cubicBezTo>
                    <a:pt x="1940" y="2691"/>
                    <a:pt x="1955" y="2677"/>
                    <a:pt x="1962" y="2670"/>
                  </a:cubicBezTo>
                  <a:cubicBezTo>
                    <a:pt x="2027" y="2583"/>
                    <a:pt x="2063" y="2475"/>
                    <a:pt x="2063" y="2367"/>
                  </a:cubicBezTo>
                  <a:lnTo>
                    <a:pt x="2063" y="254"/>
                  </a:lnTo>
                  <a:cubicBezTo>
                    <a:pt x="2070" y="114"/>
                    <a:pt x="1955" y="1"/>
                    <a:pt x="1816"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05;p60">
              <a:extLst>
                <a:ext uri="{FF2B5EF4-FFF2-40B4-BE49-F238E27FC236}">
                  <a16:creationId xmlns:a16="http://schemas.microsoft.com/office/drawing/2014/main" id="{6A96B296-C312-2EBA-4409-B7782A282307}"/>
                </a:ext>
              </a:extLst>
            </p:cNvPr>
            <p:cNvSpPr/>
            <p:nvPr/>
          </p:nvSpPr>
          <p:spPr>
            <a:xfrm>
              <a:off x="5130611" y="4380274"/>
              <a:ext cx="152255" cy="147285"/>
            </a:xfrm>
            <a:custGeom>
              <a:avLst/>
              <a:gdLst/>
              <a:ahLst/>
              <a:cxnLst/>
              <a:rect l="l" t="t" r="r" b="b"/>
              <a:pathLst>
                <a:path w="2792" h="2701" extrusionOk="0">
                  <a:moveTo>
                    <a:pt x="1385" y="0"/>
                  </a:moveTo>
                  <a:cubicBezTo>
                    <a:pt x="1300" y="0"/>
                    <a:pt x="1215" y="43"/>
                    <a:pt x="1169" y="122"/>
                  </a:cubicBezTo>
                  <a:lnTo>
                    <a:pt x="116" y="1954"/>
                  </a:lnTo>
                  <a:cubicBezTo>
                    <a:pt x="1" y="2148"/>
                    <a:pt x="37" y="2394"/>
                    <a:pt x="196" y="2552"/>
                  </a:cubicBezTo>
                  <a:lnTo>
                    <a:pt x="203" y="2552"/>
                  </a:lnTo>
                  <a:cubicBezTo>
                    <a:pt x="300" y="2650"/>
                    <a:pt x="430" y="2701"/>
                    <a:pt x="561" y="2701"/>
                  </a:cubicBezTo>
                  <a:cubicBezTo>
                    <a:pt x="643" y="2701"/>
                    <a:pt x="726" y="2681"/>
                    <a:pt x="801" y="2639"/>
                  </a:cubicBezTo>
                  <a:lnTo>
                    <a:pt x="1573" y="2192"/>
                  </a:lnTo>
                  <a:lnTo>
                    <a:pt x="1609" y="2170"/>
                  </a:lnTo>
                  <a:lnTo>
                    <a:pt x="2590" y="1600"/>
                  </a:lnTo>
                  <a:lnTo>
                    <a:pt x="2633" y="1579"/>
                  </a:lnTo>
                  <a:cubicBezTo>
                    <a:pt x="2756" y="1507"/>
                    <a:pt x="2792" y="1348"/>
                    <a:pt x="2713" y="1232"/>
                  </a:cubicBezTo>
                  <a:cubicBezTo>
                    <a:pt x="2388" y="764"/>
                    <a:pt x="1984" y="360"/>
                    <a:pt x="1523" y="42"/>
                  </a:cubicBezTo>
                  <a:cubicBezTo>
                    <a:pt x="1481" y="14"/>
                    <a:pt x="1433" y="0"/>
                    <a:pt x="1385"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06;p60">
              <a:extLst>
                <a:ext uri="{FF2B5EF4-FFF2-40B4-BE49-F238E27FC236}">
                  <a16:creationId xmlns:a16="http://schemas.microsoft.com/office/drawing/2014/main" id="{C8137DCB-EB6C-AEB6-1E10-2584607544B9}"/>
                </a:ext>
              </a:extLst>
            </p:cNvPr>
            <p:cNvSpPr/>
            <p:nvPr/>
          </p:nvSpPr>
          <p:spPr>
            <a:xfrm>
              <a:off x="5164857" y="4475429"/>
              <a:ext cx="158526" cy="110532"/>
            </a:xfrm>
            <a:custGeom>
              <a:avLst/>
              <a:gdLst/>
              <a:ahLst/>
              <a:cxnLst/>
              <a:rect l="l" t="t" r="r" b="b"/>
              <a:pathLst>
                <a:path w="2907" h="2027" extrusionOk="0">
                  <a:moveTo>
                    <a:pt x="2248" y="1"/>
                  </a:moveTo>
                  <a:cubicBezTo>
                    <a:pt x="2204" y="1"/>
                    <a:pt x="2161" y="12"/>
                    <a:pt x="2121" y="36"/>
                  </a:cubicBezTo>
                  <a:lnTo>
                    <a:pt x="289" y="1089"/>
                  </a:lnTo>
                  <a:cubicBezTo>
                    <a:pt x="94" y="1204"/>
                    <a:pt x="0" y="1435"/>
                    <a:pt x="58" y="1644"/>
                  </a:cubicBezTo>
                  <a:cubicBezTo>
                    <a:pt x="58" y="1651"/>
                    <a:pt x="58" y="1658"/>
                    <a:pt x="58" y="1658"/>
                  </a:cubicBezTo>
                  <a:cubicBezTo>
                    <a:pt x="116" y="1875"/>
                    <a:pt x="310" y="2026"/>
                    <a:pt x="534" y="2026"/>
                  </a:cubicBezTo>
                  <a:lnTo>
                    <a:pt x="2647" y="2026"/>
                  </a:lnTo>
                  <a:cubicBezTo>
                    <a:pt x="2791" y="2026"/>
                    <a:pt x="2907" y="1904"/>
                    <a:pt x="2900" y="1759"/>
                  </a:cubicBezTo>
                  <a:cubicBezTo>
                    <a:pt x="2892" y="1666"/>
                    <a:pt x="2878" y="1572"/>
                    <a:pt x="2864" y="1485"/>
                  </a:cubicBezTo>
                  <a:cubicBezTo>
                    <a:pt x="2864" y="1471"/>
                    <a:pt x="2864" y="1456"/>
                    <a:pt x="2864" y="1435"/>
                  </a:cubicBezTo>
                  <a:cubicBezTo>
                    <a:pt x="2791" y="988"/>
                    <a:pt x="2654" y="548"/>
                    <a:pt x="2467" y="137"/>
                  </a:cubicBezTo>
                  <a:cubicBezTo>
                    <a:pt x="2423" y="49"/>
                    <a:pt x="2337" y="1"/>
                    <a:pt x="22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07;p60">
              <a:extLst>
                <a:ext uri="{FF2B5EF4-FFF2-40B4-BE49-F238E27FC236}">
                  <a16:creationId xmlns:a16="http://schemas.microsoft.com/office/drawing/2014/main" id="{C6BD2563-E4A0-FAD8-A8C3-AEE6B75070BC}"/>
                </a:ext>
              </a:extLst>
            </p:cNvPr>
            <p:cNvSpPr/>
            <p:nvPr/>
          </p:nvSpPr>
          <p:spPr>
            <a:xfrm>
              <a:off x="4854513" y="4657123"/>
              <a:ext cx="151873" cy="147449"/>
            </a:xfrm>
            <a:custGeom>
              <a:avLst/>
              <a:gdLst/>
              <a:ahLst/>
              <a:cxnLst/>
              <a:rect l="l" t="t" r="r" b="b"/>
              <a:pathLst>
                <a:path w="2785" h="2704" extrusionOk="0">
                  <a:moveTo>
                    <a:pt x="2237" y="1"/>
                  </a:moveTo>
                  <a:cubicBezTo>
                    <a:pt x="2153" y="1"/>
                    <a:pt x="2068" y="22"/>
                    <a:pt x="1991" y="65"/>
                  </a:cubicBezTo>
                  <a:lnTo>
                    <a:pt x="1739" y="209"/>
                  </a:lnTo>
                  <a:lnTo>
                    <a:pt x="671" y="829"/>
                  </a:lnTo>
                  <a:lnTo>
                    <a:pt x="159" y="1125"/>
                  </a:lnTo>
                  <a:cubicBezTo>
                    <a:pt x="37" y="1197"/>
                    <a:pt x="1" y="1356"/>
                    <a:pt x="80" y="1478"/>
                  </a:cubicBezTo>
                  <a:cubicBezTo>
                    <a:pt x="397" y="1940"/>
                    <a:pt x="801" y="2344"/>
                    <a:pt x="1270" y="2661"/>
                  </a:cubicBezTo>
                  <a:cubicBezTo>
                    <a:pt x="1312" y="2690"/>
                    <a:pt x="1359" y="2703"/>
                    <a:pt x="1405" y="2703"/>
                  </a:cubicBezTo>
                  <a:cubicBezTo>
                    <a:pt x="1488" y="2703"/>
                    <a:pt x="1570" y="2660"/>
                    <a:pt x="1616" y="2582"/>
                  </a:cubicBezTo>
                  <a:lnTo>
                    <a:pt x="1623" y="2575"/>
                  </a:lnTo>
                  <a:lnTo>
                    <a:pt x="1688" y="2459"/>
                  </a:lnTo>
                  <a:lnTo>
                    <a:pt x="2078" y="1781"/>
                  </a:lnTo>
                  <a:lnTo>
                    <a:pt x="2143" y="1673"/>
                  </a:lnTo>
                  <a:lnTo>
                    <a:pt x="2676" y="750"/>
                  </a:lnTo>
                  <a:cubicBezTo>
                    <a:pt x="2785" y="555"/>
                    <a:pt x="2749" y="310"/>
                    <a:pt x="2590" y="151"/>
                  </a:cubicBezTo>
                  <a:cubicBezTo>
                    <a:pt x="2494" y="51"/>
                    <a:pt x="2366" y="1"/>
                    <a:pt x="2237"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08;p60">
              <a:extLst>
                <a:ext uri="{FF2B5EF4-FFF2-40B4-BE49-F238E27FC236}">
                  <a16:creationId xmlns:a16="http://schemas.microsoft.com/office/drawing/2014/main" id="{45049FD3-2A53-1859-0DFC-FFB7E38005BC}"/>
                </a:ext>
              </a:extLst>
            </p:cNvPr>
            <p:cNvSpPr/>
            <p:nvPr/>
          </p:nvSpPr>
          <p:spPr>
            <a:xfrm>
              <a:off x="4949726" y="4690549"/>
              <a:ext cx="112501" cy="155847"/>
            </a:xfrm>
            <a:custGeom>
              <a:avLst/>
              <a:gdLst/>
              <a:ahLst/>
              <a:cxnLst/>
              <a:rect l="l" t="t" r="r" b="b"/>
              <a:pathLst>
                <a:path w="2063" h="2858" extrusionOk="0">
                  <a:moveTo>
                    <a:pt x="1549" y="1"/>
                  </a:moveTo>
                  <a:cubicBezTo>
                    <a:pt x="1379" y="1"/>
                    <a:pt x="1218" y="92"/>
                    <a:pt x="1132" y="245"/>
                  </a:cubicBezTo>
                  <a:lnTo>
                    <a:pt x="72" y="2077"/>
                  </a:lnTo>
                  <a:cubicBezTo>
                    <a:pt x="0" y="2207"/>
                    <a:pt x="51" y="2365"/>
                    <a:pt x="180" y="2423"/>
                  </a:cubicBezTo>
                  <a:cubicBezTo>
                    <a:pt x="512" y="2582"/>
                    <a:pt x="866" y="2704"/>
                    <a:pt x="1233" y="2777"/>
                  </a:cubicBezTo>
                  <a:cubicBezTo>
                    <a:pt x="1349" y="2798"/>
                    <a:pt x="1464" y="2820"/>
                    <a:pt x="1587" y="2834"/>
                  </a:cubicBezTo>
                  <a:cubicBezTo>
                    <a:pt x="1623" y="2841"/>
                    <a:pt x="1681" y="2849"/>
                    <a:pt x="1709" y="2849"/>
                  </a:cubicBezTo>
                  <a:cubicBezTo>
                    <a:pt x="1738" y="2856"/>
                    <a:pt x="1767" y="2856"/>
                    <a:pt x="1803" y="2856"/>
                  </a:cubicBezTo>
                  <a:cubicBezTo>
                    <a:pt x="1813" y="2857"/>
                    <a:pt x="1822" y="2858"/>
                    <a:pt x="1832" y="2858"/>
                  </a:cubicBezTo>
                  <a:cubicBezTo>
                    <a:pt x="1880" y="2858"/>
                    <a:pt x="1926" y="2843"/>
                    <a:pt x="1962" y="2813"/>
                  </a:cubicBezTo>
                  <a:cubicBezTo>
                    <a:pt x="1976" y="2798"/>
                    <a:pt x="1991" y="2784"/>
                    <a:pt x="2005" y="2769"/>
                  </a:cubicBezTo>
                  <a:cubicBezTo>
                    <a:pt x="2041" y="2726"/>
                    <a:pt x="2063" y="2668"/>
                    <a:pt x="2063" y="2611"/>
                  </a:cubicBezTo>
                  <a:lnTo>
                    <a:pt x="2063" y="497"/>
                  </a:lnTo>
                  <a:cubicBezTo>
                    <a:pt x="2063" y="274"/>
                    <a:pt x="1919" y="79"/>
                    <a:pt x="1695" y="21"/>
                  </a:cubicBezTo>
                  <a:lnTo>
                    <a:pt x="1688" y="21"/>
                  </a:lnTo>
                  <a:cubicBezTo>
                    <a:pt x="1642" y="8"/>
                    <a:pt x="1595" y="1"/>
                    <a:pt x="15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09;p60">
              <a:extLst>
                <a:ext uri="{FF2B5EF4-FFF2-40B4-BE49-F238E27FC236}">
                  <a16:creationId xmlns:a16="http://schemas.microsoft.com/office/drawing/2014/main" id="{2D00DE2E-D104-18E7-3881-D4236036F5DD}"/>
                </a:ext>
              </a:extLst>
            </p:cNvPr>
            <p:cNvSpPr/>
            <p:nvPr/>
          </p:nvSpPr>
          <p:spPr>
            <a:xfrm>
              <a:off x="5074769" y="4690767"/>
              <a:ext cx="112555" cy="155574"/>
            </a:xfrm>
            <a:custGeom>
              <a:avLst/>
              <a:gdLst/>
              <a:ahLst/>
              <a:cxnLst/>
              <a:rect l="l" t="t" r="r" b="b"/>
              <a:pathLst>
                <a:path w="2064" h="2853" extrusionOk="0">
                  <a:moveTo>
                    <a:pt x="511" y="0"/>
                  </a:moveTo>
                  <a:cubicBezTo>
                    <a:pt x="469" y="0"/>
                    <a:pt x="426" y="6"/>
                    <a:pt x="383" y="17"/>
                  </a:cubicBezTo>
                  <a:lnTo>
                    <a:pt x="368" y="17"/>
                  </a:lnTo>
                  <a:cubicBezTo>
                    <a:pt x="152" y="75"/>
                    <a:pt x="1" y="270"/>
                    <a:pt x="1" y="493"/>
                  </a:cubicBezTo>
                  <a:lnTo>
                    <a:pt x="1" y="2607"/>
                  </a:lnTo>
                  <a:cubicBezTo>
                    <a:pt x="1" y="2746"/>
                    <a:pt x="116" y="2852"/>
                    <a:pt x="254" y="2852"/>
                  </a:cubicBezTo>
                  <a:cubicBezTo>
                    <a:pt x="258" y="2852"/>
                    <a:pt x="263" y="2852"/>
                    <a:pt x="267" y="2852"/>
                  </a:cubicBezTo>
                  <a:cubicBezTo>
                    <a:pt x="448" y="2837"/>
                    <a:pt x="621" y="2809"/>
                    <a:pt x="794" y="2780"/>
                  </a:cubicBezTo>
                  <a:lnTo>
                    <a:pt x="852" y="2765"/>
                  </a:lnTo>
                  <a:cubicBezTo>
                    <a:pt x="1212" y="2693"/>
                    <a:pt x="1559" y="2578"/>
                    <a:pt x="1890" y="2419"/>
                  </a:cubicBezTo>
                  <a:cubicBezTo>
                    <a:pt x="2020" y="2361"/>
                    <a:pt x="2063" y="2203"/>
                    <a:pt x="1991" y="2073"/>
                  </a:cubicBezTo>
                  <a:lnTo>
                    <a:pt x="1934" y="1972"/>
                  </a:lnTo>
                  <a:lnTo>
                    <a:pt x="1847" y="1820"/>
                  </a:lnTo>
                  <a:lnTo>
                    <a:pt x="938" y="241"/>
                  </a:lnTo>
                  <a:cubicBezTo>
                    <a:pt x="846" y="91"/>
                    <a:pt x="684" y="0"/>
                    <a:pt x="511"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10;p60">
              <a:extLst>
                <a:ext uri="{FF2B5EF4-FFF2-40B4-BE49-F238E27FC236}">
                  <a16:creationId xmlns:a16="http://schemas.microsoft.com/office/drawing/2014/main" id="{945B4249-7C85-A173-8E3E-66272EDE4B33}"/>
                </a:ext>
              </a:extLst>
            </p:cNvPr>
            <p:cNvSpPr/>
            <p:nvPr/>
          </p:nvSpPr>
          <p:spPr>
            <a:xfrm>
              <a:off x="5131047" y="4656904"/>
              <a:ext cx="151818" cy="147667"/>
            </a:xfrm>
            <a:custGeom>
              <a:avLst/>
              <a:gdLst/>
              <a:ahLst/>
              <a:cxnLst/>
              <a:rect l="l" t="t" r="r" b="b"/>
              <a:pathLst>
                <a:path w="2784" h="2708" extrusionOk="0">
                  <a:moveTo>
                    <a:pt x="547" y="1"/>
                  </a:moveTo>
                  <a:cubicBezTo>
                    <a:pt x="418" y="1"/>
                    <a:pt x="291" y="52"/>
                    <a:pt x="195" y="148"/>
                  </a:cubicBezTo>
                  <a:lnTo>
                    <a:pt x="195" y="155"/>
                  </a:lnTo>
                  <a:cubicBezTo>
                    <a:pt x="29" y="314"/>
                    <a:pt x="0" y="559"/>
                    <a:pt x="108" y="754"/>
                  </a:cubicBezTo>
                  <a:lnTo>
                    <a:pt x="1168" y="2586"/>
                  </a:lnTo>
                  <a:cubicBezTo>
                    <a:pt x="1215" y="2664"/>
                    <a:pt x="1296" y="2707"/>
                    <a:pt x="1381" y="2707"/>
                  </a:cubicBezTo>
                  <a:cubicBezTo>
                    <a:pt x="1429" y="2707"/>
                    <a:pt x="1478" y="2694"/>
                    <a:pt x="1522" y="2665"/>
                  </a:cubicBezTo>
                  <a:cubicBezTo>
                    <a:pt x="1601" y="2600"/>
                    <a:pt x="1680" y="2542"/>
                    <a:pt x="1760" y="2485"/>
                  </a:cubicBezTo>
                  <a:lnTo>
                    <a:pt x="1810" y="2441"/>
                  </a:lnTo>
                  <a:cubicBezTo>
                    <a:pt x="2099" y="2203"/>
                    <a:pt x="2358" y="1937"/>
                    <a:pt x="2582" y="1641"/>
                  </a:cubicBezTo>
                  <a:cubicBezTo>
                    <a:pt x="2625" y="1590"/>
                    <a:pt x="2661" y="1533"/>
                    <a:pt x="2705" y="1475"/>
                  </a:cubicBezTo>
                  <a:cubicBezTo>
                    <a:pt x="2784" y="1360"/>
                    <a:pt x="2748" y="1194"/>
                    <a:pt x="2625" y="1122"/>
                  </a:cubicBezTo>
                  <a:lnTo>
                    <a:pt x="793" y="69"/>
                  </a:lnTo>
                  <a:cubicBezTo>
                    <a:pt x="716" y="23"/>
                    <a:pt x="631" y="1"/>
                    <a:pt x="5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11;p60">
              <a:extLst>
                <a:ext uri="{FF2B5EF4-FFF2-40B4-BE49-F238E27FC236}">
                  <a16:creationId xmlns:a16="http://schemas.microsoft.com/office/drawing/2014/main" id="{22EB73A6-ED8A-93B3-DCFE-171ACC5DDD9C}"/>
                </a:ext>
              </a:extLst>
            </p:cNvPr>
            <p:cNvSpPr/>
            <p:nvPr/>
          </p:nvSpPr>
          <p:spPr>
            <a:xfrm>
              <a:off x="5164475" y="4598885"/>
              <a:ext cx="158526" cy="110260"/>
            </a:xfrm>
            <a:custGeom>
              <a:avLst/>
              <a:gdLst/>
              <a:ahLst/>
              <a:cxnLst/>
              <a:rect l="l" t="t" r="r" b="b"/>
              <a:pathLst>
                <a:path w="2907" h="2022" extrusionOk="0">
                  <a:moveTo>
                    <a:pt x="534" y="0"/>
                  </a:moveTo>
                  <a:cubicBezTo>
                    <a:pt x="310" y="0"/>
                    <a:pt x="115" y="152"/>
                    <a:pt x="65" y="368"/>
                  </a:cubicBezTo>
                  <a:cubicBezTo>
                    <a:pt x="65" y="368"/>
                    <a:pt x="65" y="375"/>
                    <a:pt x="65" y="375"/>
                  </a:cubicBezTo>
                  <a:cubicBezTo>
                    <a:pt x="0" y="592"/>
                    <a:pt x="94" y="822"/>
                    <a:pt x="289" y="938"/>
                  </a:cubicBezTo>
                  <a:lnTo>
                    <a:pt x="1890" y="1847"/>
                  </a:lnTo>
                  <a:lnTo>
                    <a:pt x="2041" y="1940"/>
                  </a:lnTo>
                  <a:lnTo>
                    <a:pt x="2128" y="1984"/>
                  </a:lnTo>
                  <a:cubicBezTo>
                    <a:pt x="2168" y="2010"/>
                    <a:pt x="2212" y="2022"/>
                    <a:pt x="2254" y="2022"/>
                  </a:cubicBezTo>
                  <a:cubicBezTo>
                    <a:pt x="2343" y="2022"/>
                    <a:pt x="2428" y="1970"/>
                    <a:pt x="2467" y="1883"/>
                  </a:cubicBezTo>
                  <a:cubicBezTo>
                    <a:pt x="2582" y="1645"/>
                    <a:pt x="2676" y="1399"/>
                    <a:pt x="2748" y="1147"/>
                  </a:cubicBezTo>
                  <a:lnTo>
                    <a:pt x="2762" y="1089"/>
                  </a:lnTo>
                  <a:cubicBezTo>
                    <a:pt x="2835" y="822"/>
                    <a:pt x="2878" y="541"/>
                    <a:pt x="2907" y="260"/>
                  </a:cubicBezTo>
                  <a:cubicBezTo>
                    <a:pt x="2907" y="209"/>
                    <a:pt x="2892" y="166"/>
                    <a:pt x="2863" y="123"/>
                  </a:cubicBezTo>
                  <a:cubicBezTo>
                    <a:pt x="2820" y="44"/>
                    <a:pt x="2741" y="0"/>
                    <a:pt x="2654"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12;p60">
              <a:extLst>
                <a:ext uri="{FF2B5EF4-FFF2-40B4-BE49-F238E27FC236}">
                  <a16:creationId xmlns:a16="http://schemas.microsoft.com/office/drawing/2014/main" id="{B36AD052-5B86-4DE8-B534-7CA8040B540F}"/>
                </a:ext>
              </a:extLst>
            </p:cNvPr>
            <p:cNvSpPr/>
            <p:nvPr/>
          </p:nvSpPr>
          <p:spPr>
            <a:xfrm>
              <a:off x="4854513" y="4380492"/>
              <a:ext cx="150292" cy="147285"/>
            </a:xfrm>
            <a:custGeom>
              <a:avLst/>
              <a:gdLst/>
              <a:ahLst/>
              <a:cxnLst/>
              <a:rect l="l" t="t" r="r" b="b"/>
              <a:pathLst>
                <a:path w="2756" h="2701" extrusionOk="0">
                  <a:moveTo>
                    <a:pt x="1407" y="0"/>
                  </a:moveTo>
                  <a:cubicBezTo>
                    <a:pt x="1359" y="0"/>
                    <a:pt x="1311" y="15"/>
                    <a:pt x="1270" y="46"/>
                  </a:cubicBezTo>
                  <a:cubicBezTo>
                    <a:pt x="801" y="363"/>
                    <a:pt x="405" y="767"/>
                    <a:pt x="80" y="1228"/>
                  </a:cubicBezTo>
                  <a:cubicBezTo>
                    <a:pt x="1" y="1351"/>
                    <a:pt x="37" y="1510"/>
                    <a:pt x="159" y="1582"/>
                  </a:cubicBezTo>
                  <a:lnTo>
                    <a:pt x="1919" y="2599"/>
                  </a:lnTo>
                  <a:lnTo>
                    <a:pt x="1991" y="2635"/>
                  </a:lnTo>
                  <a:lnTo>
                    <a:pt x="2027" y="2657"/>
                  </a:lnTo>
                  <a:cubicBezTo>
                    <a:pt x="2092" y="2687"/>
                    <a:pt x="2162" y="2701"/>
                    <a:pt x="2231" y="2701"/>
                  </a:cubicBezTo>
                  <a:cubicBezTo>
                    <a:pt x="2361" y="2701"/>
                    <a:pt x="2491" y="2650"/>
                    <a:pt x="2590" y="2556"/>
                  </a:cubicBezTo>
                  <a:lnTo>
                    <a:pt x="2590" y="2548"/>
                  </a:lnTo>
                  <a:cubicBezTo>
                    <a:pt x="2705" y="2440"/>
                    <a:pt x="2756" y="2281"/>
                    <a:pt x="2734" y="2130"/>
                  </a:cubicBezTo>
                  <a:cubicBezTo>
                    <a:pt x="2734" y="2108"/>
                    <a:pt x="2727" y="2087"/>
                    <a:pt x="2727" y="2065"/>
                  </a:cubicBezTo>
                  <a:cubicBezTo>
                    <a:pt x="2713" y="2029"/>
                    <a:pt x="2698" y="1986"/>
                    <a:pt x="2676" y="1957"/>
                  </a:cubicBezTo>
                  <a:lnTo>
                    <a:pt x="1623" y="125"/>
                  </a:lnTo>
                  <a:cubicBezTo>
                    <a:pt x="1577" y="46"/>
                    <a:pt x="1492" y="0"/>
                    <a:pt x="140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13;p60">
              <a:extLst>
                <a:ext uri="{FF2B5EF4-FFF2-40B4-BE49-F238E27FC236}">
                  <a16:creationId xmlns:a16="http://schemas.microsoft.com/office/drawing/2014/main" id="{73F59432-4724-9C47-E234-4D614AA48308}"/>
                </a:ext>
              </a:extLst>
            </p:cNvPr>
            <p:cNvSpPr/>
            <p:nvPr/>
          </p:nvSpPr>
          <p:spPr>
            <a:xfrm>
              <a:off x="5074769" y="4338449"/>
              <a:ext cx="112555" cy="155574"/>
            </a:xfrm>
            <a:custGeom>
              <a:avLst/>
              <a:gdLst/>
              <a:ahLst/>
              <a:cxnLst/>
              <a:rect l="l" t="t" r="r" b="b"/>
              <a:pathLst>
                <a:path w="2064" h="2853" extrusionOk="0">
                  <a:moveTo>
                    <a:pt x="243" y="0"/>
                  </a:moveTo>
                  <a:cubicBezTo>
                    <a:pt x="110" y="0"/>
                    <a:pt x="1" y="111"/>
                    <a:pt x="1" y="247"/>
                  </a:cubicBezTo>
                  <a:lnTo>
                    <a:pt x="1" y="2360"/>
                  </a:lnTo>
                  <a:cubicBezTo>
                    <a:pt x="1" y="2584"/>
                    <a:pt x="152" y="2778"/>
                    <a:pt x="368" y="2836"/>
                  </a:cubicBezTo>
                  <a:lnTo>
                    <a:pt x="383" y="2836"/>
                  </a:lnTo>
                  <a:cubicBezTo>
                    <a:pt x="424" y="2847"/>
                    <a:pt x="466" y="2853"/>
                    <a:pt x="508" y="2853"/>
                  </a:cubicBezTo>
                  <a:cubicBezTo>
                    <a:pt x="678" y="2853"/>
                    <a:pt x="846" y="2762"/>
                    <a:pt x="938" y="2605"/>
                  </a:cubicBezTo>
                  <a:lnTo>
                    <a:pt x="1256" y="2057"/>
                  </a:lnTo>
                  <a:lnTo>
                    <a:pt x="1277" y="2014"/>
                  </a:lnTo>
                  <a:lnTo>
                    <a:pt x="1306" y="1971"/>
                  </a:lnTo>
                  <a:lnTo>
                    <a:pt x="1739" y="1213"/>
                  </a:lnTo>
                  <a:lnTo>
                    <a:pt x="1775" y="1163"/>
                  </a:lnTo>
                  <a:lnTo>
                    <a:pt x="1991" y="773"/>
                  </a:lnTo>
                  <a:cubicBezTo>
                    <a:pt x="2063" y="651"/>
                    <a:pt x="2013" y="492"/>
                    <a:pt x="1890" y="434"/>
                  </a:cubicBezTo>
                  <a:cubicBezTo>
                    <a:pt x="1378" y="189"/>
                    <a:pt x="830" y="45"/>
                    <a:pt x="267" y="2"/>
                  </a:cubicBezTo>
                  <a:cubicBezTo>
                    <a:pt x="259" y="1"/>
                    <a:pt x="251" y="0"/>
                    <a:pt x="2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14;p60">
              <a:extLst>
                <a:ext uri="{FF2B5EF4-FFF2-40B4-BE49-F238E27FC236}">
                  <a16:creationId xmlns:a16="http://schemas.microsoft.com/office/drawing/2014/main" id="{03DC4222-72CF-731A-3953-035079C01EBD}"/>
                </a:ext>
              </a:extLst>
            </p:cNvPr>
            <p:cNvSpPr/>
            <p:nvPr/>
          </p:nvSpPr>
          <p:spPr>
            <a:xfrm>
              <a:off x="4813995" y="4598885"/>
              <a:ext cx="158199" cy="110369"/>
            </a:xfrm>
            <a:custGeom>
              <a:avLst/>
              <a:gdLst/>
              <a:ahLst/>
              <a:cxnLst/>
              <a:rect l="l" t="t" r="r" b="b"/>
              <a:pathLst>
                <a:path w="2901" h="2024" extrusionOk="0">
                  <a:moveTo>
                    <a:pt x="253" y="0"/>
                  </a:moveTo>
                  <a:cubicBezTo>
                    <a:pt x="109" y="0"/>
                    <a:pt x="1" y="123"/>
                    <a:pt x="8" y="260"/>
                  </a:cubicBezTo>
                  <a:cubicBezTo>
                    <a:pt x="51" y="822"/>
                    <a:pt x="203" y="1378"/>
                    <a:pt x="441" y="1883"/>
                  </a:cubicBezTo>
                  <a:cubicBezTo>
                    <a:pt x="485" y="1972"/>
                    <a:pt x="575" y="2024"/>
                    <a:pt x="666" y="2024"/>
                  </a:cubicBezTo>
                  <a:cubicBezTo>
                    <a:pt x="707" y="2024"/>
                    <a:pt x="749" y="2013"/>
                    <a:pt x="787" y="1991"/>
                  </a:cubicBezTo>
                  <a:lnTo>
                    <a:pt x="1198" y="1760"/>
                  </a:lnTo>
                  <a:lnTo>
                    <a:pt x="1249" y="1724"/>
                  </a:lnTo>
                  <a:lnTo>
                    <a:pt x="2266" y="1140"/>
                  </a:lnTo>
                  <a:lnTo>
                    <a:pt x="2316" y="1111"/>
                  </a:lnTo>
                  <a:lnTo>
                    <a:pt x="2619" y="938"/>
                  </a:lnTo>
                  <a:cubicBezTo>
                    <a:pt x="2814" y="822"/>
                    <a:pt x="2900" y="592"/>
                    <a:pt x="2842" y="375"/>
                  </a:cubicBezTo>
                  <a:cubicBezTo>
                    <a:pt x="2842" y="375"/>
                    <a:pt x="2842" y="368"/>
                    <a:pt x="2842" y="368"/>
                  </a:cubicBezTo>
                  <a:cubicBezTo>
                    <a:pt x="2785" y="152"/>
                    <a:pt x="2590" y="0"/>
                    <a:pt x="2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15;p60">
              <a:extLst>
                <a:ext uri="{FF2B5EF4-FFF2-40B4-BE49-F238E27FC236}">
                  <a16:creationId xmlns:a16="http://schemas.microsoft.com/office/drawing/2014/main" id="{52F7B762-FD23-BD52-040C-85CFEF5B59D1}"/>
                </a:ext>
              </a:extLst>
            </p:cNvPr>
            <p:cNvSpPr/>
            <p:nvPr/>
          </p:nvSpPr>
          <p:spPr>
            <a:xfrm>
              <a:off x="4813995" y="4475538"/>
              <a:ext cx="158580" cy="110423"/>
            </a:xfrm>
            <a:custGeom>
              <a:avLst/>
              <a:gdLst/>
              <a:ahLst/>
              <a:cxnLst/>
              <a:rect l="l" t="t" r="r" b="b"/>
              <a:pathLst>
                <a:path w="2908" h="2025" extrusionOk="0">
                  <a:moveTo>
                    <a:pt x="666" y="1"/>
                  </a:moveTo>
                  <a:cubicBezTo>
                    <a:pt x="575" y="1"/>
                    <a:pt x="485" y="52"/>
                    <a:pt x="441" y="142"/>
                  </a:cubicBezTo>
                  <a:cubicBezTo>
                    <a:pt x="203" y="647"/>
                    <a:pt x="51" y="1202"/>
                    <a:pt x="8" y="1765"/>
                  </a:cubicBezTo>
                  <a:cubicBezTo>
                    <a:pt x="1" y="1902"/>
                    <a:pt x="109" y="2024"/>
                    <a:pt x="253" y="2024"/>
                  </a:cubicBezTo>
                  <a:lnTo>
                    <a:pt x="2374" y="2024"/>
                  </a:lnTo>
                  <a:cubicBezTo>
                    <a:pt x="2504" y="2024"/>
                    <a:pt x="2633" y="1974"/>
                    <a:pt x="2720" y="1880"/>
                  </a:cubicBezTo>
                  <a:lnTo>
                    <a:pt x="2742" y="1858"/>
                  </a:lnTo>
                  <a:cubicBezTo>
                    <a:pt x="2792" y="1801"/>
                    <a:pt x="2828" y="1736"/>
                    <a:pt x="2842" y="1664"/>
                  </a:cubicBezTo>
                  <a:cubicBezTo>
                    <a:pt x="2842" y="1656"/>
                    <a:pt x="2842" y="1649"/>
                    <a:pt x="2842" y="1649"/>
                  </a:cubicBezTo>
                  <a:cubicBezTo>
                    <a:pt x="2907" y="1433"/>
                    <a:pt x="2814" y="1202"/>
                    <a:pt x="2619" y="1094"/>
                  </a:cubicBezTo>
                  <a:lnTo>
                    <a:pt x="787" y="34"/>
                  </a:lnTo>
                  <a:cubicBezTo>
                    <a:pt x="749" y="11"/>
                    <a:pt x="707" y="1"/>
                    <a:pt x="666"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6" name="Group 735">
            <a:extLst>
              <a:ext uri="{FF2B5EF4-FFF2-40B4-BE49-F238E27FC236}">
                <a16:creationId xmlns:a16="http://schemas.microsoft.com/office/drawing/2014/main" id="{3071D0E6-B968-222E-C462-372EB3ABF87A}"/>
              </a:ext>
            </a:extLst>
          </p:cNvPr>
          <p:cNvGrpSpPr/>
          <p:nvPr userDrawn="1"/>
        </p:nvGrpSpPr>
        <p:grpSpPr>
          <a:xfrm>
            <a:off x="5111698" y="2864470"/>
            <a:ext cx="474294" cy="551291"/>
            <a:chOff x="5503584" y="2845617"/>
            <a:chExt cx="474294" cy="551291"/>
          </a:xfrm>
        </p:grpSpPr>
        <p:sp>
          <p:nvSpPr>
            <p:cNvPr id="132" name="Google Shape;717;p60">
              <a:extLst>
                <a:ext uri="{FF2B5EF4-FFF2-40B4-BE49-F238E27FC236}">
                  <a16:creationId xmlns:a16="http://schemas.microsoft.com/office/drawing/2014/main" id="{966FC7D3-1CB2-8757-B7D2-EDDEEC58A93C}"/>
                </a:ext>
              </a:extLst>
            </p:cNvPr>
            <p:cNvSpPr/>
            <p:nvPr/>
          </p:nvSpPr>
          <p:spPr>
            <a:xfrm>
              <a:off x="5503584" y="2845617"/>
              <a:ext cx="288615" cy="262878"/>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18;p60">
              <a:extLst>
                <a:ext uri="{FF2B5EF4-FFF2-40B4-BE49-F238E27FC236}">
                  <a16:creationId xmlns:a16="http://schemas.microsoft.com/office/drawing/2014/main" id="{C2AEAB00-C4BA-55F3-C1AC-88DBAE3E41A6}"/>
                </a:ext>
              </a:extLst>
            </p:cNvPr>
            <p:cNvSpPr/>
            <p:nvPr/>
          </p:nvSpPr>
          <p:spPr>
            <a:xfrm>
              <a:off x="5689263" y="3132645"/>
              <a:ext cx="288615" cy="264263"/>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1" name="Group 740">
            <a:extLst>
              <a:ext uri="{FF2B5EF4-FFF2-40B4-BE49-F238E27FC236}">
                <a16:creationId xmlns:a16="http://schemas.microsoft.com/office/drawing/2014/main" id="{0E4FA495-6962-7AC2-F25C-2B3C81D93955}"/>
              </a:ext>
            </a:extLst>
          </p:cNvPr>
          <p:cNvGrpSpPr/>
          <p:nvPr userDrawn="1"/>
        </p:nvGrpSpPr>
        <p:grpSpPr>
          <a:xfrm>
            <a:off x="5725354" y="2861600"/>
            <a:ext cx="555653" cy="557031"/>
            <a:chOff x="6117240" y="2842747"/>
            <a:chExt cx="555653" cy="557031"/>
          </a:xfrm>
        </p:grpSpPr>
        <p:sp>
          <p:nvSpPr>
            <p:cNvPr id="135" name="Google Shape;720;p60">
              <a:extLst>
                <a:ext uri="{FF2B5EF4-FFF2-40B4-BE49-F238E27FC236}">
                  <a16:creationId xmlns:a16="http://schemas.microsoft.com/office/drawing/2014/main" id="{C7688D63-0091-2147-8449-F251F9EFC607}"/>
                </a:ext>
              </a:extLst>
            </p:cNvPr>
            <p:cNvSpPr/>
            <p:nvPr/>
          </p:nvSpPr>
          <p:spPr>
            <a:xfrm>
              <a:off x="6454155" y="2886890"/>
              <a:ext cx="218738" cy="274359"/>
            </a:xfrm>
            <a:custGeom>
              <a:avLst/>
              <a:gdLst/>
              <a:ahLst/>
              <a:cxnLst/>
              <a:rect l="l" t="t" r="r" b="b"/>
              <a:pathLst>
                <a:path w="1105" h="1386" extrusionOk="0">
                  <a:moveTo>
                    <a:pt x="1" y="1"/>
                  </a:moveTo>
                  <a:lnTo>
                    <a:pt x="1" y="491"/>
                  </a:lnTo>
                  <a:cubicBezTo>
                    <a:pt x="217" y="585"/>
                    <a:pt x="376" y="765"/>
                    <a:pt x="441" y="989"/>
                  </a:cubicBezTo>
                  <a:lnTo>
                    <a:pt x="275" y="989"/>
                  </a:lnTo>
                  <a:lnTo>
                    <a:pt x="679" y="1386"/>
                  </a:lnTo>
                  <a:lnTo>
                    <a:pt x="1104" y="989"/>
                  </a:lnTo>
                  <a:lnTo>
                    <a:pt x="917" y="989"/>
                  </a:lnTo>
                  <a:cubicBezTo>
                    <a:pt x="830" y="513"/>
                    <a:pt x="470" y="123"/>
                    <a:pt x="1"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21;p60">
              <a:extLst>
                <a:ext uri="{FF2B5EF4-FFF2-40B4-BE49-F238E27FC236}">
                  <a16:creationId xmlns:a16="http://schemas.microsoft.com/office/drawing/2014/main" id="{841BA892-F3B4-94DA-2A6B-0E20D675CA52}"/>
                </a:ext>
              </a:extLst>
            </p:cNvPr>
            <p:cNvSpPr/>
            <p:nvPr/>
          </p:nvSpPr>
          <p:spPr>
            <a:xfrm>
              <a:off x="6117240" y="3081079"/>
              <a:ext cx="218738" cy="274359"/>
            </a:xfrm>
            <a:custGeom>
              <a:avLst/>
              <a:gdLst/>
              <a:ahLst/>
              <a:cxnLst/>
              <a:rect l="l" t="t" r="r" b="b"/>
              <a:pathLst>
                <a:path w="1105" h="1386" extrusionOk="0">
                  <a:moveTo>
                    <a:pt x="426" y="1"/>
                  </a:moveTo>
                  <a:lnTo>
                    <a:pt x="1" y="397"/>
                  </a:lnTo>
                  <a:lnTo>
                    <a:pt x="188" y="397"/>
                  </a:lnTo>
                  <a:cubicBezTo>
                    <a:pt x="275" y="873"/>
                    <a:pt x="628" y="1263"/>
                    <a:pt x="1097" y="1386"/>
                  </a:cubicBezTo>
                  <a:lnTo>
                    <a:pt x="1104" y="895"/>
                  </a:lnTo>
                  <a:cubicBezTo>
                    <a:pt x="888" y="801"/>
                    <a:pt x="729" y="621"/>
                    <a:pt x="664" y="397"/>
                  </a:cubicBezTo>
                  <a:lnTo>
                    <a:pt x="830" y="397"/>
                  </a:lnTo>
                  <a:lnTo>
                    <a:pt x="426"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22;p60">
              <a:extLst>
                <a:ext uri="{FF2B5EF4-FFF2-40B4-BE49-F238E27FC236}">
                  <a16:creationId xmlns:a16="http://schemas.microsoft.com/office/drawing/2014/main" id="{1B0B7D2B-D702-38BC-63CE-45BC932F5686}"/>
                </a:ext>
              </a:extLst>
            </p:cNvPr>
            <p:cNvSpPr/>
            <p:nvPr/>
          </p:nvSpPr>
          <p:spPr>
            <a:xfrm>
              <a:off x="6354387" y="3182429"/>
              <a:ext cx="274164" cy="217349"/>
            </a:xfrm>
            <a:custGeom>
              <a:avLst/>
              <a:gdLst/>
              <a:ahLst/>
              <a:cxnLst/>
              <a:rect l="l" t="t" r="r" b="b"/>
              <a:pathLst>
                <a:path w="1385" h="1098" extrusionOk="0">
                  <a:moveTo>
                    <a:pt x="894" y="1"/>
                  </a:moveTo>
                  <a:cubicBezTo>
                    <a:pt x="801" y="210"/>
                    <a:pt x="620" y="369"/>
                    <a:pt x="397" y="434"/>
                  </a:cubicBezTo>
                  <a:lnTo>
                    <a:pt x="397" y="275"/>
                  </a:lnTo>
                  <a:lnTo>
                    <a:pt x="0" y="672"/>
                  </a:lnTo>
                  <a:lnTo>
                    <a:pt x="397" y="1097"/>
                  </a:lnTo>
                  <a:lnTo>
                    <a:pt x="397" y="910"/>
                  </a:lnTo>
                  <a:cubicBezTo>
                    <a:pt x="873" y="823"/>
                    <a:pt x="1262" y="470"/>
                    <a:pt x="1385"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23;p60">
              <a:extLst>
                <a:ext uri="{FF2B5EF4-FFF2-40B4-BE49-F238E27FC236}">
                  <a16:creationId xmlns:a16="http://schemas.microsoft.com/office/drawing/2014/main" id="{270B0A46-3CD1-547F-DB5A-8D4960395835}"/>
                </a:ext>
              </a:extLst>
            </p:cNvPr>
            <p:cNvSpPr/>
            <p:nvPr/>
          </p:nvSpPr>
          <p:spPr>
            <a:xfrm>
              <a:off x="6160196" y="2842747"/>
              <a:ext cx="274164" cy="221506"/>
            </a:xfrm>
            <a:custGeom>
              <a:avLst/>
              <a:gdLst/>
              <a:ahLst/>
              <a:cxnLst/>
              <a:rect l="l" t="t" r="r" b="b"/>
              <a:pathLst>
                <a:path w="1385" h="1119" extrusionOk="0">
                  <a:moveTo>
                    <a:pt x="988" y="0"/>
                  </a:moveTo>
                  <a:lnTo>
                    <a:pt x="988" y="188"/>
                  </a:lnTo>
                  <a:cubicBezTo>
                    <a:pt x="505" y="274"/>
                    <a:pt x="123" y="635"/>
                    <a:pt x="0" y="1118"/>
                  </a:cubicBezTo>
                  <a:lnTo>
                    <a:pt x="491" y="1118"/>
                  </a:lnTo>
                  <a:cubicBezTo>
                    <a:pt x="584" y="895"/>
                    <a:pt x="765" y="729"/>
                    <a:pt x="995" y="664"/>
                  </a:cubicBezTo>
                  <a:lnTo>
                    <a:pt x="995" y="830"/>
                  </a:lnTo>
                  <a:lnTo>
                    <a:pt x="1385" y="426"/>
                  </a:lnTo>
                  <a:lnTo>
                    <a:pt x="98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roup 741">
            <a:extLst>
              <a:ext uri="{FF2B5EF4-FFF2-40B4-BE49-F238E27FC236}">
                <a16:creationId xmlns:a16="http://schemas.microsoft.com/office/drawing/2014/main" id="{C1A1A63E-FB7E-FFC1-D139-10920E62368B}"/>
              </a:ext>
            </a:extLst>
          </p:cNvPr>
          <p:cNvGrpSpPr/>
          <p:nvPr userDrawn="1"/>
        </p:nvGrpSpPr>
        <p:grpSpPr>
          <a:xfrm>
            <a:off x="6417197" y="2873180"/>
            <a:ext cx="582574" cy="533871"/>
            <a:chOff x="6809083" y="2854327"/>
            <a:chExt cx="582574" cy="533871"/>
          </a:xfrm>
        </p:grpSpPr>
        <p:sp>
          <p:nvSpPr>
            <p:cNvPr id="140" name="Google Shape;725;p60">
              <a:extLst>
                <a:ext uri="{FF2B5EF4-FFF2-40B4-BE49-F238E27FC236}">
                  <a16:creationId xmlns:a16="http://schemas.microsoft.com/office/drawing/2014/main" id="{9DC91F15-1236-CCA1-CA39-93EB25AEE98F}"/>
                </a:ext>
              </a:extLst>
            </p:cNvPr>
            <p:cNvSpPr/>
            <p:nvPr/>
          </p:nvSpPr>
          <p:spPr>
            <a:xfrm>
              <a:off x="6809083" y="2854327"/>
              <a:ext cx="582574" cy="533871"/>
            </a:xfrm>
            <a:custGeom>
              <a:avLst/>
              <a:gdLst/>
              <a:ahLst/>
              <a:cxnLst/>
              <a:rect l="l" t="t" r="r" b="b"/>
              <a:pathLst>
                <a:path w="2943" h="2697" extrusionOk="0">
                  <a:moveTo>
                    <a:pt x="1652" y="0"/>
                  </a:moveTo>
                  <a:lnTo>
                    <a:pt x="1652" y="173"/>
                  </a:lnTo>
                  <a:cubicBezTo>
                    <a:pt x="534" y="195"/>
                    <a:pt x="0" y="1551"/>
                    <a:pt x="794" y="2330"/>
                  </a:cubicBezTo>
                  <a:cubicBezTo>
                    <a:pt x="1051" y="2583"/>
                    <a:pt x="1366" y="2696"/>
                    <a:pt x="1674" y="2696"/>
                  </a:cubicBezTo>
                  <a:cubicBezTo>
                    <a:pt x="2323" y="2696"/>
                    <a:pt x="2943" y="2194"/>
                    <a:pt x="2943" y="1435"/>
                  </a:cubicBezTo>
                  <a:lnTo>
                    <a:pt x="2503" y="1435"/>
                  </a:lnTo>
                  <a:cubicBezTo>
                    <a:pt x="2503" y="1928"/>
                    <a:pt x="2093" y="2259"/>
                    <a:pt x="1668" y="2259"/>
                  </a:cubicBezTo>
                  <a:cubicBezTo>
                    <a:pt x="1470" y="2259"/>
                    <a:pt x="1269" y="2187"/>
                    <a:pt x="1104" y="2027"/>
                  </a:cubicBezTo>
                  <a:cubicBezTo>
                    <a:pt x="577" y="1515"/>
                    <a:pt x="923" y="628"/>
                    <a:pt x="1652" y="613"/>
                  </a:cubicBezTo>
                  <a:lnTo>
                    <a:pt x="1652" y="765"/>
                  </a:lnTo>
                  <a:lnTo>
                    <a:pt x="2020" y="390"/>
                  </a:lnTo>
                  <a:lnTo>
                    <a:pt x="1652"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26;p60">
              <a:extLst>
                <a:ext uri="{FF2B5EF4-FFF2-40B4-BE49-F238E27FC236}">
                  <a16:creationId xmlns:a16="http://schemas.microsoft.com/office/drawing/2014/main" id="{5FBCB501-9D25-D98F-9ABE-0AE7BE2E939B}"/>
                </a:ext>
              </a:extLst>
            </p:cNvPr>
            <p:cNvSpPr/>
            <p:nvPr/>
          </p:nvSpPr>
          <p:spPr>
            <a:xfrm>
              <a:off x="7023268" y="3025554"/>
              <a:ext cx="235761" cy="257137"/>
            </a:xfrm>
            <a:custGeom>
              <a:avLst/>
              <a:gdLst/>
              <a:ahLst/>
              <a:cxnLst/>
              <a:rect l="l" t="t" r="r" b="b"/>
              <a:pathLst>
                <a:path w="1191" h="1299" extrusionOk="0">
                  <a:moveTo>
                    <a:pt x="592" y="1"/>
                  </a:moveTo>
                  <a:cubicBezTo>
                    <a:pt x="274" y="1"/>
                    <a:pt x="15" y="246"/>
                    <a:pt x="0" y="570"/>
                  </a:cubicBezTo>
                  <a:lnTo>
                    <a:pt x="447" y="570"/>
                  </a:lnTo>
                  <a:cubicBezTo>
                    <a:pt x="447" y="479"/>
                    <a:pt x="519" y="416"/>
                    <a:pt x="597" y="416"/>
                  </a:cubicBezTo>
                  <a:cubicBezTo>
                    <a:pt x="624" y="416"/>
                    <a:pt x="652" y="424"/>
                    <a:pt x="678" y="441"/>
                  </a:cubicBezTo>
                  <a:cubicBezTo>
                    <a:pt x="779" y="506"/>
                    <a:pt x="765" y="657"/>
                    <a:pt x="656" y="707"/>
                  </a:cubicBezTo>
                  <a:lnTo>
                    <a:pt x="656" y="534"/>
                  </a:lnTo>
                  <a:lnTo>
                    <a:pt x="289" y="902"/>
                  </a:lnTo>
                  <a:lnTo>
                    <a:pt x="656" y="1299"/>
                  </a:lnTo>
                  <a:lnTo>
                    <a:pt x="656" y="1155"/>
                  </a:lnTo>
                  <a:cubicBezTo>
                    <a:pt x="959" y="1126"/>
                    <a:pt x="1190" y="873"/>
                    <a:pt x="1190" y="570"/>
                  </a:cubicBezTo>
                  <a:cubicBezTo>
                    <a:pt x="1176" y="246"/>
                    <a:pt x="916" y="1"/>
                    <a:pt x="592"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7" name="Group 736">
            <a:extLst>
              <a:ext uri="{FF2B5EF4-FFF2-40B4-BE49-F238E27FC236}">
                <a16:creationId xmlns:a16="http://schemas.microsoft.com/office/drawing/2014/main" id="{4191C6C4-6276-A752-20D0-D8647130C31B}"/>
              </a:ext>
            </a:extLst>
          </p:cNvPr>
          <p:cNvGrpSpPr/>
          <p:nvPr userDrawn="1"/>
        </p:nvGrpSpPr>
        <p:grpSpPr>
          <a:xfrm>
            <a:off x="5052510" y="3614121"/>
            <a:ext cx="592670" cy="532881"/>
            <a:chOff x="5444396" y="3595268"/>
            <a:chExt cx="592670" cy="532881"/>
          </a:xfrm>
        </p:grpSpPr>
        <p:sp>
          <p:nvSpPr>
            <p:cNvPr id="143" name="Google Shape;728;p60">
              <a:extLst>
                <a:ext uri="{FF2B5EF4-FFF2-40B4-BE49-F238E27FC236}">
                  <a16:creationId xmlns:a16="http://schemas.microsoft.com/office/drawing/2014/main" id="{E0E8F4E8-342F-71B2-8C7C-8AB16F3AB524}"/>
                </a:ext>
              </a:extLst>
            </p:cNvPr>
            <p:cNvSpPr/>
            <p:nvPr/>
          </p:nvSpPr>
          <p:spPr>
            <a:xfrm>
              <a:off x="5504376" y="3972362"/>
              <a:ext cx="191420" cy="155787"/>
            </a:xfrm>
            <a:custGeom>
              <a:avLst/>
              <a:gdLst/>
              <a:ahLst/>
              <a:cxnLst/>
              <a:rect l="l" t="t" r="r" b="b"/>
              <a:pathLst>
                <a:path w="967" h="787" extrusionOk="0">
                  <a:moveTo>
                    <a:pt x="404" y="0"/>
                  </a:moveTo>
                  <a:lnTo>
                    <a:pt x="0" y="238"/>
                  </a:lnTo>
                  <a:cubicBezTo>
                    <a:pt x="231" y="549"/>
                    <a:pt x="577" y="751"/>
                    <a:pt x="967" y="787"/>
                  </a:cubicBezTo>
                  <a:lnTo>
                    <a:pt x="967" y="318"/>
                  </a:lnTo>
                  <a:cubicBezTo>
                    <a:pt x="743" y="282"/>
                    <a:pt x="548" y="174"/>
                    <a:pt x="404"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29;p60">
              <a:extLst>
                <a:ext uri="{FF2B5EF4-FFF2-40B4-BE49-F238E27FC236}">
                  <a16:creationId xmlns:a16="http://schemas.microsoft.com/office/drawing/2014/main" id="{92D264BD-B221-9822-4AB8-2A4A132D2FD4}"/>
                </a:ext>
              </a:extLst>
            </p:cNvPr>
            <p:cNvSpPr/>
            <p:nvPr/>
          </p:nvSpPr>
          <p:spPr>
            <a:xfrm>
              <a:off x="5444396" y="3753826"/>
              <a:ext cx="114417" cy="221506"/>
            </a:xfrm>
            <a:custGeom>
              <a:avLst/>
              <a:gdLst/>
              <a:ahLst/>
              <a:cxnLst/>
              <a:rect l="l" t="t" r="r" b="b"/>
              <a:pathLst>
                <a:path w="578" h="1119" extrusionOk="0">
                  <a:moveTo>
                    <a:pt x="159" y="1"/>
                  </a:moveTo>
                  <a:cubicBezTo>
                    <a:pt x="0" y="354"/>
                    <a:pt x="8" y="765"/>
                    <a:pt x="173" y="1119"/>
                  </a:cubicBezTo>
                  <a:lnTo>
                    <a:pt x="577" y="881"/>
                  </a:lnTo>
                  <a:cubicBezTo>
                    <a:pt x="491" y="679"/>
                    <a:pt x="491" y="448"/>
                    <a:pt x="563" y="232"/>
                  </a:cubicBezTo>
                  <a:lnTo>
                    <a:pt x="159"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30;p60">
              <a:extLst>
                <a:ext uri="{FF2B5EF4-FFF2-40B4-BE49-F238E27FC236}">
                  <a16:creationId xmlns:a16="http://schemas.microsoft.com/office/drawing/2014/main" id="{21260AFB-3D02-E88C-EC83-FABA7CB8B601}"/>
                </a:ext>
              </a:extLst>
            </p:cNvPr>
            <p:cNvSpPr/>
            <p:nvPr/>
          </p:nvSpPr>
          <p:spPr>
            <a:xfrm>
              <a:off x="5501406" y="3595268"/>
              <a:ext cx="535660" cy="343047"/>
            </a:xfrm>
            <a:custGeom>
              <a:avLst/>
              <a:gdLst/>
              <a:ahLst/>
              <a:cxnLst/>
              <a:rect l="l" t="t" r="r" b="b"/>
              <a:pathLst>
                <a:path w="2706" h="1733" extrusionOk="0">
                  <a:moveTo>
                    <a:pt x="1094" y="0"/>
                  </a:moveTo>
                  <a:cubicBezTo>
                    <a:pt x="689" y="0"/>
                    <a:pt x="279" y="180"/>
                    <a:pt x="1" y="578"/>
                  </a:cubicBezTo>
                  <a:lnTo>
                    <a:pt x="405" y="809"/>
                  </a:lnTo>
                  <a:cubicBezTo>
                    <a:pt x="587" y="568"/>
                    <a:pt x="845" y="459"/>
                    <a:pt x="1100" y="459"/>
                  </a:cubicBezTo>
                  <a:cubicBezTo>
                    <a:pt x="1532" y="459"/>
                    <a:pt x="1955" y="770"/>
                    <a:pt x="1992" y="1278"/>
                  </a:cubicBezTo>
                  <a:lnTo>
                    <a:pt x="1754" y="1278"/>
                  </a:lnTo>
                  <a:lnTo>
                    <a:pt x="2215" y="1732"/>
                  </a:lnTo>
                  <a:lnTo>
                    <a:pt x="2706" y="1278"/>
                  </a:lnTo>
                  <a:lnTo>
                    <a:pt x="2460" y="1278"/>
                  </a:lnTo>
                  <a:cubicBezTo>
                    <a:pt x="2415" y="484"/>
                    <a:pt x="1760" y="0"/>
                    <a:pt x="10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0" name="Group 739">
            <a:extLst>
              <a:ext uri="{FF2B5EF4-FFF2-40B4-BE49-F238E27FC236}">
                <a16:creationId xmlns:a16="http://schemas.microsoft.com/office/drawing/2014/main" id="{3DE9C248-DB03-0546-B89C-E5C51C6C34D9}"/>
              </a:ext>
            </a:extLst>
          </p:cNvPr>
          <p:cNvGrpSpPr/>
          <p:nvPr userDrawn="1"/>
        </p:nvGrpSpPr>
        <p:grpSpPr>
          <a:xfrm>
            <a:off x="5711200" y="3582845"/>
            <a:ext cx="583960" cy="565345"/>
            <a:chOff x="6103086" y="3563992"/>
            <a:chExt cx="583960" cy="565345"/>
          </a:xfrm>
        </p:grpSpPr>
        <p:sp>
          <p:nvSpPr>
            <p:cNvPr id="147" name="Google Shape;732;p60">
              <a:extLst>
                <a:ext uri="{FF2B5EF4-FFF2-40B4-BE49-F238E27FC236}">
                  <a16:creationId xmlns:a16="http://schemas.microsoft.com/office/drawing/2014/main" id="{F64848A9-9340-66F6-CBE4-B125A5BF9FBA}"/>
                </a:ext>
              </a:extLst>
            </p:cNvPr>
            <p:cNvSpPr/>
            <p:nvPr/>
          </p:nvSpPr>
          <p:spPr>
            <a:xfrm>
              <a:off x="6103086" y="3563992"/>
              <a:ext cx="341270" cy="412924"/>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33;p60">
              <a:extLst>
                <a:ext uri="{FF2B5EF4-FFF2-40B4-BE49-F238E27FC236}">
                  <a16:creationId xmlns:a16="http://schemas.microsoft.com/office/drawing/2014/main" id="{0A362531-0B07-FFC2-49DD-5A7CFC5329B9}"/>
                </a:ext>
              </a:extLst>
            </p:cNvPr>
            <p:cNvSpPr/>
            <p:nvPr/>
          </p:nvSpPr>
          <p:spPr>
            <a:xfrm>
              <a:off x="6468506" y="3598237"/>
              <a:ext cx="218540" cy="405797"/>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34;p60">
              <a:extLst>
                <a:ext uri="{FF2B5EF4-FFF2-40B4-BE49-F238E27FC236}">
                  <a16:creationId xmlns:a16="http://schemas.microsoft.com/office/drawing/2014/main" id="{2308828B-9F94-16DD-90A1-088256E9185E}"/>
                </a:ext>
              </a:extLst>
            </p:cNvPr>
            <p:cNvSpPr/>
            <p:nvPr/>
          </p:nvSpPr>
          <p:spPr>
            <a:xfrm>
              <a:off x="6212950" y="3968008"/>
              <a:ext cx="389967" cy="161329"/>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3" name="Group 742">
            <a:extLst>
              <a:ext uri="{FF2B5EF4-FFF2-40B4-BE49-F238E27FC236}">
                <a16:creationId xmlns:a16="http://schemas.microsoft.com/office/drawing/2014/main" id="{F54FFE1F-7F30-3A4C-B8AC-56922370C763}"/>
              </a:ext>
            </a:extLst>
          </p:cNvPr>
          <p:cNvGrpSpPr/>
          <p:nvPr userDrawn="1"/>
        </p:nvGrpSpPr>
        <p:grpSpPr>
          <a:xfrm>
            <a:off x="6411457" y="3599275"/>
            <a:ext cx="589898" cy="504970"/>
            <a:chOff x="6803343" y="3580422"/>
            <a:chExt cx="589898" cy="504970"/>
          </a:xfrm>
        </p:grpSpPr>
        <p:sp>
          <p:nvSpPr>
            <p:cNvPr id="151" name="Google Shape;736;p60">
              <a:extLst>
                <a:ext uri="{FF2B5EF4-FFF2-40B4-BE49-F238E27FC236}">
                  <a16:creationId xmlns:a16="http://schemas.microsoft.com/office/drawing/2014/main" id="{554ED46C-926E-87BD-1758-9BB0CA9792D9}"/>
                </a:ext>
              </a:extLst>
            </p:cNvPr>
            <p:cNvSpPr/>
            <p:nvPr/>
          </p:nvSpPr>
          <p:spPr>
            <a:xfrm>
              <a:off x="6803343" y="3580422"/>
              <a:ext cx="589898" cy="504970"/>
            </a:xfrm>
            <a:custGeom>
              <a:avLst/>
              <a:gdLst/>
              <a:ahLst/>
              <a:cxnLst/>
              <a:rect l="l" t="t" r="r" b="b"/>
              <a:pathLst>
                <a:path w="2980" h="2551" extrusionOk="0">
                  <a:moveTo>
                    <a:pt x="1703" y="444"/>
                  </a:moveTo>
                  <a:cubicBezTo>
                    <a:pt x="2164" y="444"/>
                    <a:pt x="2539" y="819"/>
                    <a:pt x="2539" y="1281"/>
                  </a:cubicBezTo>
                  <a:cubicBezTo>
                    <a:pt x="2539" y="1784"/>
                    <a:pt x="2126" y="2118"/>
                    <a:pt x="1695" y="2118"/>
                  </a:cubicBezTo>
                  <a:cubicBezTo>
                    <a:pt x="1490" y="2118"/>
                    <a:pt x="1281" y="2042"/>
                    <a:pt x="1111" y="1872"/>
                  </a:cubicBezTo>
                  <a:cubicBezTo>
                    <a:pt x="585" y="1346"/>
                    <a:pt x="960" y="444"/>
                    <a:pt x="1703" y="444"/>
                  </a:cubicBezTo>
                  <a:close/>
                  <a:moveTo>
                    <a:pt x="1697" y="0"/>
                  </a:moveTo>
                  <a:cubicBezTo>
                    <a:pt x="1383" y="0"/>
                    <a:pt x="1063" y="118"/>
                    <a:pt x="801" y="379"/>
                  </a:cubicBezTo>
                  <a:cubicBezTo>
                    <a:pt x="0" y="1180"/>
                    <a:pt x="570" y="2550"/>
                    <a:pt x="1703" y="2550"/>
                  </a:cubicBezTo>
                  <a:cubicBezTo>
                    <a:pt x="2409" y="2550"/>
                    <a:pt x="2979" y="1980"/>
                    <a:pt x="2979" y="1281"/>
                  </a:cubicBezTo>
                  <a:cubicBezTo>
                    <a:pt x="2979" y="510"/>
                    <a:pt x="2353" y="0"/>
                    <a:pt x="1697"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37;p60">
              <a:extLst>
                <a:ext uri="{FF2B5EF4-FFF2-40B4-BE49-F238E27FC236}">
                  <a16:creationId xmlns:a16="http://schemas.microsoft.com/office/drawing/2014/main" id="{7298297E-AE7B-CE6C-3D60-C9101BE4D09F}"/>
                </a:ext>
              </a:extLst>
            </p:cNvPr>
            <p:cNvSpPr/>
            <p:nvPr/>
          </p:nvSpPr>
          <p:spPr>
            <a:xfrm>
              <a:off x="6913207" y="3581214"/>
              <a:ext cx="472908" cy="504178"/>
            </a:xfrm>
            <a:custGeom>
              <a:avLst/>
              <a:gdLst/>
              <a:ahLst/>
              <a:cxnLst/>
              <a:rect l="l" t="t" r="r" b="b"/>
              <a:pathLst>
                <a:path w="2389" h="2547" extrusionOk="0">
                  <a:moveTo>
                    <a:pt x="1148" y="0"/>
                  </a:moveTo>
                  <a:cubicBezTo>
                    <a:pt x="765" y="0"/>
                    <a:pt x="397" y="173"/>
                    <a:pt x="159" y="476"/>
                  </a:cubicBezTo>
                  <a:lnTo>
                    <a:pt x="1" y="354"/>
                  </a:lnTo>
                  <a:lnTo>
                    <a:pt x="116" y="967"/>
                  </a:lnTo>
                  <a:lnTo>
                    <a:pt x="700" y="909"/>
                  </a:lnTo>
                  <a:lnTo>
                    <a:pt x="498" y="750"/>
                  </a:lnTo>
                  <a:cubicBezTo>
                    <a:pt x="669" y="541"/>
                    <a:pt x="910" y="441"/>
                    <a:pt x="1149" y="441"/>
                  </a:cubicBezTo>
                  <a:cubicBezTo>
                    <a:pt x="1454" y="441"/>
                    <a:pt x="1755" y="605"/>
                    <a:pt x="1905" y="916"/>
                  </a:cubicBezTo>
                  <a:cubicBezTo>
                    <a:pt x="2165" y="1472"/>
                    <a:pt x="1768" y="2106"/>
                    <a:pt x="1148" y="2106"/>
                  </a:cubicBezTo>
                  <a:lnTo>
                    <a:pt x="1148" y="2546"/>
                  </a:lnTo>
                  <a:cubicBezTo>
                    <a:pt x="1840" y="2532"/>
                    <a:pt x="2388" y="1962"/>
                    <a:pt x="2388" y="1277"/>
                  </a:cubicBezTo>
                  <a:cubicBezTo>
                    <a:pt x="2388" y="584"/>
                    <a:pt x="1840" y="22"/>
                    <a:pt x="1148" y="0"/>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roup 738">
            <a:extLst>
              <a:ext uri="{FF2B5EF4-FFF2-40B4-BE49-F238E27FC236}">
                <a16:creationId xmlns:a16="http://schemas.microsoft.com/office/drawing/2014/main" id="{30410489-D013-7F9C-17C3-2BBF3079190A}"/>
              </a:ext>
            </a:extLst>
          </p:cNvPr>
          <p:cNvGrpSpPr/>
          <p:nvPr userDrawn="1"/>
        </p:nvGrpSpPr>
        <p:grpSpPr>
          <a:xfrm>
            <a:off x="5721197" y="4302393"/>
            <a:ext cx="563967" cy="567127"/>
            <a:chOff x="6113083" y="4283540"/>
            <a:chExt cx="563967" cy="567127"/>
          </a:xfrm>
        </p:grpSpPr>
        <p:sp>
          <p:nvSpPr>
            <p:cNvPr id="154" name="Google Shape;739;p60">
              <a:extLst>
                <a:ext uri="{FF2B5EF4-FFF2-40B4-BE49-F238E27FC236}">
                  <a16:creationId xmlns:a16="http://schemas.microsoft.com/office/drawing/2014/main" id="{FD277DAD-AE7D-CB95-C4D7-5A0117B825F8}"/>
                </a:ext>
              </a:extLst>
            </p:cNvPr>
            <p:cNvSpPr/>
            <p:nvPr/>
          </p:nvSpPr>
          <p:spPr>
            <a:xfrm>
              <a:off x="6113083" y="4283540"/>
              <a:ext cx="364233" cy="445784"/>
            </a:xfrm>
            <a:custGeom>
              <a:avLst/>
              <a:gdLst/>
              <a:ahLst/>
              <a:cxnLst/>
              <a:rect l="l" t="t" r="r" b="b"/>
              <a:pathLst>
                <a:path w="1840" h="2252" extrusionOk="0">
                  <a:moveTo>
                    <a:pt x="1457" y="1"/>
                  </a:moveTo>
                  <a:lnTo>
                    <a:pt x="1457" y="159"/>
                  </a:lnTo>
                  <a:cubicBezTo>
                    <a:pt x="606" y="188"/>
                    <a:pt x="0" y="989"/>
                    <a:pt x="195" y="1818"/>
                  </a:cubicBezTo>
                  <a:cubicBezTo>
                    <a:pt x="188" y="1818"/>
                    <a:pt x="188" y="1825"/>
                    <a:pt x="188" y="1833"/>
                  </a:cubicBezTo>
                  <a:lnTo>
                    <a:pt x="195" y="1869"/>
                  </a:lnTo>
                  <a:cubicBezTo>
                    <a:pt x="195" y="1876"/>
                    <a:pt x="202" y="1883"/>
                    <a:pt x="202" y="1898"/>
                  </a:cubicBezTo>
                  <a:cubicBezTo>
                    <a:pt x="202" y="1905"/>
                    <a:pt x="209" y="1912"/>
                    <a:pt x="209" y="1919"/>
                  </a:cubicBezTo>
                  <a:cubicBezTo>
                    <a:pt x="209" y="1934"/>
                    <a:pt x="216" y="1948"/>
                    <a:pt x="224" y="1955"/>
                  </a:cubicBezTo>
                  <a:lnTo>
                    <a:pt x="231" y="1977"/>
                  </a:lnTo>
                  <a:cubicBezTo>
                    <a:pt x="245" y="2013"/>
                    <a:pt x="260" y="2056"/>
                    <a:pt x="274" y="2092"/>
                  </a:cubicBezTo>
                  <a:lnTo>
                    <a:pt x="281" y="2100"/>
                  </a:lnTo>
                  <a:cubicBezTo>
                    <a:pt x="289" y="2114"/>
                    <a:pt x="296" y="2128"/>
                    <a:pt x="303" y="2143"/>
                  </a:cubicBezTo>
                  <a:lnTo>
                    <a:pt x="317" y="2157"/>
                  </a:lnTo>
                  <a:cubicBezTo>
                    <a:pt x="317" y="2172"/>
                    <a:pt x="325" y="2186"/>
                    <a:pt x="332" y="2201"/>
                  </a:cubicBezTo>
                  <a:lnTo>
                    <a:pt x="346" y="2215"/>
                  </a:lnTo>
                  <a:cubicBezTo>
                    <a:pt x="353" y="2229"/>
                    <a:pt x="361" y="2237"/>
                    <a:pt x="368" y="2251"/>
                  </a:cubicBezTo>
                  <a:lnTo>
                    <a:pt x="743" y="1970"/>
                  </a:lnTo>
                  <a:lnTo>
                    <a:pt x="721" y="1934"/>
                  </a:lnTo>
                  <a:lnTo>
                    <a:pt x="700" y="1898"/>
                  </a:lnTo>
                  <a:lnTo>
                    <a:pt x="692" y="1883"/>
                  </a:lnTo>
                  <a:cubicBezTo>
                    <a:pt x="685" y="1862"/>
                    <a:pt x="678" y="1847"/>
                    <a:pt x="671" y="1825"/>
                  </a:cubicBezTo>
                  <a:cubicBezTo>
                    <a:pt x="671" y="1818"/>
                    <a:pt x="664" y="1811"/>
                    <a:pt x="664" y="1804"/>
                  </a:cubicBezTo>
                  <a:cubicBezTo>
                    <a:pt x="664" y="1797"/>
                    <a:pt x="656" y="1782"/>
                    <a:pt x="649" y="1775"/>
                  </a:cubicBezTo>
                  <a:lnTo>
                    <a:pt x="642" y="1732"/>
                  </a:lnTo>
                  <a:lnTo>
                    <a:pt x="635" y="1703"/>
                  </a:lnTo>
                  <a:lnTo>
                    <a:pt x="628" y="1667"/>
                  </a:lnTo>
                  <a:lnTo>
                    <a:pt x="628" y="1645"/>
                  </a:lnTo>
                  <a:cubicBezTo>
                    <a:pt x="628" y="1638"/>
                    <a:pt x="620" y="1609"/>
                    <a:pt x="620" y="1587"/>
                  </a:cubicBezTo>
                  <a:lnTo>
                    <a:pt x="620" y="1573"/>
                  </a:lnTo>
                  <a:lnTo>
                    <a:pt x="620" y="1508"/>
                  </a:lnTo>
                  <a:cubicBezTo>
                    <a:pt x="620" y="1039"/>
                    <a:pt x="988" y="650"/>
                    <a:pt x="1457" y="628"/>
                  </a:cubicBezTo>
                  <a:lnTo>
                    <a:pt x="1457" y="809"/>
                  </a:lnTo>
                  <a:lnTo>
                    <a:pt x="1839" y="419"/>
                  </a:lnTo>
                  <a:lnTo>
                    <a:pt x="1457"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40;p60">
              <a:extLst>
                <a:ext uri="{FF2B5EF4-FFF2-40B4-BE49-F238E27FC236}">
                  <a16:creationId xmlns:a16="http://schemas.microsoft.com/office/drawing/2014/main" id="{012DFA08-60FA-9A53-43FF-E014176D73F3}"/>
                </a:ext>
              </a:extLst>
            </p:cNvPr>
            <p:cNvSpPr/>
            <p:nvPr/>
          </p:nvSpPr>
          <p:spPr>
            <a:xfrm>
              <a:off x="6522647" y="4377764"/>
              <a:ext cx="154403" cy="188646"/>
            </a:xfrm>
            <a:custGeom>
              <a:avLst/>
              <a:gdLst/>
              <a:ahLst/>
              <a:cxnLst/>
              <a:rect l="l" t="t" r="r" b="b"/>
              <a:pathLst>
                <a:path w="780" h="953" extrusionOk="0">
                  <a:moveTo>
                    <a:pt x="304" y="1"/>
                  </a:moveTo>
                  <a:lnTo>
                    <a:pt x="1" y="354"/>
                  </a:lnTo>
                  <a:cubicBezTo>
                    <a:pt x="181" y="506"/>
                    <a:pt x="289" y="722"/>
                    <a:pt x="311" y="953"/>
                  </a:cubicBezTo>
                  <a:lnTo>
                    <a:pt x="780" y="953"/>
                  </a:lnTo>
                  <a:cubicBezTo>
                    <a:pt x="751" y="585"/>
                    <a:pt x="585" y="239"/>
                    <a:pt x="304"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41;p60">
              <a:extLst>
                <a:ext uri="{FF2B5EF4-FFF2-40B4-BE49-F238E27FC236}">
                  <a16:creationId xmlns:a16="http://schemas.microsoft.com/office/drawing/2014/main" id="{07920714-836E-130D-A3F4-D366C3A552D0}"/>
                </a:ext>
              </a:extLst>
            </p:cNvPr>
            <p:cNvSpPr/>
            <p:nvPr/>
          </p:nvSpPr>
          <p:spPr>
            <a:xfrm>
              <a:off x="6425650" y="4600458"/>
              <a:ext cx="250014" cy="250209"/>
            </a:xfrm>
            <a:custGeom>
              <a:avLst/>
              <a:gdLst/>
              <a:ahLst/>
              <a:cxnLst/>
              <a:rect l="l" t="t" r="r" b="b"/>
              <a:pathLst>
                <a:path w="1263" h="1264" extrusionOk="0">
                  <a:moveTo>
                    <a:pt x="801" y="1"/>
                  </a:moveTo>
                  <a:cubicBezTo>
                    <a:pt x="758" y="419"/>
                    <a:pt x="426" y="751"/>
                    <a:pt x="1" y="794"/>
                  </a:cubicBezTo>
                  <a:lnTo>
                    <a:pt x="1" y="1263"/>
                  </a:lnTo>
                  <a:cubicBezTo>
                    <a:pt x="679" y="1213"/>
                    <a:pt x="1219" y="679"/>
                    <a:pt x="1263"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42;p60">
              <a:extLst>
                <a:ext uri="{FF2B5EF4-FFF2-40B4-BE49-F238E27FC236}">
                  <a16:creationId xmlns:a16="http://schemas.microsoft.com/office/drawing/2014/main" id="{C2837296-3E04-D694-ED08-BDE4B02869F5}"/>
                </a:ext>
              </a:extLst>
            </p:cNvPr>
            <p:cNvSpPr/>
            <p:nvPr/>
          </p:nvSpPr>
          <p:spPr>
            <a:xfrm>
              <a:off x="6205725" y="4699037"/>
              <a:ext cx="187263" cy="150046"/>
            </a:xfrm>
            <a:custGeom>
              <a:avLst/>
              <a:gdLst/>
              <a:ahLst/>
              <a:cxnLst/>
              <a:rect l="l" t="t" r="r" b="b"/>
              <a:pathLst>
                <a:path w="946" h="758" extrusionOk="0">
                  <a:moveTo>
                    <a:pt x="376" y="1"/>
                  </a:moveTo>
                  <a:lnTo>
                    <a:pt x="1" y="282"/>
                  </a:lnTo>
                  <a:cubicBezTo>
                    <a:pt x="239" y="563"/>
                    <a:pt x="578" y="736"/>
                    <a:pt x="946" y="758"/>
                  </a:cubicBezTo>
                  <a:lnTo>
                    <a:pt x="946" y="289"/>
                  </a:lnTo>
                  <a:cubicBezTo>
                    <a:pt x="722" y="267"/>
                    <a:pt x="520" y="166"/>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roup 737">
            <a:extLst>
              <a:ext uri="{FF2B5EF4-FFF2-40B4-BE49-F238E27FC236}">
                <a16:creationId xmlns:a16="http://schemas.microsoft.com/office/drawing/2014/main" id="{8E4B0E16-ACAE-5719-2EE2-B75FF9BD8BB4}"/>
              </a:ext>
            </a:extLst>
          </p:cNvPr>
          <p:cNvGrpSpPr/>
          <p:nvPr userDrawn="1"/>
        </p:nvGrpSpPr>
        <p:grpSpPr>
          <a:xfrm>
            <a:off x="5034694" y="4316646"/>
            <a:ext cx="628301" cy="588505"/>
            <a:chOff x="5426580" y="4297793"/>
            <a:chExt cx="628301" cy="588505"/>
          </a:xfrm>
        </p:grpSpPr>
        <p:sp>
          <p:nvSpPr>
            <p:cNvPr id="159" name="Google Shape;744;p60">
              <a:extLst>
                <a:ext uri="{FF2B5EF4-FFF2-40B4-BE49-F238E27FC236}">
                  <a16:creationId xmlns:a16="http://schemas.microsoft.com/office/drawing/2014/main" id="{0A219A59-043A-2873-0A32-D051CB6A7B38}"/>
                </a:ext>
              </a:extLst>
            </p:cNvPr>
            <p:cNvSpPr/>
            <p:nvPr/>
          </p:nvSpPr>
          <p:spPr>
            <a:xfrm>
              <a:off x="5486560" y="4297793"/>
              <a:ext cx="214185" cy="211608"/>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45;p60">
              <a:extLst>
                <a:ext uri="{FF2B5EF4-FFF2-40B4-BE49-F238E27FC236}">
                  <a16:creationId xmlns:a16="http://schemas.microsoft.com/office/drawing/2014/main" id="{06FF35CD-352B-7A8C-589A-25CD93517BB4}"/>
                </a:ext>
              </a:extLst>
            </p:cNvPr>
            <p:cNvSpPr/>
            <p:nvPr/>
          </p:nvSpPr>
          <p:spPr>
            <a:xfrm>
              <a:off x="5426580" y="4486241"/>
              <a:ext cx="255755" cy="337307"/>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46;p60">
              <a:extLst>
                <a:ext uri="{FF2B5EF4-FFF2-40B4-BE49-F238E27FC236}">
                  <a16:creationId xmlns:a16="http://schemas.microsoft.com/office/drawing/2014/main" id="{093B1809-42A7-61FB-3CCC-D7A5478D37E3}"/>
                </a:ext>
              </a:extLst>
            </p:cNvPr>
            <p:cNvSpPr/>
            <p:nvPr/>
          </p:nvSpPr>
          <p:spPr>
            <a:xfrm>
              <a:off x="5657788" y="4631932"/>
              <a:ext cx="340082" cy="254366"/>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47;p60">
              <a:extLst>
                <a:ext uri="{FF2B5EF4-FFF2-40B4-BE49-F238E27FC236}">
                  <a16:creationId xmlns:a16="http://schemas.microsoft.com/office/drawing/2014/main" id="{8585D4CA-34C3-0B1B-0485-F3ECB549693D}"/>
                </a:ext>
              </a:extLst>
            </p:cNvPr>
            <p:cNvSpPr/>
            <p:nvPr/>
          </p:nvSpPr>
          <p:spPr>
            <a:xfrm>
              <a:off x="5742116" y="4302148"/>
              <a:ext cx="312765" cy="351361"/>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4" name="Group 743">
            <a:extLst>
              <a:ext uri="{FF2B5EF4-FFF2-40B4-BE49-F238E27FC236}">
                <a16:creationId xmlns:a16="http://schemas.microsoft.com/office/drawing/2014/main" id="{6E46E0F9-6BD7-BB20-71AE-05D6BA710A1C}"/>
              </a:ext>
            </a:extLst>
          </p:cNvPr>
          <p:cNvGrpSpPr/>
          <p:nvPr userDrawn="1"/>
        </p:nvGrpSpPr>
        <p:grpSpPr>
          <a:xfrm>
            <a:off x="6445703" y="4301008"/>
            <a:ext cx="557038" cy="562772"/>
            <a:chOff x="6837589" y="4282155"/>
            <a:chExt cx="557038" cy="562772"/>
          </a:xfrm>
        </p:grpSpPr>
        <p:sp>
          <p:nvSpPr>
            <p:cNvPr id="164" name="Google Shape;749;p60">
              <a:extLst>
                <a:ext uri="{FF2B5EF4-FFF2-40B4-BE49-F238E27FC236}">
                  <a16:creationId xmlns:a16="http://schemas.microsoft.com/office/drawing/2014/main" id="{829ACD49-5E71-E7E3-BC7F-2B9FB08B3EE8}"/>
                </a:ext>
              </a:extLst>
            </p:cNvPr>
            <p:cNvSpPr/>
            <p:nvPr/>
          </p:nvSpPr>
          <p:spPr>
            <a:xfrm>
              <a:off x="6910435" y="4282155"/>
              <a:ext cx="244273" cy="190032"/>
            </a:xfrm>
            <a:custGeom>
              <a:avLst/>
              <a:gdLst/>
              <a:ahLst/>
              <a:cxnLst/>
              <a:rect l="l" t="t" r="r" b="b"/>
              <a:pathLst>
                <a:path w="1234" h="960" extrusionOk="0">
                  <a:moveTo>
                    <a:pt x="837" y="1"/>
                  </a:moveTo>
                  <a:lnTo>
                    <a:pt x="837" y="202"/>
                  </a:lnTo>
                  <a:cubicBezTo>
                    <a:pt x="484" y="282"/>
                    <a:pt x="181" y="498"/>
                    <a:pt x="0" y="808"/>
                  </a:cubicBezTo>
                  <a:lnTo>
                    <a:pt x="455" y="960"/>
                  </a:lnTo>
                  <a:cubicBezTo>
                    <a:pt x="556" y="837"/>
                    <a:pt x="686" y="736"/>
                    <a:pt x="837" y="686"/>
                  </a:cubicBezTo>
                  <a:lnTo>
                    <a:pt x="837" y="823"/>
                  </a:lnTo>
                  <a:lnTo>
                    <a:pt x="1234" y="426"/>
                  </a:lnTo>
                  <a:lnTo>
                    <a:pt x="837"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50;p60">
              <a:extLst>
                <a:ext uri="{FF2B5EF4-FFF2-40B4-BE49-F238E27FC236}">
                  <a16:creationId xmlns:a16="http://schemas.microsoft.com/office/drawing/2014/main" id="{27236DEE-C11C-D1FE-6B5E-FB66F92E6FBF}"/>
                </a:ext>
              </a:extLst>
            </p:cNvPr>
            <p:cNvSpPr/>
            <p:nvPr/>
          </p:nvSpPr>
          <p:spPr>
            <a:xfrm>
              <a:off x="6837589" y="4490596"/>
              <a:ext cx="155789" cy="257137"/>
            </a:xfrm>
            <a:custGeom>
              <a:avLst/>
              <a:gdLst/>
              <a:ahLst/>
              <a:cxnLst/>
              <a:rect l="l" t="t" r="r" b="b"/>
              <a:pathLst>
                <a:path w="787" h="1299" extrusionOk="0">
                  <a:moveTo>
                    <a:pt x="527" y="1"/>
                  </a:moveTo>
                  <a:lnTo>
                    <a:pt x="1" y="246"/>
                  </a:lnTo>
                  <a:lnTo>
                    <a:pt x="181" y="303"/>
                  </a:lnTo>
                  <a:cubicBezTo>
                    <a:pt x="181" y="347"/>
                    <a:pt x="174" y="390"/>
                    <a:pt x="174" y="433"/>
                  </a:cubicBezTo>
                  <a:cubicBezTo>
                    <a:pt x="174" y="751"/>
                    <a:pt x="289" y="1061"/>
                    <a:pt x="498" y="1299"/>
                  </a:cubicBezTo>
                  <a:lnTo>
                    <a:pt x="787" y="909"/>
                  </a:lnTo>
                  <a:cubicBezTo>
                    <a:pt x="693" y="772"/>
                    <a:pt x="650" y="614"/>
                    <a:pt x="642" y="455"/>
                  </a:cubicBezTo>
                  <a:lnTo>
                    <a:pt x="642" y="455"/>
                  </a:lnTo>
                  <a:lnTo>
                    <a:pt x="787" y="498"/>
                  </a:lnTo>
                  <a:lnTo>
                    <a:pt x="5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51;p60">
              <a:extLst>
                <a:ext uri="{FF2B5EF4-FFF2-40B4-BE49-F238E27FC236}">
                  <a16:creationId xmlns:a16="http://schemas.microsoft.com/office/drawing/2014/main" id="{D398857B-BA04-D4AB-F83A-6E5C44987381}"/>
                </a:ext>
              </a:extLst>
            </p:cNvPr>
            <p:cNvSpPr/>
            <p:nvPr/>
          </p:nvSpPr>
          <p:spPr>
            <a:xfrm>
              <a:off x="6994565" y="4713290"/>
              <a:ext cx="242888" cy="131637"/>
            </a:xfrm>
            <a:custGeom>
              <a:avLst/>
              <a:gdLst/>
              <a:ahLst/>
              <a:cxnLst/>
              <a:rect l="l" t="t" r="r" b="b"/>
              <a:pathLst>
                <a:path w="1227" h="665" extrusionOk="0">
                  <a:moveTo>
                    <a:pt x="556" y="1"/>
                  </a:moveTo>
                  <a:lnTo>
                    <a:pt x="1" y="87"/>
                  </a:lnTo>
                  <a:lnTo>
                    <a:pt x="66" y="664"/>
                  </a:lnTo>
                  <a:lnTo>
                    <a:pt x="181" y="513"/>
                  </a:lnTo>
                  <a:cubicBezTo>
                    <a:pt x="347" y="585"/>
                    <a:pt x="526" y="621"/>
                    <a:pt x="704" y="621"/>
                  </a:cubicBezTo>
                  <a:cubicBezTo>
                    <a:pt x="883" y="621"/>
                    <a:pt x="1061" y="585"/>
                    <a:pt x="1227" y="513"/>
                  </a:cubicBezTo>
                  <a:lnTo>
                    <a:pt x="946" y="123"/>
                  </a:lnTo>
                  <a:cubicBezTo>
                    <a:pt x="866" y="149"/>
                    <a:pt x="785" y="161"/>
                    <a:pt x="704" y="161"/>
                  </a:cubicBezTo>
                  <a:cubicBezTo>
                    <a:pt x="623" y="161"/>
                    <a:pt x="542" y="149"/>
                    <a:pt x="462" y="123"/>
                  </a:cubicBezTo>
                  <a:lnTo>
                    <a:pt x="55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52;p60">
              <a:extLst>
                <a:ext uri="{FF2B5EF4-FFF2-40B4-BE49-F238E27FC236}">
                  <a16:creationId xmlns:a16="http://schemas.microsoft.com/office/drawing/2014/main" id="{7C34BB09-21FC-91C3-2B13-C3CFCADCDF04}"/>
                </a:ext>
              </a:extLst>
            </p:cNvPr>
            <p:cNvSpPr/>
            <p:nvPr/>
          </p:nvSpPr>
          <p:spPr>
            <a:xfrm>
              <a:off x="7238838" y="4550575"/>
              <a:ext cx="155789" cy="220120"/>
            </a:xfrm>
            <a:custGeom>
              <a:avLst/>
              <a:gdLst/>
              <a:ahLst/>
              <a:cxnLst/>
              <a:rect l="l" t="t" r="r" b="b"/>
              <a:pathLst>
                <a:path w="787" h="1112" extrusionOk="0">
                  <a:moveTo>
                    <a:pt x="779" y="0"/>
                  </a:moveTo>
                  <a:lnTo>
                    <a:pt x="318" y="145"/>
                  </a:lnTo>
                  <a:cubicBezTo>
                    <a:pt x="318" y="303"/>
                    <a:pt x="274" y="455"/>
                    <a:pt x="188" y="592"/>
                  </a:cubicBezTo>
                  <a:lnTo>
                    <a:pt x="80" y="448"/>
                  </a:lnTo>
                  <a:lnTo>
                    <a:pt x="0" y="1003"/>
                  </a:lnTo>
                  <a:lnTo>
                    <a:pt x="570" y="1111"/>
                  </a:lnTo>
                  <a:lnTo>
                    <a:pt x="469" y="981"/>
                  </a:lnTo>
                  <a:cubicBezTo>
                    <a:pt x="671" y="743"/>
                    <a:pt x="786" y="440"/>
                    <a:pt x="786" y="130"/>
                  </a:cubicBezTo>
                  <a:cubicBezTo>
                    <a:pt x="786" y="87"/>
                    <a:pt x="786" y="44"/>
                    <a:pt x="779" y="0"/>
                  </a:cubicBezTo>
                  <a:close/>
                </a:path>
              </a:pathLst>
            </a:cu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53;p60">
              <a:extLst>
                <a:ext uri="{FF2B5EF4-FFF2-40B4-BE49-F238E27FC236}">
                  <a16:creationId xmlns:a16="http://schemas.microsoft.com/office/drawing/2014/main" id="{07D1266A-558F-FAF2-A16E-B2B19FE5F542}"/>
                </a:ext>
              </a:extLst>
            </p:cNvPr>
            <p:cNvSpPr/>
            <p:nvPr/>
          </p:nvSpPr>
          <p:spPr>
            <a:xfrm>
              <a:off x="7190142" y="4322141"/>
              <a:ext cx="197359" cy="208639"/>
            </a:xfrm>
            <a:custGeom>
              <a:avLst/>
              <a:gdLst/>
              <a:ahLst/>
              <a:cxnLst/>
              <a:rect l="l" t="t" r="r" b="b"/>
              <a:pathLst>
                <a:path w="997" h="1054" extrusionOk="0">
                  <a:moveTo>
                    <a:pt x="1" y="0"/>
                  </a:moveTo>
                  <a:lnTo>
                    <a:pt x="1" y="476"/>
                  </a:lnTo>
                  <a:cubicBezTo>
                    <a:pt x="145" y="534"/>
                    <a:pt x="282" y="628"/>
                    <a:pt x="376" y="751"/>
                  </a:cubicBezTo>
                  <a:lnTo>
                    <a:pt x="210" y="801"/>
                  </a:lnTo>
                  <a:lnTo>
                    <a:pt x="715" y="1053"/>
                  </a:lnTo>
                  <a:lnTo>
                    <a:pt x="996" y="549"/>
                  </a:lnTo>
                  <a:lnTo>
                    <a:pt x="996" y="549"/>
                  </a:lnTo>
                  <a:lnTo>
                    <a:pt x="838" y="599"/>
                  </a:lnTo>
                  <a:cubicBezTo>
                    <a:pt x="650" y="296"/>
                    <a:pt x="347" y="73"/>
                    <a:pt x="1"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roup 726">
            <a:extLst>
              <a:ext uri="{FF2B5EF4-FFF2-40B4-BE49-F238E27FC236}">
                <a16:creationId xmlns:a16="http://schemas.microsoft.com/office/drawing/2014/main" id="{16914E9C-0FA5-986D-E0A6-5173B8E0BF3B}"/>
              </a:ext>
            </a:extLst>
          </p:cNvPr>
          <p:cNvGrpSpPr/>
          <p:nvPr userDrawn="1"/>
        </p:nvGrpSpPr>
        <p:grpSpPr>
          <a:xfrm>
            <a:off x="3072302" y="4360667"/>
            <a:ext cx="501629" cy="500442"/>
            <a:chOff x="3464188" y="4341814"/>
            <a:chExt cx="501629" cy="500442"/>
          </a:xfrm>
        </p:grpSpPr>
        <p:sp>
          <p:nvSpPr>
            <p:cNvPr id="170" name="Google Shape;755;p60">
              <a:extLst>
                <a:ext uri="{FF2B5EF4-FFF2-40B4-BE49-F238E27FC236}">
                  <a16:creationId xmlns:a16="http://schemas.microsoft.com/office/drawing/2014/main" id="{77122771-8C48-64E5-A2E9-C09BB5EE29C3}"/>
                </a:ext>
              </a:extLst>
            </p:cNvPr>
            <p:cNvSpPr/>
            <p:nvPr/>
          </p:nvSpPr>
          <p:spPr>
            <a:xfrm>
              <a:off x="3468332" y="4517871"/>
              <a:ext cx="90139" cy="44683"/>
            </a:xfrm>
            <a:custGeom>
              <a:avLst/>
              <a:gdLst/>
              <a:ahLst/>
              <a:cxnLst/>
              <a:rect l="l" t="t" r="r" b="b"/>
              <a:pathLst>
                <a:path w="1414" h="701" extrusionOk="0">
                  <a:moveTo>
                    <a:pt x="108" y="0"/>
                  </a:moveTo>
                  <a:lnTo>
                    <a:pt x="51" y="224"/>
                  </a:lnTo>
                  <a:cubicBezTo>
                    <a:pt x="29" y="303"/>
                    <a:pt x="7" y="375"/>
                    <a:pt x="0" y="455"/>
                  </a:cubicBezTo>
                  <a:lnTo>
                    <a:pt x="1342" y="700"/>
                  </a:lnTo>
                  <a:cubicBezTo>
                    <a:pt x="1349" y="650"/>
                    <a:pt x="1363" y="599"/>
                    <a:pt x="1378" y="549"/>
                  </a:cubicBezTo>
                  <a:lnTo>
                    <a:pt x="1414" y="397"/>
                  </a:lnTo>
                  <a:lnTo>
                    <a:pt x="108"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56;p60">
              <a:extLst>
                <a:ext uri="{FF2B5EF4-FFF2-40B4-BE49-F238E27FC236}">
                  <a16:creationId xmlns:a16="http://schemas.microsoft.com/office/drawing/2014/main" id="{8891FF38-DF9D-7D69-AC0D-47B8206FEBB9}"/>
                </a:ext>
              </a:extLst>
            </p:cNvPr>
            <p:cNvSpPr/>
            <p:nvPr/>
          </p:nvSpPr>
          <p:spPr>
            <a:xfrm>
              <a:off x="3492237" y="4450304"/>
              <a:ext cx="87398" cy="66228"/>
            </a:xfrm>
            <a:custGeom>
              <a:avLst/>
              <a:gdLst/>
              <a:ahLst/>
              <a:cxnLst/>
              <a:rect l="l" t="t" r="r" b="b"/>
              <a:pathLst>
                <a:path w="1371" h="1039" extrusionOk="0">
                  <a:moveTo>
                    <a:pt x="245" y="0"/>
                  </a:moveTo>
                  <a:cubicBezTo>
                    <a:pt x="159" y="137"/>
                    <a:pt x="72" y="267"/>
                    <a:pt x="0" y="404"/>
                  </a:cubicBezTo>
                  <a:lnTo>
                    <a:pt x="1219" y="1039"/>
                  </a:lnTo>
                  <a:cubicBezTo>
                    <a:pt x="1262" y="945"/>
                    <a:pt x="1320" y="866"/>
                    <a:pt x="1371" y="772"/>
                  </a:cubicBezTo>
                  <a:lnTo>
                    <a:pt x="245"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57;p60">
              <a:extLst>
                <a:ext uri="{FF2B5EF4-FFF2-40B4-BE49-F238E27FC236}">
                  <a16:creationId xmlns:a16="http://schemas.microsoft.com/office/drawing/2014/main" id="{7E43D73F-F229-E004-13FC-B0D4B00873A6}"/>
                </a:ext>
              </a:extLst>
            </p:cNvPr>
            <p:cNvSpPr/>
            <p:nvPr/>
          </p:nvSpPr>
          <p:spPr>
            <a:xfrm>
              <a:off x="3536350" y="4395549"/>
              <a:ext cx="76879" cy="81463"/>
            </a:xfrm>
            <a:custGeom>
              <a:avLst/>
              <a:gdLst/>
              <a:ahLst/>
              <a:cxnLst/>
              <a:rect l="l" t="t" r="r" b="b"/>
              <a:pathLst>
                <a:path w="1206" h="1278" extrusionOk="0">
                  <a:moveTo>
                    <a:pt x="347" y="1"/>
                  </a:moveTo>
                  <a:cubicBezTo>
                    <a:pt x="224" y="95"/>
                    <a:pt x="116" y="210"/>
                    <a:pt x="1" y="318"/>
                  </a:cubicBezTo>
                  <a:lnTo>
                    <a:pt x="974" y="1278"/>
                  </a:lnTo>
                  <a:cubicBezTo>
                    <a:pt x="1046" y="1205"/>
                    <a:pt x="1126" y="1133"/>
                    <a:pt x="1205" y="1068"/>
                  </a:cubicBezTo>
                  <a:lnTo>
                    <a:pt x="347"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58;p60">
              <a:extLst>
                <a:ext uri="{FF2B5EF4-FFF2-40B4-BE49-F238E27FC236}">
                  <a16:creationId xmlns:a16="http://schemas.microsoft.com/office/drawing/2014/main" id="{52BF830A-6DC3-6B02-2010-247387A6BD41}"/>
                </a:ext>
              </a:extLst>
            </p:cNvPr>
            <p:cNvSpPr/>
            <p:nvPr/>
          </p:nvSpPr>
          <p:spPr>
            <a:xfrm>
              <a:off x="3596145" y="4358323"/>
              <a:ext cx="59349" cy="89239"/>
            </a:xfrm>
            <a:custGeom>
              <a:avLst/>
              <a:gdLst/>
              <a:ahLst/>
              <a:cxnLst/>
              <a:rect l="l" t="t" r="r" b="b"/>
              <a:pathLst>
                <a:path w="931" h="1400" extrusionOk="0">
                  <a:moveTo>
                    <a:pt x="426" y="1"/>
                  </a:moveTo>
                  <a:cubicBezTo>
                    <a:pt x="354" y="22"/>
                    <a:pt x="282" y="58"/>
                    <a:pt x="209" y="94"/>
                  </a:cubicBezTo>
                  <a:lnTo>
                    <a:pt x="0" y="195"/>
                  </a:lnTo>
                  <a:lnTo>
                    <a:pt x="649" y="1400"/>
                  </a:lnTo>
                  <a:lnTo>
                    <a:pt x="786" y="1335"/>
                  </a:lnTo>
                  <a:cubicBezTo>
                    <a:pt x="830" y="1306"/>
                    <a:pt x="880" y="1285"/>
                    <a:pt x="931" y="1270"/>
                  </a:cubicBezTo>
                  <a:lnTo>
                    <a:pt x="426" y="1"/>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59;p60">
              <a:extLst>
                <a:ext uri="{FF2B5EF4-FFF2-40B4-BE49-F238E27FC236}">
                  <a16:creationId xmlns:a16="http://schemas.microsoft.com/office/drawing/2014/main" id="{654D3386-0A68-0BE8-C0DC-1572E139D929}"/>
                </a:ext>
              </a:extLst>
            </p:cNvPr>
            <p:cNvSpPr/>
            <p:nvPr/>
          </p:nvSpPr>
          <p:spPr>
            <a:xfrm>
              <a:off x="3666459" y="4341814"/>
              <a:ext cx="36400" cy="89239"/>
            </a:xfrm>
            <a:custGeom>
              <a:avLst/>
              <a:gdLst/>
              <a:ahLst/>
              <a:cxnLst/>
              <a:rect l="l" t="t" r="r" b="b"/>
              <a:pathLst>
                <a:path w="571" h="1400" extrusionOk="0">
                  <a:moveTo>
                    <a:pt x="470" y="0"/>
                  </a:moveTo>
                  <a:cubicBezTo>
                    <a:pt x="390" y="0"/>
                    <a:pt x="311" y="7"/>
                    <a:pt x="239" y="22"/>
                  </a:cubicBezTo>
                  <a:lnTo>
                    <a:pt x="1" y="58"/>
                  </a:lnTo>
                  <a:lnTo>
                    <a:pt x="268" y="1399"/>
                  </a:lnTo>
                  <a:lnTo>
                    <a:pt x="419" y="1378"/>
                  </a:lnTo>
                  <a:cubicBezTo>
                    <a:pt x="470" y="1370"/>
                    <a:pt x="520" y="1363"/>
                    <a:pt x="571" y="1363"/>
                  </a:cubicBezTo>
                  <a:lnTo>
                    <a:pt x="470"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60;p60">
              <a:extLst>
                <a:ext uri="{FF2B5EF4-FFF2-40B4-BE49-F238E27FC236}">
                  <a16:creationId xmlns:a16="http://schemas.microsoft.com/office/drawing/2014/main" id="{175D9254-D0BF-A0D5-6E82-1EF6CD651377}"/>
                </a:ext>
              </a:extLst>
            </p:cNvPr>
            <p:cNvSpPr/>
            <p:nvPr/>
          </p:nvSpPr>
          <p:spPr>
            <a:xfrm>
              <a:off x="3732246" y="4342260"/>
              <a:ext cx="38631" cy="90132"/>
            </a:xfrm>
            <a:custGeom>
              <a:avLst/>
              <a:gdLst/>
              <a:ahLst/>
              <a:cxnLst/>
              <a:rect l="l" t="t" r="r" b="b"/>
              <a:pathLst>
                <a:path w="606" h="1414" extrusionOk="0">
                  <a:moveTo>
                    <a:pt x="144" y="0"/>
                  </a:moveTo>
                  <a:lnTo>
                    <a:pt x="0" y="1356"/>
                  </a:lnTo>
                  <a:cubicBezTo>
                    <a:pt x="101" y="1378"/>
                    <a:pt x="202" y="1385"/>
                    <a:pt x="303" y="1414"/>
                  </a:cubicBezTo>
                  <a:lnTo>
                    <a:pt x="606" y="80"/>
                  </a:lnTo>
                  <a:cubicBezTo>
                    <a:pt x="454" y="36"/>
                    <a:pt x="296" y="22"/>
                    <a:pt x="144"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61;p60">
              <a:extLst>
                <a:ext uri="{FF2B5EF4-FFF2-40B4-BE49-F238E27FC236}">
                  <a16:creationId xmlns:a16="http://schemas.microsoft.com/office/drawing/2014/main" id="{6584A59F-020C-8540-4566-754F56711818}"/>
                </a:ext>
              </a:extLst>
            </p:cNvPr>
            <p:cNvSpPr/>
            <p:nvPr/>
          </p:nvSpPr>
          <p:spPr>
            <a:xfrm>
              <a:off x="3779547" y="4361064"/>
              <a:ext cx="61261" cy="89303"/>
            </a:xfrm>
            <a:custGeom>
              <a:avLst/>
              <a:gdLst/>
              <a:ahLst/>
              <a:cxnLst/>
              <a:rect l="l" t="t" r="r" b="b"/>
              <a:pathLst>
                <a:path w="961" h="1401" extrusionOk="0">
                  <a:moveTo>
                    <a:pt x="542" y="1"/>
                  </a:moveTo>
                  <a:lnTo>
                    <a:pt x="1" y="1256"/>
                  </a:lnTo>
                  <a:lnTo>
                    <a:pt x="138" y="1321"/>
                  </a:lnTo>
                  <a:cubicBezTo>
                    <a:pt x="181" y="1343"/>
                    <a:pt x="232" y="1371"/>
                    <a:pt x="275" y="1400"/>
                  </a:cubicBezTo>
                  <a:lnTo>
                    <a:pt x="960" y="210"/>
                  </a:lnTo>
                  <a:cubicBezTo>
                    <a:pt x="895" y="174"/>
                    <a:pt x="823" y="131"/>
                    <a:pt x="751" y="102"/>
                  </a:cubicBezTo>
                  <a:lnTo>
                    <a:pt x="542"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62;p60">
              <a:extLst>
                <a:ext uri="{FF2B5EF4-FFF2-40B4-BE49-F238E27FC236}">
                  <a16:creationId xmlns:a16="http://schemas.microsoft.com/office/drawing/2014/main" id="{5C1E36E4-EEF2-F90E-51BF-1C74850D10D1}"/>
                </a:ext>
              </a:extLst>
            </p:cNvPr>
            <p:cNvSpPr/>
            <p:nvPr/>
          </p:nvSpPr>
          <p:spPr>
            <a:xfrm>
              <a:off x="3820983" y="4400202"/>
              <a:ext cx="78218" cy="80507"/>
            </a:xfrm>
            <a:custGeom>
              <a:avLst/>
              <a:gdLst/>
              <a:ahLst/>
              <a:cxnLst/>
              <a:rect l="l" t="t" r="r" b="b"/>
              <a:pathLst>
                <a:path w="1227" h="1263" extrusionOk="0">
                  <a:moveTo>
                    <a:pt x="887" y="0"/>
                  </a:moveTo>
                  <a:lnTo>
                    <a:pt x="0" y="1046"/>
                  </a:lnTo>
                  <a:cubicBezTo>
                    <a:pt x="79" y="1111"/>
                    <a:pt x="152" y="1183"/>
                    <a:pt x="224" y="1262"/>
                  </a:cubicBezTo>
                  <a:lnTo>
                    <a:pt x="1226" y="332"/>
                  </a:lnTo>
                  <a:cubicBezTo>
                    <a:pt x="1118" y="209"/>
                    <a:pt x="1003" y="101"/>
                    <a:pt x="88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63;p60">
              <a:extLst>
                <a:ext uri="{FF2B5EF4-FFF2-40B4-BE49-F238E27FC236}">
                  <a16:creationId xmlns:a16="http://schemas.microsoft.com/office/drawing/2014/main" id="{C3868783-0851-33BA-555D-B6A8A148FEE1}"/>
                </a:ext>
              </a:extLst>
            </p:cNvPr>
            <p:cNvSpPr/>
            <p:nvPr/>
          </p:nvSpPr>
          <p:spPr>
            <a:xfrm>
              <a:off x="3872427" y="4525201"/>
              <a:ext cx="90649" cy="42389"/>
            </a:xfrm>
            <a:custGeom>
              <a:avLst/>
              <a:gdLst/>
              <a:ahLst/>
              <a:cxnLst/>
              <a:rect l="l" t="t" r="r" b="b"/>
              <a:pathLst>
                <a:path w="1422" h="665" extrusionOk="0">
                  <a:moveTo>
                    <a:pt x="1321" y="1"/>
                  </a:moveTo>
                  <a:lnTo>
                    <a:pt x="1" y="361"/>
                  </a:lnTo>
                  <a:lnTo>
                    <a:pt x="44" y="506"/>
                  </a:lnTo>
                  <a:cubicBezTo>
                    <a:pt x="51" y="556"/>
                    <a:pt x="59" y="614"/>
                    <a:pt x="66" y="664"/>
                  </a:cubicBezTo>
                  <a:lnTo>
                    <a:pt x="1422" y="462"/>
                  </a:lnTo>
                  <a:cubicBezTo>
                    <a:pt x="1407" y="383"/>
                    <a:pt x="1400" y="304"/>
                    <a:pt x="1378" y="232"/>
                  </a:cubicBezTo>
                  <a:lnTo>
                    <a:pt x="1321"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64;p60">
              <a:extLst>
                <a:ext uri="{FF2B5EF4-FFF2-40B4-BE49-F238E27FC236}">
                  <a16:creationId xmlns:a16="http://schemas.microsoft.com/office/drawing/2014/main" id="{F1513DE8-3BBA-9E39-B6B1-2F57EB7590AE}"/>
                </a:ext>
              </a:extLst>
            </p:cNvPr>
            <p:cNvSpPr/>
            <p:nvPr/>
          </p:nvSpPr>
          <p:spPr>
            <a:xfrm>
              <a:off x="3876571" y="4596465"/>
              <a:ext cx="89246" cy="32700"/>
            </a:xfrm>
            <a:custGeom>
              <a:avLst/>
              <a:gdLst/>
              <a:ahLst/>
              <a:cxnLst/>
              <a:rect l="l" t="t" r="r" b="b"/>
              <a:pathLst>
                <a:path w="1400" h="513" extrusionOk="0">
                  <a:moveTo>
                    <a:pt x="30" y="1"/>
                  </a:moveTo>
                  <a:cubicBezTo>
                    <a:pt x="30" y="109"/>
                    <a:pt x="15" y="210"/>
                    <a:pt x="1" y="311"/>
                  </a:cubicBezTo>
                  <a:lnTo>
                    <a:pt x="1357" y="513"/>
                  </a:lnTo>
                  <a:cubicBezTo>
                    <a:pt x="1378" y="354"/>
                    <a:pt x="1393" y="203"/>
                    <a:pt x="1400" y="44"/>
                  </a:cubicBezTo>
                  <a:lnTo>
                    <a:pt x="3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65;p60">
              <a:extLst>
                <a:ext uri="{FF2B5EF4-FFF2-40B4-BE49-F238E27FC236}">
                  <a16:creationId xmlns:a16="http://schemas.microsoft.com/office/drawing/2014/main" id="{42098197-F0C3-5E22-E55D-22F8730108B9}"/>
                </a:ext>
              </a:extLst>
            </p:cNvPr>
            <p:cNvSpPr/>
            <p:nvPr/>
          </p:nvSpPr>
          <p:spPr>
            <a:xfrm>
              <a:off x="3862355" y="4644782"/>
              <a:ext cx="90139" cy="55647"/>
            </a:xfrm>
            <a:custGeom>
              <a:avLst/>
              <a:gdLst/>
              <a:ahLst/>
              <a:cxnLst/>
              <a:rect l="l" t="t" r="r" b="b"/>
              <a:pathLst>
                <a:path w="1414" h="873" extrusionOk="0">
                  <a:moveTo>
                    <a:pt x="123" y="0"/>
                  </a:moveTo>
                  <a:lnTo>
                    <a:pt x="65" y="144"/>
                  </a:lnTo>
                  <a:cubicBezTo>
                    <a:pt x="51" y="195"/>
                    <a:pt x="22" y="238"/>
                    <a:pt x="0" y="281"/>
                  </a:cubicBezTo>
                  <a:lnTo>
                    <a:pt x="1234" y="873"/>
                  </a:lnTo>
                  <a:cubicBezTo>
                    <a:pt x="1270" y="801"/>
                    <a:pt x="1306" y="736"/>
                    <a:pt x="1335" y="664"/>
                  </a:cubicBezTo>
                  <a:lnTo>
                    <a:pt x="1414" y="440"/>
                  </a:lnTo>
                  <a:lnTo>
                    <a:pt x="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66;p60">
              <a:extLst>
                <a:ext uri="{FF2B5EF4-FFF2-40B4-BE49-F238E27FC236}">
                  <a16:creationId xmlns:a16="http://schemas.microsoft.com/office/drawing/2014/main" id="{0DF415A8-B756-E182-94F4-23784219AB09}"/>
                </a:ext>
              </a:extLst>
            </p:cNvPr>
            <p:cNvSpPr/>
            <p:nvPr/>
          </p:nvSpPr>
          <p:spPr>
            <a:xfrm>
              <a:off x="3835198" y="4687999"/>
              <a:ext cx="82808" cy="74515"/>
            </a:xfrm>
            <a:custGeom>
              <a:avLst/>
              <a:gdLst/>
              <a:ahLst/>
              <a:cxnLst/>
              <a:rect l="l" t="t" r="r" b="b"/>
              <a:pathLst>
                <a:path w="1299" h="1169" extrusionOk="0">
                  <a:moveTo>
                    <a:pt x="195" y="0"/>
                  </a:moveTo>
                  <a:lnTo>
                    <a:pt x="102" y="123"/>
                  </a:lnTo>
                  <a:lnTo>
                    <a:pt x="1" y="238"/>
                  </a:lnTo>
                  <a:lnTo>
                    <a:pt x="1003" y="1168"/>
                  </a:lnTo>
                  <a:lnTo>
                    <a:pt x="1155" y="988"/>
                  </a:lnTo>
                  <a:lnTo>
                    <a:pt x="1299" y="801"/>
                  </a:lnTo>
                  <a:lnTo>
                    <a:pt x="19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67;p60">
              <a:extLst>
                <a:ext uri="{FF2B5EF4-FFF2-40B4-BE49-F238E27FC236}">
                  <a16:creationId xmlns:a16="http://schemas.microsoft.com/office/drawing/2014/main" id="{DA99E916-DB3A-FC03-9857-AE0AF14105B9}"/>
                </a:ext>
              </a:extLst>
            </p:cNvPr>
            <p:cNvSpPr/>
            <p:nvPr/>
          </p:nvSpPr>
          <p:spPr>
            <a:xfrm>
              <a:off x="3797077" y="4722420"/>
              <a:ext cx="68529" cy="86499"/>
            </a:xfrm>
            <a:custGeom>
              <a:avLst/>
              <a:gdLst/>
              <a:ahLst/>
              <a:cxnLst/>
              <a:rect l="l" t="t" r="r" b="b"/>
              <a:pathLst>
                <a:path w="1075" h="1357" extrusionOk="0">
                  <a:moveTo>
                    <a:pt x="252" y="1"/>
                  </a:moveTo>
                  <a:cubicBezTo>
                    <a:pt x="209" y="37"/>
                    <a:pt x="173" y="66"/>
                    <a:pt x="130" y="95"/>
                  </a:cubicBezTo>
                  <a:lnTo>
                    <a:pt x="0" y="174"/>
                  </a:lnTo>
                  <a:lnTo>
                    <a:pt x="685" y="1357"/>
                  </a:lnTo>
                  <a:lnTo>
                    <a:pt x="880" y="1234"/>
                  </a:lnTo>
                  <a:cubicBezTo>
                    <a:pt x="952" y="1191"/>
                    <a:pt x="1010" y="1141"/>
                    <a:pt x="1075" y="1097"/>
                  </a:cubicBezTo>
                  <a:lnTo>
                    <a:pt x="25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68;p60">
              <a:extLst>
                <a:ext uri="{FF2B5EF4-FFF2-40B4-BE49-F238E27FC236}">
                  <a16:creationId xmlns:a16="http://schemas.microsoft.com/office/drawing/2014/main" id="{389E9B96-7415-FEBC-F68B-3886E5A00A87}"/>
                </a:ext>
              </a:extLst>
            </p:cNvPr>
            <p:cNvSpPr/>
            <p:nvPr/>
          </p:nvSpPr>
          <p:spPr>
            <a:xfrm>
              <a:off x="3751562" y="4745431"/>
              <a:ext cx="48321" cy="90642"/>
            </a:xfrm>
            <a:custGeom>
              <a:avLst/>
              <a:gdLst/>
              <a:ahLst/>
              <a:cxnLst/>
              <a:rect l="l" t="t" r="r" b="b"/>
              <a:pathLst>
                <a:path w="758" h="1422" extrusionOk="0">
                  <a:moveTo>
                    <a:pt x="296" y="1"/>
                  </a:moveTo>
                  <a:cubicBezTo>
                    <a:pt x="195" y="37"/>
                    <a:pt x="101" y="73"/>
                    <a:pt x="0" y="94"/>
                  </a:cubicBezTo>
                  <a:lnTo>
                    <a:pt x="303" y="1421"/>
                  </a:lnTo>
                  <a:cubicBezTo>
                    <a:pt x="454" y="1393"/>
                    <a:pt x="606" y="1342"/>
                    <a:pt x="757" y="1292"/>
                  </a:cubicBezTo>
                  <a:lnTo>
                    <a:pt x="2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69;p60">
              <a:extLst>
                <a:ext uri="{FF2B5EF4-FFF2-40B4-BE49-F238E27FC236}">
                  <a16:creationId xmlns:a16="http://schemas.microsoft.com/office/drawing/2014/main" id="{2684FA03-764B-C4DB-1870-3C16E1D7DC24}"/>
                </a:ext>
              </a:extLst>
            </p:cNvPr>
            <p:cNvSpPr/>
            <p:nvPr/>
          </p:nvSpPr>
          <p:spPr>
            <a:xfrm>
              <a:off x="3696356" y="4754610"/>
              <a:ext cx="29961" cy="87646"/>
            </a:xfrm>
            <a:custGeom>
              <a:avLst/>
              <a:gdLst/>
              <a:ahLst/>
              <a:cxnLst/>
              <a:rect l="l" t="t" r="r" b="b"/>
              <a:pathLst>
                <a:path w="470" h="1375" extrusionOk="0">
                  <a:moveTo>
                    <a:pt x="102" y="1"/>
                  </a:moveTo>
                  <a:lnTo>
                    <a:pt x="1" y="1364"/>
                  </a:lnTo>
                  <a:cubicBezTo>
                    <a:pt x="113" y="1369"/>
                    <a:pt x="221" y="1374"/>
                    <a:pt x="331" y="1374"/>
                  </a:cubicBezTo>
                  <a:cubicBezTo>
                    <a:pt x="377" y="1374"/>
                    <a:pt x="423" y="1373"/>
                    <a:pt x="469" y="1371"/>
                  </a:cubicBezTo>
                  <a:lnTo>
                    <a:pt x="412" y="1"/>
                  </a:lnTo>
                  <a:cubicBezTo>
                    <a:pt x="361" y="4"/>
                    <a:pt x="309" y="6"/>
                    <a:pt x="257" y="6"/>
                  </a:cubicBezTo>
                  <a:cubicBezTo>
                    <a:pt x="204" y="6"/>
                    <a:pt x="152" y="4"/>
                    <a:pt x="102"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0;p60">
              <a:extLst>
                <a:ext uri="{FF2B5EF4-FFF2-40B4-BE49-F238E27FC236}">
                  <a16:creationId xmlns:a16="http://schemas.microsoft.com/office/drawing/2014/main" id="{B0FD8C66-9A45-B1E4-C5C5-CC9BC8D83992}"/>
                </a:ext>
              </a:extLst>
            </p:cNvPr>
            <p:cNvSpPr/>
            <p:nvPr/>
          </p:nvSpPr>
          <p:spPr>
            <a:xfrm>
              <a:off x="3623238" y="4744029"/>
              <a:ext cx="50679" cy="90196"/>
            </a:xfrm>
            <a:custGeom>
              <a:avLst/>
              <a:gdLst/>
              <a:ahLst/>
              <a:cxnLst/>
              <a:rect l="l" t="t" r="r" b="b"/>
              <a:pathLst>
                <a:path w="795" h="1415" extrusionOk="0">
                  <a:moveTo>
                    <a:pt x="506" y="1"/>
                  </a:moveTo>
                  <a:lnTo>
                    <a:pt x="1" y="1270"/>
                  </a:lnTo>
                  <a:cubicBezTo>
                    <a:pt x="145" y="1328"/>
                    <a:pt x="296" y="1379"/>
                    <a:pt x="448" y="1415"/>
                  </a:cubicBezTo>
                  <a:lnTo>
                    <a:pt x="794" y="95"/>
                  </a:lnTo>
                  <a:cubicBezTo>
                    <a:pt x="693" y="66"/>
                    <a:pt x="599" y="37"/>
                    <a:pt x="506"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1;p60">
              <a:extLst>
                <a:ext uri="{FF2B5EF4-FFF2-40B4-BE49-F238E27FC236}">
                  <a16:creationId xmlns:a16="http://schemas.microsoft.com/office/drawing/2014/main" id="{08D6B77D-8745-6B5E-3F27-9AB5780345A5}"/>
                </a:ext>
              </a:extLst>
            </p:cNvPr>
            <p:cNvSpPr/>
            <p:nvPr/>
          </p:nvSpPr>
          <p:spPr>
            <a:xfrm>
              <a:off x="3558407" y="4719679"/>
              <a:ext cx="70887" cy="85606"/>
            </a:xfrm>
            <a:custGeom>
              <a:avLst/>
              <a:gdLst/>
              <a:ahLst/>
              <a:cxnLst/>
              <a:rect l="l" t="t" r="r" b="b"/>
              <a:pathLst>
                <a:path w="1112" h="1343" extrusionOk="0">
                  <a:moveTo>
                    <a:pt x="859" y="1"/>
                  </a:moveTo>
                  <a:lnTo>
                    <a:pt x="1" y="1068"/>
                  </a:lnTo>
                  <a:cubicBezTo>
                    <a:pt x="123" y="1169"/>
                    <a:pt x="253" y="1256"/>
                    <a:pt x="390" y="1342"/>
                  </a:cubicBezTo>
                  <a:lnTo>
                    <a:pt x="1112" y="174"/>
                  </a:lnTo>
                  <a:cubicBezTo>
                    <a:pt x="1018" y="123"/>
                    <a:pt x="938" y="66"/>
                    <a:pt x="859"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72;p60">
              <a:extLst>
                <a:ext uri="{FF2B5EF4-FFF2-40B4-BE49-F238E27FC236}">
                  <a16:creationId xmlns:a16="http://schemas.microsoft.com/office/drawing/2014/main" id="{D1C46838-D8BB-3EA9-9A13-CCA42CE0D4F1}"/>
                </a:ext>
              </a:extLst>
            </p:cNvPr>
            <p:cNvSpPr/>
            <p:nvPr/>
          </p:nvSpPr>
          <p:spPr>
            <a:xfrm>
              <a:off x="3507855" y="4683856"/>
              <a:ext cx="84210" cy="73113"/>
            </a:xfrm>
            <a:custGeom>
              <a:avLst/>
              <a:gdLst/>
              <a:ahLst/>
              <a:cxnLst/>
              <a:rect l="l" t="t" r="r" b="b"/>
              <a:pathLst>
                <a:path w="1321" h="1147" extrusionOk="0">
                  <a:moveTo>
                    <a:pt x="1126" y="0"/>
                  </a:moveTo>
                  <a:lnTo>
                    <a:pt x="0" y="772"/>
                  </a:lnTo>
                  <a:lnTo>
                    <a:pt x="137" y="959"/>
                  </a:lnTo>
                  <a:lnTo>
                    <a:pt x="210" y="1053"/>
                  </a:lnTo>
                  <a:lnTo>
                    <a:pt x="289" y="1147"/>
                  </a:lnTo>
                  <a:lnTo>
                    <a:pt x="1320" y="245"/>
                  </a:lnTo>
                  <a:lnTo>
                    <a:pt x="1263" y="188"/>
                  </a:lnTo>
                  <a:lnTo>
                    <a:pt x="1219" y="123"/>
                  </a:lnTo>
                  <a:lnTo>
                    <a:pt x="1126" y="0"/>
                  </a:ln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73;p60">
              <a:extLst>
                <a:ext uri="{FF2B5EF4-FFF2-40B4-BE49-F238E27FC236}">
                  <a16:creationId xmlns:a16="http://schemas.microsoft.com/office/drawing/2014/main" id="{69EB2535-A9A2-62BF-3842-44F65568705B}"/>
                </a:ext>
              </a:extLst>
            </p:cNvPr>
            <p:cNvSpPr/>
            <p:nvPr/>
          </p:nvSpPr>
          <p:spPr>
            <a:xfrm>
              <a:off x="3475216" y="4640129"/>
              <a:ext cx="90139" cy="53862"/>
            </a:xfrm>
            <a:custGeom>
              <a:avLst/>
              <a:gdLst/>
              <a:ahLst/>
              <a:cxnLst/>
              <a:rect l="l" t="t" r="r" b="b"/>
              <a:pathLst>
                <a:path w="1414" h="845" extrusionOk="0">
                  <a:moveTo>
                    <a:pt x="1306" y="1"/>
                  </a:moveTo>
                  <a:lnTo>
                    <a:pt x="0" y="405"/>
                  </a:lnTo>
                  <a:cubicBezTo>
                    <a:pt x="51" y="549"/>
                    <a:pt x="101" y="701"/>
                    <a:pt x="166" y="845"/>
                  </a:cubicBezTo>
                  <a:lnTo>
                    <a:pt x="1414" y="282"/>
                  </a:lnTo>
                  <a:cubicBezTo>
                    <a:pt x="1371" y="196"/>
                    <a:pt x="1342" y="95"/>
                    <a:pt x="1306" y="1"/>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74;p60">
              <a:extLst>
                <a:ext uri="{FF2B5EF4-FFF2-40B4-BE49-F238E27FC236}">
                  <a16:creationId xmlns:a16="http://schemas.microsoft.com/office/drawing/2014/main" id="{0B7A2006-6A87-186F-9615-079CF4EF28D3}"/>
                </a:ext>
              </a:extLst>
            </p:cNvPr>
            <p:cNvSpPr/>
            <p:nvPr/>
          </p:nvSpPr>
          <p:spPr>
            <a:xfrm>
              <a:off x="3464188" y="4591876"/>
              <a:ext cx="88354" cy="29959"/>
            </a:xfrm>
            <a:custGeom>
              <a:avLst/>
              <a:gdLst/>
              <a:ahLst/>
              <a:cxnLst/>
              <a:rect l="l" t="t" r="r" b="b"/>
              <a:pathLst>
                <a:path w="1386" h="470" extrusionOk="0">
                  <a:moveTo>
                    <a:pt x="0" y="1"/>
                  </a:moveTo>
                  <a:cubicBezTo>
                    <a:pt x="7" y="152"/>
                    <a:pt x="7" y="311"/>
                    <a:pt x="29" y="469"/>
                  </a:cubicBezTo>
                  <a:lnTo>
                    <a:pt x="1385" y="304"/>
                  </a:lnTo>
                  <a:cubicBezTo>
                    <a:pt x="1371" y="203"/>
                    <a:pt x="1378" y="102"/>
                    <a:pt x="1363"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75;p60">
              <a:extLst>
                <a:ext uri="{FF2B5EF4-FFF2-40B4-BE49-F238E27FC236}">
                  <a16:creationId xmlns:a16="http://schemas.microsoft.com/office/drawing/2014/main" id="{3DA5311C-789C-2AB0-B93D-88A5D0887DE5}"/>
                </a:ext>
              </a:extLst>
            </p:cNvPr>
            <p:cNvSpPr/>
            <p:nvPr/>
          </p:nvSpPr>
          <p:spPr>
            <a:xfrm>
              <a:off x="3853111" y="4456742"/>
              <a:ext cx="87908" cy="63934"/>
            </a:xfrm>
            <a:custGeom>
              <a:avLst/>
              <a:gdLst/>
              <a:ahLst/>
              <a:cxnLst/>
              <a:rect l="l" t="t" r="r" b="b"/>
              <a:pathLst>
                <a:path w="1379" h="1003" extrusionOk="0">
                  <a:moveTo>
                    <a:pt x="1155" y="0"/>
                  </a:moveTo>
                  <a:lnTo>
                    <a:pt x="1" y="736"/>
                  </a:lnTo>
                  <a:lnTo>
                    <a:pt x="80" y="866"/>
                  </a:lnTo>
                  <a:cubicBezTo>
                    <a:pt x="102" y="909"/>
                    <a:pt x="131" y="959"/>
                    <a:pt x="145" y="1003"/>
                  </a:cubicBezTo>
                  <a:lnTo>
                    <a:pt x="1379" y="411"/>
                  </a:lnTo>
                  <a:cubicBezTo>
                    <a:pt x="1342" y="339"/>
                    <a:pt x="1314" y="267"/>
                    <a:pt x="1278" y="202"/>
                  </a:cubicBezTo>
                  <a:lnTo>
                    <a:pt x="1155"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76;p60">
              <a:extLst>
                <a:ext uri="{FF2B5EF4-FFF2-40B4-BE49-F238E27FC236}">
                  <a16:creationId xmlns:a16="http://schemas.microsoft.com/office/drawing/2014/main" id="{E9900E2E-FDFD-07F7-05F1-B82ED92483DC}"/>
                </a:ext>
              </a:extLst>
            </p:cNvPr>
            <p:cNvSpPr/>
            <p:nvPr/>
          </p:nvSpPr>
          <p:spPr>
            <a:xfrm>
              <a:off x="3673344" y="4550061"/>
              <a:ext cx="83318" cy="83248"/>
            </a:xfrm>
            <a:custGeom>
              <a:avLst/>
              <a:gdLst/>
              <a:ahLst/>
              <a:cxnLst/>
              <a:rect l="l" t="t" r="r" b="b"/>
              <a:pathLst>
                <a:path w="1307" h="1306" extrusionOk="0">
                  <a:moveTo>
                    <a:pt x="657" y="0"/>
                  </a:moveTo>
                  <a:cubicBezTo>
                    <a:pt x="297" y="0"/>
                    <a:pt x="1" y="296"/>
                    <a:pt x="1" y="657"/>
                  </a:cubicBezTo>
                  <a:cubicBezTo>
                    <a:pt x="1" y="1017"/>
                    <a:pt x="297" y="1306"/>
                    <a:pt x="657" y="1306"/>
                  </a:cubicBezTo>
                  <a:cubicBezTo>
                    <a:pt x="1018" y="1306"/>
                    <a:pt x="1306" y="1017"/>
                    <a:pt x="1306" y="657"/>
                  </a:cubicBezTo>
                  <a:cubicBezTo>
                    <a:pt x="1306" y="296"/>
                    <a:pt x="1018" y="0"/>
                    <a:pt x="65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roup 733">
            <a:extLst>
              <a:ext uri="{FF2B5EF4-FFF2-40B4-BE49-F238E27FC236}">
                <a16:creationId xmlns:a16="http://schemas.microsoft.com/office/drawing/2014/main" id="{E5D64739-716E-CBE8-1FD9-1BEBF83CF00D}"/>
              </a:ext>
            </a:extLst>
          </p:cNvPr>
          <p:cNvGrpSpPr/>
          <p:nvPr userDrawn="1"/>
        </p:nvGrpSpPr>
        <p:grpSpPr>
          <a:xfrm>
            <a:off x="3723692" y="4336359"/>
            <a:ext cx="509395" cy="509853"/>
            <a:chOff x="4115578" y="4317506"/>
            <a:chExt cx="509395" cy="509853"/>
          </a:xfrm>
        </p:grpSpPr>
        <p:sp>
          <p:nvSpPr>
            <p:cNvPr id="193" name="Google Shape;778;p60">
              <a:extLst>
                <a:ext uri="{FF2B5EF4-FFF2-40B4-BE49-F238E27FC236}">
                  <a16:creationId xmlns:a16="http://schemas.microsoft.com/office/drawing/2014/main" id="{08FB66EE-C0C6-6D4F-3AFC-C260923DAC6A}"/>
                </a:ext>
              </a:extLst>
            </p:cNvPr>
            <p:cNvSpPr/>
            <p:nvPr/>
          </p:nvSpPr>
          <p:spPr>
            <a:xfrm>
              <a:off x="4372597" y="4824482"/>
              <a:ext cx="6211" cy="2877"/>
            </a:xfrm>
            <a:custGeom>
              <a:avLst/>
              <a:gdLst/>
              <a:ahLst/>
              <a:cxnLst/>
              <a:rect l="l" t="t" r="r" b="b"/>
              <a:pathLst>
                <a:path w="95" h="44" extrusionOk="0">
                  <a:moveTo>
                    <a:pt x="30" y="0"/>
                  </a:moveTo>
                  <a:cubicBezTo>
                    <a:pt x="15" y="0"/>
                    <a:pt x="1" y="7"/>
                    <a:pt x="1" y="22"/>
                  </a:cubicBezTo>
                  <a:cubicBezTo>
                    <a:pt x="1" y="29"/>
                    <a:pt x="15" y="44"/>
                    <a:pt x="30" y="44"/>
                  </a:cubicBezTo>
                  <a:lnTo>
                    <a:pt x="73" y="44"/>
                  </a:lnTo>
                  <a:cubicBezTo>
                    <a:pt x="94" y="36"/>
                    <a:pt x="94" y="0"/>
                    <a:pt x="7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79;p60">
              <a:extLst>
                <a:ext uri="{FF2B5EF4-FFF2-40B4-BE49-F238E27FC236}">
                  <a16:creationId xmlns:a16="http://schemas.microsoft.com/office/drawing/2014/main" id="{6EBF1A2B-59E2-C009-AB2C-0377195AA5F2}"/>
                </a:ext>
              </a:extLst>
            </p:cNvPr>
            <p:cNvSpPr/>
            <p:nvPr/>
          </p:nvSpPr>
          <p:spPr>
            <a:xfrm>
              <a:off x="4345724" y="4823501"/>
              <a:ext cx="6211" cy="2942"/>
            </a:xfrm>
            <a:custGeom>
              <a:avLst/>
              <a:gdLst/>
              <a:ahLst/>
              <a:cxnLst/>
              <a:rect l="l" t="t" r="r" b="b"/>
              <a:pathLst>
                <a:path w="95" h="45" extrusionOk="0">
                  <a:moveTo>
                    <a:pt x="29" y="1"/>
                  </a:moveTo>
                  <a:cubicBezTo>
                    <a:pt x="1" y="1"/>
                    <a:pt x="1" y="37"/>
                    <a:pt x="22" y="44"/>
                  </a:cubicBezTo>
                  <a:lnTo>
                    <a:pt x="73" y="44"/>
                  </a:lnTo>
                  <a:cubicBezTo>
                    <a:pt x="87" y="44"/>
                    <a:pt x="94" y="37"/>
                    <a:pt x="94" y="22"/>
                  </a:cubicBezTo>
                  <a:cubicBezTo>
                    <a:pt x="94" y="15"/>
                    <a:pt x="87" y="1"/>
                    <a:pt x="7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0;p60">
              <a:extLst>
                <a:ext uri="{FF2B5EF4-FFF2-40B4-BE49-F238E27FC236}">
                  <a16:creationId xmlns:a16="http://schemas.microsoft.com/office/drawing/2014/main" id="{768125A1-5D5E-7101-5318-EBE45603AFDC}"/>
                </a:ext>
              </a:extLst>
            </p:cNvPr>
            <p:cNvSpPr/>
            <p:nvPr/>
          </p:nvSpPr>
          <p:spPr>
            <a:xfrm>
              <a:off x="4399469" y="4822128"/>
              <a:ext cx="6211" cy="3335"/>
            </a:xfrm>
            <a:custGeom>
              <a:avLst/>
              <a:gdLst/>
              <a:ahLst/>
              <a:cxnLst/>
              <a:rect l="l" t="t" r="r" b="b"/>
              <a:pathLst>
                <a:path w="95" h="51" extrusionOk="0">
                  <a:moveTo>
                    <a:pt x="73" y="0"/>
                  </a:moveTo>
                  <a:lnTo>
                    <a:pt x="22" y="7"/>
                  </a:lnTo>
                  <a:cubicBezTo>
                    <a:pt x="8" y="7"/>
                    <a:pt x="1" y="15"/>
                    <a:pt x="8" y="29"/>
                  </a:cubicBezTo>
                  <a:cubicBezTo>
                    <a:pt x="8" y="43"/>
                    <a:pt x="15" y="51"/>
                    <a:pt x="30" y="51"/>
                  </a:cubicBezTo>
                  <a:lnTo>
                    <a:pt x="73" y="43"/>
                  </a:lnTo>
                  <a:cubicBezTo>
                    <a:pt x="87" y="43"/>
                    <a:pt x="95" y="29"/>
                    <a:pt x="95" y="22"/>
                  </a:cubicBezTo>
                  <a:cubicBezTo>
                    <a:pt x="95" y="7"/>
                    <a:pt x="80" y="0"/>
                    <a:pt x="7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1;p60">
              <a:extLst>
                <a:ext uri="{FF2B5EF4-FFF2-40B4-BE49-F238E27FC236}">
                  <a16:creationId xmlns:a16="http://schemas.microsoft.com/office/drawing/2014/main" id="{FE3D104F-D8C4-B438-272F-76E3337AB5E7}"/>
                </a:ext>
              </a:extLst>
            </p:cNvPr>
            <p:cNvSpPr/>
            <p:nvPr/>
          </p:nvSpPr>
          <p:spPr>
            <a:xfrm>
              <a:off x="4318852" y="4819578"/>
              <a:ext cx="6211" cy="3531"/>
            </a:xfrm>
            <a:custGeom>
              <a:avLst/>
              <a:gdLst/>
              <a:ahLst/>
              <a:cxnLst/>
              <a:rect l="l" t="t" r="r" b="b"/>
              <a:pathLst>
                <a:path w="95" h="54" extrusionOk="0">
                  <a:moveTo>
                    <a:pt x="25" y="0"/>
                  </a:moveTo>
                  <a:cubicBezTo>
                    <a:pt x="15" y="0"/>
                    <a:pt x="8" y="7"/>
                    <a:pt x="8" y="18"/>
                  </a:cubicBezTo>
                  <a:cubicBezTo>
                    <a:pt x="0" y="32"/>
                    <a:pt x="15" y="39"/>
                    <a:pt x="22" y="46"/>
                  </a:cubicBezTo>
                  <a:lnTo>
                    <a:pt x="73" y="54"/>
                  </a:lnTo>
                  <a:cubicBezTo>
                    <a:pt x="87" y="54"/>
                    <a:pt x="94" y="46"/>
                    <a:pt x="94" y="32"/>
                  </a:cubicBezTo>
                  <a:cubicBezTo>
                    <a:pt x="94" y="25"/>
                    <a:pt x="87" y="10"/>
                    <a:pt x="80" y="10"/>
                  </a:cubicBezTo>
                  <a:lnTo>
                    <a:pt x="37" y="3"/>
                  </a:lnTo>
                  <a:cubicBezTo>
                    <a:pt x="33" y="1"/>
                    <a:pt x="29" y="0"/>
                    <a:pt x="2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82;p60">
              <a:extLst>
                <a:ext uri="{FF2B5EF4-FFF2-40B4-BE49-F238E27FC236}">
                  <a16:creationId xmlns:a16="http://schemas.microsoft.com/office/drawing/2014/main" id="{0CBE93DF-18D3-8D97-D22F-A7513A57DC73}"/>
                </a:ext>
              </a:extLst>
            </p:cNvPr>
            <p:cNvSpPr/>
            <p:nvPr/>
          </p:nvSpPr>
          <p:spPr>
            <a:xfrm>
              <a:off x="4425426" y="4816898"/>
              <a:ext cx="7127" cy="3858"/>
            </a:xfrm>
            <a:custGeom>
              <a:avLst/>
              <a:gdLst/>
              <a:ahLst/>
              <a:cxnLst/>
              <a:rect l="l" t="t" r="r" b="b"/>
              <a:pathLst>
                <a:path w="109" h="59" extrusionOk="0">
                  <a:moveTo>
                    <a:pt x="73" y="1"/>
                  </a:moveTo>
                  <a:lnTo>
                    <a:pt x="29" y="15"/>
                  </a:lnTo>
                  <a:cubicBezTo>
                    <a:pt x="0" y="15"/>
                    <a:pt x="8" y="59"/>
                    <a:pt x="37" y="59"/>
                  </a:cubicBezTo>
                  <a:lnTo>
                    <a:pt x="44" y="59"/>
                  </a:lnTo>
                  <a:lnTo>
                    <a:pt x="87" y="44"/>
                  </a:lnTo>
                  <a:cubicBezTo>
                    <a:pt x="101" y="44"/>
                    <a:pt x="109" y="30"/>
                    <a:pt x="101" y="15"/>
                  </a:cubicBezTo>
                  <a:cubicBezTo>
                    <a:pt x="101" y="8"/>
                    <a:pt x="87" y="1"/>
                    <a:pt x="7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83;p60">
              <a:extLst>
                <a:ext uri="{FF2B5EF4-FFF2-40B4-BE49-F238E27FC236}">
                  <a16:creationId xmlns:a16="http://schemas.microsoft.com/office/drawing/2014/main" id="{3321E022-A6A0-718E-88D5-8AB19A7B4D1C}"/>
                </a:ext>
              </a:extLst>
            </p:cNvPr>
            <p:cNvSpPr/>
            <p:nvPr/>
          </p:nvSpPr>
          <p:spPr>
            <a:xfrm>
              <a:off x="4292438" y="4812975"/>
              <a:ext cx="6669" cy="3531"/>
            </a:xfrm>
            <a:custGeom>
              <a:avLst/>
              <a:gdLst/>
              <a:ahLst/>
              <a:cxnLst/>
              <a:rect l="l" t="t" r="r" b="b"/>
              <a:pathLst>
                <a:path w="102" h="54" extrusionOk="0">
                  <a:moveTo>
                    <a:pt x="24" y="0"/>
                  </a:moveTo>
                  <a:cubicBezTo>
                    <a:pt x="15" y="0"/>
                    <a:pt x="8" y="5"/>
                    <a:pt x="8" y="10"/>
                  </a:cubicBezTo>
                  <a:cubicBezTo>
                    <a:pt x="1" y="25"/>
                    <a:pt x="8" y="39"/>
                    <a:pt x="22" y="46"/>
                  </a:cubicBezTo>
                  <a:lnTo>
                    <a:pt x="73" y="54"/>
                  </a:lnTo>
                  <a:lnTo>
                    <a:pt x="80" y="54"/>
                  </a:lnTo>
                  <a:cubicBezTo>
                    <a:pt x="87" y="54"/>
                    <a:pt x="94" y="46"/>
                    <a:pt x="94" y="39"/>
                  </a:cubicBezTo>
                  <a:cubicBezTo>
                    <a:pt x="102" y="32"/>
                    <a:pt x="94" y="18"/>
                    <a:pt x="80" y="10"/>
                  </a:cubicBezTo>
                  <a:lnTo>
                    <a:pt x="37" y="3"/>
                  </a:lnTo>
                  <a:cubicBezTo>
                    <a:pt x="32" y="1"/>
                    <a:pt x="28" y="0"/>
                    <a:pt x="2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84;p60">
              <a:extLst>
                <a:ext uri="{FF2B5EF4-FFF2-40B4-BE49-F238E27FC236}">
                  <a16:creationId xmlns:a16="http://schemas.microsoft.com/office/drawing/2014/main" id="{3F47DEF0-80B7-0209-30B8-03FD0496E28D}"/>
                </a:ext>
              </a:extLst>
            </p:cNvPr>
            <p:cNvSpPr/>
            <p:nvPr/>
          </p:nvSpPr>
          <p:spPr>
            <a:xfrm>
              <a:off x="4451840" y="4809183"/>
              <a:ext cx="6211" cy="4054"/>
            </a:xfrm>
            <a:custGeom>
              <a:avLst/>
              <a:gdLst/>
              <a:ahLst/>
              <a:cxnLst/>
              <a:rect l="l" t="t" r="r" b="b"/>
              <a:pathLst>
                <a:path w="95" h="62" extrusionOk="0">
                  <a:moveTo>
                    <a:pt x="72" y="1"/>
                  </a:moveTo>
                  <a:cubicBezTo>
                    <a:pt x="70" y="1"/>
                    <a:pt x="67" y="2"/>
                    <a:pt x="65" y="3"/>
                  </a:cubicBezTo>
                  <a:lnTo>
                    <a:pt x="22" y="18"/>
                  </a:lnTo>
                  <a:cubicBezTo>
                    <a:pt x="8" y="18"/>
                    <a:pt x="0" y="32"/>
                    <a:pt x="8" y="47"/>
                  </a:cubicBezTo>
                  <a:cubicBezTo>
                    <a:pt x="8" y="54"/>
                    <a:pt x="22" y="61"/>
                    <a:pt x="29" y="61"/>
                  </a:cubicBezTo>
                  <a:lnTo>
                    <a:pt x="36" y="61"/>
                  </a:lnTo>
                  <a:lnTo>
                    <a:pt x="80" y="47"/>
                  </a:lnTo>
                  <a:cubicBezTo>
                    <a:pt x="94" y="40"/>
                    <a:pt x="94" y="25"/>
                    <a:pt x="94" y="18"/>
                  </a:cubicBezTo>
                  <a:cubicBezTo>
                    <a:pt x="89" y="7"/>
                    <a:pt x="80" y="1"/>
                    <a:pt x="7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85;p60">
              <a:extLst>
                <a:ext uri="{FF2B5EF4-FFF2-40B4-BE49-F238E27FC236}">
                  <a16:creationId xmlns:a16="http://schemas.microsoft.com/office/drawing/2014/main" id="{77A48E97-FF2C-1AED-190D-FBC3B75A9495}"/>
                </a:ext>
              </a:extLst>
            </p:cNvPr>
            <p:cNvSpPr/>
            <p:nvPr/>
          </p:nvSpPr>
          <p:spPr>
            <a:xfrm>
              <a:off x="4267462" y="4803494"/>
              <a:ext cx="6211" cy="4054"/>
            </a:xfrm>
            <a:custGeom>
              <a:avLst/>
              <a:gdLst/>
              <a:ahLst/>
              <a:cxnLst/>
              <a:rect l="l" t="t" r="r" b="b"/>
              <a:pathLst>
                <a:path w="95" h="62" extrusionOk="0">
                  <a:moveTo>
                    <a:pt x="29" y="1"/>
                  </a:moveTo>
                  <a:cubicBezTo>
                    <a:pt x="21" y="1"/>
                    <a:pt x="13" y="6"/>
                    <a:pt x="8" y="11"/>
                  </a:cubicBezTo>
                  <a:cubicBezTo>
                    <a:pt x="0" y="26"/>
                    <a:pt x="8" y="40"/>
                    <a:pt x="22" y="47"/>
                  </a:cubicBezTo>
                  <a:lnTo>
                    <a:pt x="65" y="62"/>
                  </a:lnTo>
                  <a:lnTo>
                    <a:pt x="72" y="62"/>
                  </a:lnTo>
                  <a:cubicBezTo>
                    <a:pt x="80" y="62"/>
                    <a:pt x="87" y="54"/>
                    <a:pt x="94" y="47"/>
                  </a:cubicBezTo>
                  <a:cubicBezTo>
                    <a:pt x="94" y="40"/>
                    <a:pt x="94" y="26"/>
                    <a:pt x="80" y="18"/>
                  </a:cubicBezTo>
                  <a:lnTo>
                    <a:pt x="36" y="4"/>
                  </a:lnTo>
                  <a:cubicBezTo>
                    <a:pt x="34" y="2"/>
                    <a:pt x="32" y="1"/>
                    <a:pt x="2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86;p60">
              <a:extLst>
                <a:ext uri="{FF2B5EF4-FFF2-40B4-BE49-F238E27FC236}">
                  <a16:creationId xmlns:a16="http://schemas.microsoft.com/office/drawing/2014/main" id="{9E5BE775-F958-217D-A884-CE109632B438}"/>
                </a:ext>
              </a:extLst>
            </p:cNvPr>
            <p:cNvSpPr/>
            <p:nvPr/>
          </p:nvSpPr>
          <p:spPr>
            <a:xfrm>
              <a:off x="4476816" y="4798721"/>
              <a:ext cx="6211" cy="4119"/>
            </a:xfrm>
            <a:custGeom>
              <a:avLst/>
              <a:gdLst/>
              <a:ahLst/>
              <a:cxnLst/>
              <a:rect l="l" t="t" r="r" b="b"/>
              <a:pathLst>
                <a:path w="95" h="63" extrusionOk="0">
                  <a:moveTo>
                    <a:pt x="75" y="0"/>
                  </a:moveTo>
                  <a:cubicBezTo>
                    <a:pt x="70" y="0"/>
                    <a:pt x="64" y="2"/>
                    <a:pt x="58" y="5"/>
                  </a:cubicBezTo>
                  <a:lnTo>
                    <a:pt x="15" y="19"/>
                  </a:lnTo>
                  <a:cubicBezTo>
                    <a:pt x="8" y="26"/>
                    <a:pt x="1" y="41"/>
                    <a:pt x="8" y="48"/>
                  </a:cubicBezTo>
                  <a:cubicBezTo>
                    <a:pt x="8" y="63"/>
                    <a:pt x="22" y="63"/>
                    <a:pt x="29" y="63"/>
                  </a:cubicBezTo>
                  <a:lnTo>
                    <a:pt x="37" y="63"/>
                  </a:lnTo>
                  <a:lnTo>
                    <a:pt x="80" y="41"/>
                  </a:lnTo>
                  <a:cubicBezTo>
                    <a:pt x="87" y="34"/>
                    <a:pt x="94" y="26"/>
                    <a:pt x="87" y="12"/>
                  </a:cubicBezTo>
                  <a:cubicBezTo>
                    <a:pt x="87" y="4"/>
                    <a:pt x="82" y="0"/>
                    <a:pt x="7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87;p60">
              <a:extLst>
                <a:ext uri="{FF2B5EF4-FFF2-40B4-BE49-F238E27FC236}">
                  <a16:creationId xmlns:a16="http://schemas.microsoft.com/office/drawing/2014/main" id="{9F692312-EE63-9D62-FDDC-5F56D3054C16}"/>
                </a:ext>
              </a:extLst>
            </p:cNvPr>
            <p:cNvSpPr/>
            <p:nvPr/>
          </p:nvSpPr>
          <p:spPr>
            <a:xfrm>
              <a:off x="4243401" y="4791595"/>
              <a:ext cx="6211" cy="4642"/>
            </a:xfrm>
            <a:custGeom>
              <a:avLst/>
              <a:gdLst/>
              <a:ahLst/>
              <a:cxnLst/>
              <a:rect l="l" t="t" r="r" b="b"/>
              <a:pathLst>
                <a:path w="95" h="71" extrusionOk="0">
                  <a:moveTo>
                    <a:pt x="25" y="1"/>
                  </a:moveTo>
                  <a:cubicBezTo>
                    <a:pt x="19" y="1"/>
                    <a:pt x="12" y="4"/>
                    <a:pt x="8" y="13"/>
                  </a:cubicBezTo>
                  <a:cubicBezTo>
                    <a:pt x="0" y="20"/>
                    <a:pt x="8" y="34"/>
                    <a:pt x="15" y="42"/>
                  </a:cubicBezTo>
                  <a:lnTo>
                    <a:pt x="58" y="63"/>
                  </a:lnTo>
                  <a:lnTo>
                    <a:pt x="65" y="63"/>
                  </a:lnTo>
                  <a:lnTo>
                    <a:pt x="65" y="71"/>
                  </a:lnTo>
                  <a:cubicBezTo>
                    <a:pt x="87" y="63"/>
                    <a:pt x="94" y="34"/>
                    <a:pt x="80" y="27"/>
                  </a:cubicBezTo>
                  <a:lnTo>
                    <a:pt x="37" y="6"/>
                  </a:lnTo>
                  <a:cubicBezTo>
                    <a:pt x="34" y="3"/>
                    <a:pt x="29" y="1"/>
                    <a:pt x="25"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88;p60">
              <a:extLst>
                <a:ext uri="{FF2B5EF4-FFF2-40B4-BE49-F238E27FC236}">
                  <a16:creationId xmlns:a16="http://schemas.microsoft.com/office/drawing/2014/main" id="{37E51DFD-C8F3-CA08-2316-116E15FBB0A0}"/>
                </a:ext>
              </a:extLst>
            </p:cNvPr>
            <p:cNvSpPr/>
            <p:nvPr/>
          </p:nvSpPr>
          <p:spPr>
            <a:xfrm>
              <a:off x="4500419" y="4785580"/>
              <a:ext cx="6800" cy="4511"/>
            </a:xfrm>
            <a:custGeom>
              <a:avLst/>
              <a:gdLst/>
              <a:ahLst/>
              <a:cxnLst/>
              <a:rect l="l" t="t" r="r" b="b"/>
              <a:pathLst>
                <a:path w="104" h="69" extrusionOk="0">
                  <a:moveTo>
                    <a:pt x="69" y="1"/>
                  </a:moveTo>
                  <a:cubicBezTo>
                    <a:pt x="65" y="1"/>
                    <a:pt x="61" y="2"/>
                    <a:pt x="58" y="4"/>
                  </a:cubicBezTo>
                  <a:lnTo>
                    <a:pt x="15" y="26"/>
                  </a:lnTo>
                  <a:cubicBezTo>
                    <a:pt x="7" y="33"/>
                    <a:pt x="0" y="47"/>
                    <a:pt x="7" y="62"/>
                  </a:cubicBezTo>
                  <a:cubicBezTo>
                    <a:pt x="15" y="69"/>
                    <a:pt x="22" y="69"/>
                    <a:pt x="29" y="69"/>
                  </a:cubicBezTo>
                  <a:lnTo>
                    <a:pt x="44" y="69"/>
                  </a:lnTo>
                  <a:lnTo>
                    <a:pt x="80" y="40"/>
                  </a:lnTo>
                  <a:cubicBezTo>
                    <a:pt x="104" y="28"/>
                    <a:pt x="87" y="1"/>
                    <a:pt x="6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89;p60">
              <a:extLst>
                <a:ext uri="{FF2B5EF4-FFF2-40B4-BE49-F238E27FC236}">
                  <a16:creationId xmlns:a16="http://schemas.microsoft.com/office/drawing/2014/main" id="{43732381-67A3-5586-1FC8-A6652D2ACE9B}"/>
                </a:ext>
              </a:extLst>
            </p:cNvPr>
            <p:cNvSpPr/>
            <p:nvPr/>
          </p:nvSpPr>
          <p:spPr>
            <a:xfrm>
              <a:off x="4220125" y="4776622"/>
              <a:ext cx="6342" cy="4969"/>
            </a:xfrm>
            <a:custGeom>
              <a:avLst/>
              <a:gdLst/>
              <a:ahLst/>
              <a:cxnLst/>
              <a:rect l="l" t="t" r="r" b="b"/>
              <a:pathLst>
                <a:path w="97" h="76" extrusionOk="0">
                  <a:moveTo>
                    <a:pt x="36" y="0"/>
                  </a:moveTo>
                  <a:cubicBezTo>
                    <a:pt x="17" y="0"/>
                    <a:pt x="1" y="28"/>
                    <a:pt x="25" y="40"/>
                  </a:cubicBezTo>
                  <a:lnTo>
                    <a:pt x="61" y="69"/>
                  </a:lnTo>
                  <a:cubicBezTo>
                    <a:pt x="61" y="76"/>
                    <a:pt x="68" y="76"/>
                    <a:pt x="75" y="76"/>
                  </a:cubicBezTo>
                  <a:cubicBezTo>
                    <a:pt x="82" y="76"/>
                    <a:pt x="90" y="69"/>
                    <a:pt x="90" y="69"/>
                  </a:cubicBezTo>
                  <a:cubicBezTo>
                    <a:pt x="97" y="54"/>
                    <a:pt x="97" y="40"/>
                    <a:pt x="90" y="33"/>
                  </a:cubicBezTo>
                  <a:lnTo>
                    <a:pt x="46" y="4"/>
                  </a:lnTo>
                  <a:cubicBezTo>
                    <a:pt x="43" y="1"/>
                    <a:pt x="39" y="0"/>
                    <a:pt x="3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0;p60">
              <a:extLst>
                <a:ext uri="{FF2B5EF4-FFF2-40B4-BE49-F238E27FC236}">
                  <a16:creationId xmlns:a16="http://schemas.microsoft.com/office/drawing/2014/main" id="{5D9C003D-835F-9551-4A50-8317BBFEACCD}"/>
                </a:ext>
              </a:extLst>
            </p:cNvPr>
            <p:cNvSpPr/>
            <p:nvPr/>
          </p:nvSpPr>
          <p:spPr>
            <a:xfrm>
              <a:off x="4522584" y="4769953"/>
              <a:ext cx="6015" cy="5034"/>
            </a:xfrm>
            <a:custGeom>
              <a:avLst/>
              <a:gdLst/>
              <a:ahLst/>
              <a:cxnLst/>
              <a:rect l="l" t="t" r="r" b="b"/>
              <a:pathLst>
                <a:path w="92" h="77" extrusionOk="0">
                  <a:moveTo>
                    <a:pt x="63" y="1"/>
                  </a:moveTo>
                  <a:cubicBezTo>
                    <a:pt x="59" y="1"/>
                    <a:pt x="55" y="2"/>
                    <a:pt x="51" y="5"/>
                  </a:cubicBezTo>
                  <a:lnTo>
                    <a:pt x="15" y="34"/>
                  </a:lnTo>
                  <a:cubicBezTo>
                    <a:pt x="0" y="41"/>
                    <a:pt x="0" y="55"/>
                    <a:pt x="15" y="70"/>
                  </a:cubicBezTo>
                  <a:cubicBezTo>
                    <a:pt x="15" y="70"/>
                    <a:pt x="22" y="77"/>
                    <a:pt x="29" y="77"/>
                  </a:cubicBezTo>
                  <a:cubicBezTo>
                    <a:pt x="36" y="77"/>
                    <a:pt x="36" y="70"/>
                    <a:pt x="36" y="70"/>
                  </a:cubicBezTo>
                  <a:lnTo>
                    <a:pt x="80" y="41"/>
                  </a:lnTo>
                  <a:cubicBezTo>
                    <a:pt x="91" y="23"/>
                    <a:pt x="79" y="1"/>
                    <a:pt x="6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1;p60">
              <a:extLst>
                <a:ext uri="{FF2B5EF4-FFF2-40B4-BE49-F238E27FC236}">
                  <a16:creationId xmlns:a16="http://schemas.microsoft.com/office/drawing/2014/main" id="{35377E5F-24DD-A932-4E15-FD0E5935D693}"/>
                </a:ext>
              </a:extLst>
            </p:cNvPr>
            <p:cNvSpPr/>
            <p:nvPr/>
          </p:nvSpPr>
          <p:spPr>
            <a:xfrm>
              <a:off x="4199987" y="4759950"/>
              <a:ext cx="5296" cy="5165"/>
            </a:xfrm>
            <a:custGeom>
              <a:avLst/>
              <a:gdLst/>
              <a:ahLst/>
              <a:cxnLst/>
              <a:rect l="l" t="t" r="r" b="b"/>
              <a:pathLst>
                <a:path w="81" h="79" extrusionOk="0">
                  <a:moveTo>
                    <a:pt x="23" y="1"/>
                  </a:moveTo>
                  <a:cubicBezTo>
                    <a:pt x="17" y="1"/>
                    <a:pt x="12" y="3"/>
                    <a:pt x="8" y="6"/>
                  </a:cubicBezTo>
                  <a:cubicBezTo>
                    <a:pt x="1" y="14"/>
                    <a:pt x="1" y="28"/>
                    <a:pt x="8" y="42"/>
                  </a:cubicBezTo>
                  <a:lnTo>
                    <a:pt x="44" y="71"/>
                  </a:lnTo>
                  <a:cubicBezTo>
                    <a:pt x="44" y="71"/>
                    <a:pt x="51" y="79"/>
                    <a:pt x="59" y="79"/>
                  </a:cubicBezTo>
                  <a:cubicBezTo>
                    <a:pt x="66" y="79"/>
                    <a:pt x="66" y="71"/>
                    <a:pt x="73" y="71"/>
                  </a:cubicBezTo>
                  <a:cubicBezTo>
                    <a:pt x="80" y="64"/>
                    <a:pt x="80" y="50"/>
                    <a:pt x="73" y="35"/>
                  </a:cubicBezTo>
                  <a:lnTo>
                    <a:pt x="37" y="6"/>
                  </a:lnTo>
                  <a:cubicBezTo>
                    <a:pt x="33" y="3"/>
                    <a:pt x="28" y="1"/>
                    <a:pt x="2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92;p60">
              <a:extLst>
                <a:ext uri="{FF2B5EF4-FFF2-40B4-BE49-F238E27FC236}">
                  <a16:creationId xmlns:a16="http://schemas.microsoft.com/office/drawing/2014/main" id="{86215560-4723-E3C7-6315-B770ECB6CAD2}"/>
                </a:ext>
              </a:extLst>
            </p:cNvPr>
            <p:cNvSpPr/>
            <p:nvPr/>
          </p:nvSpPr>
          <p:spPr>
            <a:xfrm>
              <a:off x="4543310" y="4752300"/>
              <a:ext cx="5819" cy="5296"/>
            </a:xfrm>
            <a:custGeom>
              <a:avLst/>
              <a:gdLst/>
              <a:ahLst/>
              <a:cxnLst/>
              <a:rect l="l" t="t" r="r" b="b"/>
              <a:pathLst>
                <a:path w="89" h="81" extrusionOk="0">
                  <a:moveTo>
                    <a:pt x="61" y="0"/>
                  </a:moveTo>
                  <a:cubicBezTo>
                    <a:pt x="55" y="0"/>
                    <a:pt x="49" y="3"/>
                    <a:pt x="44" y="8"/>
                  </a:cubicBezTo>
                  <a:lnTo>
                    <a:pt x="8" y="37"/>
                  </a:lnTo>
                  <a:cubicBezTo>
                    <a:pt x="1" y="44"/>
                    <a:pt x="1" y="58"/>
                    <a:pt x="8" y="73"/>
                  </a:cubicBezTo>
                  <a:cubicBezTo>
                    <a:pt x="15" y="73"/>
                    <a:pt x="22" y="73"/>
                    <a:pt x="29" y="80"/>
                  </a:cubicBezTo>
                  <a:cubicBezTo>
                    <a:pt x="29" y="73"/>
                    <a:pt x="37" y="73"/>
                    <a:pt x="44" y="73"/>
                  </a:cubicBezTo>
                  <a:lnTo>
                    <a:pt x="73" y="37"/>
                  </a:lnTo>
                  <a:cubicBezTo>
                    <a:pt x="89" y="21"/>
                    <a:pt x="77" y="0"/>
                    <a:pt x="6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93;p60">
              <a:extLst>
                <a:ext uri="{FF2B5EF4-FFF2-40B4-BE49-F238E27FC236}">
                  <a16:creationId xmlns:a16="http://schemas.microsoft.com/office/drawing/2014/main" id="{4A01AE04-6D28-8551-65CD-F26C8B88CD3F}"/>
                </a:ext>
              </a:extLst>
            </p:cNvPr>
            <p:cNvSpPr/>
            <p:nvPr/>
          </p:nvSpPr>
          <p:spPr>
            <a:xfrm>
              <a:off x="4180699" y="4740662"/>
              <a:ext cx="5231" cy="5623"/>
            </a:xfrm>
            <a:custGeom>
              <a:avLst/>
              <a:gdLst/>
              <a:ahLst/>
              <a:cxnLst/>
              <a:rect l="l" t="t" r="r" b="b"/>
              <a:pathLst>
                <a:path w="80" h="86" extrusionOk="0">
                  <a:moveTo>
                    <a:pt x="23" y="0"/>
                  </a:moveTo>
                  <a:cubicBezTo>
                    <a:pt x="16" y="0"/>
                    <a:pt x="11" y="2"/>
                    <a:pt x="7" y="6"/>
                  </a:cubicBezTo>
                  <a:cubicBezTo>
                    <a:pt x="0" y="20"/>
                    <a:pt x="0" y="35"/>
                    <a:pt x="7" y="42"/>
                  </a:cubicBezTo>
                  <a:cubicBezTo>
                    <a:pt x="15" y="56"/>
                    <a:pt x="29" y="63"/>
                    <a:pt x="36" y="78"/>
                  </a:cubicBezTo>
                  <a:cubicBezTo>
                    <a:pt x="44" y="78"/>
                    <a:pt x="51" y="85"/>
                    <a:pt x="58" y="85"/>
                  </a:cubicBezTo>
                  <a:cubicBezTo>
                    <a:pt x="58" y="85"/>
                    <a:pt x="65" y="78"/>
                    <a:pt x="72" y="78"/>
                  </a:cubicBezTo>
                  <a:cubicBezTo>
                    <a:pt x="80" y="63"/>
                    <a:pt x="80" y="49"/>
                    <a:pt x="72" y="42"/>
                  </a:cubicBezTo>
                  <a:cubicBezTo>
                    <a:pt x="58" y="35"/>
                    <a:pt x="51" y="20"/>
                    <a:pt x="44" y="6"/>
                  </a:cubicBezTo>
                  <a:cubicBezTo>
                    <a:pt x="36" y="2"/>
                    <a:pt x="29" y="0"/>
                    <a:pt x="2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94;p60">
              <a:extLst>
                <a:ext uri="{FF2B5EF4-FFF2-40B4-BE49-F238E27FC236}">
                  <a16:creationId xmlns:a16="http://schemas.microsoft.com/office/drawing/2014/main" id="{78C220FC-D13B-6CE4-0F00-A20F50807BC2}"/>
                </a:ext>
              </a:extLst>
            </p:cNvPr>
            <p:cNvSpPr/>
            <p:nvPr/>
          </p:nvSpPr>
          <p:spPr>
            <a:xfrm>
              <a:off x="4561683" y="4732489"/>
              <a:ext cx="5950" cy="5296"/>
            </a:xfrm>
            <a:custGeom>
              <a:avLst/>
              <a:gdLst/>
              <a:ahLst/>
              <a:cxnLst/>
              <a:rect l="l" t="t" r="r" b="b"/>
              <a:pathLst>
                <a:path w="91" h="81" extrusionOk="0">
                  <a:moveTo>
                    <a:pt x="58" y="0"/>
                  </a:moveTo>
                  <a:cubicBezTo>
                    <a:pt x="53" y="0"/>
                    <a:pt x="48" y="3"/>
                    <a:pt x="44" y="8"/>
                  </a:cubicBezTo>
                  <a:lnTo>
                    <a:pt x="15" y="44"/>
                  </a:lnTo>
                  <a:cubicBezTo>
                    <a:pt x="1" y="51"/>
                    <a:pt x="1" y="66"/>
                    <a:pt x="15" y="73"/>
                  </a:cubicBezTo>
                  <a:cubicBezTo>
                    <a:pt x="15" y="80"/>
                    <a:pt x="22" y="80"/>
                    <a:pt x="30" y="80"/>
                  </a:cubicBezTo>
                  <a:cubicBezTo>
                    <a:pt x="37" y="80"/>
                    <a:pt x="44" y="80"/>
                    <a:pt x="51" y="73"/>
                  </a:cubicBezTo>
                  <a:cubicBezTo>
                    <a:pt x="59" y="59"/>
                    <a:pt x="66" y="51"/>
                    <a:pt x="80" y="37"/>
                  </a:cubicBezTo>
                  <a:cubicBezTo>
                    <a:pt x="91" y="21"/>
                    <a:pt x="73" y="0"/>
                    <a:pt x="5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795;p60">
              <a:extLst>
                <a:ext uri="{FF2B5EF4-FFF2-40B4-BE49-F238E27FC236}">
                  <a16:creationId xmlns:a16="http://schemas.microsoft.com/office/drawing/2014/main" id="{3BCBA6A7-65E1-5254-B68A-2686B3820FA8}"/>
                </a:ext>
              </a:extLst>
            </p:cNvPr>
            <p:cNvSpPr/>
            <p:nvPr/>
          </p:nvSpPr>
          <p:spPr>
            <a:xfrm>
              <a:off x="4163242" y="4719870"/>
              <a:ext cx="5231" cy="5623"/>
            </a:xfrm>
            <a:custGeom>
              <a:avLst/>
              <a:gdLst/>
              <a:ahLst/>
              <a:cxnLst/>
              <a:rect l="l" t="t" r="r" b="b"/>
              <a:pathLst>
                <a:path w="80" h="86" extrusionOk="0">
                  <a:moveTo>
                    <a:pt x="29" y="1"/>
                  </a:moveTo>
                  <a:cubicBezTo>
                    <a:pt x="24" y="1"/>
                    <a:pt x="18" y="3"/>
                    <a:pt x="15" y="6"/>
                  </a:cubicBezTo>
                  <a:cubicBezTo>
                    <a:pt x="0" y="14"/>
                    <a:pt x="0" y="28"/>
                    <a:pt x="15" y="35"/>
                  </a:cubicBezTo>
                  <a:lnTo>
                    <a:pt x="44" y="78"/>
                  </a:lnTo>
                  <a:cubicBezTo>
                    <a:pt x="44" y="78"/>
                    <a:pt x="51" y="86"/>
                    <a:pt x="58" y="86"/>
                  </a:cubicBezTo>
                  <a:cubicBezTo>
                    <a:pt x="65" y="78"/>
                    <a:pt x="65" y="78"/>
                    <a:pt x="65" y="78"/>
                  </a:cubicBezTo>
                  <a:cubicBezTo>
                    <a:pt x="80" y="64"/>
                    <a:pt x="80" y="57"/>
                    <a:pt x="72" y="42"/>
                  </a:cubicBezTo>
                  <a:lnTo>
                    <a:pt x="44" y="6"/>
                  </a:lnTo>
                  <a:cubicBezTo>
                    <a:pt x="40" y="3"/>
                    <a:pt x="35" y="1"/>
                    <a:pt x="2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796;p60">
              <a:extLst>
                <a:ext uri="{FF2B5EF4-FFF2-40B4-BE49-F238E27FC236}">
                  <a16:creationId xmlns:a16="http://schemas.microsoft.com/office/drawing/2014/main" id="{3236B421-3095-FBCE-A422-2531C64FEC6F}"/>
                </a:ext>
              </a:extLst>
            </p:cNvPr>
            <p:cNvSpPr/>
            <p:nvPr/>
          </p:nvSpPr>
          <p:spPr>
            <a:xfrm>
              <a:off x="4578225" y="4710651"/>
              <a:ext cx="4773" cy="5427"/>
            </a:xfrm>
            <a:custGeom>
              <a:avLst/>
              <a:gdLst/>
              <a:ahLst/>
              <a:cxnLst/>
              <a:rect l="l" t="t" r="r" b="b"/>
              <a:pathLst>
                <a:path w="73" h="83" extrusionOk="0">
                  <a:moveTo>
                    <a:pt x="53" y="0"/>
                  </a:moveTo>
                  <a:cubicBezTo>
                    <a:pt x="43" y="0"/>
                    <a:pt x="34" y="5"/>
                    <a:pt x="29" y="10"/>
                  </a:cubicBezTo>
                  <a:cubicBezTo>
                    <a:pt x="22" y="25"/>
                    <a:pt x="15" y="39"/>
                    <a:pt x="7" y="46"/>
                  </a:cubicBezTo>
                  <a:cubicBezTo>
                    <a:pt x="0" y="61"/>
                    <a:pt x="0" y="75"/>
                    <a:pt x="15" y="82"/>
                  </a:cubicBezTo>
                  <a:lnTo>
                    <a:pt x="22" y="82"/>
                  </a:lnTo>
                  <a:cubicBezTo>
                    <a:pt x="29" y="82"/>
                    <a:pt x="36" y="82"/>
                    <a:pt x="44" y="75"/>
                  </a:cubicBezTo>
                  <a:lnTo>
                    <a:pt x="72" y="39"/>
                  </a:lnTo>
                  <a:cubicBezTo>
                    <a:pt x="72" y="25"/>
                    <a:pt x="72" y="10"/>
                    <a:pt x="65" y="3"/>
                  </a:cubicBezTo>
                  <a:cubicBezTo>
                    <a:pt x="61" y="1"/>
                    <a:pt x="57" y="0"/>
                    <a:pt x="5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797;p60">
              <a:extLst>
                <a:ext uri="{FF2B5EF4-FFF2-40B4-BE49-F238E27FC236}">
                  <a16:creationId xmlns:a16="http://schemas.microsoft.com/office/drawing/2014/main" id="{F1F0B217-C8CA-DD46-2CFC-4E0D2809590D}"/>
                </a:ext>
              </a:extLst>
            </p:cNvPr>
            <p:cNvSpPr/>
            <p:nvPr/>
          </p:nvSpPr>
          <p:spPr>
            <a:xfrm>
              <a:off x="4149054" y="4697444"/>
              <a:ext cx="4838" cy="5427"/>
            </a:xfrm>
            <a:custGeom>
              <a:avLst/>
              <a:gdLst/>
              <a:ahLst/>
              <a:cxnLst/>
              <a:rect l="l" t="t" r="r" b="b"/>
              <a:pathLst>
                <a:path w="74" h="83" extrusionOk="0">
                  <a:moveTo>
                    <a:pt x="28" y="0"/>
                  </a:moveTo>
                  <a:cubicBezTo>
                    <a:pt x="24" y="0"/>
                    <a:pt x="20" y="1"/>
                    <a:pt x="15" y="3"/>
                  </a:cubicBezTo>
                  <a:cubicBezTo>
                    <a:pt x="8" y="10"/>
                    <a:pt x="1" y="25"/>
                    <a:pt x="8" y="32"/>
                  </a:cubicBezTo>
                  <a:cubicBezTo>
                    <a:pt x="15" y="46"/>
                    <a:pt x="23" y="61"/>
                    <a:pt x="30" y="75"/>
                  </a:cubicBezTo>
                  <a:cubicBezTo>
                    <a:pt x="37" y="82"/>
                    <a:pt x="44" y="82"/>
                    <a:pt x="51" y="82"/>
                  </a:cubicBezTo>
                  <a:lnTo>
                    <a:pt x="66" y="82"/>
                  </a:lnTo>
                  <a:cubicBezTo>
                    <a:pt x="73" y="75"/>
                    <a:pt x="73" y="61"/>
                    <a:pt x="73" y="54"/>
                  </a:cubicBezTo>
                  <a:lnTo>
                    <a:pt x="51" y="10"/>
                  </a:lnTo>
                  <a:cubicBezTo>
                    <a:pt x="46" y="5"/>
                    <a:pt x="38" y="0"/>
                    <a:pt x="2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798;p60">
              <a:extLst>
                <a:ext uri="{FF2B5EF4-FFF2-40B4-BE49-F238E27FC236}">
                  <a16:creationId xmlns:a16="http://schemas.microsoft.com/office/drawing/2014/main" id="{2E9CE20D-1EC2-6082-1565-F7BF948F095D}"/>
                </a:ext>
              </a:extLst>
            </p:cNvPr>
            <p:cNvSpPr/>
            <p:nvPr/>
          </p:nvSpPr>
          <p:spPr>
            <a:xfrm>
              <a:off x="4591889" y="4687506"/>
              <a:ext cx="5231" cy="5623"/>
            </a:xfrm>
            <a:custGeom>
              <a:avLst/>
              <a:gdLst/>
              <a:ahLst/>
              <a:cxnLst/>
              <a:rect l="l" t="t" r="r" b="b"/>
              <a:pathLst>
                <a:path w="80" h="86" extrusionOk="0">
                  <a:moveTo>
                    <a:pt x="51" y="1"/>
                  </a:moveTo>
                  <a:cubicBezTo>
                    <a:pt x="44" y="1"/>
                    <a:pt x="35" y="8"/>
                    <a:pt x="29" y="18"/>
                  </a:cubicBezTo>
                  <a:lnTo>
                    <a:pt x="8" y="54"/>
                  </a:lnTo>
                  <a:cubicBezTo>
                    <a:pt x="0" y="69"/>
                    <a:pt x="8" y="83"/>
                    <a:pt x="22" y="83"/>
                  </a:cubicBezTo>
                  <a:lnTo>
                    <a:pt x="29" y="83"/>
                  </a:lnTo>
                  <a:cubicBezTo>
                    <a:pt x="31" y="85"/>
                    <a:pt x="34" y="86"/>
                    <a:pt x="36" y="86"/>
                  </a:cubicBezTo>
                  <a:cubicBezTo>
                    <a:pt x="41" y="86"/>
                    <a:pt x="46" y="81"/>
                    <a:pt x="51" y="76"/>
                  </a:cubicBezTo>
                  <a:lnTo>
                    <a:pt x="73" y="40"/>
                  </a:lnTo>
                  <a:cubicBezTo>
                    <a:pt x="80" y="25"/>
                    <a:pt x="73" y="11"/>
                    <a:pt x="58" y="4"/>
                  </a:cubicBezTo>
                  <a:cubicBezTo>
                    <a:pt x="56" y="2"/>
                    <a:pt x="54" y="1"/>
                    <a:pt x="5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799;p60">
              <a:extLst>
                <a:ext uri="{FF2B5EF4-FFF2-40B4-BE49-F238E27FC236}">
                  <a16:creationId xmlns:a16="http://schemas.microsoft.com/office/drawing/2014/main" id="{55A9E7F6-E8BB-2810-95E6-F75FAEAFD6AC}"/>
                </a:ext>
              </a:extLst>
            </p:cNvPr>
            <p:cNvSpPr/>
            <p:nvPr/>
          </p:nvSpPr>
          <p:spPr>
            <a:xfrm>
              <a:off x="4136827" y="4673383"/>
              <a:ext cx="4315" cy="5884"/>
            </a:xfrm>
            <a:custGeom>
              <a:avLst/>
              <a:gdLst/>
              <a:ahLst/>
              <a:cxnLst/>
              <a:rect l="l" t="t" r="r" b="b"/>
              <a:pathLst>
                <a:path w="66" h="90" extrusionOk="0">
                  <a:moveTo>
                    <a:pt x="23" y="0"/>
                  </a:moveTo>
                  <a:cubicBezTo>
                    <a:pt x="20" y="0"/>
                    <a:pt x="17" y="1"/>
                    <a:pt x="15" y="3"/>
                  </a:cubicBezTo>
                  <a:cubicBezTo>
                    <a:pt x="0" y="3"/>
                    <a:pt x="0" y="18"/>
                    <a:pt x="0" y="32"/>
                  </a:cubicBezTo>
                  <a:cubicBezTo>
                    <a:pt x="8" y="47"/>
                    <a:pt x="15" y="61"/>
                    <a:pt x="22" y="75"/>
                  </a:cubicBezTo>
                  <a:cubicBezTo>
                    <a:pt x="22" y="83"/>
                    <a:pt x="37" y="90"/>
                    <a:pt x="44" y="90"/>
                  </a:cubicBezTo>
                  <a:cubicBezTo>
                    <a:pt x="44" y="90"/>
                    <a:pt x="51" y="83"/>
                    <a:pt x="51" y="83"/>
                  </a:cubicBezTo>
                  <a:cubicBezTo>
                    <a:pt x="65" y="83"/>
                    <a:pt x="65" y="68"/>
                    <a:pt x="65" y="54"/>
                  </a:cubicBezTo>
                  <a:lnTo>
                    <a:pt x="44" y="11"/>
                  </a:lnTo>
                  <a:cubicBezTo>
                    <a:pt x="39" y="5"/>
                    <a:pt x="30" y="0"/>
                    <a:pt x="2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0;p60">
              <a:extLst>
                <a:ext uri="{FF2B5EF4-FFF2-40B4-BE49-F238E27FC236}">
                  <a16:creationId xmlns:a16="http://schemas.microsoft.com/office/drawing/2014/main" id="{10F89C16-CA2A-A571-AEF0-29BC42D5FD9A}"/>
                </a:ext>
              </a:extLst>
            </p:cNvPr>
            <p:cNvSpPr/>
            <p:nvPr/>
          </p:nvSpPr>
          <p:spPr>
            <a:xfrm>
              <a:off x="4603658" y="4663118"/>
              <a:ext cx="4642" cy="5819"/>
            </a:xfrm>
            <a:custGeom>
              <a:avLst/>
              <a:gdLst/>
              <a:ahLst/>
              <a:cxnLst/>
              <a:rect l="l" t="t" r="r" b="b"/>
              <a:pathLst>
                <a:path w="71" h="89" extrusionOk="0">
                  <a:moveTo>
                    <a:pt x="42" y="0"/>
                  </a:moveTo>
                  <a:cubicBezTo>
                    <a:pt x="33" y="0"/>
                    <a:pt x="25" y="5"/>
                    <a:pt x="22" y="16"/>
                  </a:cubicBezTo>
                  <a:cubicBezTo>
                    <a:pt x="15" y="30"/>
                    <a:pt x="8" y="45"/>
                    <a:pt x="1" y="59"/>
                  </a:cubicBezTo>
                  <a:cubicBezTo>
                    <a:pt x="1" y="67"/>
                    <a:pt x="1" y="81"/>
                    <a:pt x="15" y="88"/>
                  </a:cubicBezTo>
                  <a:lnTo>
                    <a:pt x="22" y="88"/>
                  </a:lnTo>
                  <a:cubicBezTo>
                    <a:pt x="30" y="88"/>
                    <a:pt x="44" y="81"/>
                    <a:pt x="44" y="74"/>
                  </a:cubicBezTo>
                  <a:cubicBezTo>
                    <a:pt x="51" y="59"/>
                    <a:pt x="58" y="45"/>
                    <a:pt x="66" y="30"/>
                  </a:cubicBezTo>
                  <a:cubicBezTo>
                    <a:pt x="70" y="13"/>
                    <a:pt x="55" y="0"/>
                    <a:pt x="4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1;p60">
              <a:extLst>
                <a:ext uri="{FF2B5EF4-FFF2-40B4-BE49-F238E27FC236}">
                  <a16:creationId xmlns:a16="http://schemas.microsoft.com/office/drawing/2014/main" id="{9E96A69A-0E05-2E8F-8990-ADF6CA767DFE}"/>
                </a:ext>
              </a:extLst>
            </p:cNvPr>
            <p:cNvSpPr/>
            <p:nvPr/>
          </p:nvSpPr>
          <p:spPr>
            <a:xfrm>
              <a:off x="4126955" y="4648080"/>
              <a:ext cx="4250" cy="5754"/>
            </a:xfrm>
            <a:custGeom>
              <a:avLst/>
              <a:gdLst/>
              <a:ahLst/>
              <a:cxnLst/>
              <a:rect l="l" t="t" r="r" b="b"/>
              <a:pathLst>
                <a:path w="65" h="88" extrusionOk="0">
                  <a:moveTo>
                    <a:pt x="22" y="1"/>
                  </a:moveTo>
                  <a:cubicBezTo>
                    <a:pt x="7" y="8"/>
                    <a:pt x="0" y="15"/>
                    <a:pt x="7" y="30"/>
                  </a:cubicBezTo>
                  <a:lnTo>
                    <a:pt x="22" y="73"/>
                  </a:lnTo>
                  <a:cubicBezTo>
                    <a:pt x="22" y="87"/>
                    <a:pt x="36" y="87"/>
                    <a:pt x="43" y="87"/>
                  </a:cubicBezTo>
                  <a:lnTo>
                    <a:pt x="51" y="87"/>
                  </a:lnTo>
                  <a:cubicBezTo>
                    <a:pt x="65" y="87"/>
                    <a:pt x="65" y="73"/>
                    <a:pt x="65" y="59"/>
                  </a:cubicBezTo>
                  <a:cubicBezTo>
                    <a:pt x="58" y="44"/>
                    <a:pt x="58" y="30"/>
                    <a:pt x="51" y="15"/>
                  </a:cubicBezTo>
                  <a:cubicBezTo>
                    <a:pt x="43" y="8"/>
                    <a:pt x="36" y="1"/>
                    <a:pt x="2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02;p60">
              <a:extLst>
                <a:ext uri="{FF2B5EF4-FFF2-40B4-BE49-F238E27FC236}">
                  <a16:creationId xmlns:a16="http://schemas.microsoft.com/office/drawing/2014/main" id="{EEC32E70-D00B-F42C-E895-D0333ED2A69B}"/>
                </a:ext>
              </a:extLst>
            </p:cNvPr>
            <p:cNvSpPr/>
            <p:nvPr/>
          </p:nvSpPr>
          <p:spPr>
            <a:xfrm>
              <a:off x="4612158" y="4637292"/>
              <a:ext cx="4577" cy="5688"/>
            </a:xfrm>
            <a:custGeom>
              <a:avLst/>
              <a:gdLst/>
              <a:ahLst/>
              <a:cxnLst/>
              <a:rect l="l" t="t" r="r" b="b"/>
              <a:pathLst>
                <a:path w="70" h="87" extrusionOk="0">
                  <a:moveTo>
                    <a:pt x="40" y="0"/>
                  </a:moveTo>
                  <a:cubicBezTo>
                    <a:pt x="29" y="0"/>
                    <a:pt x="18" y="6"/>
                    <a:pt x="15" y="22"/>
                  </a:cubicBezTo>
                  <a:cubicBezTo>
                    <a:pt x="15" y="36"/>
                    <a:pt x="8" y="43"/>
                    <a:pt x="8" y="65"/>
                  </a:cubicBezTo>
                  <a:cubicBezTo>
                    <a:pt x="1" y="72"/>
                    <a:pt x="8" y="86"/>
                    <a:pt x="22" y="86"/>
                  </a:cubicBezTo>
                  <a:lnTo>
                    <a:pt x="29" y="86"/>
                  </a:lnTo>
                  <a:cubicBezTo>
                    <a:pt x="37" y="86"/>
                    <a:pt x="44" y="86"/>
                    <a:pt x="51" y="72"/>
                  </a:cubicBezTo>
                  <a:cubicBezTo>
                    <a:pt x="51" y="58"/>
                    <a:pt x="65" y="43"/>
                    <a:pt x="65" y="29"/>
                  </a:cubicBezTo>
                  <a:cubicBezTo>
                    <a:pt x="70" y="12"/>
                    <a:pt x="54" y="0"/>
                    <a:pt x="4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03;p60">
              <a:extLst>
                <a:ext uri="{FF2B5EF4-FFF2-40B4-BE49-F238E27FC236}">
                  <a16:creationId xmlns:a16="http://schemas.microsoft.com/office/drawing/2014/main" id="{B0EEFECF-D969-7906-851D-195B16DE7000}"/>
                </a:ext>
              </a:extLst>
            </p:cNvPr>
            <p:cNvSpPr/>
            <p:nvPr/>
          </p:nvSpPr>
          <p:spPr>
            <a:xfrm>
              <a:off x="4120351" y="4622058"/>
              <a:ext cx="3792" cy="5819"/>
            </a:xfrm>
            <a:custGeom>
              <a:avLst/>
              <a:gdLst/>
              <a:ahLst/>
              <a:cxnLst/>
              <a:rect l="l" t="t" r="r" b="b"/>
              <a:pathLst>
                <a:path w="58" h="89" extrusionOk="0">
                  <a:moveTo>
                    <a:pt x="27" y="0"/>
                  </a:moveTo>
                  <a:cubicBezTo>
                    <a:pt x="25" y="0"/>
                    <a:pt x="23" y="1"/>
                    <a:pt x="22" y="2"/>
                  </a:cubicBezTo>
                  <a:cubicBezTo>
                    <a:pt x="7" y="2"/>
                    <a:pt x="0" y="17"/>
                    <a:pt x="0" y="31"/>
                  </a:cubicBezTo>
                  <a:cubicBezTo>
                    <a:pt x="7" y="45"/>
                    <a:pt x="14" y="60"/>
                    <a:pt x="14" y="74"/>
                  </a:cubicBezTo>
                  <a:cubicBezTo>
                    <a:pt x="14" y="81"/>
                    <a:pt x="22" y="89"/>
                    <a:pt x="36" y="89"/>
                  </a:cubicBezTo>
                  <a:cubicBezTo>
                    <a:pt x="51" y="89"/>
                    <a:pt x="58" y="74"/>
                    <a:pt x="58" y="60"/>
                  </a:cubicBezTo>
                  <a:cubicBezTo>
                    <a:pt x="51" y="45"/>
                    <a:pt x="51" y="31"/>
                    <a:pt x="51" y="17"/>
                  </a:cubicBezTo>
                  <a:cubicBezTo>
                    <a:pt x="45" y="11"/>
                    <a:pt x="34" y="0"/>
                    <a:pt x="2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04;p60">
              <a:extLst>
                <a:ext uri="{FF2B5EF4-FFF2-40B4-BE49-F238E27FC236}">
                  <a16:creationId xmlns:a16="http://schemas.microsoft.com/office/drawing/2014/main" id="{2F6C9A2F-73D8-405C-43CD-DBB828D1E27F}"/>
                </a:ext>
              </a:extLst>
            </p:cNvPr>
            <p:cNvSpPr/>
            <p:nvPr/>
          </p:nvSpPr>
          <p:spPr>
            <a:xfrm>
              <a:off x="4618762" y="4611074"/>
              <a:ext cx="3400" cy="5950"/>
            </a:xfrm>
            <a:custGeom>
              <a:avLst/>
              <a:gdLst/>
              <a:ahLst/>
              <a:cxnLst/>
              <a:rect l="l" t="t" r="r" b="b"/>
              <a:pathLst>
                <a:path w="52" h="91" extrusionOk="0">
                  <a:moveTo>
                    <a:pt x="28" y="0"/>
                  </a:moveTo>
                  <a:cubicBezTo>
                    <a:pt x="20" y="0"/>
                    <a:pt x="11" y="6"/>
                    <a:pt x="8" y="19"/>
                  </a:cubicBezTo>
                  <a:lnTo>
                    <a:pt x="1" y="62"/>
                  </a:lnTo>
                  <a:cubicBezTo>
                    <a:pt x="1" y="76"/>
                    <a:pt x="8" y="84"/>
                    <a:pt x="15" y="91"/>
                  </a:cubicBezTo>
                  <a:cubicBezTo>
                    <a:pt x="29" y="91"/>
                    <a:pt x="44" y="84"/>
                    <a:pt x="44" y="69"/>
                  </a:cubicBezTo>
                  <a:lnTo>
                    <a:pt x="51" y="26"/>
                  </a:lnTo>
                  <a:cubicBezTo>
                    <a:pt x="51" y="10"/>
                    <a:pt x="40" y="0"/>
                    <a:pt x="2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05;p60">
              <a:extLst>
                <a:ext uri="{FF2B5EF4-FFF2-40B4-BE49-F238E27FC236}">
                  <a16:creationId xmlns:a16="http://schemas.microsoft.com/office/drawing/2014/main" id="{D3EE0E32-B4C5-D4F6-ED4F-2F0F53CDC1C3}"/>
                </a:ext>
              </a:extLst>
            </p:cNvPr>
            <p:cNvSpPr/>
            <p:nvPr/>
          </p:nvSpPr>
          <p:spPr>
            <a:xfrm>
              <a:off x="4116559" y="4595316"/>
              <a:ext cx="3335" cy="6146"/>
            </a:xfrm>
            <a:custGeom>
              <a:avLst/>
              <a:gdLst/>
              <a:ahLst/>
              <a:cxnLst/>
              <a:rect l="l" t="t" r="r" b="b"/>
              <a:pathLst>
                <a:path w="51" h="94" extrusionOk="0">
                  <a:moveTo>
                    <a:pt x="22" y="0"/>
                  </a:moveTo>
                  <a:cubicBezTo>
                    <a:pt x="15" y="0"/>
                    <a:pt x="0" y="14"/>
                    <a:pt x="8" y="29"/>
                  </a:cubicBezTo>
                  <a:lnTo>
                    <a:pt x="8" y="72"/>
                  </a:lnTo>
                  <a:cubicBezTo>
                    <a:pt x="8" y="87"/>
                    <a:pt x="15" y="94"/>
                    <a:pt x="29" y="94"/>
                  </a:cubicBezTo>
                  <a:cubicBezTo>
                    <a:pt x="44" y="94"/>
                    <a:pt x="51" y="79"/>
                    <a:pt x="51" y="65"/>
                  </a:cubicBezTo>
                  <a:lnTo>
                    <a:pt x="51" y="22"/>
                  </a:lnTo>
                  <a:cubicBezTo>
                    <a:pt x="44" y="7"/>
                    <a:pt x="36" y="0"/>
                    <a:pt x="2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06;p60">
              <a:extLst>
                <a:ext uri="{FF2B5EF4-FFF2-40B4-BE49-F238E27FC236}">
                  <a16:creationId xmlns:a16="http://schemas.microsoft.com/office/drawing/2014/main" id="{54348C5A-BF38-94F3-9E6B-13CC5C7FF58C}"/>
                </a:ext>
              </a:extLst>
            </p:cNvPr>
            <p:cNvSpPr/>
            <p:nvPr/>
          </p:nvSpPr>
          <p:spPr>
            <a:xfrm>
              <a:off x="4621573" y="4583940"/>
              <a:ext cx="2942" cy="6211"/>
            </a:xfrm>
            <a:custGeom>
              <a:avLst/>
              <a:gdLst/>
              <a:ahLst/>
              <a:cxnLst/>
              <a:rect l="l" t="t" r="r" b="b"/>
              <a:pathLst>
                <a:path w="45" h="95" extrusionOk="0">
                  <a:moveTo>
                    <a:pt x="22" y="1"/>
                  </a:moveTo>
                  <a:cubicBezTo>
                    <a:pt x="15" y="1"/>
                    <a:pt x="1" y="15"/>
                    <a:pt x="1" y="23"/>
                  </a:cubicBezTo>
                  <a:lnTo>
                    <a:pt x="1" y="73"/>
                  </a:lnTo>
                  <a:cubicBezTo>
                    <a:pt x="1" y="80"/>
                    <a:pt x="8" y="95"/>
                    <a:pt x="22" y="95"/>
                  </a:cubicBezTo>
                  <a:cubicBezTo>
                    <a:pt x="37" y="95"/>
                    <a:pt x="44" y="87"/>
                    <a:pt x="44" y="73"/>
                  </a:cubicBezTo>
                  <a:lnTo>
                    <a:pt x="44" y="30"/>
                  </a:lnTo>
                  <a:cubicBezTo>
                    <a:pt x="44" y="15"/>
                    <a:pt x="37" y="1"/>
                    <a:pt x="2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07;p60">
              <a:extLst>
                <a:ext uri="{FF2B5EF4-FFF2-40B4-BE49-F238E27FC236}">
                  <a16:creationId xmlns:a16="http://schemas.microsoft.com/office/drawing/2014/main" id="{97DAF371-508D-C54E-E55C-AB212F516C49}"/>
                </a:ext>
              </a:extLst>
            </p:cNvPr>
            <p:cNvSpPr/>
            <p:nvPr/>
          </p:nvSpPr>
          <p:spPr>
            <a:xfrm>
              <a:off x="4115578" y="4567921"/>
              <a:ext cx="2942" cy="6669"/>
            </a:xfrm>
            <a:custGeom>
              <a:avLst/>
              <a:gdLst/>
              <a:ahLst/>
              <a:cxnLst/>
              <a:rect l="l" t="t" r="r" b="b"/>
              <a:pathLst>
                <a:path w="45" h="102" extrusionOk="0">
                  <a:moveTo>
                    <a:pt x="23" y="1"/>
                  </a:moveTo>
                  <a:cubicBezTo>
                    <a:pt x="8" y="1"/>
                    <a:pt x="1" y="8"/>
                    <a:pt x="1" y="22"/>
                  </a:cubicBezTo>
                  <a:lnTo>
                    <a:pt x="1" y="73"/>
                  </a:lnTo>
                  <a:cubicBezTo>
                    <a:pt x="1" y="87"/>
                    <a:pt x="8" y="102"/>
                    <a:pt x="23" y="102"/>
                  </a:cubicBezTo>
                  <a:cubicBezTo>
                    <a:pt x="37" y="102"/>
                    <a:pt x="44" y="87"/>
                    <a:pt x="44" y="80"/>
                  </a:cubicBezTo>
                  <a:lnTo>
                    <a:pt x="44" y="66"/>
                  </a:lnTo>
                  <a:lnTo>
                    <a:pt x="44" y="22"/>
                  </a:lnTo>
                  <a:cubicBezTo>
                    <a:pt x="44" y="8"/>
                    <a:pt x="37" y="1"/>
                    <a:pt x="2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08;p60">
              <a:extLst>
                <a:ext uri="{FF2B5EF4-FFF2-40B4-BE49-F238E27FC236}">
                  <a16:creationId xmlns:a16="http://schemas.microsoft.com/office/drawing/2014/main" id="{B7579130-3AF3-8BA2-5BDE-46265529159E}"/>
                </a:ext>
              </a:extLst>
            </p:cNvPr>
            <p:cNvSpPr/>
            <p:nvPr/>
          </p:nvSpPr>
          <p:spPr>
            <a:xfrm>
              <a:off x="4621573" y="4557068"/>
              <a:ext cx="3400" cy="6211"/>
            </a:xfrm>
            <a:custGeom>
              <a:avLst/>
              <a:gdLst/>
              <a:ahLst/>
              <a:cxnLst/>
              <a:rect l="l" t="t" r="r" b="b"/>
              <a:pathLst>
                <a:path w="52" h="95" extrusionOk="0">
                  <a:moveTo>
                    <a:pt x="30" y="1"/>
                  </a:moveTo>
                  <a:cubicBezTo>
                    <a:pt x="15" y="1"/>
                    <a:pt x="1" y="15"/>
                    <a:pt x="8" y="22"/>
                  </a:cubicBezTo>
                  <a:lnTo>
                    <a:pt x="8" y="73"/>
                  </a:lnTo>
                  <a:cubicBezTo>
                    <a:pt x="8" y="80"/>
                    <a:pt x="15" y="95"/>
                    <a:pt x="30" y="95"/>
                  </a:cubicBezTo>
                  <a:cubicBezTo>
                    <a:pt x="44" y="95"/>
                    <a:pt x="51" y="80"/>
                    <a:pt x="51" y="66"/>
                  </a:cubicBezTo>
                  <a:lnTo>
                    <a:pt x="51" y="22"/>
                  </a:lnTo>
                  <a:cubicBezTo>
                    <a:pt x="51" y="8"/>
                    <a:pt x="37" y="1"/>
                    <a:pt x="3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09;p60">
              <a:extLst>
                <a:ext uri="{FF2B5EF4-FFF2-40B4-BE49-F238E27FC236}">
                  <a16:creationId xmlns:a16="http://schemas.microsoft.com/office/drawing/2014/main" id="{C76DFC5F-467F-47BB-3295-B5A900537973}"/>
                </a:ext>
              </a:extLst>
            </p:cNvPr>
            <p:cNvSpPr/>
            <p:nvPr/>
          </p:nvSpPr>
          <p:spPr>
            <a:xfrm>
              <a:off x="4117016" y="4541245"/>
              <a:ext cx="3400" cy="6015"/>
            </a:xfrm>
            <a:custGeom>
              <a:avLst/>
              <a:gdLst/>
              <a:ahLst/>
              <a:cxnLst/>
              <a:rect l="l" t="t" r="r" b="b"/>
              <a:pathLst>
                <a:path w="52" h="92" extrusionOk="0">
                  <a:moveTo>
                    <a:pt x="26" y="0"/>
                  </a:moveTo>
                  <a:cubicBezTo>
                    <a:pt x="15" y="0"/>
                    <a:pt x="4" y="6"/>
                    <a:pt x="1" y="19"/>
                  </a:cubicBezTo>
                  <a:cubicBezTo>
                    <a:pt x="1" y="34"/>
                    <a:pt x="1" y="48"/>
                    <a:pt x="1" y="63"/>
                  </a:cubicBezTo>
                  <a:cubicBezTo>
                    <a:pt x="1" y="77"/>
                    <a:pt x="8" y="84"/>
                    <a:pt x="22" y="91"/>
                  </a:cubicBezTo>
                  <a:cubicBezTo>
                    <a:pt x="29" y="91"/>
                    <a:pt x="44" y="77"/>
                    <a:pt x="44" y="70"/>
                  </a:cubicBezTo>
                  <a:lnTo>
                    <a:pt x="51" y="19"/>
                  </a:lnTo>
                  <a:cubicBezTo>
                    <a:pt x="51" y="8"/>
                    <a:pt x="39" y="0"/>
                    <a:pt x="2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0;p60">
              <a:extLst>
                <a:ext uri="{FF2B5EF4-FFF2-40B4-BE49-F238E27FC236}">
                  <a16:creationId xmlns:a16="http://schemas.microsoft.com/office/drawing/2014/main" id="{9F35733F-63D3-4ED3-6B3D-FCFFB4929323}"/>
                </a:ext>
              </a:extLst>
            </p:cNvPr>
            <p:cNvSpPr/>
            <p:nvPr/>
          </p:nvSpPr>
          <p:spPr>
            <a:xfrm>
              <a:off x="4618762" y="4530195"/>
              <a:ext cx="3858" cy="6211"/>
            </a:xfrm>
            <a:custGeom>
              <a:avLst/>
              <a:gdLst/>
              <a:ahLst/>
              <a:cxnLst/>
              <a:rect l="l" t="t" r="r" b="b"/>
              <a:pathLst>
                <a:path w="59" h="95" extrusionOk="0">
                  <a:moveTo>
                    <a:pt x="22" y="1"/>
                  </a:moveTo>
                  <a:cubicBezTo>
                    <a:pt x="8" y="8"/>
                    <a:pt x="1" y="15"/>
                    <a:pt x="1" y="30"/>
                  </a:cubicBezTo>
                  <a:lnTo>
                    <a:pt x="8" y="73"/>
                  </a:lnTo>
                  <a:cubicBezTo>
                    <a:pt x="8" y="87"/>
                    <a:pt x="22" y="94"/>
                    <a:pt x="29" y="94"/>
                  </a:cubicBezTo>
                  <a:lnTo>
                    <a:pt x="37" y="94"/>
                  </a:lnTo>
                  <a:cubicBezTo>
                    <a:pt x="44" y="94"/>
                    <a:pt x="58" y="80"/>
                    <a:pt x="51" y="66"/>
                  </a:cubicBezTo>
                  <a:lnTo>
                    <a:pt x="44" y="22"/>
                  </a:lnTo>
                  <a:cubicBezTo>
                    <a:pt x="44" y="8"/>
                    <a:pt x="29" y="1"/>
                    <a:pt x="2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1;p60">
              <a:extLst>
                <a:ext uri="{FF2B5EF4-FFF2-40B4-BE49-F238E27FC236}">
                  <a16:creationId xmlns:a16="http://schemas.microsoft.com/office/drawing/2014/main" id="{F8CBE94C-D07B-B401-795A-0B0F56FF835E}"/>
                </a:ext>
              </a:extLst>
            </p:cNvPr>
            <p:cNvSpPr/>
            <p:nvPr/>
          </p:nvSpPr>
          <p:spPr>
            <a:xfrm>
              <a:off x="4120809" y="4514504"/>
              <a:ext cx="3792" cy="5884"/>
            </a:xfrm>
            <a:custGeom>
              <a:avLst/>
              <a:gdLst/>
              <a:ahLst/>
              <a:cxnLst/>
              <a:rect l="l" t="t" r="r" b="b"/>
              <a:pathLst>
                <a:path w="58" h="90" extrusionOk="0">
                  <a:moveTo>
                    <a:pt x="33" y="1"/>
                  </a:moveTo>
                  <a:cubicBezTo>
                    <a:pt x="25" y="1"/>
                    <a:pt x="18" y="6"/>
                    <a:pt x="15" y="17"/>
                  </a:cubicBezTo>
                  <a:cubicBezTo>
                    <a:pt x="7" y="32"/>
                    <a:pt x="0" y="46"/>
                    <a:pt x="0" y="60"/>
                  </a:cubicBezTo>
                  <a:cubicBezTo>
                    <a:pt x="0" y="75"/>
                    <a:pt x="7" y="89"/>
                    <a:pt x="22" y="89"/>
                  </a:cubicBezTo>
                  <a:lnTo>
                    <a:pt x="29" y="89"/>
                  </a:lnTo>
                  <a:cubicBezTo>
                    <a:pt x="36" y="89"/>
                    <a:pt x="44" y="82"/>
                    <a:pt x="51" y="68"/>
                  </a:cubicBezTo>
                  <a:cubicBezTo>
                    <a:pt x="51" y="60"/>
                    <a:pt x="58" y="39"/>
                    <a:pt x="58" y="24"/>
                  </a:cubicBezTo>
                  <a:cubicBezTo>
                    <a:pt x="58" y="11"/>
                    <a:pt x="45" y="1"/>
                    <a:pt x="3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12;p60">
              <a:extLst>
                <a:ext uri="{FF2B5EF4-FFF2-40B4-BE49-F238E27FC236}">
                  <a16:creationId xmlns:a16="http://schemas.microsoft.com/office/drawing/2014/main" id="{D0A73423-5F2C-6E3C-07B4-21F1C7BFC202}"/>
                </a:ext>
              </a:extLst>
            </p:cNvPr>
            <p:cNvSpPr/>
            <p:nvPr/>
          </p:nvSpPr>
          <p:spPr>
            <a:xfrm>
              <a:off x="4613139" y="4504108"/>
              <a:ext cx="3792" cy="5884"/>
            </a:xfrm>
            <a:custGeom>
              <a:avLst/>
              <a:gdLst/>
              <a:ahLst/>
              <a:cxnLst/>
              <a:rect l="l" t="t" r="r" b="b"/>
              <a:pathLst>
                <a:path w="58" h="90" extrusionOk="0">
                  <a:moveTo>
                    <a:pt x="26" y="0"/>
                  </a:moveTo>
                  <a:cubicBezTo>
                    <a:pt x="22" y="0"/>
                    <a:pt x="18" y="1"/>
                    <a:pt x="14" y="3"/>
                  </a:cubicBezTo>
                  <a:cubicBezTo>
                    <a:pt x="7" y="3"/>
                    <a:pt x="0" y="17"/>
                    <a:pt x="0" y="25"/>
                  </a:cubicBezTo>
                  <a:cubicBezTo>
                    <a:pt x="7" y="39"/>
                    <a:pt x="14" y="54"/>
                    <a:pt x="14" y="75"/>
                  </a:cubicBezTo>
                  <a:cubicBezTo>
                    <a:pt x="14" y="82"/>
                    <a:pt x="22" y="90"/>
                    <a:pt x="36" y="90"/>
                  </a:cubicBezTo>
                  <a:lnTo>
                    <a:pt x="43" y="90"/>
                  </a:lnTo>
                  <a:cubicBezTo>
                    <a:pt x="50" y="82"/>
                    <a:pt x="58" y="75"/>
                    <a:pt x="58" y="61"/>
                  </a:cubicBezTo>
                  <a:cubicBezTo>
                    <a:pt x="50" y="46"/>
                    <a:pt x="43" y="32"/>
                    <a:pt x="43" y="17"/>
                  </a:cubicBezTo>
                  <a:cubicBezTo>
                    <a:pt x="43" y="7"/>
                    <a:pt x="36" y="0"/>
                    <a:pt x="2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13;p60">
              <a:extLst>
                <a:ext uri="{FF2B5EF4-FFF2-40B4-BE49-F238E27FC236}">
                  <a16:creationId xmlns:a16="http://schemas.microsoft.com/office/drawing/2014/main" id="{882CF78D-8155-052E-631A-3CF3C0F8EAEE}"/>
                </a:ext>
              </a:extLst>
            </p:cNvPr>
            <p:cNvSpPr/>
            <p:nvPr/>
          </p:nvSpPr>
          <p:spPr>
            <a:xfrm>
              <a:off x="4127870" y="4488547"/>
              <a:ext cx="4315" cy="5884"/>
            </a:xfrm>
            <a:custGeom>
              <a:avLst/>
              <a:gdLst/>
              <a:ahLst/>
              <a:cxnLst/>
              <a:rect l="l" t="t" r="r" b="b"/>
              <a:pathLst>
                <a:path w="66" h="90" extrusionOk="0">
                  <a:moveTo>
                    <a:pt x="40" y="0"/>
                  </a:moveTo>
                  <a:cubicBezTo>
                    <a:pt x="30" y="0"/>
                    <a:pt x="22" y="7"/>
                    <a:pt x="22" y="17"/>
                  </a:cubicBezTo>
                  <a:cubicBezTo>
                    <a:pt x="15" y="32"/>
                    <a:pt x="8" y="46"/>
                    <a:pt x="8" y="61"/>
                  </a:cubicBezTo>
                  <a:cubicBezTo>
                    <a:pt x="0" y="75"/>
                    <a:pt x="8" y="82"/>
                    <a:pt x="22" y="90"/>
                  </a:cubicBezTo>
                  <a:lnTo>
                    <a:pt x="29" y="90"/>
                  </a:lnTo>
                  <a:cubicBezTo>
                    <a:pt x="37" y="90"/>
                    <a:pt x="44" y="82"/>
                    <a:pt x="44" y="75"/>
                  </a:cubicBezTo>
                  <a:cubicBezTo>
                    <a:pt x="51" y="61"/>
                    <a:pt x="65" y="46"/>
                    <a:pt x="65" y="32"/>
                  </a:cubicBezTo>
                  <a:cubicBezTo>
                    <a:pt x="65" y="17"/>
                    <a:pt x="58" y="3"/>
                    <a:pt x="51" y="3"/>
                  </a:cubicBezTo>
                  <a:cubicBezTo>
                    <a:pt x="47" y="1"/>
                    <a:pt x="43" y="0"/>
                    <a:pt x="4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14;p60">
              <a:extLst>
                <a:ext uri="{FF2B5EF4-FFF2-40B4-BE49-F238E27FC236}">
                  <a16:creationId xmlns:a16="http://schemas.microsoft.com/office/drawing/2014/main" id="{564E1A40-A604-23B1-6381-82CB2EBEC9B2}"/>
                </a:ext>
              </a:extLst>
            </p:cNvPr>
            <p:cNvSpPr/>
            <p:nvPr/>
          </p:nvSpPr>
          <p:spPr>
            <a:xfrm>
              <a:off x="4604639" y="4478347"/>
              <a:ext cx="4315" cy="5688"/>
            </a:xfrm>
            <a:custGeom>
              <a:avLst/>
              <a:gdLst/>
              <a:ahLst/>
              <a:cxnLst/>
              <a:rect l="l" t="t" r="r" b="b"/>
              <a:pathLst>
                <a:path w="66" h="87" extrusionOk="0">
                  <a:moveTo>
                    <a:pt x="15" y="0"/>
                  </a:moveTo>
                  <a:cubicBezTo>
                    <a:pt x="0" y="8"/>
                    <a:pt x="0" y="22"/>
                    <a:pt x="0" y="29"/>
                  </a:cubicBezTo>
                  <a:lnTo>
                    <a:pt x="22" y="72"/>
                  </a:lnTo>
                  <a:cubicBezTo>
                    <a:pt x="22" y="87"/>
                    <a:pt x="29" y="87"/>
                    <a:pt x="43" y="87"/>
                  </a:cubicBezTo>
                  <a:lnTo>
                    <a:pt x="51" y="87"/>
                  </a:lnTo>
                  <a:cubicBezTo>
                    <a:pt x="58" y="80"/>
                    <a:pt x="65" y="72"/>
                    <a:pt x="58" y="58"/>
                  </a:cubicBezTo>
                  <a:lnTo>
                    <a:pt x="43" y="15"/>
                  </a:lnTo>
                  <a:cubicBezTo>
                    <a:pt x="36" y="0"/>
                    <a:pt x="29" y="0"/>
                    <a:pt x="1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15;p60">
              <a:extLst>
                <a:ext uri="{FF2B5EF4-FFF2-40B4-BE49-F238E27FC236}">
                  <a16:creationId xmlns:a16="http://schemas.microsoft.com/office/drawing/2014/main" id="{A3B41DA9-ABB9-4044-61AE-D46526331AEF}"/>
                </a:ext>
              </a:extLst>
            </p:cNvPr>
            <p:cNvSpPr/>
            <p:nvPr/>
          </p:nvSpPr>
          <p:spPr>
            <a:xfrm>
              <a:off x="4137743" y="4463505"/>
              <a:ext cx="4838" cy="5819"/>
            </a:xfrm>
            <a:custGeom>
              <a:avLst/>
              <a:gdLst/>
              <a:ahLst/>
              <a:cxnLst/>
              <a:rect l="l" t="t" r="r" b="b"/>
              <a:pathLst>
                <a:path w="74" h="89" extrusionOk="0">
                  <a:moveTo>
                    <a:pt x="44" y="1"/>
                  </a:moveTo>
                  <a:cubicBezTo>
                    <a:pt x="37" y="1"/>
                    <a:pt x="28" y="8"/>
                    <a:pt x="23" y="18"/>
                  </a:cubicBezTo>
                  <a:lnTo>
                    <a:pt x="8" y="54"/>
                  </a:lnTo>
                  <a:cubicBezTo>
                    <a:pt x="1" y="69"/>
                    <a:pt x="1" y="83"/>
                    <a:pt x="15" y="83"/>
                  </a:cubicBezTo>
                  <a:cubicBezTo>
                    <a:pt x="15" y="87"/>
                    <a:pt x="17" y="89"/>
                    <a:pt x="19" y="89"/>
                  </a:cubicBezTo>
                  <a:cubicBezTo>
                    <a:pt x="21" y="89"/>
                    <a:pt x="23" y="87"/>
                    <a:pt x="23" y="83"/>
                  </a:cubicBezTo>
                  <a:cubicBezTo>
                    <a:pt x="27" y="85"/>
                    <a:pt x="30" y="86"/>
                    <a:pt x="33" y="86"/>
                  </a:cubicBezTo>
                  <a:cubicBezTo>
                    <a:pt x="41" y="86"/>
                    <a:pt x="44" y="81"/>
                    <a:pt x="44" y="76"/>
                  </a:cubicBezTo>
                  <a:lnTo>
                    <a:pt x="66" y="33"/>
                  </a:lnTo>
                  <a:cubicBezTo>
                    <a:pt x="73" y="25"/>
                    <a:pt x="66" y="11"/>
                    <a:pt x="51" y="4"/>
                  </a:cubicBezTo>
                  <a:cubicBezTo>
                    <a:pt x="49" y="2"/>
                    <a:pt x="47" y="1"/>
                    <a:pt x="44"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16;p60">
              <a:extLst>
                <a:ext uri="{FF2B5EF4-FFF2-40B4-BE49-F238E27FC236}">
                  <a16:creationId xmlns:a16="http://schemas.microsoft.com/office/drawing/2014/main" id="{E7E62317-CACA-9EE5-D961-C69C9F5A5810}"/>
                </a:ext>
              </a:extLst>
            </p:cNvPr>
            <p:cNvSpPr/>
            <p:nvPr/>
          </p:nvSpPr>
          <p:spPr>
            <a:xfrm>
              <a:off x="4593328" y="4453829"/>
              <a:ext cx="4773" cy="5688"/>
            </a:xfrm>
            <a:custGeom>
              <a:avLst/>
              <a:gdLst/>
              <a:ahLst/>
              <a:cxnLst/>
              <a:rect l="l" t="t" r="r" b="b"/>
              <a:pathLst>
                <a:path w="73" h="87" extrusionOk="0">
                  <a:moveTo>
                    <a:pt x="15" y="0"/>
                  </a:moveTo>
                  <a:cubicBezTo>
                    <a:pt x="0" y="8"/>
                    <a:pt x="0" y="22"/>
                    <a:pt x="7" y="36"/>
                  </a:cubicBezTo>
                  <a:cubicBezTo>
                    <a:pt x="15" y="51"/>
                    <a:pt x="22" y="58"/>
                    <a:pt x="29" y="72"/>
                  </a:cubicBezTo>
                  <a:cubicBezTo>
                    <a:pt x="29" y="80"/>
                    <a:pt x="36" y="87"/>
                    <a:pt x="43" y="87"/>
                  </a:cubicBezTo>
                  <a:lnTo>
                    <a:pt x="58" y="87"/>
                  </a:lnTo>
                  <a:cubicBezTo>
                    <a:pt x="65" y="80"/>
                    <a:pt x="72" y="65"/>
                    <a:pt x="65" y="51"/>
                  </a:cubicBezTo>
                  <a:lnTo>
                    <a:pt x="43" y="15"/>
                  </a:lnTo>
                  <a:cubicBezTo>
                    <a:pt x="36" y="0"/>
                    <a:pt x="29" y="0"/>
                    <a:pt x="1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17;p60">
              <a:extLst>
                <a:ext uri="{FF2B5EF4-FFF2-40B4-BE49-F238E27FC236}">
                  <a16:creationId xmlns:a16="http://schemas.microsoft.com/office/drawing/2014/main" id="{1BE83308-A2CF-A4B2-4B74-DCEC636BEC78}"/>
                </a:ext>
              </a:extLst>
            </p:cNvPr>
            <p:cNvSpPr/>
            <p:nvPr/>
          </p:nvSpPr>
          <p:spPr>
            <a:xfrm>
              <a:off x="4150035" y="4439837"/>
              <a:ext cx="5231" cy="5558"/>
            </a:xfrm>
            <a:custGeom>
              <a:avLst/>
              <a:gdLst/>
              <a:ahLst/>
              <a:cxnLst/>
              <a:rect l="l" t="t" r="r" b="b"/>
              <a:pathLst>
                <a:path w="80" h="85" extrusionOk="0">
                  <a:moveTo>
                    <a:pt x="48" y="0"/>
                  </a:moveTo>
                  <a:cubicBezTo>
                    <a:pt x="40" y="0"/>
                    <a:pt x="33" y="4"/>
                    <a:pt x="29" y="12"/>
                  </a:cubicBezTo>
                  <a:lnTo>
                    <a:pt x="8" y="48"/>
                  </a:lnTo>
                  <a:cubicBezTo>
                    <a:pt x="0" y="63"/>
                    <a:pt x="8" y="77"/>
                    <a:pt x="15" y="84"/>
                  </a:cubicBezTo>
                  <a:lnTo>
                    <a:pt x="29" y="84"/>
                  </a:lnTo>
                  <a:cubicBezTo>
                    <a:pt x="36" y="84"/>
                    <a:pt x="44" y="77"/>
                    <a:pt x="44" y="77"/>
                  </a:cubicBezTo>
                  <a:lnTo>
                    <a:pt x="73" y="34"/>
                  </a:lnTo>
                  <a:cubicBezTo>
                    <a:pt x="80" y="27"/>
                    <a:pt x="73" y="12"/>
                    <a:pt x="65" y="5"/>
                  </a:cubicBezTo>
                  <a:cubicBezTo>
                    <a:pt x="59" y="2"/>
                    <a:pt x="53" y="0"/>
                    <a:pt x="48"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18;p60">
              <a:extLst>
                <a:ext uri="{FF2B5EF4-FFF2-40B4-BE49-F238E27FC236}">
                  <a16:creationId xmlns:a16="http://schemas.microsoft.com/office/drawing/2014/main" id="{C313FDE2-4F61-6821-45DC-A8FE4A6B5142}"/>
                </a:ext>
              </a:extLst>
            </p:cNvPr>
            <p:cNvSpPr/>
            <p:nvPr/>
          </p:nvSpPr>
          <p:spPr>
            <a:xfrm>
              <a:off x="4578944" y="4430618"/>
              <a:ext cx="5492" cy="5819"/>
            </a:xfrm>
            <a:custGeom>
              <a:avLst/>
              <a:gdLst/>
              <a:ahLst/>
              <a:cxnLst/>
              <a:rect l="l" t="t" r="r" b="b"/>
              <a:pathLst>
                <a:path w="84" h="89" extrusionOk="0">
                  <a:moveTo>
                    <a:pt x="34" y="0"/>
                  </a:moveTo>
                  <a:cubicBezTo>
                    <a:pt x="16" y="0"/>
                    <a:pt x="1" y="17"/>
                    <a:pt x="11" y="38"/>
                  </a:cubicBezTo>
                  <a:cubicBezTo>
                    <a:pt x="25" y="45"/>
                    <a:pt x="33" y="60"/>
                    <a:pt x="40" y="74"/>
                  </a:cubicBezTo>
                  <a:cubicBezTo>
                    <a:pt x="40" y="81"/>
                    <a:pt x="47" y="88"/>
                    <a:pt x="61" y="88"/>
                  </a:cubicBezTo>
                  <a:cubicBezTo>
                    <a:pt x="61" y="88"/>
                    <a:pt x="69" y="81"/>
                    <a:pt x="69" y="81"/>
                  </a:cubicBezTo>
                  <a:cubicBezTo>
                    <a:pt x="83" y="74"/>
                    <a:pt x="83" y="60"/>
                    <a:pt x="76" y="52"/>
                  </a:cubicBezTo>
                  <a:cubicBezTo>
                    <a:pt x="69" y="38"/>
                    <a:pt x="61" y="24"/>
                    <a:pt x="54" y="9"/>
                  </a:cubicBezTo>
                  <a:cubicBezTo>
                    <a:pt x="48" y="3"/>
                    <a:pt x="41" y="0"/>
                    <a:pt x="34"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19;p60">
              <a:extLst>
                <a:ext uri="{FF2B5EF4-FFF2-40B4-BE49-F238E27FC236}">
                  <a16:creationId xmlns:a16="http://schemas.microsoft.com/office/drawing/2014/main" id="{A6BB34BF-17A2-8667-7B59-67D74306338F}"/>
                </a:ext>
              </a:extLst>
            </p:cNvPr>
            <p:cNvSpPr/>
            <p:nvPr/>
          </p:nvSpPr>
          <p:spPr>
            <a:xfrm>
              <a:off x="4165138" y="4417672"/>
              <a:ext cx="5231" cy="5296"/>
            </a:xfrm>
            <a:custGeom>
              <a:avLst/>
              <a:gdLst/>
              <a:ahLst/>
              <a:cxnLst/>
              <a:rect l="l" t="t" r="r" b="b"/>
              <a:pathLst>
                <a:path w="80" h="81" extrusionOk="0">
                  <a:moveTo>
                    <a:pt x="55" y="0"/>
                  </a:moveTo>
                  <a:cubicBezTo>
                    <a:pt x="47" y="0"/>
                    <a:pt x="41" y="4"/>
                    <a:pt x="36" y="12"/>
                  </a:cubicBezTo>
                  <a:lnTo>
                    <a:pt x="15" y="48"/>
                  </a:lnTo>
                  <a:cubicBezTo>
                    <a:pt x="0" y="56"/>
                    <a:pt x="0" y="70"/>
                    <a:pt x="15" y="77"/>
                  </a:cubicBezTo>
                  <a:lnTo>
                    <a:pt x="22" y="77"/>
                  </a:lnTo>
                  <a:cubicBezTo>
                    <a:pt x="24" y="80"/>
                    <a:pt x="27" y="80"/>
                    <a:pt x="31" y="80"/>
                  </a:cubicBezTo>
                  <a:cubicBezTo>
                    <a:pt x="38" y="80"/>
                    <a:pt x="46" y="77"/>
                    <a:pt x="51" y="77"/>
                  </a:cubicBezTo>
                  <a:lnTo>
                    <a:pt x="72" y="41"/>
                  </a:lnTo>
                  <a:cubicBezTo>
                    <a:pt x="80" y="27"/>
                    <a:pt x="80" y="12"/>
                    <a:pt x="72" y="5"/>
                  </a:cubicBezTo>
                  <a:cubicBezTo>
                    <a:pt x="66" y="2"/>
                    <a:pt x="60" y="0"/>
                    <a:pt x="5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820;p60">
              <a:extLst>
                <a:ext uri="{FF2B5EF4-FFF2-40B4-BE49-F238E27FC236}">
                  <a16:creationId xmlns:a16="http://schemas.microsoft.com/office/drawing/2014/main" id="{FD4E3237-EB88-0326-B53A-14E1E3F2D97E}"/>
                </a:ext>
              </a:extLst>
            </p:cNvPr>
            <p:cNvSpPr/>
            <p:nvPr/>
          </p:nvSpPr>
          <p:spPr>
            <a:xfrm>
              <a:off x="4563579" y="4408780"/>
              <a:ext cx="5296" cy="5492"/>
            </a:xfrm>
            <a:custGeom>
              <a:avLst/>
              <a:gdLst/>
              <a:ahLst/>
              <a:cxnLst/>
              <a:rect l="l" t="t" r="r" b="b"/>
              <a:pathLst>
                <a:path w="81" h="84" extrusionOk="0">
                  <a:moveTo>
                    <a:pt x="22" y="1"/>
                  </a:moveTo>
                  <a:cubicBezTo>
                    <a:pt x="17" y="1"/>
                    <a:pt x="12" y="4"/>
                    <a:pt x="8" y="11"/>
                  </a:cubicBezTo>
                  <a:cubicBezTo>
                    <a:pt x="1" y="19"/>
                    <a:pt x="1" y="33"/>
                    <a:pt x="8" y="40"/>
                  </a:cubicBezTo>
                  <a:cubicBezTo>
                    <a:pt x="15" y="55"/>
                    <a:pt x="30" y="62"/>
                    <a:pt x="37" y="76"/>
                  </a:cubicBezTo>
                  <a:cubicBezTo>
                    <a:pt x="37" y="83"/>
                    <a:pt x="44" y="83"/>
                    <a:pt x="51" y="83"/>
                  </a:cubicBezTo>
                  <a:cubicBezTo>
                    <a:pt x="58" y="83"/>
                    <a:pt x="66" y="83"/>
                    <a:pt x="66" y="76"/>
                  </a:cubicBezTo>
                  <a:cubicBezTo>
                    <a:pt x="80" y="69"/>
                    <a:pt x="80" y="55"/>
                    <a:pt x="66" y="47"/>
                  </a:cubicBezTo>
                  <a:lnTo>
                    <a:pt x="37" y="11"/>
                  </a:lnTo>
                  <a:cubicBezTo>
                    <a:pt x="33" y="4"/>
                    <a:pt x="28" y="1"/>
                    <a:pt x="2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821;p60">
              <a:extLst>
                <a:ext uri="{FF2B5EF4-FFF2-40B4-BE49-F238E27FC236}">
                  <a16:creationId xmlns:a16="http://schemas.microsoft.com/office/drawing/2014/main" id="{9A0801AD-E057-FBDA-E47C-7C83F3CC6A3E}"/>
                </a:ext>
              </a:extLst>
            </p:cNvPr>
            <p:cNvSpPr/>
            <p:nvPr/>
          </p:nvSpPr>
          <p:spPr>
            <a:xfrm>
              <a:off x="4182072" y="4396750"/>
              <a:ext cx="6342" cy="5231"/>
            </a:xfrm>
            <a:custGeom>
              <a:avLst/>
              <a:gdLst/>
              <a:ahLst/>
              <a:cxnLst/>
              <a:rect l="l" t="t" r="r" b="b"/>
              <a:pathLst>
                <a:path w="97" h="80" extrusionOk="0">
                  <a:moveTo>
                    <a:pt x="62" y="0"/>
                  </a:moveTo>
                  <a:cubicBezTo>
                    <a:pt x="56" y="0"/>
                    <a:pt x="50" y="2"/>
                    <a:pt x="44" y="8"/>
                  </a:cubicBezTo>
                  <a:cubicBezTo>
                    <a:pt x="37" y="22"/>
                    <a:pt x="23" y="29"/>
                    <a:pt x="15" y="44"/>
                  </a:cubicBezTo>
                  <a:cubicBezTo>
                    <a:pt x="1" y="58"/>
                    <a:pt x="8" y="80"/>
                    <a:pt x="30" y="80"/>
                  </a:cubicBezTo>
                  <a:cubicBezTo>
                    <a:pt x="37" y="80"/>
                    <a:pt x="44" y="80"/>
                    <a:pt x="44" y="73"/>
                  </a:cubicBezTo>
                  <a:lnTo>
                    <a:pt x="80" y="37"/>
                  </a:lnTo>
                  <a:cubicBezTo>
                    <a:pt x="96" y="20"/>
                    <a:pt x="80" y="0"/>
                    <a:pt x="6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822;p60">
              <a:extLst>
                <a:ext uri="{FF2B5EF4-FFF2-40B4-BE49-F238E27FC236}">
                  <a16:creationId xmlns:a16="http://schemas.microsoft.com/office/drawing/2014/main" id="{33339698-91BF-A879-5EEF-E50A731E6064}"/>
                </a:ext>
              </a:extLst>
            </p:cNvPr>
            <p:cNvSpPr/>
            <p:nvPr/>
          </p:nvSpPr>
          <p:spPr>
            <a:xfrm>
              <a:off x="4545206" y="4389361"/>
              <a:ext cx="5231" cy="5100"/>
            </a:xfrm>
            <a:custGeom>
              <a:avLst/>
              <a:gdLst/>
              <a:ahLst/>
              <a:cxnLst/>
              <a:rect l="l" t="t" r="r" b="b"/>
              <a:pathLst>
                <a:path w="80" h="78" extrusionOk="0">
                  <a:moveTo>
                    <a:pt x="23" y="0"/>
                  </a:moveTo>
                  <a:cubicBezTo>
                    <a:pt x="17" y="0"/>
                    <a:pt x="11" y="2"/>
                    <a:pt x="8" y="5"/>
                  </a:cubicBezTo>
                  <a:cubicBezTo>
                    <a:pt x="0" y="13"/>
                    <a:pt x="0" y="27"/>
                    <a:pt x="8" y="41"/>
                  </a:cubicBezTo>
                  <a:lnTo>
                    <a:pt x="44" y="70"/>
                  </a:lnTo>
                  <a:cubicBezTo>
                    <a:pt x="44" y="70"/>
                    <a:pt x="51" y="78"/>
                    <a:pt x="58" y="78"/>
                  </a:cubicBezTo>
                  <a:cubicBezTo>
                    <a:pt x="65" y="78"/>
                    <a:pt x="73" y="78"/>
                    <a:pt x="73" y="70"/>
                  </a:cubicBezTo>
                  <a:cubicBezTo>
                    <a:pt x="80" y="63"/>
                    <a:pt x="80" y="49"/>
                    <a:pt x="73" y="41"/>
                  </a:cubicBezTo>
                  <a:lnTo>
                    <a:pt x="44" y="5"/>
                  </a:lnTo>
                  <a:cubicBezTo>
                    <a:pt x="36" y="2"/>
                    <a:pt x="29" y="0"/>
                    <a:pt x="2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823;p60">
              <a:extLst>
                <a:ext uri="{FF2B5EF4-FFF2-40B4-BE49-F238E27FC236}">
                  <a16:creationId xmlns:a16="http://schemas.microsoft.com/office/drawing/2014/main" id="{0C1255AA-6425-D8B4-C659-0F198B4B3FF6}"/>
                </a:ext>
              </a:extLst>
            </p:cNvPr>
            <p:cNvSpPr/>
            <p:nvPr/>
          </p:nvSpPr>
          <p:spPr>
            <a:xfrm>
              <a:off x="4201425" y="4378116"/>
              <a:ext cx="6342" cy="5034"/>
            </a:xfrm>
            <a:custGeom>
              <a:avLst/>
              <a:gdLst/>
              <a:ahLst/>
              <a:cxnLst/>
              <a:rect l="l" t="t" r="r" b="b"/>
              <a:pathLst>
                <a:path w="97" h="77" extrusionOk="0">
                  <a:moveTo>
                    <a:pt x="55" y="1"/>
                  </a:moveTo>
                  <a:cubicBezTo>
                    <a:pt x="51" y="1"/>
                    <a:pt x="47" y="2"/>
                    <a:pt x="44" y="4"/>
                  </a:cubicBezTo>
                  <a:cubicBezTo>
                    <a:pt x="37" y="19"/>
                    <a:pt x="22" y="26"/>
                    <a:pt x="15" y="40"/>
                  </a:cubicBezTo>
                  <a:cubicBezTo>
                    <a:pt x="1" y="48"/>
                    <a:pt x="1" y="62"/>
                    <a:pt x="15" y="69"/>
                  </a:cubicBezTo>
                  <a:cubicBezTo>
                    <a:pt x="15" y="76"/>
                    <a:pt x="22" y="76"/>
                    <a:pt x="29" y="76"/>
                  </a:cubicBezTo>
                  <a:cubicBezTo>
                    <a:pt x="37" y="76"/>
                    <a:pt x="37" y="76"/>
                    <a:pt x="44" y="69"/>
                  </a:cubicBezTo>
                  <a:lnTo>
                    <a:pt x="73" y="40"/>
                  </a:lnTo>
                  <a:cubicBezTo>
                    <a:pt x="97" y="28"/>
                    <a:pt x="75" y="1"/>
                    <a:pt x="55"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824;p60">
              <a:extLst>
                <a:ext uri="{FF2B5EF4-FFF2-40B4-BE49-F238E27FC236}">
                  <a16:creationId xmlns:a16="http://schemas.microsoft.com/office/drawing/2014/main" id="{154ED7F0-9675-D263-DC09-65C491E9CEB4}"/>
                </a:ext>
              </a:extLst>
            </p:cNvPr>
            <p:cNvSpPr/>
            <p:nvPr/>
          </p:nvSpPr>
          <p:spPr>
            <a:xfrm>
              <a:off x="4524938" y="4371904"/>
              <a:ext cx="5688" cy="4642"/>
            </a:xfrm>
            <a:custGeom>
              <a:avLst/>
              <a:gdLst/>
              <a:ahLst/>
              <a:cxnLst/>
              <a:rect l="l" t="t" r="r" b="b"/>
              <a:pathLst>
                <a:path w="87" h="71" extrusionOk="0">
                  <a:moveTo>
                    <a:pt x="23" y="0"/>
                  </a:moveTo>
                  <a:cubicBezTo>
                    <a:pt x="17" y="0"/>
                    <a:pt x="11" y="2"/>
                    <a:pt x="7" y="6"/>
                  </a:cubicBezTo>
                  <a:cubicBezTo>
                    <a:pt x="0" y="13"/>
                    <a:pt x="0" y="27"/>
                    <a:pt x="7" y="42"/>
                  </a:cubicBezTo>
                  <a:lnTo>
                    <a:pt x="44" y="70"/>
                  </a:lnTo>
                  <a:lnTo>
                    <a:pt x="58" y="70"/>
                  </a:lnTo>
                  <a:cubicBezTo>
                    <a:pt x="65" y="70"/>
                    <a:pt x="72" y="70"/>
                    <a:pt x="80" y="63"/>
                  </a:cubicBezTo>
                  <a:cubicBezTo>
                    <a:pt x="87" y="56"/>
                    <a:pt x="87" y="42"/>
                    <a:pt x="80" y="34"/>
                  </a:cubicBezTo>
                  <a:lnTo>
                    <a:pt x="44" y="6"/>
                  </a:lnTo>
                  <a:cubicBezTo>
                    <a:pt x="36" y="2"/>
                    <a:pt x="29" y="0"/>
                    <a:pt x="2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825;p60">
              <a:extLst>
                <a:ext uri="{FF2B5EF4-FFF2-40B4-BE49-F238E27FC236}">
                  <a16:creationId xmlns:a16="http://schemas.microsoft.com/office/drawing/2014/main" id="{252EA5E0-2DC3-7B8D-2C2A-E2A02FF716D1}"/>
                </a:ext>
              </a:extLst>
            </p:cNvPr>
            <p:cNvSpPr/>
            <p:nvPr/>
          </p:nvSpPr>
          <p:spPr>
            <a:xfrm>
              <a:off x="4222675" y="4361770"/>
              <a:ext cx="6146" cy="4838"/>
            </a:xfrm>
            <a:custGeom>
              <a:avLst/>
              <a:gdLst/>
              <a:ahLst/>
              <a:cxnLst/>
              <a:rect l="l" t="t" r="r" b="b"/>
              <a:pathLst>
                <a:path w="94" h="74" extrusionOk="0">
                  <a:moveTo>
                    <a:pt x="68" y="1"/>
                  </a:moveTo>
                  <a:cubicBezTo>
                    <a:pt x="63" y="1"/>
                    <a:pt x="57" y="3"/>
                    <a:pt x="51" y="9"/>
                  </a:cubicBezTo>
                  <a:lnTo>
                    <a:pt x="15" y="31"/>
                  </a:lnTo>
                  <a:cubicBezTo>
                    <a:pt x="7" y="38"/>
                    <a:pt x="0" y="52"/>
                    <a:pt x="7" y="60"/>
                  </a:cubicBezTo>
                  <a:cubicBezTo>
                    <a:pt x="15" y="67"/>
                    <a:pt x="22" y="74"/>
                    <a:pt x="29" y="74"/>
                  </a:cubicBezTo>
                  <a:cubicBezTo>
                    <a:pt x="29" y="74"/>
                    <a:pt x="36" y="74"/>
                    <a:pt x="43" y="67"/>
                  </a:cubicBezTo>
                  <a:lnTo>
                    <a:pt x="79" y="45"/>
                  </a:lnTo>
                  <a:cubicBezTo>
                    <a:pt x="87" y="38"/>
                    <a:pt x="94" y="24"/>
                    <a:pt x="87" y="9"/>
                  </a:cubicBezTo>
                  <a:cubicBezTo>
                    <a:pt x="83" y="5"/>
                    <a:pt x="76" y="1"/>
                    <a:pt x="6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826;p60">
              <a:extLst>
                <a:ext uri="{FF2B5EF4-FFF2-40B4-BE49-F238E27FC236}">
                  <a16:creationId xmlns:a16="http://schemas.microsoft.com/office/drawing/2014/main" id="{0B7F6074-8AAD-66A0-4AC9-D5C02CC1F38F}"/>
                </a:ext>
              </a:extLst>
            </p:cNvPr>
            <p:cNvSpPr/>
            <p:nvPr/>
          </p:nvSpPr>
          <p:spPr>
            <a:xfrm>
              <a:off x="4502185" y="4356278"/>
              <a:ext cx="6800" cy="4250"/>
            </a:xfrm>
            <a:custGeom>
              <a:avLst/>
              <a:gdLst/>
              <a:ahLst/>
              <a:cxnLst/>
              <a:rect l="l" t="t" r="r" b="b"/>
              <a:pathLst>
                <a:path w="104" h="65" extrusionOk="0">
                  <a:moveTo>
                    <a:pt x="32" y="1"/>
                  </a:moveTo>
                  <a:cubicBezTo>
                    <a:pt x="15" y="1"/>
                    <a:pt x="0" y="31"/>
                    <a:pt x="24" y="43"/>
                  </a:cubicBezTo>
                  <a:lnTo>
                    <a:pt x="60" y="64"/>
                  </a:lnTo>
                  <a:lnTo>
                    <a:pt x="74" y="64"/>
                  </a:lnTo>
                  <a:cubicBezTo>
                    <a:pt x="81" y="64"/>
                    <a:pt x="89" y="64"/>
                    <a:pt x="96" y="57"/>
                  </a:cubicBezTo>
                  <a:cubicBezTo>
                    <a:pt x="103" y="50"/>
                    <a:pt x="96" y="35"/>
                    <a:pt x="89" y="28"/>
                  </a:cubicBezTo>
                  <a:lnTo>
                    <a:pt x="45" y="7"/>
                  </a:lnTo>
                  <a:cubicBezTo>
                    <a:pt x="41" y="2"/>
                    <a:pt x="37" y="1"/>
                    <a:pt x="32"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827;p60">
              <a:extLst>
                <a:ext uri="{FF2B5EF4-FFF2-40B4-BE49-F238E27FC236}">
                  <a16:creationId xmlns:a16="http://schemas.microsoft.com/office/drawing/2014/main" id="{8B614B20-430A-3179-4E6B-F7A33BA30430}"/>
                </a:ext>
              </a:extLst>
            </p:cNvPr>
            <p:cNvSpPr/>
            <p:nvPr/>
          </p:nvSpPr>
          <p:spPr>
            <a:xfrm>
              <a:off x="4245755" y="4347843"/>
              <a:ext cx="5754" cy="4642"/>
            </a:xfrm>
            <a:custGeom>
              <a:avLst/>
              <a:gdLst/>
              <a:ahLst/>
              <a:cxnLst/>
              <a:rect l="l" t="t" r="r" b="b"/>
              <a:pathLst>
                <a:path w="88" h="71" extrusionOk="0">
                  <a:moveTo>
                    <a:pt x="68" y="1"/>
                  </a:moveTo>
                  <a:cubicBezTo>
                    <a:pt x="63" y="1"/>
                    <a:pt x="57" y="3"/>
                    <a:pt x="51" y="6"/>
                  </a:cubicBezTo>
                  <a:lnTo>
                    <a:pt x="15" y="27"/>
                  </a:lnTo>
                  <a:cubicBezTo>
                    <a:pt x="1" y="27"/>
                    <a:pt x="1" y="42"/>
                    <a:pt x="8" y="56"/>
                  </a:cubicBezTo>
                  <a:cubicBezTo>
                    <a:pt x="8" y="63"/>
                    <a:pt x="15" y="63"/>
                    <a:pt x="22" y="71"/>
                  </a:cubicBezTo>
                  <a:cubicBezTo>
                    <a:pt x="29" y="71"/>
                    <a:pt x="29" y="63"/>
                    <a:pt x="37" y="63"/>
                  </a:cubicBezTo>
                  <a:lnTo>
                    <a:pt x="73" y="42"/>
                  </a:lnTo>
                  <a:cubicBezTo>
                    <a:pt x="87" y="35"/>
                    <a:pt x="87" y="20"/>
                    <a:pt x="87" y="13"/>
                  </a:cubicBezTo>
                  <a:cubicBezTo>
                    <a:pt x="83" y="4"/>
                    <a:pt x="76" y="1"/>
                    <a:pt x="6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828;p60">
              <a:extLst>
                <a:ext uri="{FF2B5EF4-FFF2-40B4-BE49-F238E27FC236}">
                  <a16:creationId xmlns:a16="http://schemas.microsoft.com/office/drawing/2014/main" id="{AA10B109-3D77-1427-74C4-7FAA5AC4CCD6}"/>
                </a:ext>
              </a:extLst>
            </p:cNvPr>
            <p:cNvSpPr/>
            <p:nvPr/>
          </p:nvSpPr>
          <p:spPr>
            <a:xfrm>
              <a:off x="4479170" y="4343005"/>
              <a:ext cx="6211" cy="4315"/>
            </a:xfrm>
            <a:custGeom>
              <a:avLst/>
              <a:gdLst/>
              <a:ahLst/>
              <a:cxnLst/>
              <a:rect l="l" t="t" r="r" b="b"/>
              <a:pathLst>
                <a:path w="95" h="66" extrusionOk="0">
                  <a:moveTo>
                    <a:pt x="37" y="0"/>
                  </a:moveTo>
                  <a:cubicBezTo>
                    <a:pt x="22" y="0"/>
                    <a:pt x="8" y="0"/>
                    <a:pt x="8" y="15"/>
                  </a:cubicBezTo>
                  <a:cubicBezTo>
                    <a:pt x="1" y="22"/>
                    <a:pt x="8" y="36"/>
                    <a:pt x="15" y="44"/>
                  </a:cubicBezTo>
                  <a:lnTo>
                    <a:pt x="58" y="65"/>
                  </a:lnTo>
                  <a:lnTo>
                    <a:pt x="66" y="65"/>
                  </a:lnTo>
                  <a:cubicBezTo>
                    <a:pt x="73" y="65"/>
                    <a:pt x="80" y="58"/>
                    <a:pt x="87" y="51"/>
                  </a:cubicBezTo>
                  <a:cubicBezTo>
                    <a:pt x="94" y="44"/>
                    <a:pt x="87" y="29"/>
                    <a:pt x="80" y="22"/>
                  </a:cubicBezTo>
                  <a:lnTo>
                    <a:pt x="37"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829;p60">
              <a:extLst>
                <a:ext uri="{FF2B5EF4-FFF2-40B4-BE49-F238E27FC236}">
                  <a16:creationId xmlns:a16="http://schemas.microsoft.com/office/drawing/2014/main" id="{E74E2F8B-79B0-7C42-3787-28CD598EFC21}"/>
                </a:ext>
              </a:extLst>
            </p:cNvPr>
            <p:cNvSpPr/>
            <p:nvPr/>
          </p:nvSpPr>
          <p:spPr>
            <a:xfrm>
              <a:off x="4269815" y="4336205"/>
              <a:ext cx="6211" cy="4511"/>
            </a:xfrm>
            <a:custGeom>
              <a:avLst/>
              <a:gdLst/>
              <a:ahLst/>
              <a:cxnLst/>
              <a:rect l="l" t="t" r="r" b="b"/>
              <a:pathLst>
                <a:path w="95" h="69" extrusionOk="0">
                  <a:moveTo>
                    <a:pt x="69" y="1"/>
                  </a:moveTo>
                  <a:cubicBezTo>
                    <a:pt x="66" y="1"/>
                    <a:pt x="62" y="1"/>
                    <a:pt x="58" y="3"/>
                  </a:cubicBezTo>
                  <a:lnTo>
                    <a:pt x="15" y="18"/>
                  </a:lnTo>
                  <a:cubicBezTo>
                    <a:pt x="8" y="25"/>
                    <a:pt x="0" y="39"/>
                    <a:pt x="8" y="54"/>
                  </a:cubicBezTo>
                  <a:cubicBezTo>
                    <a:pt x="8" y="61"/>
                    <a:pt x="15" y="61"/>
                    <a:pt x="29" y="68"/>
                  </a:cubicBezTo>
                  <a:lnTo>
                    <a:pt x="36" y="61"/>
                  </a:lnTo>
                  <a:lnTo>
                    <a:pt x="80" y="47"/>
                  </a:lnTo>
                  <a:cubicBezTo>
                    <a:pt x="87" y="39"/>
                    <a:pt x="94" y="25"/>
                    <a:pt x="87" y="18"/>
                  </a:cubicBezTo>
                  <a:cubicBezTo>
                    <a:pt x="87" y="7"/>
                    <a:pt x="79" y="1"/>
                    <a:pt x="69"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830;p60">
              <a:extLst>
                <a:ext uri="{FF2B5EF4-FFF2-40B4-BE49-F238E27FC236}">
                  <a16:creationId xmlns:a16="http://schemas.microsoft.com/office/drawing/2014/main" id="{C4C6ACDB-998C-09D8-0EE3-9A9FF08152D4}"/>
                </a:ext>
              </a:extLst>
            </p:cNvPr>
            <p:cNvSpPr/>
            <p:nvPr/>
          </p:nvSpPr>
          <p:spPr>
            <a:xfrm>
              <a:off x="4454194" y="4332413"/>
              <a:ext cx="7127" cy="4054"/>
            </a:xfrm>
            <a:custGeom>
              <a:avLst/>
              <a:gdLst/>
              <a:ahLst/>
              <a:cxnLst/>
              <a:rect l="l" t="t" r="r" b="b"/>
              <a:pathLst>
                <a:path w="109" h="62" extrusionOk="0">
                  <a:moveTo>
                    <a:pt x="26" y="1"/>
                  </a:moveTo>
                  <a:cubicBezTo>
                    <a:pt x="18" y="1"/>
                    <a:pt x="13" y="8"/>
                    <a:pt x="8" y="18"/>
                  </a:cubicBezTo>
                  <a:cubicBezTo>
                    <a:pt x="0" y="25"/>
                    <a:pt x="8" y="40"/>
                    <a:pt x="22" y="47"/>
                  </a:cubicBezTo>
                  <a:lnTo>
                    <a:pt x="65" y="61"/>
                  </a:lnTo>
                  <a:lnTo>
                    <a:pt x="73" y="61"/>
                  </a:lnTo>
                  <a:cubicBezTo>
                    <a:pt x="101" y="61"/>
                    <a:pt x="109" y="25"/>
                    <a:pt x="80" y="18"/>
                  </a:cubicBezTo>
                  <a:lnTo>
                    <a:pt x="36" y="4"/>
                  </a:lnTo>
                  <a:cubicBezTo>
                    <a:pt x="33" y="2"/>
                    <a:pt x="29" y="1"/>
                    <a:pt x="2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831;p60">
              <a:extLst>
                <a:ext uri="{FF2B5EF4-FFF2-40B4-BE49-F238E27FC236}">
                  <a16:creationId xmlns:a16="http://schemas.microsoft.com/office/drawing/2014/main" id="{79D99E32-81AB-1D0E-EEB9-21426BDA82DC}"/>
                </a:ext>
              </a:extLst>
            </p:cNvPr>
            <p:cNvSpPr/>
            <p:nvPr/>
          </p:nvSpPr>
          <p:spPr>
            <a:xfrm>
              <a:off x="4295249" y="4327444"/>
              <a:ext cx="6211" cy="3858"/>
            </a:xfrm>
            <a:custGeom>
              <a:avLst/>
              <a:gdLst/>
              <a:ahLst/>
              <a:cxnLst/>
              <a:rect l="l" t="t" r="r" b="b"/>
              <a:pathLst>
                <a:path w="95" h="59" extrusionOk="0">
                  <a:moveTo>
                    <a:pt x="66" y="0"/>
                  </a:moveTo>
                  <a:lnTo>
                    <a:pt x="22" y="15"/>
                  </a:lnTo>
                  <a:cubicBezTo>
                    <a:pt x="8" y="15"/>
                    <a:pt x="1" y="29"/>
                    <a:pt x="1" y="44"/>
                  </a:cubicBezTo>
                  <a:cubicBezTo>
                    <a:pt x="8" y="51"/>
                    <a:pt x="15" y="58"/>
                    <a:pt x="22" y="58"/>
                  </a:cubicBezTo>
                  <a:lnTo>
                    <a:pt x="30" y="58"/>
                  </a:lnTo>
                  <a:lnTo>
                    <a:pt x="73" y="44"/>
                  </a:lnTo>
                  <a:cubicBezTo>
                    <a:pt x="87" y="44"/>
                    <a:pt x="95" y="29"/>
                    <a:pt x="95" y="15"/>
                  </a:cubicBezTo>
                  <a:cubicBezTo>
                    <a:pt x="87" y="8"/>
                    <a:pt x="73" y="0"/>
                    <a:pt x="6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832;p60">
              <a:extLst>
                <a:ext uri="{FF2B5EF4-FFF2-40B4-BE49-F238E27FC236}">
                  <a16:creationId xmlns:a16="http://schemas.microsoft.com/office/drawing/2014/main" id="{5C7F8605-32EA-B618-70FD-83247FE83AF2}"/>
                </a:ext>
              </a:extLst>
            </p:cNvPr>
            <p:cNvSpPr/>
            <p:nvPr/>
          </p:nvSpPr>
          <p:spPr>
            <a:xfrm>
              <a:off x="4428695" y="4324633"/>
              <a:ext cx="6211" cy="3792"/>
            </a:xfrm>
            <a:custGeom>
              <a:avLst/>
              <a:gdLst/>
              <a:ahLst/>
              <a:cxnLst/>
              <a:rect l="l" t="t" r="r" b="b"/>
              <a:pathLst>
                <a:path w="95" h="58" extrusionOk="0">
                  <a:moveTo>
                    <a:pt x="30" y="0"/>
                  </a:moveTo>
                  <a:cubicBezTo>
                    <a:pt x="15" y="0"/>
                    <a:pt x="1" y="7"/>
                    <a:pt x="1" y="22"/>
                  </a:cubicBezTo>
                  <a:cubicBezTo>
                    <a:pt x="1" y="29"/>
                    <a:pt x="8" y="43"/>
                    <a:pt x="15" y="51"/>
                  </a:cubicBezTo>
                  <a:lnTo>
                    <a:pt x="59" y="58"/>
                  </a:lnTo>
                  <a:lnTo>
                    <a:pt x="66" y="58"/>
                  </a:lnTo>
                  <a:cubicBezTo>
                    <a:pt x="80" y="58"/>
                    <a:pt x="88" y="51"/>
                    <a:pt x="88" y="43"/>
                  </a:cubicBezTo>
                  <a:cubicBezTo>
                    <a:pt x="95" y="29"/>
                    <a:pt x="88" y="15"/>
                    <a:pt x="73" y="15"/>
                  </a:cubicBezTo>
                  <a:lnTo>
                    <a:pt x="3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833;p60">
              <a:extLst>
                <a:ext uri="{FF2B5EF4-FFF2-40B4-BE49-F238E27FC236}">
                  <a16:creationId xmlns:a16="http://schemas.microsoft.com/office/drawing/2014/main" id="{3AB2A1CD-AB4C-DA96-6898-96F6D1961093}"/>
                </a:ext>
              </a:extLst>
            </p:cNvPr>
            <p:cNvSpPr/>
            <p:nvPr/>
          </p:nvSpPr>
          <p:spPr>
            <a:xfrm>
              <a:off x="4321664" y="4321298"/>
              <a:ext cx="6211" cy="3531"/>
            </a:xfrm>
            <a:custGeom>
              <a:avLst/>
              <a:gdLst/>
              <a:ahLst/>
              <a:cxnLst/>
              <a:rect l="l" t="t" r="r" b="b"/>
              <a:pathLst>
                <a:path w="95" h="54" extrusionOk="0">
                  <a:moveTo>
                    <a:pt x="66" y="1"/>
                  </a:moveTo>
                  <a:lnTo>
                    <a:pt x="22" y="8"/>
                  </a:lnTo>
                  <a:cubicBezTo>
                    <a:pt x="8" y="8"/>
                    <a:pt x="1" y="22"/>
                    <a:pt x="1" y="37"/>
                  </a:cubicBezTo>
                  <a:cubicBezTo>
                    <a:pt x="7" y="43"/>
                    <a:pt x="12" y="53"/>
                    <a:pt x="22" y="53"/>
                  </a:cubicBezTo>
                  <a:cubicBezTo>
                    <a:pt x="24" y="53"/>
                    <a:pt x="27" y="52"/>
                    <a:pt x="30" y="51"/>
                  </a:cubicBezTo>
                  <a:lnTo>
                    <a:pt x="73" y="44"/>
                  </a:lnTo>
                  <a:cubicBezTo>
                    <a:pt x="87" y="44"/>
                    <a:pt x="95" y="29"/>
                    <a:pt x="95" y="22"/>
                  </a:cubicBezTo>
                  <a:cubicBezTo>
                    <a:pt x="87" y="8"/>
                    <a:pt x="80" y="1"/>
                    <a:pt x="66"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834;p60">
              <a:extLst>
                <a:ext uri="{FF2B5EF4-FFF2-40B4-BE49-F238E27FC236}">
                  <a16:creationId xmlns:a16="http://schemas.microsoft.com/office/drawing/2014/main" id="{E979B444-41EF-7768-A744-EFD8E7FFF281}"/>
                </a:ext>
              </a:extLst>
            </p:cNvPr>
            <p:cNvSpPr/>
            <p:nvPr/>
          </p:nvSpPr>
          <p:spPr>
            <a:xfrm>
              <a:off x="4402346" y="4319794"/>
              <a:ext cx="6669" cy="3465"/>
            </a:xfrm>
            <a:custGeom>
              <a:avLst/>
              <a:gdLst/>
              <a:ahLst/>
              <a:cxnLst/>
              <a:rect l="l" t="t" r="r" b="b"/>
              <a:pathLst>
                <a:path w="102" h="53" extrusionOk="0">
                  <a:moveTo>
                    <a:pt x="21" y="0"/>
                  </a:moveTo>
                  <a:cubicBezTo>
                    <a:pt x="10" y="0"/>
                    <a:pt x="0" y="11"/>
                    <a:pt x="0" y="16"/>
                  </a:cubicBezTo>
                  <a:cubicBezTo>
                    <a:pt x="0" y="31"/>
                    <a:pt x="7" y="45"/>
                    <a:pt x="22" y="45"/>
                  </a:cubicBezTo>
                  <a:lnTo>
                    <a:pt x="65" y="52"/>
                  </a:lnTo>
                  <a:lnTo>
                    <a:pt x="72" y="52"/>
                  </a:lnTo>
                  <a:cubicBezTo>
                    <a:pt x="101" y="52"/>
                    <a:pt x="101" y="9"/>
                    <a:pt x="72" y="9"/>
                  </a:cubicBezTo>
                  <a:lnTo>
                    <a:pt x="29" y="2"/>
                  </a:lnTo>
                  <a:cubicBezTo>
                    <a:pt x="26" y="1"/>
                    <a:pt x="23" y="0"/>
                    <a:pt x="21"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835;p60">
              <a:extLst>
                <a:ext uri="{FF2B5EF4-FFF2-40B4-BE49-F238E27FC236}">
                  <a16:creationId xmlns:a16="http://schemas.microsoft.com/office/drawing/2014/main" id="{E4E54D86-AAE1-0C1F-CA8E-69A234F809F8}"/>
                </a:ext>
              </a:extLst>
            </p:cNvPr>
            <p:cNvSpPr/>
            <p:nvPr/>
          </p:nvSpPr>
          <p:spPr>
            <a:xfrm>
              <a:off x="4348078" y="4318487"/>
              <a:ext cx="6211" cy="2877"/>
            </a:xfrm>
            <a:custGeom>
              <a:avLst/>
              <a:gdLst/>
              <a:ahLst/>
              <a:cxnLst/>
              <a:rect l="l" t="t" r="r" b="b"/>
              <a:pathLst>
                <a:path w="95" h="44" extrusionOk="0">
                  <a:moveTo>
                    <a:pt x="22" y="0"/>
                  </a:moveTo>
                  <a:cubicBezTo>
                    <a:pt x="15" y="0"/>
                    <a:pt x="1" y="8"/>
                    <a:pt x="8" y="22"/>
                  </a:cubicBezTo>
                  <a:cubicBezTo>
                    <a:pt x="8" y="36"/>
                    <a:pt x="15" y="44"/>
                    <a:pt x="29" y="44"/>
                  </a:cubicBezTo>
                  <a:lnTo>
                    <a:pt x="73" y="44"/>
                  </a:lnTo>
                  <a:cubicBezTo>
                    <a:pt x="87" y="44"/>
                    <a:pt x="94" y="29"/>
                    <a:pt x="94" y="22"/>
                  </a:cubicBezTo>
                  <a:cubicBezTo>
                    <a:pt x="94" y="8"/>
                    <a:pt x="80" y="0"/>
                    <a:pt x="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836;p60">
              <a:extLst>
                <a:ext uri="{FF2B5EF4-FFF2-40B4-BE49-F238E27FC236}">
                  <a16:creationId xmlns:a16="http://schemas.microsoft.com/office/drawing/2014/main" id="{68032A22-6CCB-1019-67BA-4B052CA7976E}"/>
                </a:ext>
              </a:extLst>
            </p:cNvPr>
            <p:cNvSpPr/>
            <p:nvPr/>
          </p:nvSpPr>
          <p:spPr>
            <a:xfrm>
              <a:off x="4374950" y="4317506"/>
              <a:ext cx="6211" cy="3400"/>
            </a:xfrm>
            <a:custGeom>
              <a:avLst/>
              <a:gdLst/>
              <a:ahLst/>
              <a:cxnLst/>
              <a:rect l="l" t="t" r="r" b="b"/>
              <a:pathLst>
                <a:path w="95" h="52" extrusionOk="0">
                  <a:moveTo>
                    <a:pt x="30" y="1"/>
                  </a:moveTo>
                  <a:cubicBezTo>
                    <a:pt x="1" y="1"/>
                    <a:pt x="1" y="51"/>
                    <a:pt x="30" y="51"/>
                  </a:cubicBezTo>
                  <a:lnTo>
                    <a:pt x="73" y="51"/>
                  </a:lnTo>
                  <a:cubicBezTo>
                    <a:pt x="87" y="51"/>
                    <a:pt x="95" y="37"/>
                    <a:pt x="95" y="30"/>
                  </a:cubicBezTo>
                  <a:cubicBezTo>
                    <a:pt x="95" y="15"/>
                    <a:pt x="87" y="1"/>
                    <a:pt x="7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roup 727">
            <a:extLst>
              <a:ext uri="{FF2B5EF4-FFF2-40B4-BE49-F238E27FC236}">
                <a16:creationId xmlns:a16="http://schemas.microsoft.com/office/drawing/2014/main" id="{481B38B7-44B1-8247-D327-8058B5EB1911}"/>
              </a:ext>
            </a:extLst>
          </p:cNvPr>
          <p:cNvGrpSpPr/>
          <p:nvPr userDrawn="1"/>
        </p:nvGrpSpPr>
        <p:grpSpPr>
          <a:xfrm>
            <a:off x="3069057" y="3639674"/>
            <a:ext cx="508118" cy="508066"/>
            <a:chOff x="3460943" y="3620821"/>
            <a:chExt cx="508118" cy="508066"/>
          </a:xfrm>
        </p:grpSpPr>
        <p:sp>
          <p:nvSpPr>
            <p:cNvPr id="266" name="Google Shape;851;p60">
              <a:extLst>
                <a:ext uri="{FF2B5EF4-FFF2-40B4-BE49-F238E27FC236}">
                  <a16:creationId xmlns:a16="http://schemas.microsoft.com/office/drawing/2014/main" id="{A4786759-9847-EF59-89E5-DE926859B4D4}"/>
                </a:ext>
              </a:extLst>
            </p:cNvPr>
            <p:cNvSpPr/>
            <p:nvPr/>
          </p:nvSpPr>
          <p:spPr>
            <a:xfrm>
              <a:off x="3638442" y="3620821"/>
              <a:ext cx="156893" cy="44422"/>
            </a:xfrm>
            <a:custGeom>
              <a:avLst/>
              <a:gdLst/>
              <a:ahLst/>
              <a:cxnLst/>
              <a:rect l="l" t="t" r="r" b="b"/>
              <a:pathLst>
                <a:path w="9423" h="2668" extrusionOk="0">
                  <a:moveTo>
                    <a:pt x="4725" y="0"/>
                  </a:moveTo>
                  <a:cubicBezTo>
                    <a:pt x="3131" y="0"/>
                    <a:pt x="1537" y="250"/>
                    <a:pt x="0" y="750"/>
                  </a:cubicBezTo>
                  <a:lnTo>
                    <a:pt x="620" y="2667"/>
                  </a:lnTo>
                  <a:cubicBezTo>
                    <a:pt x="1920" y="2253"/>
                    <a:pt x="3274" y="2024"/>
                    <a:pt x="4629" y="2024"/>
                  </a:cubicBezTo>
                  <a:cubicBezTo>
                    <a:pt x="4662" y="2024"/>
                    <a:pt x="4696" y="2024"/>
                    <a:pt x="4729" y="2024"/>
                  </a:cubicBezTo>
                  <a:cubicBezTo>
                    <a:pt x="4764" y="2024"/>
                    <a:pt x="4798" y="2024"/>
                    <a:pt x="4833" y="2024"/>
                  </a:cubicBezTo>
                  <a:cubicBezTo>
                    <a:pt x="6186" y="2024"/>
                    <a:pt x="7516" y="2242"/>
                    <a:pt x="8803" y="2656"/>
                  </a:cubicBezTo>
                  <a:lnTo>
                    <a:pt x="9423" y="739"/>
                  </a:lnTo>
                  <a:cubicBezTo>
                    <a:pt x="7895" y="247"/>
                    <a:pt x="6310" y="0"/>
                    <a:pt x="4725"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852;p60">
              <a:extLst>
                <a:ext uri="{FF2B5EF4-FFF2-40B4-BE49-F238E27FC236}">
                  <a16:creationId xmlns:a16="http://schemas.microsoft.com/office/drawing/2014/main" id="{C1298280-2A09-C1EA-581D-71BFB280C289}"/>
                </a:ext>
              </a:extLst>
            </p:cNvPr>
            <p:cNvSpPr/>
            <p:nvPr/>
          </p:nvSpPr>
          <p:spPr>
            <a:xfrm>
              <a:off x="3782737" y="3633125"/>
              <a:ext cx="137596" cy="112188"/>
            </a:xfrm>
            <a:custGeom>
              <a:avLst/>
              <a:gdLst/>
              <a:ahLst/>
              <a:cxnLst/>
              <a:rect l="l" t="t" r="r" b="b"/>
              <a:pathLst>
                <a:path w="8264" h="6738" extrusionOk="0">
                  <a:moveTo>
                    <a:pt x="631" y="0"/>
                  </a:moveTo>
                  <a:lnTo>
                    <a:pt x="0" y="1928"/>
                  </a:lnTo>
                  <a:cubicBezTo>
                    <a:pt x="2663" y="2789"/>
                    <a:pt x="4981" y="4465"/>
                    <a:pt x="6634" y="6737"/>
                  </a:cubicBezTo>
                  <a:lnTo>
                    <a:pt x="8264" y="5544"/>
                  </a:lnTo>
                  <a:cubicBezTo>
                    <a:pt x="6370" y="2938"/>
                    <a:pt x="3696" y="999"/>
                    <a:pt x="631"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853;p60">
              <a:extLst>
                <a:ext uri="{FF2B5EF4-FFF2-40B4-BE49-F238E27FC236}">
                  <a16:creationId xmlns:a16="http://schemas.microsoft.com/office/drawing/2014/main" id="{A85C32DF-15B5-E834-DF8F-CA6E698D1174}"/>
                </a:ext>
              </a:extLst>
            </p:cNvPr>
            <p:cNvSpPr/>
            <p:nvPr/>
          </p:nvSpPr>
          <p:spPr>
            <a:xfrm>
              <a:off x="3893187" y="3874836"/>
              <a:ext cx="75874" cy="149450"/>
            </a:xfrm>
            <a:custGeom>
              <a:avLst/>
              <a:gdLst/>
              <a:ahLst/>
              <a:cxnLst/>
              <a:rect l="l" t="t" r="r" b="b"/>
              <a:pathLst>
                <a:path w="4557" h="8976" extrusionOk="0">
                  <a:moveTo>
                    <a:pt x="2537" y="1"/>
                  </a:moveTo>
                  <a:cubicBezTo>
                    <a:pt x="2537" y="2801"/>
                    <a:pt x="1653" y="5533"/>
                    <a:pt x="0" y="7794"/>
                  </a:cubicBezTo>
                  <a:lnTo>
                    <a:pt x="1630" y="8976"/>
                  </a:lnTo>
                  <a:cubicBezTo>
                    <a:pt x="3535" y="6371"/>
                    <a:pt x="4557" y="3226"/>
                    <a:pt x="4557"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854;p60">
              <a:extLst>
                <a:ext uri="{FF2B5EF4-FFF2-40B4-BE49-F238E27FC236}">
                  <a16:creationId xmlns:a16="http://schemas.microsoft.com/office/drawing/2014/main" id="{0BC6D449-EDE4-C3FF-2237-CC5569F6E2D5}"/>
                </a:ext>
              </a:extLst>
            </p:cNvPr>
            <p:cNvSpPr/>
            <p:nvPr/>
          </p:nvSpPr>
          <p:spPr>
            <a:xfrm>
              <a:off x="3509292" y="3633308"/>
              <a:ext cx="137213" cy="112188"/>
            </a:xfrm>
            <a:custGeom>
              <a:avLst/>
              <a:gdLst/>
              <a:ahLst/>
              <a:cxnLst/>
              <a:rect l="l" t="t" r="r" b="b"/>
              <a:pathLst>
                <a:path w="8241" h="6738" extrusionOk="0">
                  <a:moveTo>
                    <a:pt x="7621" y="0"/>
                  </a:moveTo>
                  <a:cubicBezTo>
                    <a:pt x="4557" y="1010"/>
                    <a:pt x="1894" y="2950"/>
                    <a:pt x="0" y="5555"/>
                  </a:cubicBezTo>
                  <a:lnTo>
                    <a:pt x="1630" y="6738"/>
                  </a:lnTo>
                  <a:cubicBezTo>
                    <a:pt x="3271" y="4477"/>
                    <a:pt x="5590" y="2789"/>
                    <a:pt x="8241" y="1929"/>
                  </a:cubicBezTo>
                  <a:lnTo>
                    <a:pt x="7621"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855;p60">
              <a:extLst>
                <a:ext uri="{FF2B5EF4-FFF2-40B4-BE49-F238E27FC236}">
                  <a16:creationId xmlns:a16="http://schemas.microsoft.com/office/drawing/2014/main" id="{DF999EC8-7901-3991-66AA-2FA6A0198FC7}"/>
                </a:ext>
              </a:extLst>
            </p:cNvPr>
            <p:cNvSpPr/>
            <p:nvPr/>
          </p:nvSpPr>
          <p:spPr>
            <a:xfrm>
              <a:off x="3890253" y="3725410"/>
              <a:ext cx="75874" cy="149450"/>
            </a:xfrm>
            <a:custGeom>
              <a:avLst/>
              <a:gdLst/>
              <a:ahLst/>
              <a:cxnLst/>
              <a:rect l="l" t="t" r="r" b="b"/>
              <a:pathLst>
                <a:path w="4557" h="8976" extrusionOk="0">
                  <a:moveTo>
                    <a:pt x="1630" y="1"/>
                  </a:moveTo>
                  <a:lnTo>
                    <a:pt x="0" y="1194"/>
                  </a:lnTo>
                  <a:cubicBezTo>
                    <a:pt x="1653" y="3455"/>
                    <a:pt x="2537" y="6175"/>
                    <a:pt x="2537" y="8976"/>
                  </a:cubicBezTo>
                  <a:lnTo>
                    <a:pt x="4545" y="8976"/>
                  </a:lnTo>
                  <a:cubicBezTo>
                    <a:pt x="4557" y="5751"/>
                    <a:pt x="3535" y="2606"/>
                    <a:pt x="1630"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856;p60">
              <a:extLst>
                <a:ext uri="{FF2B5EF4-FFF2-40B4-BE49-F238E27FC236}">
                  <a16:creationId xmlns:a16="http://schemas.microsoft.com/office/drawing/2014/main" id="{5D1E1B5B-DC61-855C-65CC-087872F41805}"/>
                </a:ext>
              </a:extLst>
            </p:cNvPr>
            <p:cNvSpPr/>
            <p:nvPr/>
          </p:nvSpPr>
          <p:spPr>
            <a:xfrm>
              <a:off x="3785004" y="4004582"/>
              <a:ext cx="137596" cy="112005"/>
            </a:xfrm>
            <a:custGeom>
              <a:avLst/>
              <a:gdLst/>
              <a:ahLst/>
              <a:cxnLst/>
              <a:rect l="l" t="t" r="r" b="b"/>
              <a:pathLst>
                <a:path w="8264" h="6727" extrusionOk="0">
                  <a:moveTo>
                    <a:pt x="6634" y="1"/>
                  </a:moveTo>
                  <a:cubicBezTo>
                    <a:pt x="4981" y="2262"/>
                    <a:pt x="2663" y="3949"/>
                    <a:pt x="0" y="4810"/>
                  </a:cubicBezTo>
                  <a:lnTo>
                    <a:pt x="620" y="6726"/>
                  </a:lnTo>
                  <a:cubicBezTo>
                    <a:pt x="3684" y="5728"/>
                    <a:pt x="6359" y="3788"/>
                    <a:pt x="8264" y="1183"/>
                  </a:cubicBezTo>
                  <a:lnTo>
                    <a:pt x="6634"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857;p60">
              <a:extLst>
                <a:ext uri="{FF2B5EF4-FFF2-40B4-BE49-F238E27FC236}">
                  <a16:creationId xmlns:a16="http://schemas.microsoft.com/office/drawing/2014/main" id="{245165CB-C55F-F0C8-CC43-31531C541798}"/>
                </a:ext>
              </a:extLst>
            </p:cNvPr>
            <p:cNvSpPr/>
            <p:nvPr/>
          </p:nvSpPr>
          <p:spPr>
            <a:xfrm>
              <a:off x="3463210" y="3725793"/>
              <a:ext cx="75491" cy="149068"/>
            </a:xfrm>
            <a:custGeom>
              <a:avLst/>
              <a:gdLst/>
              <a:ahLst/>
              <a:cxnLst/>
              <a:rect l="l" t="t" r="r" b="b"/>
              <a:pathLst>
                <a:path w="4534" h="8953" extrusionOk="0">
                  <a:moveTo>
                    <a:pt x="2904" y="0"/>
                  </a:moveTo>
                  <a:cubicBezTo>
                    <a:pt x="1010" y="2594"/>
                    <a:pt x="0" y="5739"/>
                    <a:pt x="0" y="8953"/>
                  </a:cubicBezTo>
                  <a:lnTo>
                    <a:pt x="2020" y="8953"/>
                  </a:lnTo>
                  <a:cubicBezTo>
                    <a:pt x="2020" y="6164"/>
                    <a:pt x="2893" y="3444"/>
                    <a:pt x="4534" y="1183"/>
                  </a:cubicBezTo>
                  <a:lnTo>
                    <a:pt x="2904"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858;p60">
              <a:extLst>
                <a:ext uri="{FF2B5EF4-FFF2-40B4-BE49-F238E27FC236}">
                  <a16:creationId xmlns:a16="http://schemas.microsoft.com/office/drawing/2014/main" id="{360D7E94-ECD5-BC15-D6FE-95EF9C544AD0}"/>
                </a:ext>
              </a:extLst>
            </p:cNvPr>
            <p:cNvSpPr/>
            <p:nvPr/>
          </p:nvSpPr>
          <p:spPr>
            <a:xfrm>
              <a:off x="3636175" y="4084465"/>
              <a:ext cx="156893" cy="44422"/>
            </a:xfrm>
            <a:custGeom>
              <a:avLst/>
              <a:gdLst/>
              <a:ahLst/>
              <a:cxnLst/>
              <a:rect l="l" t="t" r="r" b="b"/>
              <a:pathLst>
                <a:path w="9423" h="2668" extrusionOk="0">
                  <a:moveTo>
                    <a:pt x="620" y="0"/>
                  </a:moveTo>
                  <a:lnTo>
                    <a:pt x="0" y="1917"/>
                  </a:lnTo>
                  <a:cubicBezTo>
                    <a:pt x="1537" y="2418"/>
                    <a:pt x="3131" y="2667"/>
                    <a:pt x="4725" y="2667"/>
                  </a:cubicBezTo>
                  <a:cubicBezTo>
                    <a:pt x="6310" y="2667"/>
                    <a:pt x="7895" y="2421"/>
                    <a:pt x="9423" y="1928"/>
                  </a:cubicBezTo>
                  <a:lnTo>
                    <a:pt x="8803" y="12"/>
                  </a:lnTo>
                  <a:cubicBezTo>
                    <a:pt x="7483" y="436"/>
                    <a:pt x="6118" y="643"/>
                    <a:pt x="4729" y="643"/>
                  </a:cubicBezTo>
                  <a:cubicBezTo>
                    <a:pt x="3340" y="643"/>
                    <a:pt x="1951" y="425"/>
                    <a:pt x="620" y="0"/>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859;p60">
              <a:extLst>
                <a:ext uri="{FF2B5EF4-FFF2-40B4-BE49-F238E27FC236}">
                  <a16:creationId xmlns:a16="http://schemas.microsoft.com/office/drawing/2014/main" id="{62F357C7-E0C7-9BD5-768A-568F46991C8E}"/>
                </a:ext>
              </a:extLst>
            </p:cNvPr>
            <p:cNvSpPr/>
            <p:nvPr/>
          </p:nvSpPr>
          <p:spPr>
            <a:xfrm>
              <a:off x="3511559" y="4004199"/>
              <a:ext cx="137213" cy="112188"/>
            </a:xfrm>
            <a:custGeom>
              <a:avLst/>
              <a:gdLst/>
              <a:ahLst/>
              <a:cxnLst/>
              <a:rect l="l" t="t" r="r" b="b"/>
              <a:pathLst>
                <a:path w="8241" h="6738" extrusionOk="0">
                  <a:moveTo>
                    <a:pt x="1630" y="1"/>
                  </a:moveTo>
                  <a:lnTo>
                    <a:pt x="0" y="1183"/>
                  </a:lnTo>
                  <a:cubicBezTo>
                    <a:pt x="1894" y="3788"/>
                    <a:pt x="4557" y="5728"/>
                    <a:pt x="7621" y="6738"/>
                  </a:cubicBezTo>
                  <a:lnTo>
                    <a:pt x="8241" y="4821"/>
                  </a:lnTo>
                  <a:cubicBezTo>
                    <a:pt x="5590" y="3949"/>
                    <a:pt x="3271" y="2262"/>
                    <a:pt x="1630"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860;p60">
              <a:extLst>
                <a:ext uri="{FF2B5EF4-FFF2-40B4-BE49-F238E27FC236}">
                  <a16:creationId xmlns:a16="http://schemas.microsoft.com/office/drawing/2014/main" id="{A0F938EC-E340-D848-872D-22653BC6368B}"/>
                </a:ext>
              </a:extLst>
            </p:cNvPr>
            <p:cNvSpPr/>
            <p:nvPr/>
          </p:nvSpPr>
          <p:spPr>
            <a:xfrm>
              <a:off x="3460943" y="3874836"/>
              <a:ext cx="75491" cy="149068"/>
            </a:xfrm>
            <a:custGeom>
              <a:avLst/>
              <a:gdLst/>
              <a:ahLst/>
              <a:cxnLst/>
              <a:rect l="l" t="t" r="r" b="b"/>
              <a:pathLst>
                <a:path w="4534" h="8953" extrusionOk="0">
                  <a:moveTo>
                    <a:pt x="0" y="1"/>
                  </a:moveTo>
                  <a:cubicBezTo>
                    <a:pt x="0" y="3214"/>
                    <a:pt x="1010" y="6359"/>
                    <a:pt x="2904" y="8953"/>
                  </a:cubicBezTo>
                  <a:lnTo>
                    <a:pt x="4534" y="7771"/>
                  </a:lnTo>
                  <a:cubicBezTo>
                    <a:pt x="2904" y="5510"/>
                    <a:pt x="2020" y="2790"/>
                    <a:pt x="2020" y="1"/>
                  </a:cubicBez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1" name="Group 730">
            <a:extLst>
              <a:ext uri="{FF2B5EF4-FFF2-40B4-BE49-F238E27FC236}">
                <a16:creationId xmlns:a16="http://schemas.microsoft.com/office/drawing/2014/main" id="{DE8B1333-EBDF-3D0C-C67D-8EDB9EDF3991}"/>
              </a:ext>
            </a:extLst>
          </p:cNvPr>
          <p:cNvGrpSpPr/>
          <p:nvPr userDrawn="1"/>
        </p:nvGrpSpPr>
        <p:grpSpPr>
          <a:xfrm>
            <a:off x="4417836" y="2881149"/>
            <a:ext cx="517934" cy="517934"/>
            <a:chOff x="4809722" y="2862296"/>
            <a:chExt cx="517934" cy="517934"/>
          </a:xfrm>
        </p:grpSpPr>
        <p:sp>
          <p:nvSpPr>
            <p:cNvPr id="277" name="Google Shape;862;p60">
              <a:extLst>
                <a:ext uri="{FF2B5EF4-FFF2-40B4-BE49-F238E27FC236}">
                  <a16:creationId xmlns:a16="http://schemas.microsoft.com/office/drawing/2014/main" id="{A35FA268-BAB1-7C66-D5A9-D3B2240022F3}"/>
                </a:ext>
              </a:extLst>
            </p:cNvPr>
            <p:cNvSpPr/>
            <p:nvPr/>
          </p:nvSpPr>
          <p:spPr>
            <a:xfrm>
              <a:off x="5083065" y="2862603"/>
              <a:ext cx="244591" cy="296707"/>
            </a:xfrm>
            <a:custGeom>
              <a:avLst/>
              <a:gdLst/>
              <a:ahLst/>
              <a:cxnLst/>
              <a:rect l="l" t="t" r="r" b="b"/>
              <a:pathLst>
                <a:path w="8781" h="10652" extrusionOk="0">
                  <a:moveTo>
                    <a:pt x="23" y="1"/>
                  </a:moveTo>
                  <a:lnTo>
                    <a:pt x="1435" y="2583"/>
                  </a:lnTo>
                  <a:lnTo>
                    <a:pt x="0" y="5246"/>
                  </a:lnTo>
                  <a:cubicBezTo>
                    <a:pt x="1997" y="5498"/>
                    <a:pt x="3512" y="7186"/>
                    <a:pt x="3547" y="9217"/>
                  </a:cubicBezTo>
                  <a:lnTo>
                    <a:pt x="6187" y="10652"/>
                  </a:lnTo>
                  <a:lnTo>
                    <a:pt x="8780" y="9217"/>
                  </a:lnTo>
                  <a:cubicBezTo>
                    <a:pt x="8746" y="4305"/>
                    <a:pt x="4913" y="276"/>
                    <a:pt x="23"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863;p60">
              <a:extLst>
                <a:ext uri="{FF2B5EF4-FFF2-40B4-BE49-F238E27FC236}">
                  <a16:creationId xmlns:a16="http://schemas.microsoft.com/office/drawing/2014/main" id="{83DB14C6-57F6-5587-34F0-814F4F08AFC0}"/>
                </a:ext>
              </a:extLst>
            </p:cNvPr>
            <p:cNvSpPr/>
            <p:nvPr/>
          </p:nvSpPr>
          <p:spPr>
            <a:xfrm>
              <a:off x="4810363" y="2862296"/>
              <a:ext cx="296707" cy="244898"/>
            </a:xfrm>
            <a:custGeom>
              <a:avLst/>
              <a:gdLst/>
              <a:ahLst/>
              <a:cxnLst/>
              <a:rect l="l" t="t" r="r" b="b"/>
              <a:pathLst>
                <a:path w="10652" h="8792" extrusionOk="0">
                  <a:moveTo>
                    <a:pt x="9216" y="0"/>
                  </a:moveTo>
                  <a:cubicBezTo>
                    <a:pt x="4304" y="35"/>
                    <a:pt x="276" y="3868"/>
                    <a:pt x="0" y="8769"/>
                  </a:cubicBezTo>
                  <a:lnTo>
                    <a:pt x="2583" y="7346"/>
                  </a:lnTo>
                  <a:lnTo>
                    <a:pt x="5245" y="8792"/>
                  </a:lnTo>
                  <a:cubicBezTo>
                    <a:pt x="5498" y="6783"/>
                    <a:pt x="7185" y="5268"/>
                    <a:pt x="9216" y="5234"/>
                  </a:cubicBezTo>
                  <a:lnTo>
                    <a:pt x="10651" y="2594"/>
                  </a:lnTo>
                  <a:lnTo>
                    <a:pt x="9216"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864;p60">
              <a:extLst>
                <a:ext uri="{FF2B5EF4-FFF2-40B4-BE49-F238E27FC236}">
                  <a16:creationId xmlns:a16="http://schemas.microsoft.com/office/drawing/2014/main" id="{24A62BD1-6E51-766F-4B8F-8C18DCA7FB64}"/>
                </a:ext>
              </a:extLst>
            </p:cNvPr>
            <p:cNvSpPr/>
            <p:nvPr/>
          </p:nvSpPr>
          <p:spPr>
            <a:xfrm>
              <a:off x="5030948" y="3135304"/>
              <a:ext cx="296373" cy="244926"/>
            </a:xfrm>
            <a:custGeom>
              <a:avLst/>
              <a:gdLst/>
              <a:ahLst/>
              <a:cxnLst/>
              <a:rect l="l" t="t" r="r" b="b"/>
              <a:pathLst>
                <a:path w="10640" h="8793" extrusionOk="0">
                  <a:moveTo>
                    <a:pt x="5395" y="1"/>
                  </a:moveTo>
                  <a:cubicBezTo>
                    <a:pt x="5142" y="1998"/>
                    <a:pt x="3455" y="3513"/>
                    <a:pt x="1435" y="3559"/>
                  </a:cubicBezTo>
                  <a:lnTo>
                    <a:pt x="0" y="6187"/>
                  </a:lnTo>
                  <a:lnTo>
                    <a:pt x="1424" y="8792"/>
                  </a:lnTo>
                  <a:cubicBezTo>
                    <a:pt x="6324" y="8758"/>
                    <a:pt x="10364" y="4913"/>
                    <a:pt x="10640" y="24"/>
                  </a:cubicBezTo>
                  <a:lnTo>
                    <a:pt x="10640" y="24"/>
                  </a:lnTo>
                  <a:lnTo>
                    <a:pt x="8058" y="1436"/>
                  </a:lnTo>
                  <a:lnTo>
                    <a:pt x="5395" y="1"/>
                  </a:lnTo>
                  <a:close/>
                </a:path>
              </a:pathLst>
            </a:cu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865;p60">
              <a:extLst>
                <a:ext uri="{FF2B5EF4-FFF2-40B4-BE49-F238E27FC236}">
                  <a16:creationId xmlns:a16="http://schemas.microsoft.com/office/drawing/2014/main" id="{2C7C551E-9527-171A-BF22-08EDB856450B}"/>
                </a:ext>
              </a:extLst>
            </p:cNvPr>
            <p:cNvSpPr/>
            <p:nvPr/>
          </p:nvSpPr>
          <p:spPr>
            <a:xfrm>
              <a:off x="4809722" y="3083215"/>
              <a:ext cx="245232" cy="296373"/>
            </a:xfrm>
            <a:custGeom>
              <a:avLst/>
              <a:gdLst/>
              <a:ahLst/>
              <a:cxnLst/>
              <a:rect l="l" t="t" r="r" b="b"/>
              <a:pathLst>
                <a:path w="8804" h="10640" extrusionOk="0">
                  <a:moveTo>
                    <a:pt x="2606" y="0"/>
                  </a:moveTo>
                  <a:lnTo>
                    <a:pt x="0" y="1435"/>
                  </a:lnTo>
                  <a:cubicBezTo>
                    <a:pt x="46" y="6335"/>
                    <a:pt x="3880" y="10364"/>
                    <a:pt x="8769" y="10639"/>
                  </a:cubicBezTo>
                  <a:lnTo>
                    <a:pt x="7357" y="8057"/>
                  </a:lnTo>
                  <a:lnTo>
                    <a:pt x="8803" y="5394"/>
                  </a:lnTo>
                  <a:cubicBezTo>
                    <a:pt x="6795" y="5142"/>
                    <a:pt x="5280" y="3455"/>
                    <a:pt x="5245" y="1435"/>
                  </a:cubicBezTo>
                  <a:lnTo>
                    <a:pt x="2606" y="0"/>
                  </a:ln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0" name="Group 729">
            <a:extLst>
              <a:ext uri="{FF2B5EF4-FFF2-40B4-BE49-F238E27FC236}">
                <a16:creationId xmlns:a16="http://schemas.microsoft.com/office/drawing/2014/main" id="{DEE5C25E-A711-FEC8-5F7A-DC05C19F78A7}"/>
              </a:ext>
            </a:extLst>
          </p:cNvPr>
          <p:cNvGrpSpPr/>
          <p:nvPr userDrawn="1"/>
        </p:nvGrpSpPr>
        <p:grpSpPr>
          <a:xfrm>
            <a:off x="3684897" y="2881246"/>
            <a:ext cx="586986" cy="517740"/>
            <a:chOff x="4076783" y="2862393"/>
            <a:chExt cx="586986" cy="517740"/>
          </a:xfrm>
        </p:grpSpPr>
        <p:sp>
          <p:nvSpPr>
            <p:cNvPr id="282" name="Google Shape;867;p60">
              <a:extLst>
                <a:ext uri="{FF2B5EF4-FFF2-40B4-BE49-F238E27FC236}">
                  <a16:creationId xmlns:a16="http://schemas.microsoft.com/office/drawing/2014/main" id="{221DEBE9-DBEB-38EF-1FE4-B0BBA79ACD16}"/>
                </a:ext>
              </a:extLst>
            </p:cNvPr>
            <p:cNvSpPr/>
            <p:nvPr/>
          </p:nvSpPr>
          <p:spPr>
            <a:xfrm>
              <a:off x="4076783" y="2862393"/>
              <a:ext cx="354561" cy="373112"/>
            </a:xfrm>
            <a:custGeom>
              <a:avLst/>
              <a:gdLst/>
              <a:ahLst/>
              <a:cxnLst/>
              <a:rect l="l" t="t" r="r" b="b"/>
              <a:pathLst>
                <a:path w="12729" h="13395" extrusionOk="0">
                  <a:moveTo>
                    <a:pt x="11294" y="0"/>
                  </a:moveTo>
                  <a:cubicBezTo>
                    <a:pt x="4442" y="46"/>
                    <a:pt x="0" y="7242"/>
                    <a:pt x="3019" y="13394"/>
                  </a:cubicBezTo>
                  <a:lnTo>
                    <a:pt x="4522" y="10915"/>
                  </a:lnTo>
                  <a:lnTo>
                    <a:pt x="7598" y="10835"/>
                  </a:lnTo>
                  <a:cubicBezTo>
                    <a:pt x="6531" y="8195"/>
                    <a:pt x="8436" y="5291"/>
                    <a:pt x="11294" y="5234"/>
                  </a:cubicBezTo>
                  <a:lnTo>
                    <a:pt x="12729" y="2606"/>
                  </a:lnTo>
                  <a:lnTo>
                    <a:pt x="11294"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868;p60">
              <a:extLst>
                <a:ext uri="{FF2B5EF4-FFF2-40B4-BE49-F238E27FC236}">
                  <a16:creationId xmlns:a16="http://schemas.microsoft.com/office/drawing/2014/main" id="{C0CB3F1B-6FDD-89F7-65DD-B83FC3CAFB1B}"/>
                </a:ext>
              </a:extLst>
            </p:cNvPr>
            <p:cNvSpPr/>
            <p:nvPr/>
          </p:nvSpPr>
          <p:spPr>
            <a:xfrm>
              <a:off x="4407340" y="2862700"/>
              <a:ext cx="256429" cy="387513"/>
            </a:xfrm>
            <a:custGeom>
              <a:avLst/>
              <a:gdLst/>
              <a:ahLst/>
              <a:cxnLst/>
              <a:rect l="l" t="t" r="r" b="b"/>
              <a:pathLst>
                <a:path w="9206" h="13912" extrusionOk="0">
                  <a:moveTo>
                    <a:pt x="24" y="1"/>
                  </a:moveTo>
                  <a:lnTo>
                    <a:pt x="1447" y="2583"/>
                  </a:lnTo>
                  <a:lnTo>
                    <a:pt x="1" y="5246"/>
                  </a:lnTo>
                  <a:cubicBezTo>
                    <a:pt x="2893" y="5602"/>
                    <a:pt x="4488" y="8815"/>
                    <a:pt x="3008" y="11329"/>
                  </a:cubicBezTo>
                  <a:lnTo>
                    <a:pt x="4557" y="13854"/>
                  </a:lnTo>
                  <a:lnTo>
                    <a:pt x="7564" y="13911"/>
                  </a:lnTo>
                  <a:cubicBezTo>
                    <a:pt x="9171" y="11122"/>
                    <a:pt x="9206" y="7691"/>
                    <a:pt x="7679" y="4856"/>
                  </a:cubicBezTo>
                  <a:cubicBezTo>
                    <a:pt x="6141" y="2021"/>
                    <a:pt x="3237" y="184"/>
                    <a:pt x="24"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869;p60">
              <a:extLst>
                <a:ext uri="{FF2B5EF4-FFF2-40B4-BE49-F238E27FC236}">
                  <a16:creationId xmlns:a16="http://schemas.microsoft.com/office/drawing/2014/main" id="{C40B2E12-5BB0-6D7A-8EBB-A96D4CF4706B}"/>
                </a:ext>
              </a:extLst>
            </p:cNvPr>
            <p:cNvSpPr/>
            <p:nvPr/>
          </p:nvSpPr>
          <p:spPr>
            <a:xfrm>
              <a:off x="4168537" y="3178243"/>
              <a:ext cx="440547" cy="201890"/>
            </a:xfrm>
            <a:custGeom>
              <a:avLst/>
              <a:gdLst/>
              <a:ahLst/>
              <a:cxnLst/>
              <a:rect l="l" t="t" r="r" b="b"/>
              <a:pathLst>
                <a:path w="15816" h="7248" extrusionOk="0">
                  <a:moveTo>
                    <a:pt x="4557" y="1"/>
                  </a:moveTo>
                  <a:lnTo>
                    <a:pt x="1515" y="81"/>
                  </a:lnTo>
                  <a:lnTo>
                    <a:pt x="0" y="2583"/>
                  </a:lnTo>
                  <a:cubicBezTo>
                    <a:pt x="1607" y="5372"/>
                    <a:pt x="4545" y="7140"/>
                    <a:pt x="7770" y="7243"/>
                  </a:cubicBezTo>
                  <a:cubicBezTo>
                    <a:pt x="7870" y="7246"/>
                    <a:pt x="7970" y="7248"/>
                    <a:pt x="8070" y="7248"/>
                  </a:cubicBezTo>
                  <a:cubicBezTo>
                    <a:pt x="11183" y="7248"/>
                    <a:pt x="14092" y="5691"/>
                    <a:pt x="15816" y="3088"/>
                  </a:cubicBezTo>
                  <a:lnTo>
                    <a:pt x="12832" y="3019"/>
                  </a:lnTo>
                  <a:lnTo>
                    <a:pt x="11260" y="471"/>
                  </a:lnTo>
                  <a:cubicBezTo>
                    <a:pt x="10437" y="1506"/>
                    <a:pt x="9252" y="2011"/>
                    <a:pt x="8072" y="2011"/>
                  </a:cubicBezTo>
                  <a:cubicBezTo>
                    <a:pt x="6699" y="2011"/>
                    <a:pt x="5334" y="1328"/>
                    <a:pt x="4557"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3" name="Group 732">
            <a:extLst>
              <a:ext uri="{FF2B5EF4-FFF2-40B4-BE49-F238E27FC236}">
                <a16:creationId xmlns:a16="http://schemas.microsoft.com/office/drawing/2014/main" id="{29B93518-E44B-D9EF-0F43-19FFD9B19115}"/>
              </a:ext>
            </a:extLst>
          </p:cNvPr>
          <p:cNvGrpSpPr/>
          <p:nvPr userDrawn="1"/>
        </p:nvGrpSpPr>
        <p:grpSpPr>
          <a:xfrm>
            <a:off x="3707918" y="3646541"/>
            <a:ext cx="540943" cy="517963"/>
            <a:chOff x="4099804" y="3627688"/>
            <a:chExt cx="540943" cy="517963"/>
          </a:xfrm>
        </p:grpSpPr>
        <p:sp>
          <p:nvSpPr>
            <p:cNvPr id="286" name="Google Shape;871;p60">
              <a:extLst>
                <a:ext uri="{FF2B5EF4-FFF2-40B4-BE49-F238E27FC236}">
                  <a16:creationId xmlns:a16="http://schemas.microsoft.com/office/drawing/2014/main" id="{4518F234-CAAC-5D4B-0374-6E65B53CC1AD}"/>
                </a:ext>
              </a:extLst>
            </p:cNvPr>
            <p:cNvSpPr/>
            <p:nvPr/>
          </p:nvSpPr>
          <p:spPr>
            <a:xfrm>
              <a:off x="4384316" y="3628022"/>
              <a:ext cx="209438" cy="201445"/>
            </a:xfrm>
            <a:custGeom>
              <a:avLst/>
              <a:gdLst/>
              <a:ahLst/>
              <a:cxnLst/>
              <a:rect l="l" t="t" r="r" b="b"/>
              <a:pathLst>
                <a:path w="7519" h="7232" extrusionOk="0">
                  <a:moveTo>
                    <a:pt x="24" y="0"/>
                  </a:moveTo>
                  <a:lnTo>
                    <a:pt x="1447" y="2583"/>
                  </a:lnTo>
                  <a:lnTo>
                    <a:pt x="1" y="5257"/>
                  </a:lnTo>
                  <a:cubicBezTo>
                    <a:pt x="1252" y="5418"/>
                    <a:pt x="2365" y="6141"/>
                    <a:pt x="2996" y="7231"/>
                  </a:cubicBezTo>
                  <a:lnTo>
                    <a:pt x="5958" y="7151"/>
                  </a:lnTo>
                  <a:lnTo>
                    <a:pt x="7518" y="4580"/>
                  </a:lnTo>
                  <a:cubicBezTo>
                    <a:pt x="5946" y="1894"/>
                    <a:pt x="3134" y="184"/>
                    <a:pt x="24" y="0"/>
                  </a:cubicBezTo>
                  <a:close/>
                </a:path>
              </a:pathLst>
            </a:custGeom>
            <a:solidFill>
              <a:schemeClr val="bg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872;p60">
              <a:extLst>
                <a:ext uri="{FF2B5EF4-FFF2-40B4-BE49-F238E27FC236}">
                  <a16:creationId xmlns:a16="http://schemas.microsoft.com/office/drawing/2014/main" id="{7D32EA29-E380-B5B0-C052-D8F19F2AA861}"/>
                </a:ext>
              </a:extLst>
            </p:cNvPr>
            <p:cNvSpPr/>
            <p:nvPr/>
          </p:nvSpPr>
          <p:spPr>
            <a:xfrm>
              <a:off x="4468077" y="3770278"/>
              <a:ext cx="172670" cy="245232"/>
            </a:xfrm>
            <a:custGeom>
              <a:avLst/>
              <a:gdLst/>
              <a:ahLst/>
              <a:cxnLst/>
              <a:rect l="l" t="t" r="r" b="b"/>
              <a:pathLst>
                <a:path w="6199" h="8804" extrusionOk="0">
                  <a:moveTo>
                    <a:pt x="4798" y="1"/>
                  </a:moveTo>
                  <a:lnTo>
                    <a:pt x="3249" y="2549"/>
                  </a:lnTo>
                  <a:lnTo>
                    <a:pt x="242" y="2629"/>
                  </a:lnTo>
                  <a:cubicBezTo>
                    <a:pt x="724" y="3800"/>
                    <a:pt x="644" y="5131"/>
                    <a:pt x="1" y="6221"/>
                  </a:cubicBezTo>
                  <a:lnTo>
                    <a:pt x="1550" y="8746"/>
                  </a:lnTo>
                  <a:lnTo>
                    <a:pt x="4557" y="8804"/>
                  </a:lnTo>
                  <a:cubicBezTo>
                    <a:pt x="6107" y="6095"/>
                    <a:pt x="6199" y="2790"/>
                    <a:pt x="4798" y="1"/>
                  </a:cubicBezTo>
                  <a:close/>
                </a:path>
              </a:pathLst>
            </a:custGeom>
            <a:solidFill>
              <a:schemeClr val="accent6">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873;p60">
              <a:extLst>
                <a:ext uri="{FF2B5EF4-FFF2-40B4-BE49-F238E27FC236}">
                  <a16:creationId xmlns:a16="http://schemas.microsoft.com/office/drawing/2014/main" id="{F3444E0E-6F1C-873B-F79A-6452C3A1A3B9}"/>
                </a:ext>
              </a:extLst>
            </p:cNvPr>
            <p:cNvSpPr/>
            <p:nvPr/>
          </p:nvSpPr>
          <p:spPr>
            <a:xfrm>
              <a:off x="4154455" y="3627688"/>
              <a:ext cx="253866" cy="190888"/>
            </a:xfrm>
            <a:custGeom>
              <a:avLst/>
              <a:gdLst/>
              <a:ahLst/>
              <a:cxnLst/>
              <a:rect l="l" t="t" r="r" b="b"/>
              <a:pathLst>
                <a:path w="9114" h="6853" extrusionOk="0">
                  <a:moveTo>
                    <a:pt x="7690" y="1"/>
                  </a:moveTo>
                  <a:cubicBezTo>
                    <a:pt x="4592" y="24"/>
                    <a:pt x="1711" y="1585"/>
                    <a:pt x="1" y="4156"/>
                  </a:cubicBezTo>
                  <a:lnTo>
                    <a:pt x="2904" y="4225"/>
                  </a:lnTo>
                  <a:lnTo>
                    <a:pt x="4511" y="6853"/>
                  </a:lnTo>
                  <a:cubicBezTo>
                    <a:pt x="5257" y="5854"/>
                    <a:pt x="6428" y="5258"/>
                    <a:pt x="7679" y="5235"/>
                  </a:cubicBezTo>
                  <a:lnTo>
                    <a:pt x="9114" y="2606"/>
                  </a:lnTo>
                  <a:lnTo>
                    <a:pt x="7690"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874;p60">
              <a:extLst>
                <a:ext uri="{FF2B5EF4-FFF2-40B4-BE49-F238E27FC236}">
                  <a16:creationId xmlns:a16="http://schemas.microsoft.com/office/drawing/2014/main" id="{6EF07E47-E982-6AB9-E87B-1953CB35CCB9}"/>
                </a:ext>
              </a:extLst>
            </p:cNvPr>
            <p:cNvSpPr/>
            <p:nvPr/>
          </p:nvSpPr>
          <p:spPr>
            <a:xfrm>
              <a:off x="4099804" y="3758133"/>
              <a:ext cx="171362" cy="243311"/>
            </a:xfrm>
            <a:custGeom>
              <a:avLst/>
              <a:gdLst/>
              <a:ahLst/>
              <a:cxnLst/>
              <a:rect l="l" t="t" r="r" b="b"/>
              <a:pathLst>
                <a:path w="6152" h="8735" extrusionOk="0">
                  <a:moveTo>
                    <a:pt x="1641" y="1"/>
                  </a:moveTo>
                  <a:cubicBezTo>
                    <a:pt x="103" y="2686"/>
                    <a:pt x="0" y="5957"/>
                    <a:pt x="1366" y="8735"/>
                  </a:cubicBezTo>
                  <a:lnTo>
                    <a:pt x="2869" y="6244"/>
                  </a:lnTo>
                  <a:lnTo>
                    <a:pt x="5957" y="6164"/>
                  </a:lnTo>
                  <a:cubicBezTo>
                    <a:pt x="5486" y="5016"/>
                    <a:pt x="5555" y="3731"/>
                    <a:pt x="6152" y="2640"/>
                  </a:cubicBezTo>
                  <a:lnTo>
                    <a:pt x="4568" y="58"/>
                  </a:lnTo>
                  <a:lnTo>
                    <a:pt x="1641" y="1"/>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875;p60">
              <a:extLst>
                <a:ext uri="{FF2B5EF4-FFF2-40B4-BE49-F238E27FC236}">
                  <a16:creationId xmlns:a16="http://schemas.microsoft.com/office/drawing/2014/main" id="{E2F60CCD-9D88-A257-F74C-538DDAE1BBA5}"/>
                </a:ext>
              </a:extLst>
            </p:cNvPr>
            <p:cNvSpPr/>
            <p:nvPr/>
          </p:nvSpPr>
          <p:spPr>
            <a:xfrm>
              <a:off x="4145821" y="3943872"/>
              <a:ext cx="208158" cy="201445"/>
            </a:xfrm>
            <a:custGeom>
              <a:avLst/>
              <a:gdLst/>
              <a:ahLst/>
              <a:cxnLst/>
              <a:rect l="l" t="t" r="r" b="b"/>
              <a:pathLst>
                <a:path w="7473" h="7232" extrusionOk="0">
                  <a:moveTo>
                    <a:pt x="4546" y="1"/>
                  </a:moveTo>
                  <a:lnTo>
                    <a:pt x="1516" y="81"/>
                  </a:lnTo>
                  <a:lnTo>
                    <a:pt x="1" y="2583"/>
                  </a:lnTo>
                  <a:cubicBezTo>
                    <a:pt x="1550" y="5280"/>
                    <a:pt x="4339" y="7025"/>
                    <a:pt x="7438" y="7232"/>
                  </a:cubicBezTo>
                  <a:lnTo>
                    <a:pt x="6026" y="4649"/>
                  </a:lnTo>
                  <a:lnTo>
                    <a:pt x="7472" y="1964"/>
                  </a:lnTo>
                  <a:cubicBezTo>
                    <a:pt x="6256" y="1791"/>
                    <a:pt x="5177" y="1068"/>
                    <a:pt x="4546" y="1"/>
                  </a:cubicBezTo>
                  <a:close/>
                </a:path>
              </a:pathLst>
            </a:custGeom>
            <a:solidFill>
              <a:schemeClr val="bg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876;p60">
              <a:extLst>
                <a:ext uri="{FF2B5EF4-FFF2-40B4-BE49-F238E27FC236}">
                  <a16:creationId xmlns:a16="http://schemas.microsoft.com/office/drawing/2014/main" id="{3601EC2B-94C6-B74F-4186-B4D26AF30EA6}"/>
                </a:ext>
              </a:extLst>
            </p:cNvPr>
            <p:cNvSpPr/>
            <p:nvPr/>
          </p:nvSpPr>
          <p:spPr>
            <a:xfrm>
              <a:off x="4329665" y="3956685"/>
              <a:ext cx="256402" cy="188966"/>
            </a:xfrm>
            <a:custGeom>
              <a:avLst/>
              <a:gdLst/>
              <a:ahLst/>
              <a:cxnLst/>
              <a:rect l="l" t="t" r="r" b="b"/>
              <a:pathLst>
                <a:path w="9205" h="6784" extrusionOk="0">
                  <a:moveTo>
                    <a:pt x="4649" y="0"/>
                  </a:moveTo>
                  <a:cubicBezTo>
                    <a:pt x="3880" y="976"/>
                    <a:pt x="2697" y="1549"/>
                    <a:pt x="1446" y="1549"/>
                  </a:cubicBezTo>
                  <a:lnTo>
                    <a:pt x="1435" y="1549"/>
                  </a:lnTo>
                  <a:lnTo>
                    <a:pt x="0" y="4189"/>
                  </a:lnTo>
                  <a:lnTo>
                    <a:pt x="1435" y="6783"/>
                  </a:lnTo>
                  <a:lnTo>
                    <a:pt x="1446" y="6783"/>
                  </a:lnTo>
                  <a:cubicBezTo>
                    <a:pt x="1458" y="6783"/>
                    <a:pt x="1469" y="6783"/>
                    <a:pt x="1481" y="6783"/>
                  </a:cubicBezTo>
                  <a:cubicBezTo>
                    <a:pt x="4589" y="6783"/>
                    <a:pt x="7490" y="5224"/>
                    <a:pt x="9205" y="2628"/>
                  </a:cubicBezTo>
                  <a:lnTo>
                    <a:pt x="6221" y="2559"/>
                  </a:lnTo>
                  <a:lnTo>
                    <a:pt x="4649" y="0"/>
                  </a:ln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 name="Group 731">
            <a:extLst>
              <a:ext uri="{FF2B5EF4-FFF2-40B4-BE49-F238E27FC236}">
                <a16:creationId xmlns:a16="http://schemas.microsoft.com/office/drawing/2014/main" id="{EBD543AC-DDB6-12CA-667E-0D8C922382DD}"/>
              </a:ext>
            </a:extLst>
          </p:cNvPr>
          <p:cNvGrpSpPr/>
          <p:nvPr userDrawn="1"/>
        </p:nvGrpSpPr>
        <p:grpSpPr>
          <a:xfrm>
            <a:off x="4408712" y="3646457"/>
            <a:ext cx="536179" cy="518047"/>
            <a:chOff x="4800598" y="3627604"/>
            <a:chExt cx="536179" cy="518047"/>
          </a:xfrm>
        </p:grpSpPr>
        <p:sp>
          <p:nvSpPr>
            <p:cNvPr id="293" name="Google Shape;878;p60">
              <a:extLst>
                <a:ext uri="{FF2B5EF4-FFF2-40B4-BE49-F238E27FC236}">
                  <a16:creationId xmlns:a16="http://schemas.microsoft.com/office/drawing/2014/main" id="{253488B0-5F96-D2D8-D95B-61B5DE43066B}"/>
                </a:ext>
              </a:extLst>
            </p:cNvPr>
            <p:cNvSpPr/>
            <p:nvPr/>
          </p:nvSpPr>
          <p:spPr>
            <a:xfrm>
              <a:off x="5164748" y="3736964"/>
              <a:ext cx="172029" cy="228602"/>
            </a:xfrm>
            <a:custGeom>
              <a:avLst/>
              <a:gdLst/>
              <a:ahLst/>
              <a:cxnLst/>
              <a:rect l="l" t="t" r="r" b="b"/>
              <a:pathLst>
                <a:path w="6176" h="8207" extrusionOk="0">
                  <a:moveTo>
                    <a:pt x="4121" y="0"/>
                  </a:moveTo>
                  <a:lnTo>
                    <a:pt x="2973" y="2732"/>
                  </a:lnTo>
                  <a:lnTo>
                    <a:pt x="0" y="3260"/>
                  </a:lnTo>
                  <a:cubicBezTo>
                    <a:pt x="391" y="3891"/>
                    <a:pt x="586" y="4625"/>
                    <a:pt x="586" y="5372"/>
                  </a:cubicBezTo>
                  <a:cubicBezTo>
                    <a:pt x="586" y="5658"/>
                    <a:pt x="563" y="5945"/>
                    <a:pt x="494" y="6232"/>
                  </a:cubicBezTo>
                  <a:lnTo>
                    <a:pt x="2743" y="8206"/>
                  </a:lnTo>
                  <a:lnTo>
                    <a:pt x="5613" y="7392"/>
                  </a:lnTo>
                  <a:cubicBezTo>
                    <a:pt x="6175" y="4832"/>
                    <a:pt x="5636" y="2146"/>
                    <a:pt x="4121" y="0"/>
                  </a:cubicBezTo>
                  <a:close/>
                </a:path>
              </a:pathLst>
            </a:custGeom>
            <a:solidFill>
              <a:schemeClr val="tx2">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879;p60">
              <a:extLst>
                <a:ext uri="{FF2B5EF4-FFF2-40B4-BE49-F238E27FC236}">
                  <a16:creationId xmlns:a16="http://schemas.microsoft.com/office/drawing/2014/main" id="{E20F9BFD-A631-5F5A-11E5-4E9CCC261FE2}"/>
                </a:ext>
              </a:extLst>
            </p:cNvPr>
            <p:cNvSpPr/>
            <p:nvPr/>
          </p:nvSpPr>
          <p:spPr>
            <a:xfrm>
              <a:off x="4815639" y="3891059"/>
              <a:ext cx="190553" cy="221890"/>
            </a:xfrm>
            <a:custGeom>
              <a:avLst/>
              <a:gdLst/>
              <a:ahLst/>
              <a:cxnLst/>
              <a:rect l="l" t="t" r="r" b="b"/>
              <a:pathLst>
                <a:path w="6841" h="7966" extrusionOk="0">
                  <a:moveTo>
                    <a:pt x="2215" y="0"/>
                  </a:moveTo>
                  <a:lnTo>
                    <a:pt x="0" y="1963"/>
                  </a:lnTo>
                  <a:cubicBezTo>
                    <a:pt x="597" y="4511"/>
                    <a:pt x="2250" y="6691"/>
                    <a:pt x="4534" y="7965"/>
                  </a:cubicBezTo>
                  <a:lnTo>
                    <a:pt x="4373" y="5027"/>
                  </a:lnTo>
                  <a:lnTo>
                    <a:pt x="6841" y="3248"/>
                  </a:lnTo>
                  <a:cubicBezTo>
                    <a:pt x="5980" y="2686"/>
                    <a:pt x="5360" y="1814"/>
                    <a:pt x="5108" y="804"/>
                  </a:cubicBezTo>
                  <a:lnTo>
                    <a:pt x="22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880;p60">
              <a:extLst>
                <a:ext uri="{FF2B5EF4-FFF2-40B4-BE49-F238E27FC236}">
                  <a16:creationId xmlns:a16="http://schemas.microsoft.com/office/drawing/2014/main" id="{BDA9CC10-9A15-0BC7-1011-02DF786058D1}"/>
                </a:ext>
              </a:extLst>
            </p:cNvPr>
            <p:cNvSpPr/>
            <p:nvPr/>
          </p:nvSpPr>
          <p:spPr>
            <a:xfrm>
              <a:off x="5082269" y="3627939"/>
              <a:ext cx="187043" cy="186738"/>
            </a:xfrm>
            <a:custGeom>
              <a:avLst/>
              <a:gdLst/>
              <a:ahLst/>
              <a:cxnLst/>
              <a:rect l="l" t="t" r="r" b="b"/>
              <a:pathLst>
                <a:path w="6715" h="6704" extrusionOk="0">
                  <a:moveTo>
                    <a:pt x="12" y="0"/>
                  </a:moveTo>
                  <a:lnTo>
                    <a:pt x="1435" y="2583"/>
                  </a:lnTo>
                  <a:lnTo>
                    <a:pt x="0" y="5257"/>
                  </a:lnTo>
                  <a:cubicBezTo>
                    <a:pt x="1022" y="5383"/>
                    <a:pt x="1963" y="5900"/>
                    <a:pt x="2629" y="6703"/>
                  </a:cubicBezTo>
                  <a:lnTo>
                    <a:pt x="5567" y="6187"/>
                  </a:lnTo>
                  <a:lnTo>
                    <a:pt x="6714" y="3432"/>
                  </a:lnTo>
                  <a:cubicBezTo>
                    <a:pt x="5062" y="1401"/>
                    <a:pt x="2629" y="150"/>
                    <a:pt x="12" y="0"/>
                  </a:cubicBezTo>
                  <a:close/>
                </a:path>
              </a:pathLst>
            </a:custGeom>
            <a:solidFill>
              <a:schemeClr val="tx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881;p60">
              <a:extLst>
                <a:ext uri="{FF2B5EF4-FFF2-40B4-BE49-F238E27FC236}">
                  <a16:creationId xmlns:a16="http://schemas.microsoft.com/office/drawing/2014/main" id="{58FC2577-15CD-9966-C17C-6E8C11F73F99}"/>
                </a:ext>
              </a:extLst>
            </p:cNvPr>
            <p:cNvSpPr/>
            <p:nvPr/>
          </p:nvSpPr>
          <p:spPr>
            <a:xfrm>
              <a:off x="4952157" y="3989192"/>
              <a:ext cx="213895" cy="156459"/>
            </a:xfrm>
            <a:custGeom>
              <a:avLst/>
              <a:gdLst/>
              <a:ahLst/>
              <a:cxnLst/>
              <a:rect l="l" t="t" r="r" b="b"/>
              <a:pathLst>
                <a:path w="7679" h="5617" extrusionOk="0">
                  <a:moveTo>
                    <a:pt x="2433" y="1"/>
                  </a:moveTo>
                  <a:lnTo>
                    <a:pt x="0" y="1757"/>
                  </a:lnTo>
                  <a:lnTo>
                    <a:pt x="149" y="4718"/>
                  </a:lnTo>
                  <a:cubicBezTo>
                    <a:pt x="1415" y="5317"/>
                    <a:pt x="2781" y="5616"/>
                    <a:pt x="4148" y="5616"/>
                  </a:cubicBezTo>
                  <a:cubicBezTo>
                    <a:pt x="5347" y="5616"/>
                    <a:pt x="6546" y="5386"/>
                    <a:pt x="7678" y="4924"/>
                  </a:cubicBezTo>
                  <a:lnTo>
                    <a:pt x="5280" y="3203"/>
                  </a:lnTo>
                  <a:lnTo>
                    <a:pt x="5417" y="173"/>
                  </a:lnTo>
                  <a:lnTo>
                    <a:pt x="5417" y="173"/>
                  </a:lnTo>
                  <a:cubicBezTo>
                    <a:pt x="5016" y="311"/>
                    <a:pt x="4591" y="379"/>
                    <a:pt x="4155" y="379"/>
                  </a:cubicBezTo>
                  <a:cubicBezTo>
                    <a:pt x="3558" y="379"/>
                    <a:pt x="2973" y="253"/>
                    <a:pt x="2433"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882;p60">
              <a:extLst>
                <a:ext uri="{FF2B5EF4-FFF2-40B4-BE49-F238E27FC236}">
                  <a16:creationId xmlns:a16="http://schemas.microsoft.com/office/drawing/2014/main" id="{B7499C10-9F8B-0451-9410-1775971E2B3B}"/>
                </a:ext>
              </a:extLst>
            </p:cNvPr>
            <p:cNvSpPr/>
            <p:nvPr/>
          </p:nvSpPr>
          <p:spPr>
            <a:xfrm>
              <a:off x="5114246" y="3925906"/>
              <a:ext cx="202698" cy="193423"/>
            </a:xfrm>
            <a:custGeom>
              <a:avLst/>
              <a:gdLst/>
              <a:ahLst/>
              <a:cxnLst/>
              <a:rect l="l" t="t" r="r" b="b"/>
              <a:pathLst>
                <a:path w="7277" h="6944" extrusionOk="0">
                  <a:moveTo>
                    <a:pt x="2158" y="0"/>
                  </a:moveTo>
                  <a:cubicBezTo>
                    <a:pt x="1790" y="964"/>
                    <a:pt x="1079" y="1768"/>
                    <a:pt x="149" y="2227"/>
                  </a:cubicBezTo>
                  <a:lnTo>
                    <a:pt x="0" y="5222"/>
                  </a:lnTo>
                  <a:lnTo>
                    <a:pt x="2422" y="6944"/>
                  </a:lnTo>
                  <a:cubicBezTo>
                    <a:pt x="4775" y="5785"/>
                    <a:pt x="6542" y="3696"/>
                    <a:pt x="7277" y="1171"/>
                  </a:cubicBezTo>
                  <a:lnTo>
                    <a:pt x="7277" y="1171"/>
                  </a:lnTo>
                  <a:lnTo>
                    <a:pt x="4430" y="1986"/>
                  </a:lnTo>
                  <a:lnTo>
                    <a:pt x="2158"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883;p60">
              <a:extLst>
                <a:ext uri="{FF2B5EF4-FFF2-40B4-BE49-F238E27FC236}">
                  <a16:creationId xmlns:a16="http://schemas.microsoft.com/office/drawing/2014/main" id="{3FA69C5A-E8D9-B274-4A9E-5256DD776FE1}"/>
                </a:ext>
              </a:extLst>
            </p:cNvPr>
            <p:cNvSpPr/>
            <p:nvPr/>
          </p:nvSpPr>
          <p:spPr>
            <a:xfrm>
              <a:off x="4800598" y="3726407"/>
              <a:ext cx="177796" cy="203032"/>
            </a:xfrm>
            <a:custGeom>
              <a:avLst/>
              <a:gdLst/>
              <a:ahLst/>
              <a:cxnLst/>
              <a:rect l="l" t="t" r="r" b="b"/>
              <a:pathLst>
                <a:path w="6383" h="7289" extrusionOk="0">
                  <a:moveTo>
                    <a:pt x="2296" y="0"/>
                  </a:moveTo>
                  <a:cubicBezTo>
                    <a:pt x="678" y="2055"/>
                    <a:pt x="1" y="4706"/>
                    <a:pt x="425" y="7288"/>
                  </a:cubicBezTo>
                  <a:lnTo>
                    <a:pt x="2618" y="5337"/>
                  </a:lnTo>
                  <a:lnTo>
                    <a:pt x="5556" y="6152"/>
                  </a:lnTo>
                  <a:cubicBezTo>
                    <a:pt x="5544" y="6026"/>
                    <a:pt x="5533" y="5888"/>
                    <a:pt x="5533" y="5751"/>
                  </a:cubicBezTo>
                  <a:cubicBezTo>
                    <a:pt x="5533" y="4855"/>
                    <a:pt x="5831" y="3983"/>
                    <a:pt x="6382" y="3271"/>
                  </a:cubicBezTo>
                  <a:lnTo>
                    <a:pt x="5211" y="505"/>
                  </a:lnTo>
                  <a:lnTo>
                    <a:pt x="2296" y="0"/>
                  </a:lnTo>
                  <a:close/>
                </a:path>
              </a:pathLst>
            </a:custGeom>
            <a:solidFill>
              <a:schemeClr val="accent6">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884;p60">
              <a:extLst>
                <a:ext uri="{FF2B5EF4-FFF2-40B4-BE49-F238E27FC236}">
                  <a16:creationId xmlns:a16="http://schemas.microsoft.com/office/drawing/2014/main" id="{F5554382-FA0C-30A6-52B8-DB14CD77FA42}"/>
                </a:ext>
              </a:extLst>
            </p:cNvPr>
            <p:cNvSpPr/>
            <p:nvPr/>
          </p:nvSpPr>
          <p:spPr>
            <a:xfrm>
              <a:off x="4875110" y="3627604"/>
              <a:ext cx="230830" cy="178102"/>
            </a:xfrm>
            <a:custGeom>
              <a:avLst/>
              <a:gdLst/>
              <a:ahLst/>
              <a:cxnLst/>
              <a:rect l="l" t="t" r="r" b="b"/>
              <a:pathLst>
                <a:path w="8287" h="6394" extrusionOk="0">
                  <a:moveTo>
                    <a:pt x="6863" y="1"/>
                  </a:moveTo>
                  <a:cubicBezTo>
                    <a:pt x="4235" y="12"/>
                    <a:pt x="1756" y="1137"/>
                    <a:pt x="0" y="3088"/>
                  </a:cubicBezTo>
                  <a:lnTo>
                    <a:pt x="2904" y="3593"/>
                  </a:lnTo>
                  <a:lnTo>
                    <a:pt x="4086" y="6394"/>
                  </a:lnTo>
                  <a:cubicBezTo>
                    <a:pt x="4820" y="5671"/>
                    <a:pt x="5819" y="5258"/>
                    <a:pt x="6852" y="5235"/>
                  </a:cubicBezTo>
                  <a:lnTo>
                    <a:pt x="8287" y="2606"/>
                  </a:lnTo>
                  <a:lnTo>
                    <a:pt x="6863" y="1"/>
                  </a:lnTo>
                  <a:close/>
                </a:path>
              </a:pathLst>
            </a:custGeom>
            <a:solidFill>
              <a:schemeClr val="tx2">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9" name="Group 728">
            <a:extLst>
              <a:ext uri="{FF2B5EF4-FFF2-40B4-BE49-F238E27FC236}">
                <a16:creationId xmlns:a16="http://schemas.microsoft.com/office/drawing/2014/main" id="{5A9F3E1D-15C5-0A32-17E4-B55CCED5B27E}"/>
              </a:ext>
            </a:extLst>
          </p:cNvPr>
          <p:cNvGrpSpPr/>
          <p:nvPr userDrawn="1"/>
        </p:nvGrpSpPr>
        <p:grpSpPr>
          <a:xfrm>
            <a:off x="3044278" y="2883023"/>
            <a:ext cx="557677" cy="514185"/>
            <a:chOff x="3436164" y="2864170"/>
            <a:chExt cx="557677" cy="514185"/>
          </a:xfrm>
        </p:grpSpPr>
        <p:sp>
          <p:nvSpPr>
            <p:cNvPr id="301" name="Google Shape;886;p60">
              <a:extLst>
                <a:ext uri="{FF2B5EF4-FFF2-40B4-BE49-F238E27FC236}">
                  <a16:creationId xmlns:a16="http://schemas.microsoft.com/office/drawing/2014/main" id="{4BFE33CD-76B1-9DE0-AB3B-3EA3CF56EAB5}"/>
                </a:ext>
              </a:extLst>
            </p:cNvPr>
            <p:cNvSpPr/>
            <p:nvPr/>
          </p:nvSpPr>
          <p:spPr>
            <a:xfrm>
              <a:off x="3436164" y="3020349"/>
              <a:ext cx="189355" cy="308992"/>
            </a:xfrm>
            <a:custGeom>
              <a:avLst/>
              <a:gdLst/>
              <a:ahLst/>
              <a:cxnLst/>
              <a:rect l="l" t="t" r="r" b="b"/>
              <a:pathLst>
                <a:path w="15530" h="25342" extrusionOk="0">
                  <a:moveTo>
                    <a:pt x="7747" y="0"/>
                  </a:moveTo>
                  <a:lnTo>
                    <a:pt x="2824" y="1768"/>
                  </a:lnTo>
                  <a:cubicBezTo>
                    <a:pt x="0" y="10456"/>
                    <a:pt x="3099" y="19971"/>
                    <a:pt x="10479" y="25342"/>
                  </a:cubicBezTo>
                  <a:lnTo>
                    <a:pt x="10330" y="20108"/>
                  </a:lnTo>
                  <a:lnTo>
                    <a:pt x="15529" y="18387"/>
                  </a:lnTo>
                  <a:cubicBezTo>
                    <a:pt x="11156" y="15208"/>
                    <a:pt x="9320" y="9572"/>
                    <a:pt x="10996" y="4430"/>
                  </a:cubicBezTo>
                  <a:lnTo>
                    <a:pt x="7747" y="0"/>
                  </a:lnTo>
                  <a:close/>
                </a:path>
              </a:pathLst>
            </a:cu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887;p60">
              <a:extLst>
                <a:ext uri="{FF2B5EF4-FFF2-40B4-BE49-F238E27FC236}">
                  <a16:creationId xmlns:a16="http://schemas.microsoft.com/office/drawing/2014/main" id="{0D1C8773-A0D5-4DA1-BC17-54CE6EC63970}"/>
                </a:ext>
              </a:extLst>
            </p:cNvPr>
            <p:cNvSpPr/>
            <p:nvPr/>
          </p:nvSpPr>
          <p:spPr>
            <a:xfrm>
              <a:off x="3562104" y="3244526"/>
              <a:ext cx="304102" cy="133829"/>
            </a:xfrm>
            <a:custGeom>
              <a:avLst/>
              <a:gdLst/>
              <a:ahLst/>
              <a:cxnLst/>
              <a:rect l="l" t="t" r="r" b="b"/>
              <a:pathLst>
                <a:path w="24941" h="10976" extrusionOk="0">
                  <a:moveTo>
                    <a:pt x="5212" y="1"/>
                  </a:moveTo>
                  <a:lnTo>
                    <a:pt x="1" y="1722"/>
                  </a:lnTo>
                  <a:lnTo>
                    <a:pt x="162" y="6956"/>
                  </a:lnTo>
                  <a:cubicBezTo>
                    <a:pt x="3851" y="9636"/>
                    <a:pt x="8198" y="10976"/>
                    <a:pt x="12547" y="10976"/>
                  </a:cubicBezTo>
                  <a:cubicBezTo>
                    <a:pt x="16895" y="10976"/>
                    <a:pt x="21245" y="9636"/>
                    <a:pt x="24941" y="6956"/>
                  </a:cubicBezTo>
                  <a:lnTo>
                    <a:pt x="19914" y="5475"/>
                  </a:lnTo>
                  <a:lnTo>
                    <a:pt x="19880" y="1"/>
                  </a:lnTo>
                  <a:cubicBezTo>
                    <a:pt x="17693" y="1590"/>
                    <a:pt x="15119" y="2385"/>
                    <a:pt x="12546" y="2385"/>
                  </a:cubicBezTo>
                  <a:cubicBezTo>
                    <a:pt x="9972" y="2385"/>
                    <a:pt x="7398" y="1590"/>
                    <a:pt x="5212" y="1"/>
                  </a:cubicBezTo>
                  <a:close/>
                </a:path>
              </a:pathLst>
            </a:custGeom>
            <a:solidFill>
              <a:schemeClr val="tx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888;p60">
              <a:extLst>
                <a:ext uri="{FF2B5EF4-FFF2-40B4-BE49-F238E27FC236}">
                  <a16:creationId xmlns:a16="http://schemas.microsoft.com/office/drawing/2014/main" id="{331770EB-B802-F5C9-9C8B-649ABD0A551E}"/>
                </a:ext>
              </a:extLst>
            </p:cNvPr>
            <p:cNvSpPr/>
            <p:nvPr/>
          </p:nvSpPr>
          <p:spPr>
            <a:xfrm>
              <a:off x="3804486" y="3041893"/>
              <a:ext cx="189355" cy="287312"/>
            </a:xfrm>
            <a:custGeom>
              <a:avLst/>
              <a:gdLst/>
              <a:ahLst/>
              <a:cxnLst/>
              <a:rect l="l" t="t" r="r" b="b"/>
              <a:pathLst>
                <a:path w="15530" h="23564" extrusionOk="0">
                  <a:moveTo>
                    <a:pt x="12717" y="1"/>
                  </a:moveTo>
                  <a:lnTo>
                    <a:pt x="9768" y="4328"/>
                  </a:lnTo>
                  <a:lnTo>
                    <a:pt x="4546" y="2652"/>
                  </a:lnTo>
                  <a:lnTo>
                    <a:pt x="4546" y="2652"/>
                  </a:lnTo>
                  <a:cubicBezTo>
                    <a:pt x="6210" y="7805"/>
                    <a:pt x="4373" y="13429"/>
                    <a:pt x="1" y="16620"/>
                  </a:cubicBezTo>
                  <a:lnTo>
                    <a:pt x="35" y="22094"/>
                  </a:lnTo>
                  <a:lnTo>
                    <a:pt x="5051" y="23563"/>
                  </a:lnTo>
                  <a:cubicBezTo>
                    <a:pt x="12442" y="18192"/>
                    <a:pt x="15529" y="8677"/>
                    <a:pt x="12717"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889;p60">
              <a:extLst>
                <a:ext uri="{FF2B5EF4-FFF2-40B4-BE49-F238E27FC236}">
                  <a16:creationId xmlns:a16="http://schemas.microsoft.com/office/drawing/2014/main" id="{24448E58-D80B-28D4-158C-22980909C467}"/>
                </a:ext>
              </a:extLst>
            </p:cNvPr>
            <p:cNvSpPr/>
            <p:nvPr/>
          </p:nvSpPr>
          <p:spPr>
            <a:xfrm>
              <a:off x="3715063" y="2864170"/>
              <a:ext cx="244491" cy="230494"/>
            </a:xfrm>
            <a:custGeom>
              <a:avLst/>
              <a:gdLst/>
              <a:ahLst/>
              <a:cxnLst/>
              <a:rect l="l" t="t" r="r" b="b"/>
              <a:pathLst>
                <a:path w="20052" h="18904" extrusionOk="0">
                  <a:moveTo>
                    <a:pt x="1" y="1"/>
                  </a:moveTo>
                  <a:lnTo>
                    <a:pt x="3203" y="4144"/>
                  </a:lnTo>
                  <a:lnTo>
                    <a:pt x="1" y="8609"/>
                  </a:lnTo>
                  <a:cubicBezTo>
                    <a:pt x="5406" y="8609"/>
                    <a:pt x="10204" y="12086"/>
                    <a:pt x="11868" y="17228"/>
                  </a:cubicBezTo>
                  <a:lnTo>
                    <a:pt x="17102" y="18904"/>
                  </a:lnTo>
                  <a:lnTo>
                    <a:pt x="20051" y="14577"/>
                  </a:lnTo>
                  <a:cubicBezTo>
                    <a:pt x="17228" y="5888"/>
                    <a:pt x="9136" y="12"/>
                    <a:pt x="1" y="1"/>
                  </a:cubicBezTo>
                  <a:close/>
                </a:path>
              </a:pathLst>
            </a:custGeom>
            <a:solidFill>
              <a:schemeClr val="accent6">
                <a:lumMod val="9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890;p60">
              <a:extLst>
                <a:ext uri="{FF2B5EF4-FFF2-40B4-BE49-F238E27FC236}">
                  <a16:creationId xmlns:a16="http://schemas.microsoft.com/office/drawing/2014/main" id="{29584166-37B8-F62C-A04E-FE18CBD7C7D1}"/>
                </a:ext>
              </a:extLst>
            </p:cNvPr>
            <p:cNvSpPr/>
            <p:nvPr/>
          </p:nvSpPr>
          <p:spPr>
            <a:xfrm>
              <a:off x="3470584" y="2864317"/>
              <a:ext cx="283533" cy="209912"/>
            </a:xfrm>
            <a:custGeom>
              <a:avLst/>
              <a:gdLst/>
              <a:ahLst/>
              <a:cxnLst/>
              <a:rect l="l" t="t" r="r" b="b"/>
              <a:pathLst>
                <a:path w="23254" h="17216" extrusionOk="0">
                  <a:moveTo>
                    <a:pt x="20052" y="0"/>
                  </a:moveTo>
                  <a:cubicBezTo>
                    <a:pt x="10916" y="0"/>
                    <a:pt x="2824" y="5888"/>
                    <a:pt x="1" y="14565"/>
                  </a:cubicBezTo>
                  <a:lnTo>
                    <a:pt x="1" y="14565"/>
                  </a:lnTo>
                  <a:lnTo>
                    <a:pt x="4924" y="12809"/>
                  </a:lnTo>
                  <a:lnTo>
                    <a:pt x="8173" y="17216"/>
                  </a:lnTo>
                  <a:cubicBezTo>
                    <a:pt x="9845" y="12083"/>
                    <a:pt x="14630" y="8596"/>
                    <a:pt x="20025" y="8596"/>
                  </a:cubicBezTo>
                  <a:cubicBezTo>
                    <a:pt x="20034" y="8596"/>
                    <a:pt x="20043" y="8597"/>
                    <a:pt x="20052" y="8597"/>
                  </a:cubicBezTo>
                  <a:lnTo>
                    <a:pt x="23254" y="4143"/>
                  </a:lnTo>
                  <a:lnTo>
                    <a:pt x="20052"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902;p60">
            <a:extLst>
              <a:ext uri="{FF2B5EF4-FFF2-40B4-BE49-F238E27FC236}">
                <a16:creationId xmlns:a16="http://schemas.microsoft.com/office/drawing/2014/main" id="{445EA185-0A43-D700-C31C-E35A70CC2AF0}"/>
              </a:ext>
            </a:extLst>
          </p:cNvPr>
          <p:cNvSpPr/>
          <p:nvPr userDrawn="1"/>
        </p:nvSpPr>
        <p:spPr>
          <a:xfrm>
            <a:off x="8349550" y="2928542"/>
            <a:ext cx="178909" cy="90710"/>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903;p60">
            <a:extLst>
              <a:ext uri="{FF2B5EF4-FFF2-40B4-BE49-F238E27FC236}">
                <a16:creationId xmlns:a16="http://schemas.microsoft.com/office/drawing/2014/main" id="{5542AE36-8559-9899-0EDA-F837647B2D5A}"/>
              </a:ext>
            </a:extLst>
          </p:cNvPr>
          <p:cNvSpPr/>
          <p:nvPr userDrawn="1"/>
        </p:nvSpPr>
        <p:spPr>
          <a:xfrm>
            <a:off x="8049087" y="2911562"/>
            <a:ext cx="165748" cy="124667"/>
          </a:xfrm>
          <a:custGeom>
            <a:avLst/>
            <a:gdLst/>
            <a:ahLst/>
            <a:cxnLst/>
            <a:rect l="l" t="t" r="r" b="b"/>
            <a:pathLst>
              <a:path w="2821" h="2122" extrusionOk="0">
                <a:moveTo>
                  <a:pt x="1761" y="1"/>
                </a:moveTo>
                <a:lnTo>
                  <a:pt x="1400" y="361"/>
                </a:lnTo>
                <a:lnTo>
                  <a:pt x="1847" y="808"/>
                </a:lnTo>
                <a:lnTo>
                  <a:pt x="1" y="808"/>
                </a:lnTo>
                <a:lnTo>
                  <a:pt x="1" y="1321"/>
                </a:lnTo>
                <a:lnTo>
                  <a:pt x="1847" y="1321"/>
                </a:lnTo>
                <a:lnTo>
                  <a:pt x="1400" y="1768"/>
                </a:lnTo>
                <a:lnTo>
                  <a:pt x="1761" y="2121"/>
                </a:lnTo>
                <a:lnTo>
                  <a:pt x="2821" y="1061"/>
                </a:lnTo>
                <a:lnTo>
                  <a:pt x="1761"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904;p60">
            <a:extLst>
              <a:ext uri="{FF2B5EF4-FFF2-40B4-BE49-F238E27FC236}">
                <a16:creationId xmlns:a16="http://schemas.microsoft.com/office/drawing/2014/main" id="{1CF66F87-CEAE-AAF2-F36F-8907ED10288D}"/>
              </a:ext>
            </a:extLst>
          </p:cNvPr>
          <p:cNvSpPr/>
          <p:nvPr userDrawn="1"/>
        </p:nvSpPr>
        <p:spPr>
          <a:xfrm>
            <a:off x="8663115" y="2917790"/>
            <a:ext cx="161929" cy="112683"/>
          </a:xfrm>
          <a:custGeom>
            <a:avLst/>
            <a:gdLst/>
            <a:ahLst/>
            <a:cxnLst/>
            <a:rect l="l" t="t" r="r" b="b"/>
            <a:pathLst>
              <a:path w="2756" h="1918" extrusionOk="0">
                <a:moveTo>
                  <a:pt x="1757" y="0"/>
                </a:moveTo>
                <a:cubicBezTo>
                  <a:pt x="1693" y="0"/>
                  <a:pt x="1630" y="25"/>
                  <a:pt x="1580" y="75"/>
                </a:cubicBezTo>
                <a:cubicBezTo>
                  <a:pt x="1479" y="176"/>
                  <a:pt x="1479" y="335"/>
                  <a:pt x="1580" y="436"/>
                </a:cubicBezTo>
                <a:lnTo>
                  <a:pt x="1768" y="623"/>
                </a:lnTo>
                <a:cubicBezTo>
                  <a:pt x="1797" y="652"/>
                  <a:pt x="1775" y="702"/>
                  <a:pt x="1739" y="702"/>
                </a:cubicBezTo>
                <a:lnTo>
                  <a:pt x="253" y="702"/>
                </a:lnTo>
                <a:cubicBezTo>
                  <a:pt x="116" y="702"/>
                  <a:pt x="1" y="818"/>
                  <a:pt x="1" y="962"/>
                </a:cubicBezTo>
                <a:cubicBezTo>
                  <a:pt x="1" y="1099"/>
                  <a:pt x="116" y="1215"/>
                  <a:pt x="253" y="1215"/>
                </a:cubicBezTo>
                <a:lnTo>
                  <a:pt x="1739" y="1215"/>
                </a:lnTo>
                <a:cubicBezTo>
                  <a:pt x="1775" y="1215"/>
                  <a:pt x="1797" y="1265"/>
                  <a:pt x="1768" y="1294"/>
                </a:cubicBezTo>
                <a:lnTo>
                  <a:pt x="1580" y="1481"/>
                </a:lnTo>
                <a:cubicBezTo>
                  <a:pt x="1479" y="1582"/>
                  <a:pt x="1479" y="1741"/>
                  <a:pt x="1580" y="1842"/>
                </a:cubicBezTo>
                <a:cubicBezTo>
                  <a:pt x="1631" y="1892"/>
                  <a:pt x="1696" y="1918"/>
                  <a:pt x="1760" y="1918"/>
                </a:cubicBezTo>
                <a:cubicBezTo>
                  <a:pt x="1825" y="1918"/>
                  <a:pt x="1890" y="1892"/>
                  <a:pt x="1941" y="1842"/>
                </a:cubicBezTo>
                <a:lnTo>
                  <a:pt x="2676" y="1106"/>
                </a:lnTo>
                <a:cubicBezTo>
                  <a:pt x="2756" y="1027"/>
                  <a:pt x="2756" y="897"/>
                  <a:pt x="2676" y="811"/>
                </a:cubicBezTo>
                <a:lnTo>
                  <a:pt x="1941" y="82"/>
                </a:lnTo>
                <a:cubicBezTo>
                  <a:pt x="1889" y="27"/>
                  <a:pt x="1823" y="0"/>
                  <a:pt x="175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905;p60">
            <a:extLst>
              <a:ext uri="{FF2B5EF4-FFF2-40B4-BE49-F238E27FC236}">
                <a16:creationId xmlns:a16="http://schemas.microsoft.com/office/drawing/2014/main" id="{3D6156A6-DE44-2E70-E995-D314DE361DC1}"/>
              </a:ext>
            </a:extLst>
          </p:cNvPr>
          <p:cNvSpPr/>
          <p:nvPr userDrawn="1"/>
        </p:nvSpPr>
        <p:spPr>
          <a:xfrm>
            <a:off x="8959760" y="2911562"/>
            <a:ext cx="158110" cy="124667"/>
          </a:xfrm>
          <a:custGeom>
            <a:avLst/>
            <a:gdLst/>
            <a:ahLst/>
            <a:cxnLst/>
            <a:rect l="l" t="t" r="r" b="b"/>
            <a:pathLst>
              <a:path w="2691" h="2122" extrusionOk="0">
                <a:moveTo>
                  <a:pt x="1630" y="1"/>
                </a:moveTo>
                <a:lnTo>
                  <a:pt x="1630" y="722"/>
                </a:lnTo>
                <a:lnTo>
                  <a:pt x="1630" y="808"/>
                </a:lnTo>
                <a:lnTo>
                  <a:pt x="0" y="808"/>
                </a:lnTo>
                <a:lnTo>
                  <a:pt x="0" y="1321"/>
                </a:lnTo>
                <a:lnTo>
                  <a:pt x="1630" y="1321"/>
                </a:lnTo>
                <a:lnTo>
                  <a:pt x="1630" y="1407"/>
                </a:lnTo>
                <a:lnTo>
                  <a:pt x="1630" y="2121"/>
                </a:lnTo>
                <a:lnTo>
                  <a:pt x="2691" y="1061"/>
                </a:lnTo>
                <a:lnTo>
                  <a:pt x="1630"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906;p60">
            <a:extLst>
              <a:ext uri="{FF2B5EF4-FFF2-40B4-BE49-F238E27FC236}">
                <a16:creationId xmlns:a16="http://schemas.microsoft.com/office/drawing/2014/main" id="{1B134AD3-B221-1AAA-9830-DC17F65F2485}"/>
              </a:ext>
            </a:extLst>
          </p:cNvPr>
          <p:cNvGrpSpPr/>
          <p:nvPr userDrawn="1"/>
        </p:nvGrpSpPr>
        <p:grpSpPr>
          <a:xfrm>
            <a:off x="8052029" y="3145252"/>
            <a:ext cx="160636" cy="136535"/>
            <a:chOff x="4660325" y="1866850"/>
            <a:chExt cx="68350" cy="58100"/>
          </a:xfrm>
          <a:solidFill>
            <a:schemeClr val="bg1"/>
          </a:solidFill>
        </p:grpSpPr>
        <p:sp>
          <p:nvSpPr>
            <p:cNvPr id="322" name="Google Shape;907;p60">
              <a:extLst>
                <a:ext uri="{FF2B5EF4-FFF2-40B4-BE49-F238E27FC236}">
                  <a16:creationId xmlns:a16="http://schemas.microsoft.com/office/drawing/2014/main" id="{82B636B1-3710-F2ED-A61A-A495C1C9EBF4}"/>
                </a:ext>
              </a:extLst>
            </p:cNvPr>
            <p:cNvSpPr/>
            <p:nvPr/>
          </p:nvSpPr>
          <p:spPr>
            <a:xfrm>
              <a:off x="4660325" y="1866850"/>
              <a:ext cx="37700" cy="58100"/>
            </a:xfrm>
            <a:custGeom>
              <a:avLst/>
              <a:gdLst/>
              <a:ahLst/>
              <a:cxnLst/>
              <a:rect l="l" t="t" r="r" b="b"/>
              <a:pathLst>
                <a:path w="1508" h="2324" extrusionOk="0">
                  <a:moveTo>
                    <a:pt x="346" y="1"/>
                  </a:moveTo>
                  <a:lnTo>
                    <a:pt x="0" y="354"/>
                  </a:lnTo>
                  <a:lnTo>
                    <a:pt x="815" y="1162"/>
                  </a:lnTo>
                  <a:lnTo>
                    <a:pt x="0" y="1977"/>
                  </a:lnTo>
                  <a:lnTo>
                    <a:pt x="346" y="2323"/>
                  </a:lnTo>
                  <a:lnTo>
                    <a:pt x="1508" y="1162"/>
                  </a:lnTo>
                  <a:lnTo>
                    <a:pt x="3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908;p60">
              <a:extLst>
                <a:ext uri="{FF2B5EF4-FFF2-40B4-BE49-F238E27FC236}">
                  <a16:creationId xmlns:a16="http://schemas.microsoft.com/office/drawing/2014/main" id="{1CC4A5C0-881A-A9CB-7FB9-79BE8D093DC1}"/>
                </a:ext>
              </a:extLst>
            </p:cNvPr>
            <p:cNvSpPr/>
            <p:nvPr/>
          </p:nvSpPr>
          <p:spPr>
            <a:xfrm>
              <a:off x="4690975" y="1866850"/>
              <a:ext cx="37700" cy="58100"/>
            </a:xfrm>
            <a:custGeom>
              <a:avLst/>
              <a:gdLst/>
              <a:ahLst/>
              <a:cxnLst/>
              <a:rect l="l" t="t" r="r" b="b"/>
              <a:pathLst>
                <a:path w="1508" h="2324" extrusionOk="0">
                  <a:moveTo>
                    <a:pt x="346" y="1"/>
                  </a:moveTo>
                  <a:lnTo>
                    <a:pt x="0" y="354"/>
                  </a:lnTo>
                  <a:lnTo>
                    <a:pt x="808" y="1162"/>
                  </a:lnTo>
                  <a:lnTo>
                    <a:pt x="0" y="1977"/>
                  </a:lnTo>
                  <a:lnTo>
                    <a:pt x="346" y="2323"/>
                  </a:lnTo>
                  <a:lnTo>
                    <a:pt x="1508" y="1162"/>
                  </a:lnTo>
                  <a:lnTo>
                    <a:pt x="34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909;p60">
            <a:extLst>
              <a:ext uri="{FF2B5EF4-FFF2-40B4-BE49-F238E27FC236}">
                <a16:creationId xmlns:a16="http://schemas.microsoft.com/office/drawing/2014/main" id="{26A7FBF1-3EDD-6C41-983D-060D970C50C7}"/>
              </a:ext>
            </a:extLst>
          </p:cNvPr>
          <p:cNvGrpSpPr/>
          <p:nvPr userDrawn="1"/>
        </p:nvGrpSpPr>
        <p:grpSpPr>
          <a:xfrm>
            <a:off x="8360963" y="3170279"/>
            <a:ext cx="156817" cy="86891"/>
            <a:chOff x="4791775" y="1877500"/>
            <a:chExt cx="66725" cy="36975"/>
          </a:xfrm>
          <a:solidFill>
            <a:schemeClr val="bg1"/>
          </a:solidFill>
        </p:grpSpPr>
        <p:sp>
          <p:nvSpPr>
            <p:cNvPr id="325" name="Google Shape;910;p60">
              <a:extLst>
                <a:ext uri="{FF2B5EF4-FFF2-40B4-BE49-F238E27FC236}">
                  <a16:creationId xmlns:a16="http://schemas.microsoft.com/office/drawing/2014/main" id="{A93295F1-6126-DCFC-3486-D1B04FDCA43C}"/>
                </a:ext>
              </a:extLst>
            </p:cNvPr>
            <p:cNvSpPr/>
            <p:nvPr/>
          </p:nvSpPr>
          <p:spPr>
            <a:xfrm>
              <a:off x="4791775" y="1877500"/>
              <a:ext cx="36075" cy="36975"/>
            </a:xfrm>
            <a:custGeom>
              <a:avLst/>
              <a:gdLst/>
              <a:ahLst/>
              <a:cxnLst/>
              <a:rect l="l" t="t" r="r" b="b"/>
              <a:pathLst>
                <a:path w="1443" h="1479" extrusionOk="0">
                  <a:moveTo>
                    <a:pt x="0" y="0"/>
                  </a:moveTo>
                  <a:lnTo>
                    <a:pt x="743" y="736"/>
                  </a:lnTo>
                  <a:lnTo>
                    <a:pt x="0" y="1479"/>
                  </a:lnTo>
                  <a:lnTo>
                    <a:pt x="700" y="1479"/>
                  </a:lnTo>
                  <a:lnTo>
                    <a:pt x="1442" y="736"/>
                  </a:lnTo>
                  <a:lnTo>
                    <a:pt x="7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911;p60">
              <a:extLst>
                <a:ext uri="{FF2B5EF4-FFF2-40B4-BE49-F238E27FC236}">
                  <a16:creationId xmlns:a16="http://schemas.microsoft.com/office/drawing/2014/main" id="{E3727E82-BD94-C8ED-4A29-7189B06E2AB0}"/>
                </a:ext>
              </a:extLst>
            </p:cNvPr>
            <p:cNvSpPr/>
            <p:nvPr/>
          </p:nvSpPr>
          <p:spPr>
            <a:xfrm>
              <a:off x="4822425" y="1877500"/>
              <a:ext cx="36075" cy="36975"/>
            </a:xfrm>
            <a:custGeom>
              <a:avLst/>
              <a:gdLst/>
              <a:ahLst/>
              <a:cxnLst/>
              <a:rect l="l" t="t" r="r" b="b"/>
              <a:pathLst>
                <a:path w="1443" h="1479" extrusionOk="0">
                  <a:moveTo>
                    <a:pt x="0" y="0"/>
                  </a:moveTo>
                  <a:lnTo>
                    <a:pt x="743" y="736"/>
                  </a:lnTo>
                  <a:lnTo>
                    <a:pt x="0" y="1479"/>
                  </a:lnTo>
                  <a:lnTo>
                    <a:pt x="700" y="1479"/>
                  </a:lnTo>
                  <a:lnTo>
                    <a:pt x="1443" y="736"/>
                  </a:lnTo>
                  <a:lnTo>
                    <a:pt x="70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912;p60">
            <a:extLst>
              <a:ext uri="{FF2B5EF4-FFF2-40B4-BE49-F238E27FC236}">
                <a16:creationId xmlns:a16="http://schemas.microsoft.com/office/drawing/2014/main" id="{5417D1BB-7356-8DEF-5481-E928C8D259BA}"/>
              </a:ext>
            </a:extLst>
          </p:cNvPr>
          <p:cNvGrpSpPr/>
          <p:nvPr userDrawn="1"/>
        </p:nvGrpSpPr>
        <p:grpSpPr>
          <a:xfrm>
            <a:off x="8671542" y="3170279"/>
            <a:ext cx="139896" cy="86891"/>
            <a:chOff x="4923925" y="1877500"/>
            <a:chExt cx="59525" cy="36975"/>
          </a:xfrm>
          <a:solidFill>
            <a:schemeClr val="bg1"/>
          </a:solidFill>
        </p:grpSpPr>
        <p:sp>
          <p:nvSpPr>
            <p:cNvPr id="328" name="Google Shape;913;p60">
              <a:extLst>
                <a:ext uri="{FF2B5EF4-FFF2-40B4-BE49-F238E27FC236}">
                  <a16:creationId xmlns:a16="http://schemas.microsoft.com/office/drawing/2014/main" id="{93834173-6D9D-BE00-994B-E5E3D1003D4D}"/>
                </a:ext>
              </a:extLst>
            </p:cNvPr>
            <p:cNvSpPr/>
            <p:nvPr/>
          </p:nvSpPr>
          <p:spPr>
            <a:xfrm>
              <a:off x="4923925" y="1877500"/>
              <a:ext cx="28875" cy="36975"/>
            </a:xfrm>
            <a:custGeom>
              <a:avLst/>
              <a:gdLst/>
              <a:ahLst/>
              <a:cxnLst/>
              <a:rect l="l" t="t" r="r" b="b"/>
              <a:pathLst>
                <a:path w="1155" h="1479" extrusionOk="0">
                  <a:moveTo>
                    <a:pt x="332" y="0"/>
                  </a:moveTo>
                  <a:cubicBezTo>
                    <a:pt x="116" y="0"/>
                    <a:pt x="1" y="260"/>
                    <a:pt x="159" y="419"/>
                  </a:cubicBezTo>
                  <a:lnTo>
                    <a:pt x="433" y="700"/>
                  </a:lnTo>
                  <a:cubicBezTo>
                    <a:pt x="455" y="722"/>
                    <a:pt x="455" y="758"/>
                    <a:pt x="433" y="779"/>
                  </a:cubicBezTo>
                  <a:lnTo>
                    <a:pt x="159" y="1053"/>
                  </a:lnTo>
                  <a:cubicBezTo>
                    <a:pt x="1" y="1212"/>
                    <a:pt x="116" y="1479"/>
                    <a:pt x="332" y="1479"/>
                  </a:cubicBezTo>
                  <a:cubicBezTo>
                    <a:pt x="397" y="1479"/>
                    <a:pt x="462" y="1450"/>
                    <a:pt x="506" y="1407"/>
                  </a:cubicBezTo>
                  <a:lnTo>
                    <a:pt x="1133" y="779"/>
                  </a:lnTo>
                  <a:cubicBezTo>
                    <a:pt x="1155" y="758"/>
                    <a:pt x="1155" y="722"/>
                    <a:pt x="1133" y="700"/>
                  </a:cubicBezTo>
                  <a:lnTo>
                    <a:pt x="506" y="73"/>
                  </a:lnTo>
                  <a:cubicBezTo>
                    <a:pt x="462" y="22"/>
                    <a:pt x="397" y="0"/>
                    <a:pt x="3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914;p60">
              <a:extLst>
                <a:ext uri="{FF2B5EF4-FFF2-40B4-BE49-F238E27FC236}">
                  <a16:creationId xmlns:a16="http://schemas.microsoft.com/office/drawing/2014/main" id="{128834B5-00EA-5E4E-B30D-F8FAFBC321D2}"/>
                </a:ext>
              </a:extLst>
            </p:cNvPr>
            <p:cNvSpPr/>
            <p:nvPr/>
          </p:nvSpPr>
          <p:spPr>
            <a:xfrm>
              <a:off x="4954575" y="1877500"/>
              <a:ext cx="28875" cy="36975"/>
            </a:xfrm>
            <a:custGeom>
              <a:avLst/>
              <a:gdLst/>
              <a:ahLst/>
              <a:cxnLst/>
              <a:rect l="l" t="t" r="r" b="b"/>
              <a:pathLst>
                <a:path w="1155" h="1479" extrusionOk="0">
                  <a:moveTo>
                    <a:pt x="333" y="0"/>
                  </a:moveTo>
                  <a:cubicBezTo>
                    <a:pt x="116" y="0"/>
                    <a:pt x="1" y="260"/>
                    <a:pt x="159" y="419"/>
                  </a:cubicBezTo>
                  <a:lnTo>
                    <a:pt x="434" y="700"/>
                  </a:lnTo>
                  <a:cubicBezTo>
                    <a:pt x="455" y="722"/>
                    <a:pt x="455" y="758"/>
                    <a:pt x="434" y="779"/>
                  </a:cubicBezTo>
                  <a:lnTo>
                    <a:pt x="159" y="1053"/>
                  </a:lnTo>
                  <a:cubicBezTo>
                    <a:pt x="1" y="1212"/>
                    <a:pt x="116" y="1479"/>
                    <a:pt x="333" y="1479"/>
                  </a:cubicBezTo>
                  <a:cubicBezTo>
                    <a:pt x="397" y="1479"/>
                    <a:pt x="462" y="1450"/>
                    <a:pt x="506" y="1407"/>
                  </a:cubicBezTo>
                  <a:lnTo>
                    <a:pt x="1133" y="779"/>
                  </a:lnTo>
                  <a:cubicBezTo>
                    <a:pt x="1155" y="758"/>
                    <a:pt x="1155" y="722"/>
                    <a:pt x="1133" y="700"/>
                  </a:cubicBezTo>
                  <a:lnTo>
                    <a:pt x="506" y="73"/>
                  </a:lnTo>
                  <a:cubicBezTo>
                    <a:pt x="462" y="22"/>
                    <a:pt x="397" y="0"/>
                    <a:pt x="3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 name="Google Shape;915;p60">
            <a:extLst>
              <a:ext uri="{FF2B5EF4-FFF2-40B4-BE49-F238E27FC236}">
                <a16:creationId xmlns:a16="http://schemas.microsoft.com/office/drawing/2014/main" id="{74CED741-809A-F752-2735-35DBB1936915}"/>
              </a:ext>
            </a:extLst>
          </p:cNvPr>
          <p:cNvGrpSpPr/>
          <p:nvPr userDrawn="1"/>
        </p:nvGrpSpPr>
        <p:grpSpPr>
          <a:xfrm>
            <a:off x="8987703" y="3152889"/>
            <a:ext cx="136488" cy="121260"/>
            <a:chOff x="5058450" y="1870100"/>
            <a:chExt cx="58075" cy="51600"/>
          </a:xfrm>
          <a:solidFill>
            <a:schemeClr val="bg1"/>
          </a:solidFill>
        </p:grpSpPr>
        <p:sp>
          <p:nvSpPr>
            <p:cNvPr id="331" name="Google Shape;916;p60">
              <a:extLst>
                <a:ext uri="{FF2B5EF4-FFF2-40B4-BE49-F238E27FC236}">
                  <a16:creationId xmlns:a16="http://schemas.microsoft.com/office/drawing/2014/main" id="{54D84F4B-540A-AD42-A2D6-1213787AE215}"/>
                </a:ext>
              </a:extLst>
            </p:cNvPr>
            <p:cNvSpPr/>
            <p:nvPr/>
          </p:nvSpPr>
          <p:spPr>
            <a:xfrm>
              <a:off x="5058450"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917;p60">
              <a:extLst>
                <a:ext uri="{FF2B5EF4-FFF2-40B4-BE49-F238E27FC236}">
                  <a16:creationId xmlns:a16="http://schemas.microsoft.com/office/drawing/2014/main" id="{47CE3946-3A8E-4ADE-353A-25A7E7D7E54C}"/>
                </a:ext>
              </a:extLst>
            </p:cNvPr>
            <p:cNvSpPr/>
            <p:nvPr/>
          </p:nvSpPr>
          <p:spPr>
            <a:xfrm>
              <a:off x="5090725" y="1870100"/>
              <a:ext cx="25800" cy="51600"/>
            </a:xfrm>
            <a:custGeom>
              <a:avLst/>
              <a:gdLst/>
              <a:ahLst/>
              <a:cxnLst/>
              <a:rect l="l" t="t" r="r" b="b"/>
              <a:pathLst>
                <a:path w="1032" h="2064" extrusionOk="0">
                  <a:moveTo>
                    <a:pt x="0" y="1"/>
                  </a:moveTo>
                  <a:lnTo>
                    <a:pt x="0" y="621"/>
                  </a:lnTo>
                  <a:lnTo>
                    <a:pt x="0" y="1443"/>
                  </a:lnTo>
                  <a:lnTo>
                    <a:pt x="0" y="2063"/>
                  </a:lnTo>
                  <a:lnTo>
                    <a:pt x="1032" y="1032"/>
                  </a:lnTo>
                  <a:lnTo>
                    <a:pt x="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918;p60">
            <a:extLst>
              <a:ext uri="{FF2B5EF4-FFF2-40B4-BE49-F238E27FC236}">
                <a16:creationId xmlns:a16="http://schemas.microsoft.com/office/drawing/2014/main" id="{1E6C1B4F-14D0-5DC9-D059-0BC7F3793FFF}"/>
              </a:ext>
            </a:extLst>
          </p:cNvPr>
          <p:cNvGrpSpPr/>
          <p:nvPr userDrawn="1"/>
        </p:nvGrpSpPr>
        <p:grpSpPr>
          <a:xfrm>
            <a:off x="8407144" y="3610963"/>
            <a:ext cx="97533" cy="103870"/>
            <a:chOff x="4811425" y="2065025"/>
            <a:chExt cx="41500" cy="44200"/>
          </a:xfrm>
          <a:solidFill>
            <a:schemeClr val="bg1"/>
          </a:solidFill>
        </p:grpSpPr>
        <p:sp>
          <p:nvSpPr>
            <p:cNvPr id="334" name="Google Shape;919;p60">
              <a:extLst>
                <a:ext uri="{FF2B5EF4-FFF2-40B4-BE49-F238E27FC236}">
                  <a16:creationId xmlns:a16="http://schemas.microsoft.com/office/drawing/2014/main" id="{FDFB04A6-B45A-4BB3-762D-0D644CBFE814}"/>
                </a:ext>
              </a:extLst>
            </p:cNvPr>
            <p:cNvSpPr/>
            <p:nvPr/>
          </p:nvSpPr>
          <p:spPr>
            <a:xfrm>
              <a:off x="4825300" y="2065025"/>
              <a:ext cx="27625" cy="44200"/>
            </a:xfrm>
            <a:custGeom>
              <a:avLst/>
              <a:gdLst/>
              <a:ahLst/>
              <a:cxnLst/>
              <a:rect l="l" t="t" r="r" b="b"/>
              <a:pathLst>
                <a:path w="1105" h="1768" extrusionOk="0">
                  <a:moveTo>
                    <a:pt x="217" y="0"/>
                  </a:moveTo>
                  <a:lnTo>
                    <a:pt x="1" y="224"/>
                  </a:lnTo>
                  <a:lnTo>
                    <a:pt x="657" y="880"/>
                  </a:lnTo>
                  <a:lnTo>
                    <a:pt x="1" y="1544"/>
                  </a:lnTo>
                  <a:lnTo>
                    <a:pt x="217" y="1767"/>
                  </a:lnTo>
                  <a:lnTo>
                    <a:pt x="1104" y="880"/>
                  </a:lnTo>
                  <a:lnTo>
                    <a:pt x="21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920;p60">
              <a:extLst>
                <a:ext uri="{FF2B5EF4-FFF2-40B4-BE49-F238E27FC236}">
                  <a16:creationId xmlns:a16="http://schemas.microsoft.com/office/drawing/2014/main" id="{6903762A-EE47-FF66-BEB0-C82864689F17}"/>
                </a:ext>
              </a:extLst>
            </p:cNvPr>
            <p:cNvSpPr/>
            <p:nvPr/>
          </p:nvSpPr>
          <p:spPr>
            <a:xfrm>
              <a:off x="4811425" y="2072950"/>
              <a:ext cx="19850" cy="28350"/>
            </a:xfrm>
            <a:custGeom>
              <a:avLst/>
              <a:gdLst/>
              <a:ahLst/>
              <a:cxnLst/>
              <a:rect l="l" t="t" r="r" b="b"/>
              <a:pathLst>
                <a:path w="794" h="1134" extrusionOk="0">
                  <a:moveTo>
                    <a:pt x="224" y="1"/>
                  </a:moveTo>
                  <a:lnTo>
                    <a:pt x="0" y="224"/>
                  </a:lnTo>
                  <a:lnTo>
                    <a:pt x="346" y="563"/>
                  </a:lnTo>
                  <a:lnTo>
                    <a:pt x="0" y="909"/>
                  </a:lnTo>
                  <a:lnTo>
                    <a:pt x="224" y="1133"/>
                  </a:lnTo>
                  <a:lnTo>
                    <a:pt x="794" y="563"/>
                  </a:lnTo>
                  <a:lnTo>
                    <a:pt x="2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921;p60">
            <a:extLst>
              <a:ext uri="{FF2B5EF4-FFF2-40B4-BE49-F238E27FC236}">
                <a16:creationId xmlns:a16="http://schemas.microsoft.com/office/drawing/2014/main" id="{5901E621-8DFB-FF55-EF5E-82B9DB023BA8}"/>
              </a:ext>
            </a:extLst>
          </p:cNvPr>
          <p:cNvGrpSpPr/>
          <p:nvPr userDrawn="1"/>
        </p:nvGrpSpPr>
        <p:grpSpPr>
          <a:xfrm>
            <a:off x="8685526" y="3610963"/>
            <a:ext cx="116629" cy="103459"/>
            <a:chOff x="4929875" y="2065025"/>
            <a:chExt cx="49625" cy="44025"/>
          </a:xfrm>
          <a:solidFill>
            <a:schemeClr val="bg1"/>
          </a:solidFill>
        </p:grpSpPr>
        <p:sp>
          <p:nvSpPr>
            <p:cNvPr id="337" name="Google Shape;922;p60">
              <a:extLst>
                <a:ext uri="{FF2B5EF4-FFF2-40B4-BE49-F238E27FC236}">
                  <a16:creationId xmlns:a16="http://schemas.microsoft.com/office/drawing/2014/main" id="{744674AE-30E1-34B0-824E-4CD269794937}"/>
                </a:ext>
              </a:extLst>
            </p:cNvPr>
            <p:cNvSpPr/>
            <p:nvPr/>
          </p:nvSpPr>
          <p:spPr>
            <a:xfrm>
              <a:off x="4950075" y="2065025"/>
              <a:ext cx="29425" cy="44025"/>
            </a:xfrm>
            <a:custGeom>
              <a:avLst/>
              <a:gdLst/>
              <a:ahLst/>
              <a:cxnLst/>
              <a:rect l="l" t="t" r="r" b="b"/>
              <a:pathLst>
                <a:path w="1177" h="1761" extrusionOk="0">
                  <a:moveTo>
                    <a:pt x="1" y="0"/>
                  </a:moveTo>
                  <a:lnTo>
                    <a:pt x="729" y="880"/>
                  </a:lnTo>
                  <a:lnTo>
                    <a:pt x="1" y="1760"/>
                  </a:lnTo>
                  <a:lnTo>
                    <a:pt x="1176" y="880"/>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923;p60">
              <a:extLst>
                <a:ext uri="{FF2B5EF4-FFF2-40B4-BE49-F238E27FC236}">
                  <a16:creationId xmlns:a16="http://schemas.microsoft.com/office/drawing/2014/main" id="{EB629ED4-4C34-A3FA-C747-F1100A31E724}"/>
                </a:ext>
              </a:extLst>
            </p:cNvPr>
            <p:cNvSpPr/>
            <p:nvPr/>
          </p:nvSpPr>
          <p:spPr>
            <a:xfrm>
              <a:off x="4929875" y="2065025"/>
              <a:ext cx="29425" cy="44025"/>
            </a:xfrm>
            <a:custGeom>
              <a:avLst/>
              <a:gdLst/>
              <a:ahLst/>
              <a:cxnLst/>
              <a:rect l="l" t="t" r="r" b="b"/>
              <a:pathLst>
                <a:path w="1177" h="1761" extrusionOk="0">
                  <a:moveTo>
                    <a:pt x="1" y="0"/>
                  </a:moveTo>
                  <a:lnTo>
                    <a:pt x="736" y="880"/>
                  </a:lnTo>
                  <a:lnTo>
                    <a:pt x="1" y="1760"/>
                  </a:lnTo>
                  <a:lnTo>
                    <a:pt x="1" y="1760"/>
                  </a:lnTo>
                  <a:lnTo>
                    <a:pt x="1176" y="880"/>
                  </a:lnTo>
                  <a:lnTo>
                    <a:pt x="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924;p60">
            <a:extLst>
              <a:ext uri="{FF2B5EF4-FFF2-40B4-BE49-F238E27FC236}">
                <a16:creationId xmlns:a16="http://schemas.microsoft.com/office/drawing/2014/main" id="{C5503E79-F002-5782-1F7F-7BA649EAD556}"/>
              </a:ext>
            </a:extLst>
          </p:cNvPr>
          <p:cNvGrpSpPr/>
          <p:nvPr userDrawn="1"/>
        </p:nvGrpSpPr>
        <p:grpSpPr>
          <a:xfrm>
            <a:off x="9047574" y="3614077"/>
            <a:ext cx="67745" cy="97643"/>
            <a:chOff x="5083925" y="2066350"/>
            <a:chExt cx="28825" cy="41550"/>
          </a:xfrm>
          <a:solidFill>
            <a:schemeClr val="bg1"/>
          </a:solidFill>
        </p:grpSpPr>
        <p:sp>
          <p:nvSpPr>
            <p:cNvPr id="340" name="Google Shape;925;p60">
              <a:extLst>
                <a:ext uri="{FF2B5EF4-FFF2-40B4-BE49-F238E27FC236}">
                  <a16:creationId xmlns:a16="http://schemas.microsoft.com/office/drawing/2014/main" id="{CFE77636-2586-7B9F-7BF8-5CB8AE3E3825}"/>
                </a:ext>
              </a:extLst>
            </p:cNvPr>
            <p:cNvSpPr/>
            <p:nvPr/>
          </p:nvSpPr>
          <p:spPr>
            <a:xfrm>
              <a:off x="5084050" y="2066350"/>
              <a:ext cx="28700" cy="41550"/>
            </a:xfrm>
            <a:custGeom>
              <a:avLst/>
              <a:gdLst/>
              <a:ahLst/>
              <a:cxnLst/>
              <a:rect l="l" t="t" r="r" b="b"/>
              <a:pathLst>
                <a:path w="1148" h="1662" extrusionOk="0">
                  <a:moveTo>
                    <a:pt x="52" y="1"/>
                  </a:moveTo>
                  <a:cubicBezTo>
                    <a:pt x="27" y="1"/>
                    <a:pt x="0" y="24"/>
                    <a:pt x="0" y="56"/>
                  </a:cubicBezTo>
                  <a:lnTo>
                    <a:pt x="0" y="200"/>
                  </a:lnTo>
                  <a:cubicBezTo>
                    <a:pt x="0" y="243"/>
                    <a:pt x="22" y="279"/>
                    <a:pt x="51" y="308"/>
                  </a:cubicBezTo>
                  <a:lnTo>
                    <a:pt x="700" y="791"/>
                  </a:lnTo>
                  <a:cubicBezTo>
                    <a:pt x="729" y="813"/>
                    <a:pt x="729" y="849"/>
                    <a:pt x="700" y="871"/>
                  </a:cubicBezTo>
                  <a:lnTo>
                    <a:pt x="51" y="1354"/>
                  </a:lnTo>
                  <a:cubicBezTo>
                    <a:pt x="22" y="1383"/>
                    <a:pt x="0" y="1419"/>
                    <a:pt x="0" y="1462"/>
                  </a:cubicBezTo>
                  <a:lnTo>
                    <a:pt x="0" y="1613"/>
                  </a:lnTo>
                  <a:cubicBezTo>
                    <a:pt x="0" y="1639"/>
                    <a:pt x="26" y="1661"/>
                    <a:pt x="51" y="1661"/>
                  </a:cubicBezTo>
                  <a:cubicBezTo>
                    <a:pt x="61" y="1661"/>
                    <a:pt x="71" y="1658"/>
                    <a:pt x="80" y="1649"/>
                  </a:cubicBezTo>
                  <a:lnTo>
                    <a:pt x="1111" y="878"/>
                  </a:lnTo>
                  <a:cubicBezTo>
                    <a:pt x="1147" y="856"/>
                    <a:pt x="1147" y="806"/>
                    <a:pt x="1111" y="784"/>
                  </a:cubicBezTo>
                  <a:lnTo>
                    <a:pt x="80" y="12"/>
                  </a:lnTo>
                  <a:cubicBezTo>
                    <a:pt x="72" y="4"/>
                    <a:pt x="62" y="1"/>
                    <a:pt x="5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926;p60">
              <a:extLst>
                <a:ext uri="{FF2B5EF4-FFF2-40B4-BE49-F238E27FC236}">
                  <a16:creationId xmlns:a16="http://schemas.microsoft.com/office/drawing/2014/main" id="{BABA5EDE-9C4A-B8BE-AB2A-52822CEE3635}"/>
                </a:ext>
              </a:extLst>
            </p:cNvPr>
            <p:cNvSpPr/>
            <p:nvPr/>
          </p:nvSpPr>
          <p:spPr>
            <a:xfrm>
              <a:off x="5083925" y="2081325"/>
              <a:ext cx="8800" cy="11600"/>
            </a:xfrm>
            <a:custGeom>
              <a:avLst/>
              <a:gdLst/>
              <a:ahLst/>
              <a:cxnLst/>
              <a:rect l="l" t="t" r="r" b="b"/>
              <a:pathLst>
                <a:path w="352" h="464" extrusionOk="0">
                  <a:moveTo>
                    <a:pt x="53" y="0"/>
                  </a:moveTo>
                  <a:cubicBezTo>
                    <a:pt x="25" y="0"/>
                    <a:pt x="0" y="24"/>
                    <a:pt x="5" y="55"/>
                  </a:cubicBezTo>
                  <a:lnTo>
                    <a:pt x="5" y="416"/>
                  </a:lnTo>
                  <a:cubicBezTo>
                    <a:pt x="5" y="442"/>
                    <a:pt x="31" y="464"/>
                    <a:pt x="56" y="464"/>
                  </a:cubicBezTo>
                  <a:cubicBezTo>
                    <a:pt x="66" y="464"/>
                    <a:pt x="76" y="460"/>
                    <a:pt x="85" y="452"/>
                  </a:cubicBezTo>
                  <a:lnTo>
                    <a:pt x="323" y="279"/>
                  </a:lnTo>
                  <a:cubicBezTo>
                    <a:pt x="352" y="257"/>
                    <a:pt x="352" y="207"/>
                    <a:pt x="323" y="185"/>
                  </a:cubicBezTo>
                  <a:lnTo>
                    <a:pt x="85" y="12"/>
                  </a:lnTo>
                  <a:cubicBezTo>
                    <a:pt x="75" y="4"/>
                    <a:pt x="63" y="0"/>
                    <a:pt x="5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927;p60">
            <a:extLst>
              <a:ext uri="{FF2B5EF4-FFF2-40B4-BE49-F238E27FC236}">
                <a16:creationId xmlns:a16="http://schemas.microsoft.com/office/drawing/2014/main" id="{F86EF54B-493B-2277-B5BB-F13249B0C9CF}"/>
              </a:ext>
            </a:extLst>
          </p:cNvPr>
          <p:cNvGrpSpPr/>
          <p:nvPr userDrawn="1"/>
        </p:nvGrpSpPr>
        <p:grpSpPr>
          <a:xfrm>
            <a:off x="8050737" y="3629176"/>
            <a:ext cx="174679" cy="67445"/>
            <a:chOff x="4659775" y="2072775"/>
            <a:chExt cx="74325" cy="28700"/>
          </a:xfrm>
          <a:solidFill>
            <a:schemeClr val="bg1"/>
          </a:solidFill>
        </p:grpSpPr>
        <p:sp>
          <p:nvSpPr>
            <p:cNvPr id="343" name="Google Shape;928;p60">
              <a:extLst>
                <a:ext uri="{FF2B5EF4-FFF2-40B4-BE49-F238E27FC236}">
                  <a16:creationId xmlns:a16="http://schemas.microsoft.com/office/drawing/2014/main" id="{17271C38-A139-9E55-A396-723B86B9E362}"/>
                </a:ext>
              </a:extLst>
            </p:cNvPr>
            <p:cNvSpPr/>
            <p:nvPr/>
          </p:nvSpPr>
          <p:spPr>
            <a:xfrm>
              <a:off x="4659775" y="2072775"/>
              <a:ext cx="38075" cy="28700"/>
            </a:xfrm>
            <a:custGeom>
              <a:avLst/>
              <a:gdLst/>
              <a:ahLst/>
              <a:cxnLst/>
              <a:rect l="l" t="t" r="r" b="b"/>
              <a:pathLst>
                <a:path w="1523" h="1148" extrusionOk="0">
                  <a:moveTo>
                    <a:pt x="1" y="0"/>
                  </a:moveTo>
                  <a:lnTo>
                    <a:pt x="578" y="570"/>
                  </a:lnTo>
                  <a:lnTo>
                    <a:pt x="1" y="1147"/>
                  </a:lnTo>
                  <a:lnTo>
                    <a:pt x="945" y="1147"/>
                  </a:lnTo>
                  <a:lnTo>
                    <a:pt x="1522" y="570"/>
                  </a:lnTo>
                  <a:lnTo>
                    <a:pt x="94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929;p60">
              <a:extLst>
                <a:ext uri="{FF2B5EF4-FFF2-40B4-BE49-F238E27FC236}">
                  <a16:creationId xmlns:a16="http://schemas.microsoft.com/office/drawing/2014/main" id="{B7EAE207-43D5-DCF2-1736-DBDBC626E780}"/>
                </a:ext>
              </a:extLst>
            </p:cNvPr>
            <p:cNvSpPr/>
            <p:nvPr/>
          </p:nvSpPr>
          <p:spPr>
            <a:xfrm>
              <a:off x="4691875" y="2072775"/>
              <a:ext cx="24550" cy="28700"/>
            </a:xfrm>
            <a:custGeom>
              <a:avLst/>
              <a:gdLst/>
              <a:ahLst/>
              <a:cxnLst/>
              <a:rect l="l" t="t" r="r" b="b"/>
              <a:pathLst>
                <a:path w="982" h="1148" extrusionOk="0">
                  <a:moveTo>
                    <a:pt x="0" y="0"/>
                  </a:moveTo>
                  <a:lnTo>
                    <a:pt x="570" y="570"/>
                  </a:lnTo>
                  <a:lnTo>
                    <a:pt x="0" y="1147"/>
                  </a:lnTo>
                  <a:lnTo>
                    <a:pt x="411" y="1147"/>
                  </a:lnTo>
                  <a:lnTo>
                    <a:pt x="981" y="570"/>
                  </a:lnTo>
                  <a:lnTo>
                    <a:pt x="41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930;p60">
              <a:extLst>
                <a:ext uri="{FF2B5EF4-FFF2-40B4-BE49-F238E27FC236}">
                  <a16:creationId xmlns:a16="http://schemas.microsoft.com/office/drawing/2014/main" id="{73100E0D-501D-AF92-EE92-F872ED3CB8C2}"/>
                </a:ext>
              </a:extLst>
            </p:cNvPr>
            <p:cNvSpPr/>
            <p:nvPr/>
          </p:nvSpPr>
          <p:spPr>
            <a:xfrm>
              <a:off x="4709350" y="2072775"/>
              <a:ext cx="24750" cy="28700"/>
            </a:xfrm>
            <a:custGeom>
              <a:avLst/>
              <a:gdLst/>
              <a:ahLst/>
              <a:cxnLst/>
              <a:rect l="l" t="t" r="r" b="b"/>
              <a:pathLst>
                <a:path w="990" h="1148" extrusionOk="0">
                  <a:moveTo>
                    <a:pt x="1" y="0"/>
                  </a:moveTo>
                  <a:lnTo>
                    <a:pt x="578" y="570"/>
                  </a:lnTo>
                  <a:lnTo>
                    <a:pt x="1" y="1147"/>
                  </a:lnTo>
                  <a:lnTo>
                    <a:pt x="412" y="1147"/>
                  </a:lnTo>
                  <a:lnTo>
                    <a:pt x="989" y="570"/>
                  </a:lnTo>
                  <a:lnTo>
                    <a:pt x="4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931;p60">
            <a:extLst>
              <a:ext uri="{FF2B5EF4-FFF2-40B4-BE49-F238E27FC236}">
                <a16:creationId xmlns:a16="http://schemas.microsoft.com/office/drawing/2014/main" id="{BCF350D5-D8CB-0077-45EF-18EA309B3931}"/>
              </a:ext>
            </a:extLst>
          </p:cNvPr>
          <p:cNvGrpSpPr/>
          <p:nvPr userDrawn="1"/>
        </p:nvGrpSpPr>
        <p:grpSpPr>
          <a:xfrm>
            <a:off x="8057082" y="3402929"/>
            <a:ext cx="161517" cy="86069"/>
            <a:chOff x="4662475" y="1976500"/>
            <a:chExt cx="68725" cy="36625"/>
          </a:xfrm>
          <a:solidFill>
            <a:schemeClr val="bg1"/>
          </a:solidFill>
        </p:grpSpPr>
        <p:sp>
          <p:nvSpPr>
            <p:cNvPr id="347" name="Google Shape;932;p60">
              <a:extLst>
                <a:ext uri="{FF2B5EF4-FFF2-40B4-BE49-F238E27FC236}">
                  <a16:creationId xmlns:a16="http://schemas.microsoft.com/office/drawing/2014/main" id="{2B7710D6-B8E5-9F14-0D3E-73B5D63735F4}"/>
                </a:ext>
              </a:extLst>
            </p:cNvPr>
            <p:cNvSpPr/>
            <p:nvPr/>
          </p:nvSpPr>
          <p:spPr>
            <a:xfrm>
              <a:off x="4690800" y="1976500"/>
              <a:ext cx="40400" cy="36625"/>
            </a:xfrm>
            <a:custGeom>
              <a:avLst/>
              <a:gdLst/>
              <a:ahLst/>
              <a:cxnLst/>
              <a:rect l="l" t="t" r="r" b="b"/>
              <a:pathLst>
                <a:path w="1616" h="1465" extrusionOk="0">
                  <a:moveTo>
                    <a:pt x="887" y="0"/>
                  </a:moveTo>
                  <a:lnTo>
                    <a:pt x="692" y="188"/>
                  </a:lnTo>
                  <a:lnTo>
                    <a:pt x="1104" y="599"/>
                  </a:lnTo>
                  <a:lnTo>
                    <a:pt x="0" y="599"/>
                  </a:lnTo>
                  <a:lnTo>
                    <a:pt x="0" y="866"/>
                  </a:lnTo>
                  <a:lnTo>
                    <a:pt x="1104" y="866"/>
                  </a:lnTo>
                  <a:lnTo>
                    <a:pt x="692" y="1269"/>
                  </a:lnTo>
                  <a:lnTo>
                    <a:pt x="887" y="1464"/>
                  </a:lnTo>
                  <a:lnTo>
                    <a:pt x="1616" y="729"/>
                  </a:lnTo>
                  <a:lnTo>
                    <a:pt x="88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933;p60">
              <a:extLst>
                <a:ext uri="{FF2B5EF4-FFF2-40B4-BE49-F238E27FC236}">
                  <a16:creationId xmlns:a16="http://schemas.microsoft.com/office/drawing/2014/main" id="{476F95FD-2017-7863-BC3D-8523ED9DAF69}"/>
                </a:ext>
              </a:extLst>
            </p:cNvPr>
            <p:cNvSpPr/>
            <p:nvPr/>
          </p:nvSpPr>
          <p:spPr>
            <a:xfrm>
              <a:off x="4674375" y="1991450"/>
              <a:ext cx="10675" cy="6700"/>
            </a:xfrm>
            <a:custGeom>
              <a:avLst/>
              <a:gdLst/>
              <a:ahLst/>
              <a:cxnLst/>
              <a:rect l="l" t="t" r="r" b="b"/>
              <a:pathLst>
                <a:path w="427" h="268" extrusionOk="0">
                  <a:moveTo>
                    <a:pt x="1" y="1"/>
                  </a:moveTo>
                  <a:lnTo>
                    <a:pt x="1" y="268"/>
                  </a:lnTo>
                  <a:lnTo>
                    <a:pt x="426" y="268"/>
                  </a:lnTo>
                  <a:lnTo>
                    <a:pt x="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934;p60">
              <a:extLst>
                <a:ext uri="{FF2B5EF4-FFF2-40B4-BE49-F238E27FC236}">
                  <a16:creationId xmlns:a16="http://schemas.microsoft.com/office/drawing/2014/main" id="{3D3CE57C-5A37-283C-44D1-AC5FC4BEF3D3}"/>
                </a:ext>
              </a:extLst>
            </p:cNvPr>
            <p:cNvSpPr/>
            <p:nvPr/>
          </p:nvSpPr>
          <p:spPr>
            <a:xfrm>
              <a:off x="4662475" y="1991450"/>
              <a:ext cx="5625" cy="6700"/>
            </a:xfrm>
            <a:custGeom>
              <a:avLst/>
              <a:gdLst/>
              <a:ahLst/>
              <a:cxnLst/>
              <a:rect l="l" t="t" r="r" b="b"/>
              <a:pathLst>
                <a:path w="225" h="268" extrusionOk="0">
                  <a:moveTo>
                    <a:pt x="1" y="1"/>
                  </a:moveTo>
                  <a:lnTo>
                    <a:pt x="1" y="268"/>
                  </a:lnTo>
                  <a:lnTo>
                    <a:pt x="224" y="268"/>
                  </a:lnTo>
                  <a:lnTo>
                    <a:pt x="2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 name="Google Shape;935;p60">
            <a:extLst>
              <a:ext uri="{FF2B5EF4-FFF2-40B4-BE49-F238E27FC236}">
                <a16:creationId xmlns:a16="http://schemas.microsoft.com/office/drawing/2014/main" id="{9C2EA083-952F-003B-7D24-845914367474}"/>
              </a:ext>
            </a:extLst>
          </p:cNvPr>
          <p:cNvGrpSpPr/>
          <p:nvPr userDrawn="1"/>
        </p:nvGrpSpPr>
        <p:grpSpPr>
          <a:xfrm>
            <a:off x="8980887" y="3395292"/>
            <a:ext cx="155583" cy="100874"/>
            <a:chOff x="5055550" y="1973250"/>
            <a:chExt cx="66200" cy="42925"/>
          </a:xfrm>
          <a:solidFill>
            <a:schemeClr val="bg1"/>
          </a:solidFill>
        </p:grpSpPr>
        <p:sp>
          <p:nvSpPr>
            <p:cNvPr id="351" name="Google Shape;936;p60">
              <a:extLst>
                <a:ext uri="{FF2B5EF4-FFF2-40B4-BE49-F238E27FC236}">
                  <a16:creationId xmlns:a16="http://schemas.microsoft.com/office/drawing/2014/main" id="{07B05CDE-E911-DBE2-86D5-EFC689B64FF5}"/>
                </a:ext>
              </a:extLst>
            </p:cNvPr>
            <p:cNvSpPr/>
            <p:nvPr/>
          </p:nvSpPr>
          <p:spPr>
            <a:xfrm>
              <a:off x="5083675" y="1973250"/>
              <a:ext cx="38075" cy="42925"/>
            </a:xfrm>
            <a:custGeom>
              <a:avLst/>
              <a:gdLst/>
              <a:ahLst/>
              <a:cxnLst/>
              <a:rect l="l" t="t" r="r" b="b"/>
              <a:pathLst>
                <a:path w="1523" h="1717" extrusionOk="0">
                  <a:moveTo>
                    <a:pt x="664" y="0"/>
                  </a:moveTo>
                  <a:lnTo>
                    <a:pt x="664" y="729"/>
                  </a:lnTo>
                  <a:lnTo>
                    <a:pt x="1" y="729"/>
                  </a:lnTo>
                  <a:lnTo>
                    <a:pt x="1" y="996"/>
                  </a:lnTo>
                  <a:lnTo>
                    <a:pt x="664" y="996"/>
                  </a:lnTo>
                  <a:lnTo>
                    <a:pt x="664" y="1717"/>
                  </a:lnTo>
                  <a:lnTo>
                    <a:pt x="1523" y="859"/>
                  </a:lnTo>
                  <a:lnTo>
                    <a:pt x="6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937;p60">
              <a:extLst>
                <a:ext uri="{FF2B5EF4-FFF2-40B4-BE49-F238E27FC236}">
                  <a16:creationId xmlns:a16="http://schemas.microsoft.com/office/drawing/2014/main" id="{4583E6DE-1B33-64B2-4888-6AD2FF3F111F}"/>
                </a:ext>
              </a:extLst>
            </p:cNvPr>
            <p:cNvSpPr/>
            <p:nvPr/>
          </p:nvSpPr>
          <p:spPr>
            <a:xfrm>
              <a:off x="5067275" y="1991450"/>
              <a:ext cx="10675" cy="6700"/>
            </a:xfrm>
            <a:custGeom>
              <a:avLst/>
              <a:gdLst/>
              <a:ahLst/>
              <a:cxnLst/>
              <a:rect l="l" t="t" r="r" b="b"/>
              <a:pathLst>
                <a:path w="427" h="268" extrusionOk="0">
                  <a:moveTo>
                    <a:pt x="1" y="1"/>
                  </a:moveTo>
                  <a:lnTo>
                    <a:pt x="1" y="268"/>
                  </a:lnTo>
                  <a:lnTo>
                    <a:pt x="426" y="268"/>
                  </a:lnTo>
                  <a:lnTo>
                    <a:pt x="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938;p60">
              <a:extLst>
                <a:ext uri="{FF2B5EF4-FFF2-40B4-BE49-F238E27FC236}">
                  <a16:creationId xmlns:a16="http://schemas.microsoft.com/office/drawing/2014/main" id="{3AC7B2B7-78BE-BE1B-17CF-05084A1DA8A0}"/>
                </a:ext>
              </a:extLst>
            </p:cNvPr>
            <p:cNvSpPr/>
            <p:nvPr/>
          </p:nvSpPr>
          <p:spPr>
            <a:xfrm>
              <a:off x="5055550" y="1991450"/>
              <a:ext cx="5625" cy="6700"/>
            </a:xfrm>
            <a:custGeom>
              <a:avLst/>
              <a:gdLst/>
              <a:ahLst/>
              <a:cxnLst/>
              <a:rect l="l" t="t" r="r" b="b"/>
              <a:pathLst>
                <a:path w="225" h="268" extrusionOk="0">
                  <a:moveTo>
                    <a:pt x="1" y="1"/>
                  </a:moveTo>
                  <a:lnTo>
                    <a:pt x="1" y="268"/>
                  </a:lnTo>
                  <a:lnTo>
                    <a:pt x="224" y="268"/>
                  </a:lnTo>
                  <a:lnTo>
                    <a:pt x="2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939;p60">
            <a:extLst>
              <a:ext uri="{FF2B5EF4-FFF2-40B4-BE49-F238E27FC236}">
                <a16:creationId xmlns:a16="http://schemas.microsoft.com/office/drawing/2014/main" id="{E912D4CE-5E38-7E17-2BFA-952BECEE389F}"/>
              </a:ext>
            </a:extLst>
          </p:cNvPr>
          <p:cNvGrpSpPr/>
          <p:nvPr userDrawn="1"/>
        </p:nvGrpSpPr>
        <p:grpSpPr>
          <a:xfrm>
            <a:off x="8662670" y="3406161"/>
            <a:ext cx="161047" cy="79430"/>
            <a:chOff x="4920150" y="1977875"/>
            <a:chExt cx="68525" cy="33800"/>
          </a:xfrm>
          <a:solidFill>
            <a:schemeClr val="bg1"/>
          </a:solidFill>
        </p:grpSpPr>
        <p:sp>
          <p:nvSpPr>
            <p:cNvPr id="355" name="Google Shape;940;p60">
              <a:extLst>
                <a:ext uri="{FF2B5EF4-FFF2-40B4-BE49-F238E27FC236}">
                  <a16:creationId xmlns:a16="http://schemas.microsoft.com/office/drawing/2014/main" id="{EE2373DC-EA60-C542-2D60-9C3D50BCA9EE}"/>
                </a:ext>
              </a:extLst>
            </p:cNvPr>
            <p:cNvSpPr/>
            <p:nvPr/>
          </p:nvSpPr>
          <p:spPr>
            <a:xfrm>
              <a:off x="4949175" y="1977875"/>
              <a:ext cx="39500" cy="33800"/>
            </a:xfrm>
            <a:custGeom>
              <a:avLst/>
              <a:gdLst/>
              <a:ahLst/>
              <a:cxnLst/>
              <a:rect l="l" t="t" r="r" b="b"/>
              <a:pathLst>
                <a:path w="1580" h="1352" extrusionOk="0">
                  <a:moveTo>
                    <a:pt x="891" y="1"/>
                  </a:moveTo>
                  <a:cubicBezTo>
                    <a:pt x="859" y="1"/>
                    <a:pt x="828" y="12"/>
                    <a:pt x="801" y="32"/>
                  </a:cubicBezTo>
                  <a:cubicBezTo>
                    <a:pt x="743" y="89"/>
                    <a:pt x="743" y="176"/>
                    <a:pt x="801" y="226"/>
                  </a:cubicBezTo>
                  <a:lnTo>
                    <a:pt x="1039" y="472"/>
                  </a:lnTo>
                  <a:cubicBezTo>
                    <a:pt x="1068" y="493"/>
                    <a:pt x="1046" y="544"/>
                    <a:pt x="1010" y="544"/>
                  </a:cubicBezTo>
                  <a:lnTo>
                    <a:pt x="152" y="544"/>
                  </a:lnTo>
                  <a:cubicBezTo>
                    <a:pt x="147" y="543"/>
                    <a:pt x="143" y="543"/>
                    <a:pt x="139" y="543"/>
                  </a:cubicBezTo>
                  <a:cubicBezTo>
                    <a:pt x="66" y="543"/>
                    <a:pt x="14" y="598"/>
                    <a:pt x="8" y="666"/>
                  </a:cubicBezTo>
                  <a:cubicBezTo>
                    <a:pt x="0" y="746"/>
                    <a:pt x="65" y="811"/>
                    <a:pt x="145" y="811"/>
                  </a:cubicBezTo>
                  <a:lnTo>
                    <a:pt x="1010" y="811"/>
                  </a:lnTo>
                  <a:cubicBezTo>
                    <a:pt x="1046" y="811"/>
                    <a:pt x="1068" y="854"/>
                    <a:pt x="1039" y="883"/>
                  </a:cubicBezTo>
                  <a:lnTo>
                    <a:pt x="808" y="1113"/>
                  </a:lnTo>
                  <a:cubicBezTo>
                    <a:pt x="758" y="1164"/>
                    <a:pt x="751" y="1251"/>
                    <a:pt x="794" y="1308"/>
                  </a:cubicBezTo>
                  <a:cubicBezTo>
                    <a:pt x="823" y="1337"/>
                    <a:pt x="859" y="1351"/>
                    <a:pt x="895" y="1351"/>
                  </a:cubicBezTo>
                  <a:cubicBezTo>
                    <a:pt x="931" y="1351"/>
                    <a:pt x="967" y="1337"/>
                    <a:pt x="996" y="1308"/>
                  </a:cubicBezTo>
                  <a:lnTo>
                    <a:pt x="1522" y="774"/>
                  </a:lnTo>
                  <a:cubicBezTo>
                    <a:pt x="1580" y="717"/>
                    <a:pt x="1573" y="630"/>
                    <a:pt x="1522" y="573"/>
                  </a:cubicBezTo>
                  <a:lnTo>
                    <a:pt x="996" y="46"/>
                  </a:lnTo>
                  <a:cubicBezTo>
                    <a:pt x="965" y="15"/>
                    <a:pt x="928" y="1"/>
                    <a:pt x="8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941;p60">
              <a:extLst>
                <a:ext uri="{FF2B5EF4-FFF2-40B4-BE49-F238E27FC236}">
                  <a16:creationId xmlns:a16="http://schemas.microsoft.com/office/drawing/2014/main" id="{D4C46855-8FB4-B5A7-8DF1-755BD80557F0}"/>
                </a:ext>
              </a:extLst>
            </p:cNvPr>
            <p:cNvSpPr/>
            <p:nvPr/>
          </p:nvSpPr>
          <p:spPr>
            <a:xfrm>
              <a:off x="4931875" y="1991450"/>
              <a:ext cx="12825" cy="6700"/>
            </a:xfrm>
            <a:custGeom>
              <a:avLst/>
              <a:gdLst/>
              <a:ahLst/>
              <a:cxnLst/>
              <a:rect l="l" t="t" r="r" b="b"/>
              <a:pathLst>
                <a:path w="513" h="268" extrusionOk="0">
                  <a:moveTo>
                    <a:pt x="180" y="1"/>
                  </a:moveTo>
                  <a:cubicBezTo>
                    <a:pt x="0" y="1"/>
                    <a:pt x="0" y="268"/>
                    <a:pt x="180" y="268"/>
                  </a:cubicBezTo>
                  <a:lnTo>
                    <a:pt x="332" y="268"/>
                  </a:lnTo>
                  <a:cubicBezTo>
                    <a:pt x="512" y="268"/>
                    <a:pt x="512" y="1"/>
                    <a:pt x="33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942;p60">
              <a:extLst>
                <a:ext uri="{FF2B5EF4-FFF2-40B4-BE49-F238E27FC236}">
                  <a16:creationId xmlns:a16="http://schemas.microsoft.com/office/drawing/2014/main" id="{36C228DC-407C-B429-DE5E-8A0062F068F3}"/>
                </a:ext>
              </a:extLst>
            </p:cNvPr>
            <p:cNvSpPr/>
            <p:nvPr/>
          </p:nvSpPr>
          <p:spPr>
            <a:xfrm>
              <a:off x="4920150" y="1991450"/>
              <a:ext cx="9225" cy="6700"/>
            </a:xfrm>
            <a:custGeom>
              <a:avLst/>
              <a:gdLst/>
              <a:ahLst/>
              <a:cxnLst/>
              <a:rect l="l" t="t" r="r" b="b"/>
              <a:pathLst>
                <a:path w="369" h="268" extrusionOk="0">
                  <a:moveTo>
                    <a:pt x="181" y="1"/>
                  </a:moveTo>
                  <a:cubicBezTo>
                    <a:pt x="0" y="1"/>
                    <a:pt x="0" y="268"/>
                    <a:pt x="181" y="268"/>
                  </a:cubicBezTo>
                  <a:lnTo>
                    <a:pt x="195" y="268"/>
                  </a:lnTo>
                  <a:cubicBezTo>
                    <a:pt x="368" y="268"/>
                    <a:pt x="368" y="1"/>
                    <a:pt x="19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943;p60">
            <a:extLst>
              <a:ext uri="{FF2B5EF4-FFF2-40B4-BE49-F238E27FC236}">
                <a16:creationId xmlns:a16="http://schemas.microsoft.com/office/drawing/2014/main" id="{D3F49FEF-1967-FFE7-28CA-006CD101621D}"/>
              </a:ext>
            </a:extLst>
          </p:cNvPr>
          <p:cNvGrpSpPr/>
          <p:nvPr userDrawn="1"/>
        </p:nvGrpSpPr>
        <p:grpSpPr>
          <a:xfrm>
            <a:off x="8364312" y="3412623"/>
            <a:ext cx="163221" cy="66622"/>
            <a:chOff x="4793200" y="1980625"/>
            <a:chExt cx="69450" cy="28350"/>
          </a:xfrm>
          <a:solidFill>
            <a:schemeClr val="bg1"/>
          </a:solidFill>
        </p:grpSpPr>
        <p:sp>
          <p:nvSpPr>
            <p:cNvPr id="359" name="Google Shape;944;p60">
              <a:extLst>
                <a:ext uri="{FF2B5EF4-FFF2-40B4-BE49-F238E27FC236}">
                  <a16:creationId xmlns:a16="http://schemas.microsoft.com/office/drawing/2014/main" id="{AE694F61-CA6A-6141-FFB6-EF3C0E8F3608}"/>
                </a:ext>
              </a:extLst>
            </p:cNvPr>
            <p:cNvSpPr/>
            <p:nvPr/>
          </p:nvSpPr>
          <p:spPr>
            <a:xfrm>
              <a:off x="4821325" y="1980625"/>
              <a:ext cx="41325" cy="28350"/>
            </a:xfrm>
            <a:custGeom>
              <a:avLst/>
              <a:gdLst/>
              <a:ahLst/>
              <a:cxnLst/>
              <a:rect l="l" t="t" r="r" b="b"/>
              <a:pathLst>
                <a:path w="1653" h="1134" extrusionOk="0">
                  <a:moveTo>
                    <a:pt x="679" y="1"/>
                  </a:moveTo>
                  <a:lnTo>
                    <a:pt x="1112" y="434"/>
                  </a:lnTo>
                  <a:lnTo>
                    <a:pt x="1" y="434"/>
                  </a:lnTo>
                  <a:lnTo>
                    <a:pt x="1" y="701"/>
                  </a:lnTo>
                  <a:lnTo>
                    <a:pt x="1112" y="701"/>
                  </a:lnTo>
                  <a:lnTo>
                    <a:pt x="679" y="1133"/>
                  </a:lnTo>
                  <a:lnTo>
                    <a:pt x="1090" y="1133"/>
                  </a:lnTo>
                  <a:lnTo>
                    <a:pt x="1652" y="564"/>
                  </a:lnTo>
                  <a:lnTo>
                    <a:pt x="109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945;p60">
              <a:extLst>
                <a:ext uri="{FF2B5EF4-FFF2-40B4-BE49-F238E27FC236}">
                  <a16:creationId xmlns:a16="http://schemas.microsoft.com/office/drawing/2014/main" id="{C0D3FE05-8456-C4BB-0897-EA362B04F81E}"/>
                </a:ext>
              </a:extLst>
            </p:cNvPr>
            <p:cNvSpPr/>
            <p:nvPr/>
          </p:nvSpPr>
          <p:spPr>
            <a:xfrm>
              <a:off x="4804925" y="1991450"/>
              <a:ext cx="10675" cy="6700"/>
            </a:xfrm>
            <a:custGeom>
              <a:avLst/>
              <a:gdLst/>
              <a:ahLst/>
              <a:cxnLst/>
              <a:rect l="l" t="t" r="r" b="b"/>
              <a:pathLst>
                <a:path w="427" h="268" extrusionOk="0">
                  <a:moveTo>
                    <a:pt x="1" y="1"/>
                  </a:moveTo>
                  <a:lnTo>
                    <a:pt x="1" y="268"/>
                  </a:lnTo>
                  <a:lnTo>
                    <a:pt x="426" y="268"/>
                  </a:lnTo>
                  <a:lnTo>
                    <a:pt x="42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946;p60">
              <a:extLst>
                <a:ext uri="{FF2B5EF4-FFF2-40B4-BE49-F238E27FC236}">
                  <a16:creationId xmlns:a16="http://schemas.microsoft.com/office/drawing/2014/main" id="{94BF3E6A-0669-4D5D-08A2-98F93D260C6A}"/>
                </a:ext>
              </a:extLst>
            </p:cNvPr>
            <p:cNvSpPr/>
            <p:nvPr/>
          </p:nvSpPr>
          <p:spPr>
            <a:xfrm>
              <a:off x="4793200" y="1991450"/>
              <a:ext cx="5625" cy="6700"/>
            </a:xfrm>
            <a:custGeom>
              <a:avLst/>
              <a:gdLst/>
              <a:ahLst/>
              <a:cxnLst/>
              <a:rect l="l" t="t" r="r" b="b"/>
              <a:pathLst>
                <a:path w="225" h="268" extrusionOk="0">
                  <a:moveTo>
                    <a:pt x="1" y="1"/>
                  </a:moveTo>
                  <a:lnTo>
                    <a:pt x="1" y="268"/>
                  </a:lnTo>
                  <a:lnTo>
                    <a:pt x="224" y="268"/>
                  </a:lnTo>
                  <a:lnTo>
                    <a:pt x="2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 name="Google Shape;947;p60">
            <a:extLst>
              <a:ext uri="{FF2B5EF4-FFF2-40B4-BE49-F238E27FC236}">
                <a16:creationId xmlns:a16="http://schemas.microsoft.com/office/drawing/2014/main" id="{D677E234-BF5F-4730-54F6-6F6BCADD731E}"/>
              </a:ext>
            </a:extLst>
          </p:cNvPr>
          <p:cNvGrpSpPr/>
          <p:nvPr userDrawn="1"/>
        </p:nvGrpSpPr>
        <p:grpSpPr>
          <a:xfrm>
            <a:off x="8090161" y="3835506"/>
            <a:ext cx="120800" cy="123375"/>
            <a:chOff x="4676550" y="2160575"/>
            <a:chExt cx="51400" cy="52500"/>
          </a:xfrm>
          <a:solidFill>
            <a:schemeClr val="bg1"/>
          </a:solidFill>
        </p:grpSpPr>
        <p:sp>
          <p:nvSpPr>
            <p:cNvPr id="363" name="Google Shape;948;p60">
              <a:extLst>
                <a:ext uri="{FF2B5EF4-FFF2-40B4-BE49-F238E27FC236}">
                  <a16:creationId xmlns:a16="http://schemas.microsoft.com/office/drawing/2014/main" id="{04905A82-914E-964C-5E7F-082994D84D0E}"/>
                </a:ext>
              </a:extLst>
            </p:cNvPr>
            <p:cNvSpPr/>
            <p:nvPr/>
          </p:nvSpPr>
          <p:spPr>
            <a:xfrm>
              <a:off x="4676550" y="2160575"/>
              <a:ext cx="27775" cy="52500"/>
            </a:xfrm>
            <a:custGeom>
              <a:avLst/>
              <a:gdLst/>
              <a:ahLst/>
              <a:cxnLst/>
              <a:rect l="l" t="t" r="r" b="b"/>
              <a:pathLst>
                <a:path w="1111" h="2100" extrusionOk="0">
                  <a:moveTo>
                    <a:pt x="0" y="1"/>
                  </a:moveTo>
                  <a:lnTo>
                    <a:pt x="823" y="1047"/>
                  </a:lnTo>
                  <a:lnTo>
                    <a:pt x="0" y="2100"/>
                  </a:lnTo>
                  <a:lnTo>
                    <a:pt x="289" y="2100"/>
                  </a:lnTo>
                  <a:lnTo>
                    <a:pt x="1111" y="1047"/>
                  </a:lnTo>
                  <a:lnTo>
                    <a:pt x="28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949;p60">
              <a:extLst>
                <a:ext uri="{FF2B5EF4-FFF2-40B4-BE49-F238E27FC236}">
                  <a16:creationId xmlns:a16="http://schemas.microsoft.com/office/drawing/2014/main" id="{A6B08A04-F7C5-F1E9-A7D1-237CB0328C97}"/>
                </a:ext>
              </a:extLst>
            </p:cNvPr>
            <p:cNvSpPr/>
            <p:nvPr/>
          </p:nvSpPr>
          <p:spPr>
            <a:xfrm>
              <a:off x="4688275" y="2160575"/>
              <a:ext cx="27975" cy="52500"/>
            </a:xfrm>
            <a:custGeom>
              <a:avLst/>
              <a:gdLst/>
              <a:ahLst/>
              <a:cxnLst/>
              <a:rect l="l" t="t" r="r" b="b"/>
              <a:pathLst>
                <a:path w="1119" h="2100" extrusionOk="0">
                  <a:moveTo>
                    <a:pt x="0" y="1"/>
                  </a:moveTo>
                  <a:lnTo>
                    <a:pt x="822" y="1047"/>
                  </a:lnTo>
                  <a:lnTo>
                    <a:pt x="0" y="2100"/>
                  </a:lnTo>
                  <a:lnTo>
                    <a:pt x="296" y="2100"/>
                  </a:lnTo>
                  <a:lnTo>
                    <a:pt x="1118" y="1047"/>
                  </a:lnTo>
                  <a:lnTo>
                    <a:pt x="29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950;p60">
              <a:extLst>
                <a:ext uri="{FF2B5EF4-FFF2-40B4-BE49-F238E27FC236}">
                  <a16:creationId xmlns:a16="http://schemas.microsoft.com/office/drawing/2014/main" id="{CD40DC91-4755-7EA8-A089-EE915F2C9F82}"/>
                </a:ext>
              </a:extLst>
            </p:cNvPr>
            <p:cNvSpPr/>
            <p:nvPr/>
          </p:nvSpPr>
          <p:spPr>
            <a:xfrm>
              <a:off x="4700175" y="2160575"/>
              <a:ext cx="27775" cy="52500"/>
            </a:xfrm>
            <a:custGeom>
              <a:avLst/>
              <a:gdLst/>
              <a:ahLst/>
              <a:cxnLst/>
              <a:rect l="l" t="t" r="r" b="b"/>
              <a:pathLst>
                <a:path w="1111" h="2100" extrusionOk="0">
                  <a:moveTo>
                    <a:pt x="0" y="1"/>
                  </a:moveTo>
                  <a:lnTo>
                    <a:pt x="822" y="1047"/>
                  </a:lnTo>
                  <a:lnTo>
                    <a:pt x="0" y="2100"/>
                  </a:lnTo>
                  <a:lnTo>
                    <a:pt x="289" y="2100"/>
                  </a:lnTo>
                  <a:lnTo>
                    <a:pt x="1111" y="1047"/>
                  </a:lnTo>
                  <a:lnTo>
                    <a:pt x="28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951;p60">
            <a:extLst>
              <a:ext uri="{FF2B5EF4-FFF2-40B4-BE49-F238E27FC236}">
                <a16:creationId xmlns:a16="http://schemas.microsoft.com/office/drawing/2014/main" id="{CA46CA77-C792-E8EA-F3FB-B46BFF35EF6B}"/>
              </a:ext>
            </a:extLst>
          </p:cNvPr>
          <p:cNvGrpSpPr/>
          <p:nvPr userDrawn="1"/>
        </p:nvGrpSpPr>
        <p:grpSpPr>
          <a:xfrm>
            <a:off x="8305851" y="3842321"/>
            <a:ext cx="140307" cy="109804"/>
            <a:chOff x="4768325" y="2163475"/>
            <a:chExt cx="59700" cy="46725"/>
          </a:xfrm>
          <a:solidFill>
            <a:schemeClr val="bg1"/>
          </a:solidFill>
        </p:grpSpPr>
        <p:sp>
          <p:nvSpPr>
            <p:cNvPr id="367" name="Google Shape;952;p60">
              <a:extLst>
                <a:ext uri="{FF2B5EF4-FFF2-40B4-BE49-F238E27FC236}">
                  <a16:creationId xmlns:a16="http://schemas.microsoft.com/office/drawing/2014/main" id="{61B24F3C-B043-7981-2E33-E31B3FDA72EF}"/>
                </a:ext>
              </a:extLst>
            </p:cNvPr>
            <p:cNvSpPr/>
            <p:nvPr/>
          </p:nvSpPr>
          <p:spPr>
            <a:xfrm>
              <a:off x="4768325" y="2163475"/>
              <a:ext cx="35375" cy="46725"/>
            </a:xfrm>
            <a:custGeom>
              <a:avLst/>
              <a:gdLst/>
              <a:ahLst/>
              <a:cxnLst/>
              <a:rect l="l" t="t" r="r" b="b"/>
              <a:pathLst>
                <a:path w="1415" h="1869" extrusionOk="0">
                  <a:moveTo>
                    <a:pt x="0" y="0"/>
                  </a:moveTo>
                  <a:lnTo>
                    <a:pt x="895" y="931"/>
                  </a:lnTo>
                  <a:lnTo>
                    <a:pt x="0" y="1868"/>
                  </a:lnTo>
                  <a:lnTo>
                    <a:pt x="520" y="1868"/>
                  </a:lnTo>
                  <a:lnTo>
                    <a:pt x="1414" y="931"/>
                  </a:lnTo>
                  <a:lnTo>
                    <a:pt x="52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953;p60">
              <a:extLst>
                <a:ext uri="{FF2B5EF4-FFF2-40B4-BE49-F238E27FC236}">
                  <a16:creationId xmlns:a16="http://schemas.microsoft.com/office/drawing/2014/main" id="{05D46784-6B46-1C66-6032-DB3F66662735}"/>
                </a:ext>
              </a:extLst>
            </p:cNvPr>
            <p:cNvSpPr/>
            <p:nvPr/>
          </p:nvSpPr>
          <p:spPr>
            <a:xfrm>
              <a:off x="4792475" y="2163475"/>
              <a:ext cx="35550" cy="46725"/>
            </a:xfrm>
            <a:custGeom>
              <a:avLst/>
              <a:gdLst/>
              <a:ahLst/>
              <a:cxnLst/>
              <a:rect l="l" t="t" r="r" b="b"/>
              <a:pathLst>
                <a:path w="1422" h="1869" extrusionOk="0">
                  <a:moveTo>
                    <a:pt x="1" y="0"/>
                  </a:moveTo>
                  <a:lnTo>
                    <a:pt x="895" y="931"/>
                  </a:lnTo>
                  <a:lnTo>
                    <a:pt x="1" y="1868"/>
                  </a:lnTo>
                  <a:lnTo>
                    <a:pt x="527" y="1868"/>
                  </a:lnTo>
                  <a:lnTo>
                    <a:pt x="1422" y="931"/>
                  </a:lnTo>
                  <a:lnTo>
                    <a:pt x="52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954;p60">
            <a:extLst>
              <a:ext uri="{FF2B5EF4-FFF2-40B4-BE49-F238E27FC236}">
                <a16:creationId xmlns:a16="http://schemas.microsoft.com/office/drawing/2014/main" id="{E3413601-D93D-845E-692E-D40C83DCBBEF}"/>
              </a:ext>
            </a:extLst>
          </p:cNvPr>
          <p:cNvSpPr/>
          <p:nvPr userDrawn="1"/>
        </p:nvSpPr>
        <p:spPr>
          <a:xfrm>
            <a:off x="8551661" y="3834216"/>
            <a:ext cx="83138" cy="126195"/>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955;p60">
            <a:extLst>
              <a:ext uri="{FF2B5EF4-FFF2-40B4-BE49-F238E27FC236}">
                <a16:creationId xmlns:a16="http://schemas.microsoft.com/office/drawing/2014/main" id="{3E56CAEE-937F-AECF-3CC3-DBFCF881194B}"/>
              </a:ext>
            </a:extLst>
          </p:cNvPr>
          <p:cNvSpPr/>
          <p:nvPr userDrawn="1"/>
        </p:nvSpPr>
        <p:spPr>
          <a:xfrm>
            <a:off x="8719930" y="3818822"/>
            <a:ext cx="155995" cy="157274"/>
          </a:xfrm>
          <a:custGeom>
            <a:avLst/>
            <a:gdLst/>
            <a:ahLst/>
            <a:cxnLst/>
            <a:rect l="l" t="t" r="r" b="b"/>
            <a:pathLst>
              <a:path w="2655" h="2677" extrusionOk="0">
                <a:moveTo>
                  <a:pt x="1320" y="0"/>
                </a:moveTo>
                <a:lnTo>
                  <a:pt x="1320" y="751"/>
                </a:lnTo>
                <a:lnTo>
                  <a:pt x="0" y="751"/>
                </a:lnTo>
                <a:lnTo>
                  <a:pt x="0" y="1926"/>
                </a:lnTo>
                <a:lnTo>
                  <a:pt x="1320" y="1926"/>
                </a:lnTo>
                <a:lnTo>
                  <a:pt x="1320" y="2676"/>
                </a:lnTo>
                <a:lnTo>
                  <a:pt x="2654" y="1335"/>
                </a:lnTo>
                <a:lnTo>
                  <a:pt x="1320"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956;p60">
            <a:extLst>
              <a:ext uri="{FF2B5EF4-FFF2-40B4-BE49-F238E27FC236}">
                <a16:creationId xmlns:a16="http://schemas.microsoft.com/office/drawing/2014/main" id="{FC8B59E2-1874-6CC5-1D26-8F69A7ED9912}"/>
              </a:ext>
            </a:extLst>
          </p:cNvPr>
          <p:cNvSpPr/>
          <p:nvPr userDrawn="1"/>
        </p:nvSpPr>
        <p:spPr>
          <a:xfrm>
            <a:off x="8982203" y="4689186"/>
            <a:ext cx="142892" cy="157274"/>
          </a:xfrm>
          <a:custGeom>
            <a:avLst/>
            <a:gdLst/>
            <a:ahLst/>
            <a:cxnLst/>
            <a:rect l="l" t="t" r="r" b="b"/>
            <a:pathLst>
              <a:path w="2432" h="2677" extrusionOk="0">
                <a:moveTo>
                  <a:pt x="801" y="1"/>
                </a:moveTo>
                <a:lnTo>
                  <a:pt x="1205" y="751"/>
                </a:lnTo>
                <a:lnTo>
                  <a:pt x="1" y="751"/>
                </a:lnTo>
                <a:lnTo>
                  <a:pt x="1" y="1927"/>
                </a:lnTo>
                <a:lnTo>
                  <a:pt x="1205" y="1927"/>
                </a:lnTo>
                <a:lnTo>
                  <a:pt x="801" y="2677"/>
                </a:lnTo>
                <a:lnTo>
                  <a:pt x="2431" y="1335"/>
                </a:lnTo>
                <a:lnTo>
                  <a:pt x="801"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957;p60">
            <a:extLst>
              <a:ext uri="{FF2B5EF4-FFF2-40B4-BE49-F238E27FC236}">
                <a16:creationId xmlns:a16="http://schemas.microsoft.com/office/drawing/2014/main" id="{97A933F9-7C16-35D1-D28C-78EC3438D202}"/>
              </a:ext>
            </a:extLst>
          </p:cNvPr>
          <p:cNvSpPr/>
          <p:nvPr userDrawn="1"/>
        </p:nvSpPr>
        <p:spPr>
          <a:xfrm>
            <a:off x="8677980" y="4235379"/>
            <a:ext cx="203880" cy="174605"/>
          </a:xfrm>
          <a:custGeom>
            <a:avLst/>
            <a:gdLst/>
            <a:ahLst/>
            <a:cxnLst/>
            <a:rect l="l" t="t" r="r" b="b"/>
            <a:pathLst>
              <a:path w="3470" h="2972" extrusionOk="0">
                <a:moveTo>
                  <a:pt x="1320" y="505"/>
                </a:moveTo>
                <a:lnTo>
                  <a:pt x="2878" y="1486"/>
                </a:lnTo>
                <a:lnTo>
                  <a:pt x="1320" y="2460"/>
                </a:lnTo>
                <a:lnTo>
                  <a:pt x="1320" y="505"/>
                </a:lnTo>
                <a:close/>
                <a:moveTo>
                  <a:pt x="1984" y="0"/>
                </a:moveTo>
                <a:cubicBezTo>
                  <a:pt x="664" y="0"/>
                  <a:pt x="0" y="1601"/>
                  <a:pt x="938" y="2532"/>
                </a:cubicBezTo>
                <a:cubicBezTo>
                  <a:pt x="1239" y="2835"/>
                  <a:pt x="1610" y="2971"/>
                  <a:pt x="1975" y="2971"/>
                </a:cubicBezTo>
                <a:cubicBezTo>
                  <a:pt x="2737" y="2971"/>
                  <a:pt x="3469" y="2379"/>
                  <a:pt x="3469" y="1486"/>
                </a:cubicBezTo>
                <a:cubicBezTo>
                  <a:pt x="3469" y="664"/>
                  <a:pt x="2806" y="0"/>
                  <a:pt x="198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958;p60">
            <a:extLst>
              <a:ext uri="{FF2B5EF4-FFF2-40B4-BE49-F238E27FC236}">
                <a16:creationId xmlns:a16="http://schemas.microsoft.com/office/drawing/2014/main" id="{A39F6C60-FD4D-33B3-0371-D4AE5709C23D}"/>
              </a:ext>
            </a:extLst>
          </p:cNvPr>
          <p:cNvSpPr/>
          <p:nvPr userDrawn="1"/>
        </p:nvSpPr>
        <p:spPr>
          <a:xfrm>
            <a:off x="8078346" y="4028158"/>
            <a:ext cx="114925" cy="157685"/>
          </a:xfrm>
          <a:custGeom>
            <a:avLst/>
            <a:gdLst/>
            <a:ahLst/>
            <a:cxnLst/>
            <a:rect l="l" t="t" r="r" b="b"/>
            <a:pathLst>
              <a:path w="1956" h="2684" extrusionOk="0">
                <a:moveTo>
                  <a:pt x="1" y="0"/>
                </a:moveTo>
                <a:lnTo>
                  <a:pt x="787" y="1342"/>
                </a:lnTo>
                <a:lnTo>
                  <a:pt x="1" y="2683"/>
                </a:lnTo>
                <a:lnTo>
                  <a:pt x="1955" y="1342"/>
                </a:lnTo>
                <a:lnTo>
                  <a:pt x="1"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959;p60">
            <a:extLst>
              <a:ext uri="{FF2B5EF4-FFF2-40B4-BE49-F238E27FC236}">
                <a16:creationId xmlns:a16="http://schemas.microsoft.com/office/drawing/2014/main" id="{436F9572-A263-2505-2D20-FB96FD680C0E}"/>
              </a:ext>
            </a:extLst>
          </p:cNvPr>
          <p:cNvSpPr/>
          <p:nvPr userDrawn="1"/>
        </p:nvSpPr>
        <p:spPr>
          <a:xfrm>
            <a:off x="8261421" y="4704461"/>
            <a:ext cx="176735" cy="126724"/>
          </a:xfrm>
          <a:custGeom>
            <a:avLst/>
            <a:gdLst/>
            <a:ahLst/>
            <a:cxnLst/>
            <a:rect l="l" t="t" r="r" b="b"/>
            <a:pathLst>
              <a:path w="3008" h="2157" extrusionOk="0">
                <a:moveTo>
                  <a:pt x="0" y="0"/>
                </a:moveTo>
                <a:lnTo>
                  <a:pt x="729" y="1075"/>
                </a:lnTo>
                <a:lnTo>
                  <a:pt x="0" y="2157"/>
                </a:lnTo>
                <a:lnTo>
                  <a:pt x="0" y="2157"/>
                </a:lnTo>
                <a:lnTo>
                  <a:pt x="3008" y="1075"/>
                </a:lnTo>
                <a:lnTo>
                  <a:pt x="0"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960;p60">
            <a:extLst>
              <a:ext uri="{FF2B5EF4-FFF2-40B4-BE49-F238E27FC236}">
                <a16:creationId xmlns:a16="http://schemas.microsoft.com/office/drawing/2014/main" id="{29DA8973-F689-5AB4-7F00-887D3C659AA3}"/>
              </a:ext>
            </a:extLst>
          </p:cNvPr>
          <p:cNvSpPr/>
          <p:nvPr userDrawn="1"/>
        </p:nvSpPr>
        <p:spPr>
          <a:xfrm>
            <a:off x="8071119" y="4268398"/>
            <a:ext cx="143303" cy="108570"/>
          </a:xfrm>
          <a:custGeom>
            <a:avLst/>
            <a:gdLst/>
            <a:ahLst/>
            <a:cxnLst/>
            <a:rect l="l" t="t" r="r" b="b"/>
            <a:pathLst>
              <a:path w="2439" h="1848" extrusionOk="0">
                <a:moveTo>
                  <a:pt x="1580" y="1"/>
                </a:moveTo>
                <a:lnTo>
                  <a:pt x="1371" y="203"/>
                </a:lnTo>
                <a:lnTo>
                  <a:pt x="1919" y="780"/>
                </a:lnTo>
                <a:lnTo>
                  <a:pt x="1" y="780"/>
                </a:lnTo>
                <a:lnTo>
                  <a:pt x="1" y="1068"/>
                </a:lnTo>
                <a:lnTo>
                  <a:pt x="1919" y="1068"/>
                </a:lnTo>
                <a:lnTo>
                  <a:pt x="1371" y="1645"/>
                </a:lnTo>
                <a:lnTo>
                  <a:pt x="1580" y="1847"/>
                </a:lnTo>
                <a:lnTo>
                  <a:pt x="2439" y="924"/>
                </a:lnTo>
                <a:lnTo>
                  <a:pt x="1580"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961;p60">
            <a:extLst>
              <a:ext uri="{FF2B5EF4-FFF2-40B4-BE49-F238E27FC236}">
                <a16:creationId xmlns:a16="http://schemas.microsoft.com/office/drawing/2014/main" id="{1B40098F-9F77-F3AD-92AB-CFA747FFAE96}"/>
              </a:ext>
            </a:extLst>
          </p:cNvPr>
          <p:cNvSpPr/>
          <p:nvPr userDrawn="1"/>
        </p:nvSpPr>
        <p:spPr>
          <a:xfrm>
            <a:off x="8524987" y="4498533"/>
            <a:ext cx="162340" cy="97055"/>
          </a:xfrm>
          <a:custGeom>
            <a:avLst/>
            <a:gdLst/>
            <a:ahLst/>
            <a:cxnLst/>
            <a:rect l="l" t="t" r="r" b="b"/>
            <a:pathLst>
              <a:path w="2763" h="1652" extrusionOk="0">
                <a:moveTo>
                  <a:pt x="2013" y="0"/>
                </a:moveTo>
                <a:lnTo>
                  <a:pt x="1551" y="7"/>
                </a:lnTo>
                <a:lnTo>
                  <a:pt x="2179" y="657"/>
                </a:lnTo>
                <a:lnTo>
                  <a:pt x="0" y="657"/>
                </a:lnTo>
                <a:lnTo>
                  <a:pt x="0" y="988"/>
                </a:lnTo>
                <a:lnTo>
                  <a:pt x="2179" y="988"/>
                </a:lnTo>
                <a:lnTo>
                  <a:pt x="1551" y="1645"/>
                </a:lnTo>
                <a:lnTo>
                  <a:pt x="2005" y="1652"/>
                </a:lnTo>
                <a:lnTo>
                  <a:pt x="2763" y="822"/>
                </a:lnTo>
                <a:lnTo>
                  <a:pt x="2013"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962;p60">
            <a:extLst>
              <a:ext uri="{FF2B5EF4-FFF2-40B4-BE49-F238E27FC236}">
                <a16:creationId xmlns:a16="http://schemas.microsoft.com/office/drawing/2014/main" id="{186C4167-D017-51D7-F055-F99CBCEFA24E}"/>
              </a:ext>
            </a:extLst>
          </p:cNvPr>
          <p:cNvSpPr/>
          <p:nvPr userDrawn="1"/>
        </p:nvSpPr>
        <p:spPr>
          <a:xfrm>
            <a:off x="8540439" y="4250303"/>
            <a:ext cx="96887" cy="143468"/>
          </a:xfrm>
          <a:custGeom>
            <a:avLst/>
            <a:gdLst/>
            <a:ahLst/>
            <a:cxnLst/>
            <a:rect l="l" t="t" r="r" b="b"/>
            <a:pathLst>
              <a:path w="1649" h="2442" extrusionOk="0">
                <a:moveTo>
                  <a:pt x="501" y="1"/>
                </a:moveTo>
                <a:cubicBezTo>
                  <a:pt x="238" y="1"/>
                  <a:pt x="1" y="336"/>
                  <a:pt x="250" y="590"/>
                </a:cubicBezTo>
                <a:lnTo>
                  <a:pt x="841" y="1232"/>
                </a:lnTo>
                <a:lnTo>
                  <a:pt x="250" y="1874"/>
                </a:lnTo>
                <a:cubicBezTo>
                  <a:pt x="36" y="2126"/>
                  <a:pt x="260" y="2441"/>
                  <a:pt x="516" y="2441"/>
                </a:cubicBezTo>
                <a:cubicBezTo>
                  <a:pt x="596" y="2441"/>
                  <a:pt x="680" y="2410"/>
                  <a:pt x="754" y="2336"/>
                </a:cubicBezTo>
                <a:lnTo>
                  <a:pt x="1555" y="1463"/>
                </a:lnTo>
                <a:cubicBezTo>
                  <a:pt x="1613" y="1405"/>
                  <a:pt x="1641" y="1326"/>
                  <a:pt x="1649" y="1246"/>
                </a:cubicBezTo>
                <a:cubicBezTo>
                  <a:pt x="1649" y="1239"/>
                  <a:pt x="1649" y="1239"/>
                  <a:pt x="1649" y="1232"/>
                </a:cubicBezTo>
                <a:cubicBezTo>
                  <a:pt x="1649" y="1225"/>
                  <a:pt x="1649" y="1225"/>
                  <a:pt x="1649" y="1218"/>
                </a:cubicBezTo>
                <a:cubicBezTo>
                  <a:pt x="1641" y="1138"/>
                  <a:pt x="1613" y="1059"/>
                  <a:pt x="1555" y="1001"/>
                </a:cubicBezTo>
                <a:lnTo>
                  <a:pt x="754" y="129"/>
                </a:lnTo>
                <a:cubicBezTo>
                  <a:pt x="679" y="38"/>
                  <a:pt x="588" y="1"/>
                  <a:pt x="501"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963;p60">
            <a:extLst>
              <a:ext uri="{FF2B5EF4-FFF2-40B4-BE49-F238E27FC236}">
                <a16:creationId xmlns:a16="http://schemas.microsoft.com/office/drawing/2014/main" id="{EF89731A-8BC8-EC98-6377-13978C9C7FB2}"/>
              </a:ext>
            </a:extLst>
          </p:cNvPr>
          <p:cNvSpPr/>
          <p:nvPr userDrawn="1"/>
        </p:nvSpPr>
        <p:spPr>
          <a:xfrm>
            <a:off x="8482626" y="4035914"/>
            <a:ext cx="168274" cy="142116"/>
          </a:xfrm>
          <a:custGeom>
            <a:avLst/>
            <a:gdLst/>
            <a:ahLst/>
            <a:cxnLst/>
            <a:rect l="l" t="t" r="r" b="b"/>
            <a:pathLst>
              <a:path w="2864" h="2419" extrusionOk="0">
                <a:moveTo>
                  <a:pt x="1738" y="1"/>
                </a:moveTo>
                <a:cubicBezTo>
                  <a:pt x="1482" y="1"/>
                  <a:pt x="1258" y="316"/>
                  <a:pt x="1472" y="568"/>
                </a:cubicBezTo>
                <a:lnTo>
                  <a:pt x="1789" y="907"/>
                </a:lnTo>
                <a:lnTo>
                  <a:pt x="375" y="907"/>
                </a:lnTo>
                <a:cubicBezTo>
                  <a:pt x="0" y="929"/>
                  <a:pt x="0" y="1491"/>
                  <a:pt x="375" y="1506"/>
                </a:cubicBezTo>
                <a:lnTo>
                  <a:pt x="1789" y="1506"/>
                </a:lnTo>
                <a:lnTo>
                  <a:pt x="1472" y="1852"/>
                </a:lnTo>
                <a:cubicBezTo>
                  <a:pt x="1258" y="2104"/>
                  <a:pt x="1482" y="2419"/>
                  <a:pt x="1738" y="2419"/>
                </a:cubicBezTo>
                <a:cubicBezTo>
                  <a:pt x="1818" y="2419"/>
                  <a:pt x="1902" y="2388"/>
                  <a:pt x="1976" y="2313"/>
                </a:cubicBezTo>
                <a:lnTo>
                  <a:pt x="2777" y="1441"/>
                </a:lnTo>
                <a:cubicBezTo>
                  <a:pt x="2827" y="1383"/>
                  <a:pt x="2864" y="1304"/>
                  <a:pt x="2864" y="1224"/>
                </a:cubicBezTo>
                <a:lnTo>
                  <a:pt x="2864" y="1195"/>
                </a:lnTo>
                <a:cubicBezTo>
                  <a:pt x="2864" y="1116"/>
                  <a:pt x="2827" y="1037"/>
                  <a:pt x="2777" y="979"/>
                </a:cubicBezTo>
                <a:lnTo>
                  <a:pt x="1976" y="106"/>
                </a:lnTo>
                <a:cubicBezTo>
                  <a:pt x="1902" y="32"/>
                  <a:pt x="1818" y="1"/>
                  <a:pt x="173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964;p60">
            <a:extLst>
              <a:ext uri="{FF2B5EF4-FFF2-40B4-BE49-F238E27FC236}">
                <a16:creationId xmlns:a16="http://schemas.microsoft.com/office/drawing/2014/main" id="{3BBCD0EB-5788-3643-F3B1-5BB99CA266AF}"/>
              </a:ext>
            </a:extLst>
          </p:cNvPr>
          <p:cNvSpPr/>
          <p:nvPr userDrawn="1"/>
        </p:nvSpPr>
        <p:spPr>
          <a:xfrm>
            <a:off x="8078346" y="4707399"/>
            <a:ext cx="114925" cy="120849"/>
          </a:xfrm>
          <a:custGeom>
            <a:avLst/>
            <a:gdLst/>
            <a:ahLst/>
            <a:cxnLst/>
            <a:rect l="l" t="t" r="r" b="b"/>
            <a:pathLst>
              <a:path w="1956" h="2057" extrusionOk="0">
                <a:moveTo>
                  <a:pt x="109" y="1"/>
                </a:moveTo>
                <a:lnTo>
                  <a:pt x="1075" y="975"/>
                </a:lnTo>
                <a:lnTo>
                  <a:pt x="1" y="2056"/>
                </a:lnTo>
                <a:lnTo>
                  <a:pt x="859" y="2056"/>
                </a:lnTo>
                <a:lnTo>
                  <a:pt x="1955" y="975"/>
                </a:lnTo>
                <a:lnTo>
                  <a:pt x="974"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 name="Google Shape;965;p60">
            <a:extLst>
              <a:ext uri="{FF2B5EF4-FFF2-40B4-BE49-F238E27FC236}">
                <a16:creationId xmlns:a16="http://schemas.microsoft.com/office/drawing/2014/main" id="{FF5DA1D1-69C4-FF99-3B08-FE44F3808E76}"/>
              </a:ext>
            </a:extLst>
          </p:cNvPr>
          <p:cNvGrpSpPr/>
          <p:nvPr userDrawn="1"/>
        </p:nvGrpSpPr>
        <p:grpSpPr>
          <a:xfrm>
            <a:off x="8306438" y="4054937"/>
            <a:ext cx="108814" cy="103106"/>
            <a:chOff x="4768575" y="2253950"/>
            <a:chExt cx="46300" cy="43875"/>
          </a:xfrm>
          <a:solidFill>
            <a:schemeClr val="bg1"/>
          </a:solidFill>
        </p:grpSpPr>
        <p:sp>
          <p:nvSpPr>
            <p:cNvPr id="381" name="Google Shape;966;p60">
              <a:extLst>
                <a:ext uri="{FF2B5EF4-FFF2-40B4-BE49-F238E27FC236}">
                  <a16:creationId xmlns:a16="http://schemas.microsoft.com/office/drawing/2014/main" id="{FA0FC5BF-1A06-9EEF-F465-091B00DCF49A}"/>
                </a:ext>
              </a:extLst>
            </p:cNvPr>
            <p:cNvSpPr/>
            <p:nvPr/>
          </p:nvSpPr>
          <p:spPr>
            <a:xfrm>
              <a:off x="4785700" y="2253950"/>
              <a:ext cx="29175" cy="43875"/>
            </a:xfrm>
            <a:custGeom>
              <a:avLst/>
              <a:gdLst/>
              <a:ahLst/>
              <a:cxnLst/>
              <a:rect l="l" t="t" r="r" b="b"/>
              <a:pathLst>
                <a:path w="1167" h="1755" extrusionOk="0">
                  <a:moveTo>
                    <a:pt x="262" y="1"/>
                  </a:moveTo>
                  <a:cubicBezTo>
                    <a:pt x="150" y="1"/>
                    <a:pt x="49" y="149"/>
                    <a:pt x="164" y="247"/>
                  </a:cubicBezTo>
                  <a:lnTo>
                    <a:pt x="770" y="853"/>
                  </a:lnTo>
                  <a:lnTo>
                    <a:pt x="106" y="1517"/>
                  </a:lnTo>
                  <a:cubicBezTo>
                    <a:pt x="1" y="1616"/>
                    <a:pt x="95" y="1754"/>
                    <a:pt x="204" y="1754"/>
                  </a:cubicBezTo>
                  <a:cubicBezTo>
                    <a:pt x="236" y="1754"/>
                    <a:pt x="271" y="1742"/>
                    <a:pt x="301" y="1711"/>
                  </a:cubicBezTo>
                  <a:lnTo>
                    <a:pt x="1166" y="853"/>
                  </a:lnTo>
                  <a:lnTo>
                    <a:pt x="366" y="52"/>
                  </a:lnTo>
                  <a:cubicBezTo>
                    <a:pt x="334" y="16"/>
                    <a:pt x="297" y="1"/>
                    <a:pt x="26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967;p60">
              <a:extLst>
                <a:ext uri="{FF2B5EF4-FFF2-40B4-BE49-F238E27FC236}">
                  <a16:creationId xmlns:a16="http://schemas.microsoft.com/office/drawing/2014/main" id="{EA28143C-43AF-AE8C-FB60-3A9548260FDD}"/>
                </a:ext>
              </a:extLst>
            </p:cNvPr>
            <p:cNvSpPr/>
            <p:nvPr/>
          </p:nvSpPr>
          <p:spPr>
            <a:xfrm>
              <a:off x="4768575" y="2253950"/>
              <a:ext cx="29175" cy="43875"/>
            </a:xfrm>
            <a:custGeom>
              <a:avLst/>
              <a:gdLst/>
              <a:ahLst/>
              <a:cxnLst/>
              <a:rect l="l" t="t" r="r" b="b"/>
              <a:pathLst>
                <a:path w="1167" h="1755" extrusionOk="0">
                  <a:moveTo>
                    <a:pt x="261" y="1"/>
                  </a:moveTo>
                  <a:cubicBezTo>
                    <a:pt x="150" y="1"/>
                    <a:pt x="50" y="149"/>
                    <a:pt x="171" y="247"/>
                  </a:cubicBezTo>
                  <a:lnTo>
                    <a:pt x="769" y="853"/>
                  </a:lnTo>
                  <a:lnTo>
                    <a:pt x="106" y="1517"/>
                  </a:lnTo>
                  <a:cubicBezTo>
                    <a:pt x="1" y="1616"/>
                    <a:pt x="95" y="1754"/>
                    <a:pt x="203" y="1754"/>
                  </a:cubicBezTo>
                  <a:cubicBezTo>
                    <a:pt x="236" y="1754"/>
                    <a:pt x="270" y="1742"/>
                    <a:pt x="301" y="1711"/>
                  </a:cubicBezTo>
                  <a:lnTo>
                    <a:pt x="1166" y="853"/>
                  </a:lnTo>
                  <a:lnTo>
                    <a:pt x="365" y="52"/>
                  </a:lnTo>
                  <a:cubicBezTo>
                    <a:pt x="334" y="16"/>
                    <a:pt x="297" y="1"/>
                    <a:pt x="26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968;p60">
            <a:extLst>
              <a:ext uri="{FF2B5EF4-FFF2-40B4-BE49-F238E27FC236}">
                <a16:creationId xmlns:a16="http://schemas.microsoft.com/office/drawing/2014/main" id="{71B12BE3-C2C4-AA61-A495-720790CBE0E8}"/>
              </a:ext>
            </a:extLst>
          </p:cNvPr>
          <p:cNvSpPr/>
          <p:nvPr userDrawn="1"/>
        </p:nvSpPr>
        <p:spPr>
          <a:xfrm>
            <a:off x="8937727" y="4029862"/>
            <a:ext cx="179732" cy="154278"/>
          </a:xfrm>
          <a:custGeom>
            <a:avLst/>
            <a:gdLst/>
            <a:ahLst/>
            <a:cxnLst/>
            <a:rect l="l" t="t" r="r" b="b"/>
            <a:pathLst>
              <a:path w="3059" h="2626" extrusionOk="0">
                <a:moveTo>
                  <a:pt x="1796" y="0"/>
                </a:moveTo>
                <a:lnTo>
                  <a:pt x="1176" y="628"/>
                </a:lnTo>
                <a:lnTo>
                  <a:pt x="1378" y="830"/>
                </a:lnTo>
                <a:lnTo>
                  <a:pt x="0" y="830"/>
                </a:lnTo>
                <a:lnTo>
                  <a:pt x="0" y="1710"/>
                </a:lnTo>
                <a:lnTo>
                  <a:pt x="1378" y="1710"/>
                </a:lnTo>
                <a:lnTo>
                  <a:pt x="1082" y="1998"/>
                </a:lnTo>
                <a:lnTo>
                  <a:pt x="1710" y="2626"/>
                </a:lnTo>
                <a:lnTo>
                  <a:pt x="3058" y="1270"/>
                </a:lnTo>
                <a:lnTo>
                  <a:pt x="1796" y="0"/>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4" name="Google Shape;969;p60">
            <a:extLst>
              <a:ext uri="{FF2B5EF4-FFF2-40B4-BE49-F238E27FC236}">
                <a16:creationId xmlns:a16="http://schemas.microsoft.com/office/drawing/2014/main" id="{2BF9814A-6CD8-550B-AEB9-26066C49EB7A}"/>
              </a:ext>
            </a:extLst>
          </p:cNvPr>
          <p:cNvGrpSpPr/>
          <p:nvPr userDrawn="1"/>
        </p:nvGrpSpPr>
        <p:grpSpPr>
          <a:xfrm>
            <a:off x="8758441" y="4476233"/>
            <a:ext cx="114043" cy="141118"/>
            <a:chOff x="4960900" y="2433225"/>
            <a:chExt cx="48525" cy="60050"/>
          </a:xfrm>
          <a:solidFill>
            <a:schemeClr val="bg1"/>
          </a:solidFill>
        </p:grpSpPr>
        <p:sp>
          <p:nvSpPr>
            <p:cNvPr id="385" name="Google Shape;970;p60">
              <a:extLst>
                <a:ext uri="{FF2B5EF4-FFF2-40B4-BE49-F238E27FC236}">
                  <a16:creationId xmlns:a16="http://schemas.microsoft.com/office/drawing/2014/main" id="{F57B7646-97C1-65C3-77BF-1844B6BAFD7B}"/>
                </a:ext>
              </a:extLst>
            </p:cNvPr>
            <p:cNvSpPr/>
            <p:nvPr/>
          </p:nvSpPr>
          <p:spPr>
            <a:xfrm>
              <a:off x="4974225" y="2433225"/>
              <a:ext cx="35200" cy="60050"/>
            </a:xfrm>
            <a:custGeom>
              <a:avLst/>
              <a:gdLst/>
              <a:ahLst/>
              <a:cxnLst/>
              <a:rect l="l" t="t" r="r" b="b"/>
              <a:pathLst>
                <a:path w="1408" h="2402" extrusionOk="0">
                  <a:moveTo>
                    <a:pt x="102" y="0"/>
                  </a:moveTo>
                  <a:lnTo>
                    <a:pt x="95" y="7"/>
                  </a:lnTo>
                  <a:lnTo>
                    <a:pt x="1112" y="1154"/>
                  </a:lnTo>
                  <a:lnTo>
                    <a:pt x="1" y="2402"/>
                  </a:lnTo>
                  <a:lnTo>
                    <a:pt x="297" y="2402"/>
                  </a:lnTo>
                  <a:lnTo>
                    <a:pt x="1407" y="1154"/>
                  </a:lnTo>
                  <a:lnTo>
                    <a:pt x="3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971;p60">
              <a:extLst>
                <a:ext uri="{FF2B5EF4-FFF2-40B4-BE49-F238E27FC236}">
                  <a16:creationId xmlns:a16="http://schemas.microsoft.com/office/drawing/2014/main" id="{110A79D6-9C97-ECF6-2622-E89580BC043D}"/>
                </a:ext>
              </a:extLst>
            </p:cNvPr>
            <p:cNvSpPr/>
            <p:nvPr/>
          </p:nvSpPr>
          <p:spPr>
            <a:xfrm>
              <a:off x="4960900" y="2433225"/>
              <a:ext cx="35175" cy="60050"/>
            </a:xfrm>
            <a:custGeom>
              <a:avLst/>
              <a:gdLst/>
              <a:ahLst/>
              <a:cxnLst/>
              <a:rect l="l" t="t" r="r" b="b"/>
              <a:pathLst>
                <a:path w="1407" h="2402" extrusionOk="0">
                  <a:moveTo>
                    <a:pt x="108" y="0"/>
                  </a:moveTo>
                  <a:lnTo>
                    <a:pt x="94" y="7"/>
                  </a:lnTo>
                  <a:lnTo>
                    <a:pt x="1111" y="1154"/>
                  </a:lnTo>
                  <a:lnTo>
                    <a:pt x="0" y="2402"/>
                  </a:lnTo>
                  <a:lnTo>
                    <a:pt x="296" y="2402"/>
                  </a:lnTo>
                  <a:lnTo>
                    <a:pt x="1407" y="1154"/>
                  </a:lnTo>
                  <a:lnTo>
                    <a:pt x="39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 name="Google Shape;972;p60">
            <a:extLst>
              <a:ext uri="{FF2B5EF4-FFF2-40B4-BE49-F238E27FC236}">
                <a16:creationId xmlns:a16="http://schemas.microsoft.com/office/drawing/2014/main" id="{45129F04-350C-44B6-2B20-55569FC43F71}"/>
              </a:ext>
            </a:extLst>
          </p:cNvPr>
          <p:cNvGrpSpPr/>
          <p:nvPr userDrawn="1"/>
        </p:nvGrpSpPr>
        <p:grpSpPr>
          <a:xfrm>
            <a:off x="8507381" y="4698073"/>
            <a:ext cx="131611" cy="138768"/>
            <a:chOff x="4854075" y="2527625"/>
            <a:chExt cx="56000" cy="59050"/>
          </a:xfrm>
          <a:solidFill>
            <a:schemeClr val="bg1"/>
          </a:solidFill>
        </p:grpSpPr>
        <p:sp>
          <p:nvSpPr>
            <p:cNvPr id="388" name="Google Shape;973;p60">
              <a:extLst>
                <a:ext uri="{FF2B5EF4-FFF2-40B4-BE49-F238E27FC236}">
                  <a16:creationId xmlns:a16="http://schemas.microsoft.com/office/drawing/2014/main" id="{9BD6C6BE-EB14-2B94-D21B-EB734122E387}"/>
                </a:ext>
              </a:extLst>
            </p:cNvPr>
            <p:cNvSpPr/>
            <p:nvPr/>
          </p:nvSpPr>
          <p:spPr>
            <a:xfrm>
              <a:off x="4872325" y="2527625"/>
              <a:ext cx="37750" cy="59050"/>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974;p60">
              <a:extLst>
                <a:ext uri="{FF2B5EF4-FFF2-40B4-BE49-F238E27FC236}">
                  <a16:creationId xmlns:a16="http://schemas.microsoft.com/office/drawing/2014/main" id="{51632A42-742D-E2BF-4B7D-67C67D2F046B}"/>
                </a:ext>
              </a:extLst>
            </p:cNvPr>
            <p:cNvSpPr/>
            <p:nvPr/>
          </p:nvSpPr>
          <p:spPr>
            <a:xfrm>
              <a:off x="4854075" y="2539100"/>
              <a:ext cx="26075" cy="35875"/>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 name="Google Shape;975;p60">
            <a:extLst>
              <a:ext uri="{FF2B5EF4-FFF2-40B4-BE49-F238E27FC236}">
                <a16:creationId xmlns:a16="http://schemas.microsoft.com/office/drawing/2014/main" id="{64AA38C7-F2E1-4030-FB26-2CD6B5263740}"/>
              </a:ext>
            </a:extLst>
          </p:cNvPr>
          <p:cNvSpPr/>
          <p:nvPr userDrawn="1"/>
        </p:nvSpPr>
        <p:spPr>
          <a:xfrm>
            <a:off x="8330044" y="4483257"/>
            <a:ext cx="102175" cy="128016"/>
          </a:xfrm>
          <a:custGeom>
            <a:avLst/>
            <a:gdLst/>
            <a:ahLst/>
            <a:cxnLst/>
            <a:rect l="l" t="t" r="r" b="b"/>
            <a:pathLst>
              <a:path w="1739" h="2179" extrusionOk="0">
                <a:moveTo>
                  <a:pt x="1" y="1"/>
                </a:moveTo>
                <a:lnTo>
                  <a:pt x="1" y="2179"/>
                </a:lnTo>
                <a:lnTo>
                  <a:pt x="758" y="2179"/>
                </a:lnTo>
                <a:lnTo>
                  <a:pt x="1739" y="1090"/>
                </a:lnTo>
                <a:lnTo>
                  <a:pt x="758"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976;p60">
            <a:extLst>
              <a:ext uri="{FF2B5EF4-FFF2-40B4-BE49-F238E27FC236}">
                <a16:creationId xmlns:a16="http://schemas.microsoft.com/office/drawing/2014/main" id="{A0EDA4D5-2791-4736-E031-C27DD847ADE3}"/>
              </a:ext>
            </a:extLst>
          </p:cNvPr>
          <p:cNvSpPr/>
          <p:nvPr userDrawn="1"/>
        </p:nvSpPr>
        <p:spPr>
          <a:xfrm>
            <a:off x="8963167" y="3833217"/>
            <a:ext cx="154291" cy="128016"/>
          </a:xfrm>
          <a:custGeom>
            <a:avLst/>
            <a:gdLst/>
            <a:ahLst/>
            <a:cxnLst/>
            <a:rect l="l" t="t" r="r" b="b"/>
            <a:pathLst>
              <a:path w="2626" h="2179" extrusionOk="0">
                <a:moveTo>
                  <a:pt x="0" y="1"/>
                </a:moveTo>
                <a:lnTo>
                  <a:pt x="887" y="1090"/>
                </a:lnTo>
                <a:lnTo>
                  <a:pt x="0" y="2179"/>
                </a:lnTo>
                <a:lnTo>
                  <a:pt x="1644" y="2179"/>
                </a:lnTo>
                <a:lnTo>
                  <a:pt x="2625" y="1090"/>
                </a:lnTo>
                <a:lnTo>
                  <a:pt x="1644"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977;p60">
            <a:extLst>
              <a:ext uri="{FF2B5EF4-FFF2-40B4-BE49-F238E27FC236}">
                <a16:creationId xmlns:a16="http://schemas.microsoft.com/office/drawing/2014/main" id="{4B6435CE-369A-B1F1-71C5-DBA60A213729}"/>
              </a:ext>
            </a:extLst>
          </p:cNvPr>
          <p:cNvSpPr/>
          <p:nvPr userDrawn="1"/>
        </p:nvSpPr>
        <p:spPr>
          <a:xfrm>
            <a:off x="8086395" y="4483257"/>
            <a:ext cx="130554" cy="128016"/>
          </a:xfrm>
          <a:custGeom>
            <a:avLst/>
            <a:gdLst/>
            <a:ahLst/>
            <a:cxnLst/>
            <a:rect l="l" t="t" r="r" b="b"/>
            <a:pathLst>
              <a:path w="2222" h="2179" extrusionOk="0">
                <a:moveTo>
                  <a:pt x="477" y="1"/>
                </a:moveTo>
                <a:lnTo>
                  <a:pt x="895" y="513"/>
                </a:lnTo>
                <a:lnTo>
                  <a:pt x="1" y="513"/>
                </a:lnTo>
                <a:lnTo>
                  <a:pt x="1" y="1659"/>
                </a:lnTo>
                <a:lnTo>
                  <a:pt x="895" y="1659"/>
                </a:lnTo>
                <a:lnTo>
                  <a:pt x="477" y="2179"/>
                </a:lnTo>
                <a:lnTo>
                  <a:pt x="1234" y="2179"/>
                </a:lnTo>
                <a:lnTo>
                  <a:pt x="2222" y="1090"/>
                </a:lnTo>
                <a:lnTo>
                  <a:pt x="1234"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3" name="Google Shape;978;p60">
            <a:extLst>
              <a:ext uri="{FF2B5EF4-FFF2-40B4-BE49-F238E27FC236}">
                <a16:creationId xmlns:a16="http://schemas.microsoft.com/office/drawing/2014/main" id="{9A160628-5639-96AD-C91B-D23DFBE014F7}"/>
              </a:ext>
            </a:extLst>
          </p:cNvPr>
          <p:cNvGrpSpPr/>
          <p:nvPr userDrawn="1"/>
        </p:nvGrpSpPr>
        <p:grpSpPr>
          <a:xfrm>
            <a:off x="8990640" y="4244876"/>
            <a:ext cx="95829" cy="155159"/>
            <a:chOff x="5059700" y="2334775"/>
            <a:chExt cx="40775" cy="66025"/>
          </a:xfrm>
          <a:solidFill>
            <a:schemeClr val="bg1"/>
          </a:solidFill>
        </p:grpSpPr>
        <p:sp>
          <p:nvSpPr>
            <p:cNvPr id="394" name="Google Shape;979;p60">
              <a:extLst>
                <a:ext uri="{FF2B5EF4-FFF2-40B4-BE49-F238E27FC236}">
                  <a16:creationId xmlns:a16="http://schemas.microsoft.com/office/drawing/2014/main" id="{26D048BC-4914-C4FF-A885-AD13F397A8CD}"/>
                </a:ext>
              </a:extLst>
            </p:cNvPr>
            <p:cNvSpPr/>
            <p:nvPr/>
          </p:nvSpPr>
          <p:spPr>
            <a:xfrm>
              <a:off x="5059700" y="2334775"/>
              <a:ext cx="12475" cy="10525"/>
            </a:xfrm>
            <a:custGeom>
              <a:avLst/>
              <a:gdLst/>
              <a:ahLst/>
              <a:cxnLst/>
              <a:rect l="l" t="t" r="r" b="b"/>
              <a:pathLst>
                <a:path w="499" h="421" extrusionOk="0">
                  <a:moveTo>
                    <a:pt x="282" y="0"/>
                  </a:moveTo>
                  <a:cubicBezTo>
                    <a:pt x="94" y="0"/>
                    <a:pt x="1" y="224"/>
                    <a:pt x="138" y="361"/>
                  </a:cubicBezTo>
                  <a:cubicBezTo>
                    <a:pt x="179" y="402"/>
                    <a:pt x="230" y="421"/>
                    <a:pt x="281" y="421"/>
                  </a:cubicBezTo>
                  <a:cubicBezTo>
                    <a:pt x="388" y="421"/>
                    <a:pt x="491" y="337"/>
                    <a:pt x="491" y="209"/>
                  </a:cubicBezTo>
                  <a:cubicBezTo>
                    <a:pt x="498" y="94"/>
                    <a:pt x="397" y="0"/>
                    <a:pt x="2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980;p60">
              <a:extLst>
                <a:ext uri="{FF2B5EF4-FFF2-40B4-BE49-F238E27FC236}">
                  <a16:creationId xmlns:a16="http://schemas.microsoft.com/office/drawing/2014/main" id="{CC088DB9-D5E1-F47E-E667-2A3C511761ED}"/>
                </a:ext>
              </a:extLst>
            </p:cNvPr>
            <p:cNvSpPr/>
            <p:nvPr/>
          </p:nvSpPr>
          <p:spPr>
            <a:xfrm>
              <a:off x="5059700" y="2348650"/>
              <a:ext cx="12475" cy="10550"/>
            </a:xfrm>
            <a:custGeom>
              <a:avLst/>
              <a:gdLst/>
              <a:ahLst/>
              <a:cxnLst/>
              <a:rect l="l" t="t" r="r" b="b"/>
              <a:pathLst>
                <a:path w="499" h="422" extrusionOk="0">
                  <a:moveTo>
                    <a:pt x="282" y="1"/>
                  </a:moveTo>
                  <a:cubicBezTo>
                    <a:pt x="94" y="1"/>
                    <a:pt x="1" y="224"/>
                    <a:pt x="138" y="361"/>
                  </a:cubicBezTo>
                  <a:cubicBezTo>
                    <a:pt x="179" y="403"/>
                    <a:pt x="230" y="421"/>
                    <a:pt x="281" y="421"/>
                  </a:cubicBezTo>
                  <a:cubicBezTo>
                    <a:pt x="388" y="421"/>
                    <a:pt x="491" y="337"/>
                    <a:pt x="491" y="210"/>
                  </a:cubicBezTo>
                  <a:cubicBezTo>
                    <a:pt x="498" y="94"/>
                    <a:pt x="397" y="1"/>
                    <a:pt x="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981;p60">
              <a:extLst>
                <a:ext uri="{FF2B5EF4-FFF2-40B4-BE49-F238E27FC236}">
                  <a16:creationId xmlns:a16="http://schemas.microsoft.com/office/drawing/2014/main" id="{D02D650D-1E26-1A3D-E925-3478301FBF87}"/>
                </a:ext>
              </a:extLst>
            </p:cNvPr>
            <p:cNvSpPr/>
            <p:nvPr/>
          </p:nvSpPr>
          <p:spPr>
            <a:xfrm>
              <a:off x="5059700" y="2362525"/>
              <a:ext cx="12475" cy="10550"/>
            </a:xfrm>
            <a:custGeom>
              <a:avLst/>
              <a:gdLst/>
              <a:ahLst/>
              <a:cxnLst/>
              <a:rect l="l" t="t" r="r" b="b"/>
              <a:pathLst>
                <a:path w="499" h="422" extrusionOk="0">
                  <a:moveTo>
                    <a:pt x="282" y="1"/>
                  </a:moveTo>
                  <a:cubicBezTo>
                    <a:pt x="94" y="1"/>
                    <a:pt x="1" y="224"/>
                    <a:pt x="138" y="361"/>
                  </a:cubicBezTo>
                  <a:cubicBezTo>
                    <a:pt x="179" y="403"/>
                    <a:pt x="230" y="422"/>
                    <a:pt x="281" y="422"/>
                  </a:cubicBezTo>
                  <a:cubicBezTo>
                    <a:pt x="388" y="422"/>
                    <a:pt x="491" y="338"/>
                    <a:pt x="491" y="210"/>
                  </a:cubicBezTo>
                  <a:cubicBezTo>
                    <a:pt x="498" y="95"/>
                    <a:pt x="397" y="1"/>
                    <a:pt x="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982;p60">
              <a:extLst>
                <a:ext uri="{FF2B5EF4-FFF2-40B4-BE49-F238E27FC236}">
                  <a16:creationId xmlns:a16="http://schemas.microsoft.com/office/drawing/2014/main" id="{21322CDB-7EE9-1C53-ECFD-52BED665784B}"/>
                </a:ext>
              </a:extLst>
            </p:cNvPr>
            <p:cNvSpPr/>
            <p:nvPr/>
          </p:nvSpPr>
          <p:spPr>
            <a:xfrm>
              <a:off x="5059700" y="2376400"/>
              <a:ext cx="12475" cy="10500"/>
            </a:xfrm>
            <a:custGeom>
              <a:avLst/>
              <a:gdLst/>
              <a:ahLst/>
              <a:cxnLst/>
              <a:rect l="l" t="t" r="r" b="b"/>
              <a:pathLst>
                <a:path w="499" h="420" extrusionOk="0">
                  <a:moveTo>
                    <a:pt x="294" y="1"/>
                  </a:moveTo>
                  <a:cubicBezTo>
                    <a:pt x="290" y="1"/>
                    <a:pt x="286" y="1"/>
                    <a:pt x="282" y="1"/>
                  </a:cubicBezTo>
                  <a:cubicBezTo>
                    <a:pt x="94" y="1"/>
                    <a:pt x="1" y="225"/>
                    <a:pt x="138" y="355"/>
                  </a:cubicBezTo>
                  <a:cubicBezTo>
                    <a:pt x="180" y="400"/>
                    <a:pt x="233" y="420"/>
                    <a:pt x="285" y="420"/>
                  </a:cubicBezTo>
                  <a:cubicBezTo>
                    <a:pt x="390" y="420"/>
                    <a:pt x="491" y="336"/>
                    <a:pt x="491" y="210"/>
                  </a:cubicBezTo>
                  <a:cubicBezTo>
                    <a:pt x="498" y="99"/>
                    <a:pt x="404" y="1"/>
                    <a:pt x="29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983;p60">
              <a:extLst>
                <a:ext uri="{FF2B5EF4-FFF2-40B4-BE49-F238E27FC236}">
                  <a16:creationId xmlns:a16="http://schemas.microsoft.com/office/drawing/2014/main" id="{B429C75F-8BE3-423B-68D9-C06CAFE8C4EB}"/>
                </a:ext>
              </a:extLst>
            </p:cNvPr>
            <p:cNvSpPr/>
            <p:nvPr/>
          </p:nvSpPr>
          <p:spPr>
            <a:xfrm>
              <a:off x="5059700" y="2390125"/>
              <a:ext cx="12475" cy="10675"/>
            </a:xfrm>
            <a:custGeom>
              <a:avLst/>
              <a:gdLst/>
              <a:ahLst/>
              <a:cxnLst/>
              <a:rect l="l" t="t" r="r" b="b"/>
              <a:pathLst>
                <a:path w="499" h="427" extrusionOk="0">
                  <a:moveTo>
                    <a:pt x="282" y="0"/>
                  </a:moveTo>
                  <a:cubicBezTo>
                    <a:pt x="94" y="0"/>
                    <a:pt x="1" y="231"/>
                    <a:pt x="138" y="361"/>
                  </a:cubicBezTo>
                  <a:cubicBezTo>
                    <a:pt x="180" y="406"/>
                    <a:pt x="233" y="426"/>
                    <a:pt x="285" y="426"/>
                  </a:cubicBezTo>
                  <a:cubicBezTo>
                    <a:pt x="390" y="426"/>
                    <a:pt x="491" y="343"/>
                    <a:pt x="491" y="217"/>
                  </a:cubicBezTo>
                  <a:cubicBezTo>
                    <a:pt x="498" y="94"/>
                    <a:pt x="397" y="0"/>
                    <a:pt x="2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984;p60">
              <a:extLst>
                <a:ext uri="{FF2B5EF4-FFF2-40B4-BE49-F238E27FC236}">
                  <a16:creationId xmlns:a16="http://schemas.microsoft.com/office/drawing/2014/main" id="{A1DBEA6E-233F-46D1-3435-E57DCFC9F1D1}"/>
                </a:ext>
              </a:extLst>
            </p:cNvPr>
            <p:cNvSpPr/>
            <p:nvPr/>
          </p:nvSpPr>
          <p:spPr>
            <a:xfrm>
              <a:off x="5073950" y="2348650"/>
              <a:ext cx="12275" cy="10550"/>
            </a:xfrm>
            <a:custGeom>
              <a:avLst/>
              <a:gdLst/>
              <a:ahLst/>
              <a:cxnLst/>
              <a:rect l="l" t="t" r="r" b="b"/>
              <a:pathLst>
                <a:path w="491" h="422" extrusionOk="0">
                  <a:moveTo>
                    <a:pt x="282" y="1"/>
                  </a:moveTo>
                  <a:cubicBezTo>
                    <a:pt x="94" y="1"/>
                    <a:pt x="0" y="224"/>
                    <a:pt x="130" y="361"/>
                  </a:cubicBezTo>
                  <a:cubicBezTo>
                    <a:pt x="174" y="403"/>
                    <a:pt x="227" y="421"/>
                    <a:pt x="278" y="421"/>
                  </a:cubicBezTo>
                  <a:cubicBezTo>
                    <a:pt x="387" y="421"/>
                    <a:pt x="491" y="337"/>
                    <a:pt x="491" y="210"/>
                  </a:cubicBezTo>
                  <a:cubicBezTo>
                    <a:pt x="491" y="94"/>
                    <a:pt x="397" y="1"/>
                    <a:pt x="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985;p60">
              <a:extLst>
                <a:ext uri="{FF2B5EF4-FFF2-40B4-BE49-F238E27FC236}">
                  <a16:creationId xmlns:a16="http://schemas.microsoft.com/office/drawing/2014/main" id="{2238F275-0649-FAC5-C787-4708BC27CE04}"/>
                </a:ext>
              </a:extLst>
            </p:cNvPr>
            <p:cNvSpPr/>
            <p:nvPr/>
          </p:nvSpPr>
          <p:spPr>
            <a:xfrm>
              <a:off x="5073950" y="2362525"/>
              <a:ext cx="12275" cy="10550"/>
            </a:xfrm>
            <a:custGeom>
              <a:avLst/>
              <a:gdLst/>
              <a:ahLst/>
              <a:cxnLst/>
              <a:rect l="l" t="t" r="r" b="b"/>
              <a:pathLst>
                <a:path w="491" h="422" extrusionOk="0">
                  <a:moveTo>
                    <a:pt x="282" y="1"/>
                  </a:moveTo>
                  <a:cubicBezTo>
                    <a:pt x="94" y="1"/>
                    <a:pt x="0" y="224"/>
                    <a:pt x="130" y="361"/>
                  </a:cubicBezTo>
                  <a:cubicBezTo>
                    <a:pt x="174" y="403"/>
                    <a:pt x="227" y="422"/>
                    <a:pt x="278" y="422"/>
                  </a:cubicBezTo>
                  <a:cubicBezTo>
                    <a:pt x="387" y="422"/>
                    <a:pt x="491" y="338"/>
                    <a:pt x="491" y="210"/>
                  </a:cubicBezTo>
                  <a:cubicBezTo>
                    <a:pt x="491" y="95"/>
                    <a:pt x="397" y="1"/>
                    <a:pt x="28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986;p60">
              <a:extLst>
                <a:ext uri="{FF2B5EF4-FFF2-40B4-BE49-F238E27FC236}">
                  <a16:creationId xmlns:a16="http://schemas.microsoft.com/office/drawing/2014/main" id="{F901B73D-9B08-2AFF-780C-492E0E57E113}"/>
                </a:ext>
              </a:extLst>
            </p:cNvPr>
            <p:cNvSpPr/>
            <p:nvPr/>
          </p:nvSpPr>
          <p:spPr>
            <a:xfrm>
              <a:off x="5074000" y="2376400"/>
              <a:ext cx="12225" cy="10500"/>
            </a:xfrm>
            <a:custGeom>
              <a:avLst/>
              <a:gdLst/>
              <a:ahLst/>
              <a:cxnLst/>
              <a:rect l="l" t="t" r="r" b="b"/>
              <a:pathLst>
                <a:path w="489" h="420" extrusionOk="0">
                  <a:moveTo>
                    <a:pt x="291" y="1"/>
                  </a:moveTo>
                  <a:cubicBezTo>
                    <a:pt x="287" y="1"/>
                    <a:pt x="284" y="1"/>
                    <a:pt x="280" y="1"/>
                  </a:cubicBezTo>
                  <a:cubicBezTo>
                    <a:pt x="277" y="1"/>
                    <a:pt x="274" y="1"/>
                    <a:pt x="271" y="1"/>
                  </a:cubicBezTo>
                  <a:cubicBezTo>
                    <a:pt x="89" y="1"/>
                    <a:pt x="0" y="227"/>
                    <a:pt x="128" y="355"/>
                  </a:cubicBezTo>
                  <a:cubicBezTo>
                    <a:pt x="173" y="400"/>
                    <a:pt x="228" y="420"/>
                    <a:pt x="281" y="420"/>
                  </a:cubicBezTo>
                  <a:cubicBezTo>
                    <a:pt x="388" y="420"/>
                    <a:pt x="489" y="336"/>
                    <a:pt x="489" y="210"/>
                  </a:cubicBezTo>
                  <a:cubicBezTo>
                    <a:pt x="489" y="99"/>
                    <a:pt x="401" y="1"/>
                    <a:pt x="2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987;p60">
              <a:extLst>
                <a:ext uri="{FF2B5EF4-FFF2-40B4-BE49-F238E27FC236}">
                  <a16:creationId xmlns:a16="http://schemas.microsoft.com/office/drawing/2014/main" id="{7AA207CD-6F6D-D211-633A-4FAC0AB002A7}"/>
                </a:ext>
              </a:extLst>
            </p:cNvPr>
            <p:cNvSpPr/>
            <p:nvPr/>
          </p:nvSpPr>
          <p:spPr>
            <a:xfrm>
              <a:off x="5088000" y="2362525"/>
              <a:ext cx="12475" cy="10550"/>
            </a:xfrm>
            <a:custGeom>
              <a:avLst/>
              <a:gdLst/>
              <a:ahLst/>
              <a:cxnLst/>
              <a:rect l="l" t="t" r="r" b="b"/>
              <a:pathLst>
                <a:path w="499" h="422" extrusionOk="0">
                  <a:moveTo>
                    <a:pt x="289" y="1"/>
                  </a:moveTo>
                  <a:cubicBezTo>
                    <a:pt x="102" y="1"/>
                    <a:pt x="1" y="224"/>
                    <a:pt x="138" y="361"/>
                  </a:cubicBezTo>
                  <a:cubicBezTo>
                    <a:pt x="180" y="403"/>
                    <a:pt x="231" y="422"/>
                    <a:pt x="283" y="422"/>
                  </a:cubicBezTo>
                  <a:cubicBezTo>
                    <a:pt x="392" y="422"/>
                    <a:pt x="499" y="338"/>
                    <a:pt x="499" y="210"/>
                  </a:cubicBezTo>
                  <a:cubicBezTo>
                    <a:pt x="499" y="95"/>
                    <a:pt x="405" y="1"/>
                    <a:pt x="2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 name="Google Shape;988;p60">
            <a:extLst>
              <a:ext uri="{FF2B5EF4-FFF2-40B4-BE49-F238E27FC236}">
                <a16:creationId xmlns:a16="http://schemas.microsoft.com/office/drawing/2014/main" id="{E150CBC7-6886-7479-A353-B846A0A38551}"/>
              </a:ext>
            </a:extLst>
          </p:cNvPr>
          <p:cNvGrpSpPr/>
          <p:nvPr userDrawn="1"/>
        </p:nvGrpSpPr>
        <p:grpSpPr>
          <a:xfrm>
            <a:off x="8754210" y="4030027"/>
            <a:ext cx="84372" cy="153338"/>
            <a:chOff x="4959100" y="2243350"/>
            <a:chExt cx="35900" cy="65250"/>
          </a:xfrm>
          <a:solidFill>
            <a:schemeClr val="bg1"/>
          </a:solidFill>
        </p:grpSpPr>
        <p:sp>
          <p:nvSpPr>
            <p:cNvPr id="404" name="Google Shape;989;p60">
              <a:extLst>
                <a:ext uri="{FF2B5EF4-FFF2-40B4-BE49-F238E27FC236}">
                  <a16:creationId xmlns:a16="http://schemas.microsoft.com/office/drawing/2014/main" id="{458A63F2-A3BA-37A3-B758-8D62A0756764}"/>
                </a:ext>
              </a:extLst>
            </p:cNvPr>
            <p:cNvSpPr/>
            <p:nvPr/>
          </p:nvSpPr>
          <p:spPr>
            <a:xfrm>
              <a:off x="4959100" y="2243350"/>
              <a:ext cx="7950" cy="6825"/>
            </a:xfrm>
            <a:custGeom>
              <a:avLst/>
              <a:gdLst/>
              <a:ahLst/>
              <a:cxnLst/>
              <a:rect l="l" t="t" r="r" b="b"/>
              <a:pathLst>
                <a:path w="318" h="273" extrusionOk="0">
                  <a:moveTo>
                    <a:pt x="180" y="0"/>
                  </a:moveTo>
                  <a:cubicBezTo>
                    <a:pt x="65" y="0"/>
                    <a:pt x="0" y="145"/>
                    <a:pt x="87" y="231"/>
                  </a:cubicBezTo>
                  <a:cubicBezTo>
                    <a:pt x="115" y="260"/>
                    <a:pt x="150" y="273"/>
                    <a:pt x="184" y="273"/>
                  </a:cubicBezTo>
                  <a:cubicBezTo>
                    <a:pt x="253" y="273"/>
                    <a:pt x="317" y="220"/>
                    <a:pt x="317" y="137"/>
                  </a:cubicBezTo>
                  <a:cubicBezTo>
                    <a:pt x="317" y="65"/>
                    <a:pt x="260" y="0"/>
                    <a:pt x="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990;p60">
              <a:extLst>
                <a:ext uri="{FF2B5EF4-FFF2-40B4-BE49-F238E27FC236}">
                  <a16:creationId xmlns:a16="http://schemas.microsoft.com/office/drawing/2014/main" id="{F2699C9D-FA6B-D860-EFEF-EA7F52FB6078}"/>
                </a:ext>
              </a:extLst>
            </p:cNvPr>
            <p:cNvSpPr/>
            <p:nvPr/>
          </p:nvSpPr>
          <p:spPr>
            <a:xfrm>
              <a:off x="4959100" y="2253075"/>
              <a:ext cx="7950" cy="6850"/>
            </a:xfrm>
            <a:custGeom>
              <a:avLst/>
              <a:gdLst/>
              <a:ahLst/>
              <a:cxnLst/>
              <a:rect l="l" t="t" r="r" b="b"/>
              <a:pathLst>
                <a:path w="318" h="274" extrusionOk="0">
                  <a:moveTo>
                    <a:pt x="180" y="1"/>
                  </a:moveTo>
                  <a:cubicBezTo>
                    <a:pt x="65" y="1"/>
                    <a:pt x="0" y="145"/>
                    <a:pt x="87" y="232"/>
                  </a:cubicBezTo>
                  <a:cubicBezTo>
                    <a:pt x="115" y="260"/>
                    <a:pt x="150" y="273"/>
                    <a:pt x="184" y="273"/>
                  </a:cubicBezTo>
                  <a:cubicBezTo>
                    <a:pt x="253" y="273"/>
                    <a:pt x="317" y="220"/>
                    <a:pt x="317" y="138"/>
                  </a:cubicBezTo>
                  <a:cubicBezTo>
                    <a:pt x="317" y="59"/>
                    <a:pt x="260" y="1"/>
                    <a:pt x="1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991;p60">
              <a:extLst>
                <a:ext uri="{FF2B5EF4-FFF2-40B4-BE49-F238E27FC236}">
                  <a16:creationId xmlns:a16="http://schemas.microsoft.com/office/drawing/2014/main" id="{F54D336D-0B60-63BE-7092-2E347AF3237B}"/>
                </a:ext>
              </a:extLst>
            </p:cNvPr>
            <p:cNvSpPr/>
            <p:nvPr/>
          </p:nvSpPr>
          <p:spPr>
            <a:xfrm>
              <a:off x="4959100" y="2262825"/>
              <a:ext cx="7950" cy="6825"/>
            </a:xfrm>
            <a:custGeom>
              <a:avLst/>
              <a:gdLst/>
              <a:ahLst/>
              <a:cxnLst/>
              <a:rect l="l" t="t" r="r" b="b"/>
              <a:pathLst>
                <a:path w="318" h="273" extrusionOk="0">
                  <a:moveTo>
                    <a:pt x="180" y="0"/>
                  </a:moveTo>
                  <a:cubicBezTo>
                    <a:pt x="65" y="0"/>
                    <a:pt x="0" y="145"/>
                    <a:pt x="87" y="231"/>
                  </a:cubicBezTo>
                  <a:cubicBezTo>
                    <a:pt x="115" y="260"/>
                    <a:pt x="150" y="273"/>
                    <a:pt x="184" y="273"/>
                  </a:cubicBezTo>
                  <a:cubicBezTo>
                    <a:pt x="253" y="273"/>
                    <a:pt x="317" y="220"/>
                    <a:pt x="317" y="137"/>
                  </a:cubicBezTo>
                  <a:cubicBezTo>
                    <a:pt x="317" y="65"/>
                    <a:pt x="260" y="0"/>
                    <a:pt x="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992;p60">
              <a:extLst>
                <a:ext uri="{FF2B5EF4-FFF2-40B4-BE49-F238E27FC236}">
                  <a16:creationId xmlns:a16="http://schemas.microsoft.com/office/drawing/2014/main" id="{23B15080-1430-4B5C-00CD-33A42174E47D}"/>
                </a:ext>
              </a:extLst>
            </p:cNvPr>
            <p:cNvSpPr/>
            <p:nvPr/>
          </p:nvSpPr>
          <p:spPr>
            <a:xfrm>
              <a:off x="4959100" y="2272550"/>
              <a:ext cx="7950" cy="6850"/>
            </a:xfrm>
            <a:custGeom>
              <a:avLst/>
              <a:gdLst/>
              <a:ahLst/>
              <a:cxnLst/>
              <a:rect l="l" t="t" r="r" b="b"/>
              <a:pathLst>
                <a:path w="318" h="274" extrusionOk="0">
                  <a:moveTo>
                    <a:pt x="180" y="1"/>
                  </a:moveTo>
                  <a:cubicBezTo>
                    <a:pt x="65" y="1"/>
                    <a:pt x="0" y="152"/>
                    <a:pt x="87" y="232"/>
                  </a:cubicBezTo>
                  <a:cubicBezTo>
                    <a:pt x="115" y="260"/>
                    <a:pt x="150" y="273"/>
                    <a:pt x="184" y="273"/>
                  </a:cubicBezTo>
                  <a:cubicBezTo>
                    <a:pt x="253" y="273"/>
                    <a:pt x="317" y="220"/>
                    <a:pt x="317" y="138"/>
                  </a:cubicBezTo>
                  <a:cubicBezTo>
                    <a:pt x="317" y="59"/>
                    <a:pt x="260" y="1"/>
                    <a:pt x="1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993;p60">
              <a:extLst>
                <a:ext uri="{FF2B5EF4-FFF2-40B4-BE49-F238E27FC236}">
                  <a16:creationId xmlns:a16="http://schemas.microsoft.com/office/drawing/2014/main" id="{42A07C6E-FB37-D78B-9696-5F6B83FD068D}"/>
                </a:ext>
              </a:extLst>
            </p:cNvPr>
            <p:cNvSpPr/>
            <p:nvPr/>
          </p:nvSpPr>
          <p:spPr>
            <a:xfrm>
              <a:off x="4959150" y="2282475"/>
              <a:ext cx="7900" cy="6775"/>
            </a:xfrm>
            <a:custGeom>
              <a:avLst/>
              <a:gdLst/>
              <a:ahLst/>
              <a:cxnLst/>
              <a:rect l="l" t="t" r="r" b="b"/>
              <a:pathLst>
                <a:path w="316" h="271" extrusionOk="0">
                  <a:moveTo>
                    <a:pt x="171" y="0"/>
                  </a:moveTo>
                  <a:cubicBezTo>
                    <a:pt x="60" y="0"/>
                    <a:pt x="0" y="147"/>
                    <a:pt x="85" y="231"/>
                  </a:cubicBezTo>
                  <a:cubicBezTo>
                    <a:pt x="112" y="259"/>
                    <a:pt x="145" y="271"/>
                    <a:pt x="178" y="271"/>
                  </a:cubicBezTo>
                  <a:cubicBezTo>
                    <a:pt x="248" y="271"/>
                    <a:pt x="315" y="214"/>
                    <a:pt x="315" y="130"/>
                  </a:cubicBezTo>
                  <a:cubicBezTo>
                    <a:pt x="315" y="58"/>
                    <a:pt x="258" y="1"/>
                    <a:pt x="178" y="1"/>
                  </a:cubicBezTo>
                  <a:cubicBezTo>
                    <a:pt x="176" y="0"/>
                    <a:pt x="173" y="0"/>
                    <a:pt x="1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994;p60">
              <a:extLst>
                <a:ext uri="{FF2B5EF4-FFF2-40B4-BE49-F238E27FC236}">
                  <a16:creationId xmlns:a16="http://schemas.microsoft.com/office/drawing/2014/main" id="{5A1258FB-1CB8-4F9B-6706-4F4AB068A238}"/>
                </a:ext>
              </a:extLst>
            </p:cNvPr>
            <p:cNvSpPr/>
            <p:nvPr/>
          </p:nvSpPr>
          <p:spPr>
            <a:xfrm>
              <a:off x="4959100" y="2292025"/>
              <a:ext cx="7950" cy="6850"/>
            </a:xfrm>
            <a:custGeom>
              <a:avLst/>
              <a:gdLst/>
              <a:ahLst/>
              <a:cxnLst/>
              <a:rect l="l" t="t" r="r" b="b"/>
              <a:pathLst>
                <a:path w="318" h="274" extrusionOk="0">
                  <a:moveTo>
                    <a:pt x="180" y="1"/>
                  </a:moveTo>
                  <a:cubicBezTo>
                    <a:pt x="65" y="1"/>
                    <a:pt x="0" y="145"/>
                    <a:pt x="87" y="232"/>
                  </a:cubicBezTo>
                  <a:cubicBezTo>
                    <a:pt x="115" y="260"/>
                    <a:pt x="150" y="273"/>
                    <a:pt x="184" y="273"/>
                  </a:cubicBezTo>
                  <a:cubicBezTo>
                    <a:pt x="253" y="273"/>
                    <a:pt x="317" y="220"/>
                    <a:pt x="317" y="138"/>
                  </a:cubicBezTo>
                  <a:cubicBezTo>
                    <a:pt x="317" y="59"/>
                    <a:pt x="260" y="1"/>
                    <a:pt x="1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995;p60">
              <a:extLst>
                <a:ext uri="{FF2B5EF4-FFF2-40B4-BE49-F238E27FC236}">
                  <a16:creationId xmlns:a16="http://schemas.microsoft.com/office/drawing/2014/main" id="{AA60F5CD-595A-F05F-802E-B8ED5B1906AB}"/>
                </a:ext>
              </a:extLst>
            </p:cNvPr>
            <p:cNvSpPr/>
            <p:nvPr/>
          </p:nvSpPr>
          <p:spPr>
            <a:xfrm>
              <a:off x="4959100" y="2301775"/>
              <a:ext cx="7950" cy="6825"/>
            </a:xfrm>
            <a:custGeom>
              <a:avLst/>
              <a:gdLst/>
              <a:ahLst/>
              <a:cxnLst/>
              <a:rect l="l" t="t" r="r" b="b"/>
              <a:pathLst>
                <a:path w="318" h="273" extrusionOk="0">
                  <a:moveTo>
                    <a:pt x="180" y="0"/>
                  </a:moveTo>
                  <a:cubicBezTo>
                    <a:pt x="65" y="0"/>
                    <a:pt x="0" y="145"/>
                    <a:pt x="87" y="231"/>
                  </a:cubicBezTo>
                  <a:cubicBezTo>
                    <a:pt x="115" y="260"/>
                    <a:pt x="150" y="272"/>
                    <a:pt x="184" y="272"/>
                  </a:cubicBezTo>
                  <a:cubicBezTo>
                    <a:pt x="253" y="272"/>
                    <a:pt x="317" y="219"/>
                    <a:pt x="317" y="137"/>
                  </a:cubicBezTo>
                  <a:cubicBezTo>
                    <a:pt x="317" y="58"/>
                    <a:pt x="260" y="0"/>
                    <a:pt x="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996;p60">
              <a:extLst>
                <a:ext uri="{FF2B5EF4-FFF2-40B4-BE49-F238E27FC236}">
                  <a16:creationId xmlns:a16="http://schemas.microsoft.com/office/drawing/2014/main" id="{3D3BFC95-B33B-50CB-802F-1061FED8B1E2}"/>
                </a:ext>
              </a:extLst>
            </p:cNvPr>
            <p:cNvSpPr/>
            <p:nvPr/>
          </p:nvSpPr>
          <p:spPr>
            <a:xfrm>
              <a:off x="4968475" y="2253075"/>
              <a:ext cx="7950" cy="6850"/>
            </a:xfrm>
            <a:custGeom>
              <a:avLst/>
              <a:gdLst/>
              <a:ahLst/>
              <a:cxnLst/>
              <a:rect l="l" t="t" r="r" b="b"/>
              <a:pathLst>
                <a:path w="318" h="274" extrusionOk="0">
                  <a:moveTo>
                    <a:pt x="180" y="1"/>
                  </a:moveTo>
                  <a:cubicBezTo>
                    <a:pt x="58" y="1"/>
                    <a:pt x="0" y="145"/>
                    <a:pt x="80" y="232"/>
                  </a:cubicBezTo>
                  <a:cubicBezTo>
                    <a:pt x="108" y="260"/>
                    <a:pt x="144" y="273"/>
                    <a:pt x="179" y="273"/>
                  </a:cubicBezTo>
                  <a:cubicBezTo>
                    <a:pt x="250" y="273"/>
                    <a:pt x="318" y="220"/>
                    <a:pt x="318" y="138"/>
                  </a:cubicBezTo>
                  <a:cubicBezTo>
                    <a:pt x="318" y="59"/>
                    <a:pt x="253" y="1"/>
                    <a:pt x="1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997;p60">
              <a:extLst>
                <a:ext uri="{FF2B5EF4-FFF2-40B4-BE49-F238E27FC236}">
                  <a16:creationId xmlns:a16="http://schemas.microsoft.com/office/drawing/2014/main" id="{4F377364-C343-339F-8CA1-C6EC07920323}"/>
                </a:ext>
              </a:extLst>
            </p:cNvPr>
            <p:cNvSpPr/>
            <p:nvPr/>
          </p:nvSpPr>
          <p:spPr>
            <a:xfrm>
              <a:off x="4968475" y="2262825"/>
              <a:ext cx="7950" cy="6825"/>
            </a:xfrm>
            <a:custGeom>
              <a:avLst/>
              <a:gdLst/>
              <a:ahLst/>
              <a:cxnLst/>
              <a:rect l="l" t="t" r="r" b="b"/>
              <a:pathLst>
                <a:path w="318" h="273" extrusionOk="0">
                  <a:moveTo>
                    <a:pt x="180" y="0"/>
                  </a:moveTo>
                  <a:cubicBezTo>
                    <a:pt x="58" y="0"/>
                    <a:pt x="0" y="145"/>
                    <a:pt x="80" y="231"/>
                  </a:cubicBezTo>
                  <a:cubicBezTo>
                    <a:pt x="108" y="260"/>
                    <a:pt x="144" y="273"/>
                    <a:pt x="179" y="273"/>
                  </a:cubicBezTo>
                  <a:cubicBezTo>
                    <a:pt x="250" y="273"/>
                    <a:pt x="318" y="220"/>
                    <a:pt x="318" y="137"/>
                  </a:cubicBezTo>
                  <a:cubicBezTo>
                    <a:pt x="318" y="65"/>
                    <a:pt x="253" y="0"/>
                    <a:pt x="1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998;p60">
              <a:extLst>
                <a:ext uri="{FF2B5EF4-FFF2-40B4-BE49-F238E27FC236}">
                  <a16:creationId xmlns:a16="http://schemas.microsoft.com/office/drawing/2014/main" id="{297A02C4-AA13-5F73-CB85-0BFA1C02F46C}"/>
                </a:ext>
              </a:extLst>
            </p:cNvPr>
            <p:cNvSpPr/>
            <p:nvPr/>
          </p:nvSpPr>
          <p:spPr>
            <a:xfrm>
              <a:off x="4968475" y="2272550"/>
              <a:ext cx="7950" cy="6850"/>
            </a:xfrm>
            <a:custGeom>
              <a:avLst/>
              <a:gdLst/>
              <a:ahLst/>
              <a:cxnLst/>
              <a:rect l="l" t="t" r="r" b="b"/>
              <a:pathLst>
                <a:path w="318" h="274" extrusionOk="0">
                  <a:moveTo>
                    <a:pt x="180" y="1"/>
                  </a:moveTo>
                  <a:cubicBezTo>
                    <a:pt x="58" y="1"/>
                    <a:pt x="0" y="145"/>
                    <a:pt x="87" y="232"/>
                  </a:cubicBezTo>
                  <a:cubicBezTo>
                    <a:pt x="113" y="260"/>
                    <a:pt x="147" y="273"/>
                    <a:pt x="181" y="273"/>
                  </a:cubicBezTo>
                  <a:cubicBezTo>
                    <a:pt x="250" y="273"/>
                    <a:pt x="318" y="220"/>
                    <a:pt x="318" y="138"/>
                  </a:cubicBezTo>
                  <a:cubicBezTo>
                    <a:pt x="318" y="66"/>
                    <a:pt x="253" y="1"/>
                    <a:pt x="1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999;p60">
              <a:extLst>
                <a:ext uri="{FF2B5EF4-FFF2-40B4-BE49-F238E27FC236}">
                  <a16:creationId xmlns:a16="http://schemas.microsoft.com/office/drawing/2014/main" id="{8A5D1848-62B0-C9B4-952F-B2A0279DC3A3}"/>
                </a:ext>
              </a:extLst>
            </p:cNvPr>
            <p:cNvSpPr/>
            <p:nvPr/>
          </p:nvSpPr>
          <p:spPr>
            <a:xfrm>
              <a:off x="4968500" y="2282475"/>
              <a:ext cx="7925" cy="6775"/>
            </a:xfrm>
            <a:custGeom>
              <a:avLst/>
              <a:gdLst/>
              <a:ahLst/>
              <a:cxnLst/>
              <a:rect l="l" t="t" r="r" b="b"/>
              <a:pathLst>
                <a:path w="317" h="271" extrusionOk="0">
                  <a:moveTo>
                    <a:pt x="171" y="0"/>
                  </a:moveTo>
                  <a:cubicBezTo>
                    <a:pt x="54" y="0"/>
                    <a:pt x="1" y="147"/>
                    <a:pt x="79" y="231"/>
                  </a:cubicBezTo>
                  <a:cubicBezTo>
                    <a:pt x="106" y="259"/>
                    <a:pt x="140" y="271"/>
                    <a:pt x="173" y="271"/>
                  </a:cubicBezTo>
                  <a:cubicBezTo>
                    <a:pt x="246" y="271"/>
                    <a:pt x="317" y="214"/>
                    <a:pt x="317" y="130"/>
                  </a:cubicBezTo>
                  <a:cubicBezTo>
                    <a:pt x="317" y="58"/>
                    <a:pt x="252" y="1"/>
                    <a:pt x="179" y="1"/>
                  </a:cubicBezTo>
                  <a:cubicBezTo>
                    <a:pt x="177" y="0"/>
                    <a:pt x="174" y="0"/>
                    <a:pt x="1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000;p60">
              <a:extLst>
                <a:ext uri="{FF2B5EF4-FFF2-40B4-BE49-F238E27FC236}">
                  <a16:creationId xmlns:a16="http://schemas.microsoft.com/office/drawing/2014/main" id="{50986192-3CFA-D42D-5773-82055AF267CD}"/>
                </a:ext>
              </a:extLst>
            </p:cNvPr>
            <p:cNvSpPr/>
            <p:nvPr/>
          </p:nvSpPr>
          <p:spPr>
            <a:xfrm>
              <a:off x="4968475" y="2292025"/>
              <a:ext cx="7950" cy="6850"/>
            </a:xfrm>
            <a:custGeom>
              <a:avLst/>
              <a:gdLst/>
              <a:ahLst/>
              <a:cxnLst/>
              <a:rect l="l" t="t" r="r" b="b"/>
              <a:pathLst>
                <a:path w="318" h="274" extrusionOk="0">
                  <a:moveTo>
                    <a:pt x="180" y="1"/>
                  </a:moveTo>
                  <a:cubicBezTo>
                    <a:pt x="58" y="1"/>
                    <a:pt x="0" y="145"/>
                    <a:pt x="80" y="232"/>
                  </a:cubicBezTo>
                  <a:cubicBezTo>
                    <a:pt x="108" y="260"/>
                    <a:pt x="144" y="273"/>
                    <a:pt x="179" y="273"/>
                  </a:cubicBezTo>
                  <a:cubicBezTo>
                    <a:pt x="250" y="273"/>
                    <a:pt x="318" y="220"/>
                    <a:pt x="318" y="138"/>
                  </a:cubicBezTo>
                  <a:cubicBezTo>
                    <a:pt x="318" y="59"/>
                    <a:pt x="253" y="1"/>
                    <a:pt x="1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001;p60">
              <a:extLst>
                <a:ext uri="{FF2B5EF4-FFF2-40B4-BE49-F238E27FC236}">
                  <a16:creationId xmlns:a16="http://schemas.microsoft.com/office/drawing/2014/main" id="{6B4B3DB2-E971-F779-F6B1-3517DC40228A}"/>
                </a:ext>
              </a:extLst>
            </p:cNvPr>
            <p:cNvSpPr/>
            <p:nvPr/>
          </p:nvSpPr>
          <p:spPr>
            <a:xfrm>
              <a:off x="4977650" y="2262825"/>
              <a:ext cx="7975" cy="6825"/>
            </a:xfrm>
            <a:custGeom>
              <a:avLst/>
              <a:gdLst/>
              <a:ahLst/>
              <a:cxnLst/>
              <a:rect l="l" t="t" r="r" b="b"/>
              <a:pathLst>
                <a:path w="319" h="273" extrusionOk="0">
                  <a:moveTo>
                    <a:pt x="181" y="0"/>
                  </a:moveTo>
                  <a:cubicBezTo>
                    <a:pt x="66" y="0"/>
                    <a:pt x="1" y="145"/>
                    <a:pt x="88" y="231"/>
                  </a:cubicBezTo>
                  <a:cubicBezTo>
                    <a:pt x="116" y="260"/>
                    <a:pt x="151" y="273"/>
                    <a:pt x="185" y="273"/>
                  </a:cubicBezTo>
                  <a:cubicBezTo>
                    <a:pt x="254" y="273"/>
                    <a:pt x="318" y="220"/>
                    <a:pt x="318" y="137"/>
                  </a:cubicBezTo>
                  <a:cubicBezTo>
                    <a:pt x="318" y="65"/>
                    <a:pt x="261" y="0"/>
                    <a:pt x="1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002;p60">
              <a:extLst>
                <a:ext uri="{FF2B5EF4-FFF2-40B4-BE49-F238E27FC236}">
                  <a16:creationId xmlns:a16="http://schemas.microsoft.com/office/drawing/2014/main" id="{39C24925-F9A3-023B-BC11-4FD8C1E37E54}"/>
                </a:ext>
              </a:extLst>
            </p:cNvPr>
            <p:cNvSpPr/>
            <p:nvPr/>
          </p:nvSpPr>
          <p:spPr>
            <a:xfrm>
              <a:off x="4977650" y="2272550"/>
              <a:ext cx="7975" cy="6850"/>
            </a:xfrm>
            <a:custGeom>
              <a:avLst/>
              <a:gdLst/>
              <a:ahLst/>
              <a:cxnLst/>
              <a:rect l="l" t="t" r="r" b="b"/>
              <a:pathLst>
                <a:path w="319" h="274" extrusionOk="0">
                  <a:moveTo>
                    <a:pt x="181" y="1"/>
                  </a:moveTo>
                  <a:cubicBezTo>
                    <a:pt x="66" y="1"/>
                    <a:pt x="1" y="152"/>
                    <a:pt x="88" y="232"/>
                  </a:cubicBezTo>
                  <a:cubicBezTo>
                    <a:pt x="116" y="260"/>
                    <a:pt x="151" y="273"/>
                    <a:pt x="185" y="273"/>
                  </a:cubicBezTo>
                  <a:cubicBezTo>
                    <a:pt x="254" y="273"/>
                    <a:pt x="318" y="220"/>
                    <a:pt x="318" y="138"/>
                  </a:cubicBezTo>
                  <a:cubicBezTo>
                    <a:pt x="318" y="59"/>
                    <a:pt x="261" y="1"/>
                    <a:pt x="1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003;p60">
              <a:extLst>
                <a:ext uri="{FF2B5EF4-FFF2-40B4-BE49-F238E27FC236}">
                  <a16:creationId xmlns:a16="http://schemas.microsoft.com/office/drawing/2014/main" id="{30E944F3-4ED6-781B-C9EC-DF212E37CDDC}"/>
                </a:ext>
              </a:extLst>
            </p:cNvPr>
            <p:cNvSpPr/>
            <p:nvPr/>
          </p:nvSpPr>
          <p:spPr>
            <a:xfrm>
              <a:off x="4977700" y="2282475"/>
              <a:ext cx="7925" cy="6775"/>
            </a:xfrm>
            <a:custGeom>
              <a:avLst/>
              <a:gdLst/>
              <a:ahLst/>
              <a:cxnLst/>
              <a:rect l="l" t="t" r="r" b="b"/>
              <a:pathLst>
                <a:path w="317" h="271" extrusionOk="0">
                  <a:moveTo>
                    <a:pt x="171" y="0"/>
                  </a:moveTo>
                  <a:cubicBezTo>
                    <a:pt x="61" y="0"/>
                    <a:pt x="1" y="147"/>
                    <a:pt x="86" y="231"/>
                  </a:cubicBezTo>
                  <a:cubicBezTo>
                    <a:pt x="113" y="259"/>
                    <a:pt x="146" y="271"/>
                    <a:pt x="179" y="271"/>
                  </a:cubicBezTo>
                  <a:cubicBezTo>
                    <a:pt x="249" y="271"/>
                    <a:pt x="316" y="214"/>
                    <a:pt x="316" y="130"/>
                  </a:cubicBezTo>
                  <a:cubicBezTo>
                    <a:pt x="316" y="58"/>
                    <a:pt x="259" y="1"/>
                    <a:pt x="179" y="1"/>
                  </a:cubicBezTo>
                  <a:cubicBezTo>
                    <a:pt x="177" y="0"/>
                    <a:pt x="174" y="0"/>
                    <a:pt x="1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004;p60">
              <a:extLst>
                <a:ext uri="{FF2B5EF4-FFF2-40B4-BE49-F238E27FC236}">
                  <a16:creationId xmlns:a16="http://schemas.microsoft.com/office/drawing/2014/main" id="{EA1D6504-BE0F-0F83-6947-E874C6A08556}"/>
                </a:ext>
              </a:extLst>
            </p:cNvPr>
            <p:cNvSpPr/>
            <p:nvPr/>
          </p:nvSpPr>
          <p:spPr>
            <a:xfrm>
              <a:off x="4987050" y="2272550"/>
              <a:ext cx="7950" cy="6850"/>
            </a:xfrm>
            <a:custGeom>
              <a:avLst/>
              <a:gdLst/>
              <a:ahLst/>
              <a:cxnLst/>
              <a:rect l="l" t="t" r="r" b="b"/>
              <a:pathLst>
                <a:path w="318" h="274" extrusionOk="0">
                  <a:moveTo>
                    <a:pt x="180" y="1"/>
                  </a:moveTo>
                  <a:cubicBezTo>
                    <a:pt x="58" y="1"/>
                    <a:pt x="0" y="152"/>
                    <a:pt x="87" y="232"/>
                  </a:cubicBezTo>
                  <a:cubicBezTo>
                    <a:pt x="115" y="260"/>
                    <a:pt x="150" y="273"/>
                    <a:pt x="184" y="273"/>
                  </a:cubicBezTo>
                  <a:cubicBezTo>
                    <a:pt x="253" y="273"/>
                    <a:pt x="317" y="220"/>
                    <a:pt x="317" y="138"/>
                  </a:cubicBezTo>
                  <a:cubicBezTo>
                    <a:pt x="317" y="59"/>
                    <a:pt x="252" y="1"/>
                    <a:pt x="18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 name="Google Shape;1005;p60">
            <a:extLst>
              <a:ext uri="{FF2B5EF4-FFF2-40B4-BE49-F238E27FC236}">
                <a16:creationId xmlns:a16="http://schemas.microsoft.com/office/drawing/2014/main" id="{50E256C0-19C7-603B-801B-9EB54C5F896A}"/>
              </a:ext>
            </a:extLst>
          </p:cNvPr>
          <p:cNvGrpSpPr/>
          <p:nvPr userDrawn="1"/>
        </p:nvGrpSpPr>
        <p:grpSpPr>
          <a:xfrm>
            <a:off x="8938936" y="4469418"/>
            <a:ext cx="178498" cy="154747"/>
            <a:chOff x="5037700" y="2430325"/>
            <a:chExt cx="75950" cy="65850"/>
          </a:xfrm>
          <a:solidFill>
            <a:schemeClr val="bg1"/>
          </a:solidFill>
        </p:grpSpPr>
        <p:sp>
          <p:nvSpPr>
            <p:cNvPr id="421" name="Google Shape;1006;p60">
              <a:extLst>
                <a:ext uri="{FF2B5EF4-FFF2-40B4-BE49-F238E27FC236}">
                  <a16:creationId xmlns:a16="http://schemas.microsoft.com/office/drawing/2014/main" id="{7CEFB50D-AD56-306E-C971-C2F2B4F5DFAD}"/>
                </a:ext>
              </a:extLst>
            </p:cNvPr>
            <p:cNvSpPr/>
            <p:nvPr/>
          </p:nvSpPr>
          <p:spPr>
            <a:xfrm>
              <a:off x="5059700" y="2430325"/>
              <a:ext cx="53950" cy="65850"/>
            </a:xfrm>
            <a:custGeom>
              <a:avLst/>
              <a:gdLst/>
              <a:ahLst/>
              <a:cxnLst/>
              <a:rect l="l" t="t" r="r" b="b"/>
              <a:pathLst>
                <a:path w="2158" h="2634" extrusionOk="0">
                  <a:moveTo>
                    <a:pt x="1" y="1"/>
                  </a:moveTo>
                  <a:lnTo>
                    <a:pt x="866" y="1321"/>
                  </a:lnTo>
                  <a:lnTo>
                    <a:pt x="1" y="2633"/>
                  </a:lnTo>
                  <a:lnTo>
                    <a:pt x="1292" y="2633"/>
                  </a:lnTo>
                  <a:lnTo>
                    <a:pt x="2157" y="1321"/>
                  </a:lnTo>
                  <a:lnTo>
                    <a:pt x="129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007;p60">
              <a:extLst>
                <a:ext uri="{FF2B5EF4-FFF2-40B4-BE49-F238E27FC236}">
                  <a16:creationId xmlns:a16="http://schemas.microsoft.com/office/drawing/2014/main" id="{14E73725-94D9-D8DB-C346-CFC9C8634616}"/>
                </a:ext>
              </a:extLst>
            </p:cNvPr>
            <p:cNvSpPr/>
            <p:nvPr/>
          </p:nvSpPr>
          <p:spPr>
            <a:xfrm>
              <a:off x="5037700" y="2430325"/>
              <a:ext cx="34100" cy="65850"/>
            </a:xfrm>
            <a:custGeom>
              <a:avLst/>
              <a:gdLst/>
              <a:ahLst/>
              <a:cxnLst/>
              <a:rect l="l" t="t" r="r" b="b"/>
              <a:pathLst>
                <a:path w="1364" h="2634" extrusionOk="0">
                  <a:moveTo>
                    <a:pt x="1" y="1"/>
                  </a:moveTo>
                  <a:lnTo>
                    <a:pt x="866" y="1321"/>
                  </a:lnTo>
                  <a:lnTo>
                    <a:pt x="1" y="2633"/>
                  </a:lnTo>
                  <a:lnTo>
                    <a:pt x="498" y="2633"/>
                  </a:lnTo>
                  <a:lnTo>
                    <a:pt x="1364" y="1321"/>
                  </a:lnTo>
                  <a:lnTo>
                    <a:pt x="49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1008;p60">
            <a:extLst>
              <a:ext uri="{FF2B5EF4-FFF2-40B4-BE49-F238E27FC236}">
                <a16:creationId xmlns:a16="http://schemas.microsoft.com/office/drawing/2014/main" id="{42E893D1-1EC7-E4F3-1BA9-FDF3A92D0C27}"/>
              </a:ext>
            </a:extLst>
          </p:cNvPr>
          <p:cNvGrpSpPr/>
          <p:nvPr userDrawn="1"/>
        </p:nvGrpSpPr>
        <p:grpSpPr>
          <a:xfrm>
            <a:off x="8279176" y="4261384"/>
            <a:ext cx="216160" cy="122024"/>
            <a:chOff x="4756975" y="2341800"/>
            <a:chExt cx="91975" cy="51925"/>
          </a:xfrm>
          <a:solidFill>
            <a:schemeClr val="bg1"/>
          </a:solidFill>
        </p:grpSpPr>
        <p:sp>
          <p:nvSpPr>
            <p:cNvPr id="424" name="Google Shape;1009;p60">
              <a:extLst>
                <a:ext uri="{FF2B5EF4-FFF2-40B4-BE49-F238E27FC236}">
                  <a16:creationId xmlns:a16="http://schemas.microsoft.com/office/drawing/2014/main" id="{241A3453-E7BB-E211-AC00-4347A696C9FB}"/>
                </a:ext>
              </a:extLst>
            </p:cNvPr>
            <p:cNvSpPr/>
            <p:nvPr/>
          </p:nvSpPr>
          <p:spPr>
            <a:xfrm>
              <a:off x="4756975"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46" y="0"/>
                    <a:pt x="2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010;p60">
              <a:extLst>
                <a:ext uri="{FF2B5EF4-FFF2-40B4-BE49-F238E27FC236}">
                  <a16:creationId xmlns:a16="http://schemas.microsoft.com/office/drawing/2014/main" id="{E9A9C307-D5B8-A651-9387-F0D26B21F810}"/>
                </a:ext>
              </a:extLst>
            </p:cNvPr>
            <p:cNvSpPr/>
            <p:nvPr/>
          </p:nvSpPr>
          <p:spPr>
            <a:xfrm>
              <a:off x="4777350" y="2341800"/>
              <a:ext cx="10650" cy="9150"/>
            </a:xfrm>
            <a:custGeom>
              <a:avLst/>
              <a:gdLst/>
              <a:ahLst/>
              <a:cxnLst/>
              <a:rect l="l" t="t" r="r" b="b"/>
              <a:pathLst>
                <a:path w="426" h="366" extrusionOk="0">
                  <a:moveTo>
                    <a:pt x="245" y="0"/>
                  </a:moveTo>
                  <a:cubicBezTo>
                    <a:pt x="79" y="0"/>
                    <a:pt x="0" y="195"/>
                    <a:pt x="115" y="311"/>
                  </a:cubicBezTo>
                  <a:cubicBezTo>
                    <a:pt x="153" y="348"/>
                    <a:pt x="199" y="365"/>
                    <a:pt x="244" y="365"/>
                  </a:cubicBezTo>
                  <a:cubicBezTo>
                    <a:pt x="337" y="365"/>
                    <a:pt x="426" y="293"/>
                    <a:pt x="426" y="181"/>
                  </a:cubicBezTo>
                  <a:cubicBezTo>
                    <a:pt x="426" y="80"/>
                    <a:pt x="339" y="0"/>
                    <a:pt x="2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011;p60">
              <a:extLst>
                <a:ext uri="{FF2B5EF4-FFF2-40B4-BE49-F238E27FC236}">
                  <a16:creationId xmlns:a16="http://schemas.microsoft.com/office/drawing/2014/main" id="{28D3B3E6-6446-581B-414F-A40C034C1777}"/>
                </a:ext>
              </a:extLst>
            </p:cNvPr>
            <p:cNvSpPr/>
            <p:nvPr/>
          </p:nvSpPr>
          <p:spPr>
            <a:xfrm>
              <a:off x="4797725"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012;p60">
              <a:extLst>
                <a:ext uri="{FF2B5EF4-FFF2-40B4-BE49-F238E27FC236}">
                  <a16:creationId xmlns:a16="http://schemas.microsoft.com/office/drawing/2014/main" id="{DA5F847D-5C35-B423-260B-30A3D577DD83}"/>
                </a:ext>
              </a:extLst>
            </p:cNvPr>
            <p:cNvSpPr/>
            <p:nvPr/>
          </p:nvSpPr>
          <p:spPr>
            <a:xfrm>
              <a:off x="4818100" y="2341800"/>
              <a:ext cx="10475" cy="9150"/>
            </a:xfrm>
            <a:custGeom>
              <a:avLst/>
              <a:gdLst/>
              <a:ahLst/>
              <a:cxnLst/>
              <a:rect l="l" t="t" r="r" b="b"/>
              <a:pathLst>
                <a:path w="419" h="366" extrusionOk="0">
                  <a:moveTo>
                    <a:pt x="238" y="0"/>
                  </a:moveTo>
                  <a:cubicBezTo>
                    <a:pt x="79" y="0"/>
                    <a:pt x="0" y="195"/>
                    <a:pt x="115" y="311"/>
                  </a:cubicBezTo>
                  <a:cubicBezTo>
                    <a:pt x="151" y="348"/>
                    <a:pt x="195" y="365"/>
                    <a:pt x="239" y="365"/>
                  </a:cubicBezTo>
                  <a:cubicBezTo>
                    <a:pt x="330" y="365"/>
                    <a:pt x="418" y="293"/>
                    <a:pt x="418" y="181"/>
                  </a:cubicBezTo>
                  <a:cubicBezTo>
                    <a:pt x="418" y="80"/>
                    <a:pt x="339" y="0"/>
                    <a:pt x="2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013;p60">
              <a:extLst>
                <a:ext uri="{FF2B5EF4-FFF2-40B4-BE49-F238E27FC236}">
                  <a16:creationId xmlns:a16="http://schemas.microsoft.com/office/drawing/2014/main" id="{764D9289-E3FB-E438-05E0-F4D8179A8FDA}"/>
                </a:ext>
              </a:extLst>
            </p:cNvPr>
            <p:cNvSpPr/>
            <p:nvPr/>
          </p:nvSpPr>
          <p:spPr>
            <a:xfrm>
              <a:off x="4768675" y="2352625"/>
              <a:ext cx="8875" cy="9025"/>
            </a:xfrm>
            <a:custGeom>
              <a:avLst/>
              <a:gdLst/>
              <a:ahLst/>
              <a:cxnLst/>
              <a:rect l="l" t="t" r="r" b="b"/>
              <a:pathLst>
                <a:path w="355" h="361" extrusionOk="0">
                  <a:moveTo>
                    <a:pt x="174" y="0"/>
                  </a:moveTo>
                  <a:cubicBezTo>
                    <a:pt x="80" y="0"/>
                    <a:pt x="1" y="87"/>
                    <a:pt x="1" y="181"/>
                  </a:cubicBezTo>
                  <a:cubicBezTo>
                    <a:pt x="1" y="281"/>
                    <a:pt x="80" y="361"/>
                    <a:pt x="174" y="361"/>
                  </a:cubicBezTo>
                  <a:cubicBezTo>
                    <a:pt x="275" y="361"/>
                    <a:pt x="354" y="281"/>
                    <a:pt x="354" y="181"/>
                  </a:cubicBezTo>
                  <a:cubicBezTo>
                    <a:pt x="354" y="87"/>
                    <a:pt x="275" y="0"/>
                    <a:pt x="1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014;p60">
              <a:extLst>
                <a:ext uri="{FF2B5EF4-FFF2-40B4-BE49-F238E27FC236}">
                  <a16:creationId xmlns:a16="http://schemas.microsoft.com/office/drawing/2014/main" id="{E1F6DBEF-03FA-8AFC-286F-BB8DA87C1334}"/>
                </a:ext>
              </a:extLst>
            </p:cNvPr>
            <p:cNvSpPr/>
            <p:nvPr/>
          </p:nvSpPr>
          <p:spPr>
            <a:xfrm>
              <a:off x="4787425" y="2352625"/>
              <a:ext cx="10500" cy="9125"/>
            </a:xfrm>
            <a:custGeom>
              <a:avLst/>
              <a:gdLst/>
              <a:ahLst/>
              <a:cxnLst/>
              <a:rect l="l" t="t" r="r" b="b"/>
              <a:pathLst>
                <a:path w="420" h="365" extrusionOk="0">
                  <a:moveTo>
                    <a:pt x="239" y="0"/>
                  </a:moveTo>
                  <a:cubicBezTo>
                    <a:pt x="80" y="0"/>
                    <a:pt x="1" y="195"/>
                    <a:pt x="116" y="310"/>
                  </a:cubicBezTo>
                  <a:cubicBezTo>
                    <a:pt x="152" y="348"/>
                    <a:pt x="196" y="365"/>
                    <a:pt x="240" y="365"/>
                  </a:cubicBezTo>
                  <a:cubicBezTo>
                    <a:pt x="331" y="365"/>
                    <a:pt x="419" y="292"/>
                    <a:pt x="419" y="181"/>
                  </a:cubicBezTo>
                  <a:cubicBezTo>
                    <a:pt x="419" y="87"/>
                    <a:pt x="340" y="0"/>
                    <a:pt x="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015;p60">
              <a:extLst>
                <a:ext uri="{FF2B5EF4-FFF2-40B4-BE49-F238E27FC236}">
                  <a16:creationId xmlns:a16="http://schemas.microsoft.com/office/drawing/2014/main" id="{717CB2A9-DD2D-BAD3-AA26-415ECA60826E}"/>
                </a:ext>
              </a:extLst>
            </p:cNvPr>
            <p:cNvSpPr/>
            <p:nvPr/>
          </p:nvSpPr>
          <p:spPr>
            <a:xfrm>
              <a:off x="4809250"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016;p60">
              <a:extLst>
                <a:ext uri="{FF2B5EF4-FFF2-40B4-BE49-F238E27FC236}">
                  <a16:creationId xmlns:a16="http://schemas.microsoft.com/office/drawing/2014/main" id="{FB3A193F-83C1-BC79-CB0E-C5F48E25289F}"/>
                </a:ext>
              </a:extLst>
            </p:cNvPr>
            <p:cNvSpPr/>
            <p:nvPr/>
          </p:nvSpPr>
          <p:spPr>
            <a:xfrm>
              <a:off x="4829625" y="2352625"/>
              <a:ext cx="9050" cy="9025"/>
            </a:xfrm>
            <a:custGeom>
              <a:avLst/>
              <a:gdLst/>
              <a:ahLst/>
              <a:cxnLst/>
              <a:rect l="l" t="t" r="r" b="b"/>
              <a:pathLst>
                <a:path w="362" h="361" extrusionOk="0">
                  <a:moveTo>
                    <a:pt x="181" y="0"/>
                  </a:moveTo>
                  <a:cubicBezTo>
                    <a:pt x="80" y="0"/>
                    <a:pt x="1" y="87"/>
                    <a:pt x="1" y="181"/>
                  </a:cubicBezTo>
                  <a:cubicBezTo>
                    <a:pt x="1" y="281"/>
                    <a:pt x="80" y="361"/>
                    <a:pt x="181" y="361"/>
                  </a:cubicBezTo>
                  <a:cubicBezTo>
                    <a:pt x="282" y="361"/>
                    <a:pt x="361" y="281"/>
                    <a:pt x="361" y="181"/>
                  </a:cubicBezTo>
                  <a:cubicBezTo>
                    <a:pt x="361" y="87"/>
                    <a:pt x="282" y="0"/>
                    <a:pt x="1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017;p60">
              <a:extLst>
                <a:ext uri="{FF2B5EF4-FFF2-40B4-BE49-F238E27FC236}">
                  <a16:creationId xmlns:a16="http://schemas.microsoft.com/office/drawing/2014/main" id="{15CD4479-9E0F-CEF4-6D7D-B6027A2ADF0B}"/>
                </a:ext>
              </a:extLst>
            </p:cNvPr>
            <p:cNvSpPr/>
            <p:nvPr/>
          </p:nvSpPr>
          <p:spPr>
            <a:xfrm>
              <a:off x="4777350" y="2363250"/>
              <a:ext cx="10650" cy="9025"/>
            </a:xfrm>
            <a:custGeom>
              <a:avLst/>
              <a:gdLst/>
              <a:ahLst/>
              <a:cxnLst/>
              <a:rect l="l" t="t" r="r" b="b"/>
              <a:pathLst>
                <a:path w="426" h="361" extrusionOk="0">
                  <a:moveTo>
                    <a:pt x="245" y="1"/>
                  </a:moveTo>
                  <a:cubicBezTo>
                    <a:pt x="79" y="1"/>
                    <a:pt x="0" y="195"/>
                    <a:pt x="115" y="311"/>
                  </a:cubicBezTo>
                  <a:cubicBezTo>
                    <a:pt x="152" y="345"/>
                    <a:pt x="197" y="361"/>
                    <a:pt x="241" y="361"/>
                  </a:cubicBezTo>
                  <a:cubicBezTo>
                    <a:pt x="335" y="361"/>
                    <a:pt x="426" y="289"/>
                    <a:pt x="426" y="181"/>
                  </a:cubicBezTo>
                  <a:cubicBezTo>
                    <a:pt x="426" y="80"/>
                    <a:pt x="339" y="1"/>
                    <a:pt x="2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018;p60">
              <a:extLst>
                <a:ext uri="{FF2B5EF4-FFF2-40B4-BE49-F238E27FC236}">
                  <a16:creationId xmlns:a16="http://schemas.microsoft.com/office/drawing/2014/main" id="{943EECDE-9F42-4A66-F918-566A29934ABA}"/>
                </a:ext>
              </a:extLst>
            </p:cNvPr>
            <p:cNvSpPr/>
            <p:nvPr/>
          </p:nvSpPr>
          <p:spPr>
            <a:xfrm>
              <a:off x="4797725"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019;p60">
              <a:extLst>
                <a:ext uri="{FF2B5EF4-FFF2-40B4-BE49-F238E27FC236}">
                  <a16:creationId xmlns:a16="http://schemas.microsoft.com/office/drawing/2014/main" id="{8AE682A2-1D36-9BE9-F0BC-07CDD7CEB120}"/>
                </a:ext>
              </a:extLst>
            </p:cNvPr>
            <p:cNvSpPr/>
            <p:nvPr/>
          </p:nvSpPr>
          <p:spPr>
            <a:xfrm>
              <a:off x="4818100" y="2363250"/>
              <a:ext cx="10475" cy="9025"/>
            </a:xfrm>
            <a:custGeom>
              <a:avLst/>
              <a:gdLst/>
              <a:ahLst/>
              <a:cxnLst/>
              <a:rect l="l" t="t" r="r" b="b"/>
              <a:pathLst>
                <a:path w="419" h="361" extrusionOk="0">
                  <a:moveTo>
                    <a:pt x="238" y="1"/>
                  </a:moveTo>
                  <a:cubicBezTo>
                    <a:pt x="79" y="1"/>
                    <a:pt x="0" y="195"/>
                    <a:pt x="115" y="311"/>
                  </a:cubicBezTo>
                  <a:cubicBezTo>
                    <a:pt x="150" y="345"/>
                    <a:pt x="193" y="361"/>
                    <a:pt x="236" y="361"/>
                  </a:cubicBezTo>
                  <a:cubicBezTo>
                    <a:pt x="328" y="361"/>
                    <a:pt x="418" y="289"/>
                    <a:pt x="418" y="181"/>
                  </a:cubicBezTo>
                  <a:cubicBezTo>
                    <a:pt x="418" y="80"/>
                    <a:pt x="339" y="1"/>
                    <a:pt x="2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020;p60">
              <a:extLst>
                <a:ext uri="{FF2B5EF4-FFF2-40B4-BE49-F238E27FC236}">
                  <a16:creationId xmlns:a16="http://schemas.microsoft.com/office/drawing/2014/main" id="{2F0E79C6-C421-4642-4844-45228DAE1931}"/>
                </a:ext>
              </a:extLst>
            </p:cNvPr>
            <p:cNvSpPr/>
            <p:nvPr/>
          </p:nvSpPr>
          <p:spPr>
            <a:xfrm>
              <a:off x="4838475" y="2363250"/>
              <a:ext cx="10475" cy="9025"/>
            </a:xfrm>
            <a:custGeom>
              <a:avLst/>
              <a:gdLst/>
              <a:ahLst/>
              <a:cxnLst/>
              <a:rect l="l" t="t" r="r" b="b"/>
              <a:pathLst>
                <a:path w="419" h="361" extrusionOk="0">
                  <a:moveTo>
                    <a:pt x="238" y="1"/>
                  </a:moveTo>
                  <a:cubicBezTo>
                    <a:pt x="79" y="1"/>
                    <a:pt x="0" y="195"/>
                    <a:pt x="108" y="311"/>
                  </a:cubicBezTo>
                  <a:cubicBezTo>
                    <a:pt x="145" y="345"/>
                    <a:pt x="190" y="361"/>
                    <a:pt x="233" y="361"/>
                  </a:cubicBezTo>
                  <a:cubicBezTo>
                    <a:pt x="328" y="361"/>
                    <a:pt x="418" y="289"/>
                    <a:pt x="418" y="181"/>
                  </a:cubicBezTo>
                  <a:cubicBezTo>
                    <a:pt x="418" y="80"/>
                    <a:pt x="339" y="1"/>
                    <a:pt x="2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021;p60">
              <a:extLst>
                <a:ext uri="{FF2B5EF4-FFF2-40B4-BE49-F238E27FC236}">
                  <a16:creationId xmlns:a16="http://schemas.microsoft.com/office/drawing/2014/main" id="{7A266D5C-E956-EB09-2AB0-74ACEC3B9858}"/>
                </a:ext>
              </a:extLst>
            </p:cNvPr>
            <p:cNvSpPr/>
            <p:nvPr/>
          </p:nvSpPr>
          <p:spPr>
            <a:xfrm>
              <a:off x="4768675" y="2374075"/>
              <a:ext cx="8875" cy="9050"/>
            </a:xfrm>
            <a:custGeom>
              <a:avLst/>
              <a:gdLst/>
              <a:ahLst/>
              <a:cxnLst/>
              <a:rect l="l" t="t" r="r" b="b"/>
              <a:pathLst>
                <a:path w="355" h="362" extrusionOk="0">
                  <a:moveTo>
                    <a:pt x="174" y="0"/>
                  </a:moveTo>
                  <a:cubicBezTo>
                    <a:pt x="80" y="0"/>
                    <a:pt x="1" y="80"/>
                    <a:pt x="1" y="181"/>
                  </a:cubicBezTo>
                  <a:cubicBezTo>
                    <a:pt x="1" y="282"/>
                    <a:pt x="80" y="361"/>
                    <a:pt x="174" y="361"/>
                  </a:cubicBezTo>
                  <a:cubicBezTo>
                    <a:pt x="275" y="361"/>
                    <a:pt x="354" y="282"/>
                    <a:pt x="354" y="181"/>
                  </a:cubicBezTo>
                  <a:cubicBezTo>
                    <a:pt x="354" y="80"/>
                    <a:pt x="275" y="0"/>
                    <a:pt x="1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022;p60">
              <a:extLst>
                <a:ext uri="{FF2B5EF4-FFF2-40B4-BE49-F238E27FC236}">
                  <a16:creationId xmlns:a16="http://schemas.microsoft.com/office/drawing/2014/main" id="{91157376-FF46-18C7-769A-403C7D20D891}"/>
                </a:ext>
              </a:extLst>
            </p:cNvPr>
            <p:cNvSpPr/>
            <p:nvPr/>
          </p:nvSpPr>
          <p:spPr>
            <a:xfrm>
              <a:off x="4787425" y="2374075"/>
              <a:ext cx="10500" cy="9150"/>
            </a:xfrm>
            <a:custGeom>
              <a:avLst/>
              <a:gdLst/>
              <a:ahLst/>
              <a:cxnLst/>
              <a:rect l="l" t="t" r="r" b="b"/>
              <a:pathLst>
                <a:path w="420" h="366" extrusionOk="0">
                  <a:moveTo>
                    <a:pt x="239" y="0"/>
                  </a:moveTo>
                  <a:cubicBezTo>
                    <a:pt x="80" y="0"/>
                    <a:pt x="1" y="195"/>
                    <a:pt x="116" y="311"/>
                  </a:cubicBezTo>
                  <a:cubicBezTo>
                    <a:pt x="152" y="348"/>
                    <a:pt x="196" y="365"/>
                    <a:pt x="240" y="365"/>
                  </a:cubicBezTo>
                  <a:cubicBezTo>
                    <a:pt x="331" y="365"/>
                    <a:pt x="419" y="293"/>
                    <a:pt x="419" y="181"/>
                  </a:cubicBezTo>
                  <a:cubicBezTo>
                    <a:pt x="419" y="80"/>
                    <a:pt x="340" y="0"/>
                    <a:pt x="23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023;p60">
              <a:extLst>
                <a:ext uri="{FF2B5EF4-FFF2-40B4-BE49-F238E27FC236}">
                  <a16:creationId xmlns:a16="http://schemas.microsoft.com/office/drawing/2014/main" id="{60F388F3-AFA8-B343-B0AB-F1234069BD89}"/>
                </a:ext>
              </a:extLst>
            </p:cNvPr>
            <p:cNvSpPr/>
            <p:nvPr/>
          </p:nvSpPr>
          <p:spPr>
            <a:xfrm>
              <a:off x="4809250"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024;p60">
              <a:extLst>
                <a:ext uri="{FF2B5EF4-FFF2-40B4-BE49-F238E27FC236}">
                  <a16:creationId xmlns:a16="http://schemas.microsoft.com/office/drawing/2014/main" id="{97F9E028-70C5-78A5-2185-8F0A12A9B8CF}"/>
                </a:ext>
              </a:extLst>
            </p:cNvPr>
            <p:cNvSpPr/>
            <p:nvPr/>
          </p:nvSpPr>
          <p:spPr>
            <a:xfrm>
              <a:off x="4829625" y="2374075"/>
              <a:ext cx="9050" cy="9050"/>
            </a:xfrm>
            <a:custGeom>
              <a:avLst/>
              <a:gdLst/>
              <a:ahLst/>
              <a:cxnLst/>
              <a:rect l="l" t="t" r="r" b="b"/>
              <a:pathLst>
                <a:path w="362" h="362" extrusionOk="0">
                  <a:moveTo>
                    <a:pt x="181" y="0"/>
                  </a:moveTo>
                  <a:cubicBezTo>
                    <a:pt x="80" y="0"/>
                    <a:pt x="1" y="80"/>
                    <a:pt x="1" y="181"/>
                  </a:cubicBezTo>
                  <a:cubicBezTo>
                    <a:pt x="1" y="282"/>
                    <a:pt x="80" y="361"/>
                    <a:pt x="181" y="361"/>
                  </a:cubicBezTo>
                  <a:cubicBezTo>
                    <a:pt x="282" y="361"/>
                    <a:pt x="361" y="282"/>
                    <a:pt x="361" y="181"/>
                  </a:cubicBezTo>
                  <a:cubicBezTo>
                    <a:pt x="361" y="80"/>
                    <a:pt x="282" y="0"/>
                    <a:pt x="18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025;p60">
              <a:extLst>
                <a:ext uri="{FF2B5EF4-FFF2-40B4-BE49-F238E27FC236}">
                  <a16:creationId xmlns:a16="http://schemas.microsoft.com/office/drawing/2014/main" id="{43FA57EE-E922-CDE0-E79A-C84E1240CC46}"/>
                </a:ext>
              </a:extLst>
            </p:cNvPr>
            <p:cNvSpPr/>
            <p:nvPr/>
          </p:nvSpPr>
          <p:spPr>
            <a:xfrm>
              <a:off x="4756975"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46" y="0"/>
                    <a:pt x="2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026;p60">
              <a:extLst>
                <a:ext uri="{FF2B5EF4-FFF2-40B4-BE49-F238E27FC236}">
                  <a16:creationId xmlns:a16="http://schemas.microsoft.com/office/drawing/2014/main" id="{90E01859-46D4-09B3-D574-142E47731E0D}"/>
                </a:ext>
              </a:extLst>
            </p:cNvPr>
            <p:cNvSpPr/>
            <p:nvPr/>
          </p:nvSpPr>
          <p:spPr>
            <a:xfrm>
              <a:off x="4777350" y="2384725"/>
              <a:ext cx="10650" cy="9000"/>
            </a:xfrm>
            <a:custGeom>
              <a:avLst/>
              <a:gdLst/>
              <a:ahLst/>
              <a:cxnLst/>
              <a:rect l="l" t="t" r="r" b="b"/>
              <a:pathLst>
                <a:path w="426" h="360" extrusionOk="0">
                  <a:moveTo>
                    <a:pt x="245" y="0"/>
                  </a:moveTo>
                  <a:cubicBezTo>
                    <a:pt x="79" y="0"/>
                    <a:pt x="0" y="195"/>
                    <a:pt x="115" y="310"/>
                  </a:cubicBezTo>
                  <a:cubicBezTo>
                    <a:pt x="152" y="344"/>
                    <a:pt x="197" y="360"/>
                    <a:pt x="241" y="360"/>
                  </a:cubicBezTo>
                  <a:cubicBezTo>
                    <a:pt x="335" y="360"/>
                    <a:pt x="426" y="289"/>
                    <a:pt x="426" y="180"/>
                  </a:cubicBezTo>
                  <a:cubicBezTo>
                    <a:pt x="426" y="79"/>
                    <a:pt x="339" y="0"/>
                    <a:pt x="24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027;p60">
              <a:extLst>
                <a:ext uri="{FF2B5EF4-FFF2-40B4-BE49-F238E27FC236}">
                  <a16:creationId xmlns:a16="http://schemas.microsoft.com/office/drawing/2014/main" id="{6E8EAE3C-6A1B-87CF-DF7F-66468AC2A3CB}"/>
                </a:ext>
              </a:extLst>
            </p:cNvPr>
            <p:cNvSpPr/>
            <p:nvPr/>
          </p:nvSpPr>
          <p:spPr>
            <a:xfrm>
              <a:off x="4797725"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028;p60">
              <a:extLst>
                <a:ext uri="{FF2B5EF4-FFF2-40B4-BE49-F238E27FC236}">
                  <a16:creationId xmlns:a16="http://schemas.microsoft.com/office/drawing/2014/main" id="{072563FA-8878-0A73-83E3-E6A887DBCEE5}"/>
                </a:ext>
              </a:extLst>
            </p:cNvPr>
            <p:cNvSpPr/>
            <p:nvPr/>
          </p:nvSpPr>
          <p:spPr>
            <a:xfrm>
              <a:off x="4818100" y="2384725"/>
              <a:ext cx="10475" cy="9000"/>
            </a:xfrm>
            <a:custGeom>
              <a:avLst/>
              <a:gdLst/>
              <a:ahLst/>
              <a:cxnLst/>
              <a:rect l="l" t="t" r="r" b="b"/>
              <a:pathLst>
                <a:path w="419" h="360" extrusionOk="0">
                  <a:moveTo>
                    <a:pt x="238" y="0"/>
                  </a:moveTo>
                  <a:cubicBezTo>
                    <a:pt x="79" y="0"/>
                    <a:pt x="0" y="195"/>
                    <a:pt x="115" y="310"/>
                  </a:cubicBezTo>
                  <a:cubicBezTo>
                    <a:pt x="150" y="344"/>
                    <a:pt x="193" y="360"/>
                    <a:pt x="236" y="360"/>
                  </a:cubicBezTo>
                  <a:cubicBezTo>
                    <a:pt x="328" y="360"/>
                    <a:pt x="418" y="289"/>
                    <a:pt x="418" y="180"/>
                  </a:cubicBezTo>
                  <a:cubicBezTo>
                    <a:pt x="418" y="79"/>
                    <a:pt x="339" y="0"/>
                    <a:pt x="23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 name="Google Shape;1029;p60">
            <a:extLst>
              <a:ext uri="{FF2B5EF4-FFF2-40B4-BE49-F238E27FC236}">
                <a16:creationId xmlns:a16="http://schemas.microsoft.com/office/drawing/2014/main" id="{82DCC7AC-E001-BBCA-7D60-F6A7864492E2}"/>
              </a:ext>
            </a:extLst>
          </p:cNvPr>
          <p:cNvGrpSpPr/>
          <p:nvPr userDrawn="1"/>
        </p:nvGrpSpPr>
        <p:grpSpPr>
          <a:xfrm>
            <a:off x="8717723" y="4671577"/>
            <a:ext cx="231906" cy="191995"/>
            <a:chOff x="4943575" y="2516350"/>
            <a:chExt cx="98675" cy="81700"/>
          </a:xfrm>
          <a:solidFill>
            <a:schemeClr val="bg1"/>
          </a:solidFill>
        </p:grpSpPr>
        <p:sp>
          <p:nvSpPr>
            <p:cNvPr id="445" name="Google Shape;1030;p60">
              <a:extLst>
                <a:ext uri="{FF2B5EF4-FFF2-40B4-BE49-F238E27FC236}">
                  <a16:creationId xmlns:a16="http://schemas.microsoft.com/office/drawing/2014/main" id="{4D793A01-B08C-F0B7-40B1-6C9805B75D77}"/>
                </a:ext>
              </a:extLst>
            </p:cNvPr>
            <p:cNvSpPr/>
            <p:nvPr/>
          </p:nvSpPr>
          <p:spPr>
            <a:xfrm>
              <a:off x="5036450" y="2554750"/>
              <a:ext cx="5800" cy="4825"/>
            </a:xfrm>
            <a:custGeom>
              <a:avLst/>
              <a:gdLst/>
              <a:ahLst/>
              <a:cxnLst/>
              <a:rect l="l" t="t" r="r" b="b"/>
              <a:pathLst>
                <a:path w="232" h="193" extrusionOk="0">
                  <a:moveTo>
                    <a:pt x="130" y="0"/>
                  </a:moveTo>
                  <a:cubicBezTo>
                    <a:pt x="51" y="0"/>
                    <a:pt x="0" y="101"/>
                    <a:pt x="65" y="166"/>
                  </a:cubicBezTo>
                  <a:cubicBezTo>
                    <a:pt x="83" y="184"/>
                    <a:pt x="106" y="192"/>
                    <a:pt x="129" y="192"/>
                  </a:cubicBezTo>
                  <a:cubicBezTo>
                    <a:pt x="179"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031;p60">
              <a:extLst>
                <a:ext uri="{FF2B5EF4-FFF2-40B4-BE49-F238E27FC236}">
                  <a16:creationId xmlns:a16="http://schemas.microsoft.com/office/drawing/2014/main" id="{9FC9FBD6-D16A-681D-4EA0-FC2A97E48CC1}"/>
                </a:ext>
              </a:extLst>
            </p:cNvPr>
            <p:cNvSpPr/>
            <p:nvPr/>
          </p:nvSpPr>
          <p:spPr>
            <a:xfrm>
              <a:off x="5028150" y="2547175"/>
              <a:ext cx="5625" cy="4725"/>
            </a:xfrm>
            <a:custGeom>
              <a:avLst/>
              <a:gdLst/>
              <a:ahLst/>
              <a:cxnLst/>
              <a:rect l="l" t="t" r="r" b="b"/>
              <a:pathLst>
                <a:path w="225" h="189" extrusionOk="0">
                  <a:moveTo>
                    <a:pt x="123" y="0"/>
                  </a:moveTo>
                  <a:cubicBezTo>
                    <a:pt x="37" y="0"/>
                    <a:pt x="0" y="101"/>
                    <a:pt x="58"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032;p60">
              <a:extLst>
                <a:ext uri="{FF2B5EF4-FFF2-40B4-BE49-F238E27FC236}">
                  <a16:creationId xmlns:a16="http://schemas.microsoft.com/office/drawing/2014/main" id="{B27DBEBE-D3B5-62D0-4BFA-1098130E83DE}"/>
                </a:ext>
              </a:extLst>
            </p:cNvPr>
            <p:cNvSpPr/>
            <p:nvPr/>
          </p:nvSpPr>
          <p:spPr>
            <a:xfrm>
              <a:off x="5028150" y="2554750"/>
              <a:ext cx="5625" cy="4825"/>
            </a:xfrm>
            <a:custGeom>
              <a:avLst/>
              <a:gdLst/>
              <a:ahLst/>
              <a:cxnLst/>
              <a:rect l="l" t="t" r="r" b="b"/>
              <a:pathLst>
                <a:path w="225" h="193" extrusionOk="0">
                  <a:moveTo>
                    <a:pt x="123" y="0"/>
                  </a:moveTo>
                  <a:cubicBezTo>
                    <a:pt x="44" y="0"/>
                    <a:pt x="0" y="101"/>
                    <a:pt x="58" y="166"/>
                  </a:cubicBezTo>
                  <a:cubicBezTo>
                    <a:pt x="76" y="184"/>
                    <a:pt x="99"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033;p60">
              <a:extLst>
                <a:ext uri="{FF2B5EF4-FFF2-40B4-BE49-F238E27FC236}">
                  <a16:creationId xmlns:a16="http://schemas.microsoft.com/office/drawing/2014/main" id="{BE90582F-4163-4425-CF91-C4A286E42A22}"/>
                </a:ext>
              </a:extLst>
            </p:cNvPr>
            <p:cNvSpPr/>
            <p:nvPr/>
          </p:nvSpPr>
          <p:spPr>
            <a:xfrm>
              <a:off x="5028150" y="2562500"/>
              <a:ext cx="5625" cy="4800"/>
            </a:xfrm>
            <a:custGeom>
              <a:avLst/>
              <a:gdLst/>
              <a:ahLst/>
              <a:cxnLst/>
              <a:rect l="l" t="t" r="r" b="b"/>
              <a:pathLst>
                <a:path w="225" h="192" extrusionOk="0">
                  <a:moveTo>
                    <a:pt x="123" y="0"/>
                  </a:moveTo>
                  <a:cubicBezTo>
                    <a:pt x="37" y="0"/>
                    <a:pt x="0" y="101"/>
                    <a:pt x="58" y="166"/>
                  </a:cubicBezTo>
                  <a:cubicBezTo>
                    <a:pt x="77"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034;p60">
              <a:extLst>
                <a:ext uri="{FF2B5EF4-FFF2-40B4-BE49-F238E27FC236}">
                  <a16:creationId xmlns:a16="http://schemas.microsoft.com/office/drawing/2014/main" id="{DBC7DAE8-3E5B-FEA1-3C38-8C2C25C22604}"/>
                </a:ext>
              </a:extLst>
            </p:cNvPr>
            <p:cNvSpPr/>
            <p:nvPr/>
          </p:nvSpPr>
          <p:spPr>
            <a:xfrm>
              <a:off x="501972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035;p60">
              <a:extLst>
                <a:ext uri="{FF2B5EF4-FFF2-40B4-BE49-F238E27FC236}">
                  <a16:creationId xmlns:a16="http://schemas.microsoft.com/office/drawing/2014/main" id="{897DA154-8653-93B0-620F-67DF9D112235}"/>
                </a:ext>
              </a:extLst>
            </p:cNvPr>
            <p:cNvSpPr/>
            <p:nvPr/>
          </p:nvSpPr>
          <p:spPr>
            <a:xfrm>
              <a:off x="5019675" y="2547175"/>
              <a:ext cx="5625" cy="4725"/>
            </a:xfrm>
            <a:custGeom>
              <a:avLst/>
              <a:gdLst/>
              <a:ahLst/>
              <a:cxnLst/>
              <a:rect l="l" t="t" r="r" b="b"/>
              <a:pathLst>
                <a:path w="225" h="189" extrusionOk="0">
                  <a:moveTo>
                    <a:pt x="130" y="0"/>
                  </a:moveTo>
                  <a:cubicBezTo>
                    <a:pt x="44" y="0"/>
                    <a:pt x="0" y="101"/>
                    <a:pt x="58" y="159"/>
                  </a:cubicBezTo>
                  <a:cubicBezTo>
                    <a:pt x="79" y="180"/>
                    <a:pt x="103" y="189"/>
                    <a:pt x="126" y="189"/>
                  </a:cubicBezTo>
                  <a:cubicBezTo>
                    <a:pt x="177" y="189"/>
                    <a:pt x="224" y="146"/>
                    <a:pt x="224" y="87"/>
                  </a:cubicBezTo>
                  <a:cubicBezTo>
                    <a:pt x="217"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036;p60">
              <a:extLst>
                <a:ext uri="{FF2B5EF4-FFF2-40B4-BE49-F238E27FC236}">
                  <a16:creationId xmlns:a16="http://schemas.microsoft.com/office/drawing/2014/main" id="{54E04E96-ED84-0B13-C637-4598967F9FC6}"/>
                </a:ext>
              </a:extLst>
            </p:cNvPr>
            <p:cNvSpPr/>
            <p:nvPr/>
          </p:nvSpPr>
          <p:spPr>
            <a:xfrm>
              <a:off x="5019675" y="2554750"/>
              <a:ext cx="5625" cy="4825"/>
            </a:xfrm>
            <a:custGeom>
              <a:avLst/>
              <a:gdLst/>
              <a:ahLst/>
              <a:cxnLst/>
              <a:rect l="l" t="t" r="r" b="b"/>
              <a:pathLst>
                <a:path w="225" h="193" extrusionOk="0">
                  <a:moveTo>
                    <a:pt x="130" y="0"/>
                  </a:moveTo>
                  <a:cubicBezTo>
                    <a:pt x="44" y="0"/>
                    <a:pt x="0" y="101"/>
                    <a:pt x="58" y="166"/>
                  </a:cubicBezTo>
                  <a:cubicBezTo>
                    <a:pt x="79" y="184"/>
                    <a:pt x="102"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037;p60">
              <a:extLst>
                <a:ext uri="{FF2B5EF4-FFF2-40B4-BE49-F238E27FC236}">
                  <a16:creationId xmlns:a16="http://schemas.microsoft.com/office/drawing/2014/main" id="{4D240BB3-D715-3590-C121-8EDE55444863}"/>
                </a:ext>
              </a:extLst>
            </p:cNvPr>
            <p:cNvSpPr/>
            <p:nvPr/>
          </p:nvSpPr>
          <p:spPr>
            <a:xfrm>
              <a:off x="5019675" y="2562500"/>
              <a:ext cx="5625" cy="4800"/>
            </a:xfrm>
            <a:custGeom>
              <a:avLst/>
              <a:gdLst/>
              <a:ahLst/>
              <a:cxnLst/>
              <a:rect l="l" t="t" r="r" b="b"/>
              <a:pathLst>
                <a:path w="225" h="192" extrusionOk="0">
                  <a:moveTo>
                    <a:pt x="130" y="0"/>
                  </a:moveTo>
                  <a:cubicBezTo>
                    <a:pt x="44" y="0"/>
                    <a:pt x="0" y="101"/>
                    <a:pt x="58" y="166"/>
                  </a:cubicBezTo>
                  <a:cubicBezTo>
                    <a:pt x="77" y="183"/>
                    <a:pt x="100" y="191"/>
                    <a:pt x="122" y="191"/>
                  </a:cubicBezTo>
                  <a:cubicBezTo>
                    <a:pt x="174" y="191"/>
                    <a:pt x="224" y="148"/>
                    <a:pt x="224" y="87"/>
                  </a:cubicBezTo>
                  <a:cubicBezTo>
                    <a:pt x="217"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038;p60">
              <a:extLst>
                <a:ext uri="{FF2B5EF4-FFF2-40B4-BE49-F238E27FC236}">
                  <a16:creationId xmlns:a16="http://schemas.microsoft.com/office/drawing/2014/main" id="{452F327A-F392-5D03-0AEB-EAA41A05F407}"/>
                </a:ext>
              </a:extLst>
            </p:cNvPr>
            <p:cNvSpPr/>
            <p:nvPr/>
          </p:nvSpPr>
          <p:spPr>
            <a:xfrm>
              <a:off x="5019725" y="2570225"/>
              <a:ext cx="5575" cy="4750"/>
            </a:xfrm>
            <a:custGeom>
              <a:avLst/>
              <a:gdLst/>
              <a:ahLst/>
              <a:cxnLst/>
              <a:rect l="l" t="t" r="r" b="b"/>
              <a:pathLst>
                <a:path w="223" h="190" extrusionOk="0">
                  <a:moveTo>
                    <a:pt x="139" y="1"/>
                  </a:moveTo>
                  <a:cubicBezTo>
                    <a:pt x="136" y="1"/>
                    <a:pt x="132" y="1"/>
                    <a:pt x="128" y="2"/>
                  </a:cubicBezTo>
                  <a:cubicBezTo>
                    <a:pt x="126" y="1"/>
                    <a:pt x="123" y="1"/>
                    <a:pt x="120" y="1"/>
                  </a:cubicBezTo>
                  <a:cubicBezTo>
                    <a:pt x="39" y="1"/>
                    <a:pt x="0" y="104"/>
                    <a:pt x="56" y="160"/>
                  </a:cubicBezTo>
                  <a:cubicBezTo>
                    <a:pt x="77" y="181"/>
                    <a:pt x="101" y="190"/>
                    <a:pt x="124" y="190"/>
                  </a:cubicBezTo>
                  <a:cubicBezTo>
                    <a:pt x="175" y="190"/>
                    <a:pt x="222" y="147"/>
                    <a:pt x="222" y="88"/>
                  </a:cubicBezTo>
                  <a:cubicBezTo>
                    <a:pt x="215" y="41"/>
                    <a:pt x="184"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1039;p60">
              <a:extLst>
                <a:ext uri="{FF2B5EF4-FFF2-40B4-BE49-F238E27FC236}">
                  <a16:creationId xmlns:a16="http://schemas.microsoft.com/office/drawing/2014/main" id="{4A945A7D-5A63-7A34-C1EC-3AEFAC472F3A}"/>
                </a:ext>
              </a:extLst>
            </p:cNvPr>
            <p:cNvSpPr/>
            <p:nvPr/>
          </p:nvSpPr>
          <p:spPr>
            <a:xfrm>
              <a:off x="501120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1040;p60">
              <a:extLst>
                <a:ext uri="{FF2B5EF4-FFF2-40B4-BE49-F238E27FC236}">
                  <a16:creationId xmlns:a16="http://schemas.microsoft.com/office/drawing/2014/main" id="{EF1F0447-30B3-1163-6051-5ED5474A5106}"/>
                </a:ext>
              </a:extLst>
            </p:cNvPr>
            <p:cNvSpPr/>
            <p:nvPr/>
          </p:nvSpPr>
          <p:spPr>
            <a:xfrm>
              <a:off x="5011250"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1041;p60">
              <a:extLst>
                <a:ext uri="{FF2B5EF4-FFF2-40B4-BE49-F238E27FC236}">
                  <a16:creationId xmlns:a16="http://schemas.microsoft.com/office/drawing/2014/main" id="{F9FC973C-901B-25F7-17E7-E4D77E3455C9}"/>
                </a:ext>
              </a:extLst>
            </p:cNvPr>
            <p:cNvSpPr/>
            <p:nvPr/>
          </p:nvSpPr>
          <p:spPr>
            <a:xfrm>
              <a:off x="501120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042;p60">
              <a:extLst>
                <a:ext uri="{FF2B5EF4-FFF2-40B4-BE49-F238E27FC236}">
                  <a16:creationId xmlns:a16="http://schemas.microsoft.com/office/drawing/2014/main" id="{E2B0D925-88C0-6831-8E05-AC35FBBB405C}"/>
                </a:ext>
              </a:extLst>
            </p:cNvPr>
            <p:cNvSpPr/>
            <p:nvPr/>
          </p:nvSpPr>
          <p:spPr>
            <a:xfrm>
              <a:off x="5011200"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1043;p60">
              <a:extLst>
                <a:ext uri="{FF2B5EF4-FFF2-40B4-BE49-F238E27FC236}">
                  <a16:creationId xmlns:a16="http://schemas.microsoft.com/office/drawing/2014/main" id="{6B7180C2-3F87-C952-470A-CC1543AC20CF}"/>
                </a:ext>
              </a:extLst>
            </p:cNvPr>
            <p:cNvSpPr/>
            <p:nvPr/>
          </p:nvSpPr>
          <p:spPr>
            <a:xfrm>
              <a:off x="5011200" y="2562500"/>
              <a:ext cx="5750" cy="4800"/>
            </a:xfrm>
            <a:custGeom>
              <a:avLst/>
              <a:gdLst/>
              <a:ahLst/>
              <a:cxnLst/>
              <a:rect l="l" t="t" r="r" b="b"/>
              <a:pathLst>
                <a:path w="230" h="192" extrusionOk="0">
                  <a:moveTo>
                    <a:pt x="130" y="0"/>
                  </a:moveTo>
                  <a:cubicBezTo>
                    <a:pt x="44" y="0"/>
                    <a:pt x="1" y="101"/>
                    <a:pt x="65" y="166"/>
                  </a:cubicBezTo>
                  <a:cubicBezTo>
                    <a:pt x="82"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044;p60">
              <a:extLst>
                <a:ext uri="{FF2B5EF4-FFF2-40B4-BE49-F238E27FC236}">
                  <a16:creationId xmlns:a16="http://schemas.microsoft.com/office/drawing/2014/main" id="{0FBCA9FB-4F35-D2BC-F2E8-08FD95769648}"/>
                </a:ext>
              </a:extLst>
            </p:cNvPr>
            <p:cNvSpPr/>
            <p:nvPr/>
          </p:nvSpPr>
          <p:spPr>
            <a:xfrm>
              <a:off x="50112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1045;p60">
              <a:extLst>
                <a:ext uri="{FF2B5EF4-FFF2-40B4-BE49-F238E27FC236}">
                  <a16:creationId xmlns:a16="http://schemas.microsoft.com/office/drawing/2014/main" id="{4AFF37A1-FDE7-2B38-A457-480AEF803B2D}"/>
                </a:ext>
              </a:extLst>
            </p:cNvPr>
            <p:cNvSpPr/>
            <p:nvPr/>
          </p:nvSpPr>
          <p:spPr>
            <a:xfrm>
              <a:off x="5011200"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046;p60">
              <a:extLst>
                <a:ext uri="{FF2B5EF4-FFF2-40B4-BE49-F238E27FC236}">
                  <a16:creationId xmlns:a16="http://schemas.microsoft.com/office/drawing/2014/main" id="{0678DDBD-FB28-2485-B73B-F7EF72E76B18}"/>
                </a:ext>
              </a:extLst>
            </p:cNvPr>
            <p:cNvSpPr/>
            <p:nvPr/>
          </p:nvSpPr>
          <p:spPr>
            <a:xfrm>
              <a:off x="5002725"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1047;p60">
              <a:extLst>
                <a:ext uri="{FF2B5EF4-FFF2-40B4-BE49-F238E27FC236}">
                  <a16:creationId xmlns:a16="http://schemas.microsoft.com/office/drawing/2014/main" id="{512D543C-6C27-9386-CD95-FBBB8ECBF1A4}"/>
                </a:ext>
              </a:extLst>
            </p:cNvPr>
            <p:cNvSpPr/>
            <p:nvPr/>
          </p:nvSpPr>
          <p:spPr>
            <a:xfrm>
              <a:off x="5002725"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1048;p60">
              <a:extLst>
                <a:ext uri="{FF2B5EF4-FFF2-40B4-BE49-F238E27FC236}">
                  <a16:creationId xmlns:a16="http://schemas.microsoft.com/office/drawing/2014/main" id="{E4FBEE88-046A-91C0-6880-5E0AA9D2D7E8}"/>
                </a:ext>
              </a:extLst>
            </p:cNvPr>
            <p:cNvSpPr/>
            <p:nvPr/>
          </p:nvSpPr>
          <p:spPr>
            <a:xfrm>
              <a:off x="5002775" y="2539400"/>
              <a:ext cx="5575" cy="4750"/>
            </a:xfrm>
            <a:custGeom>
              <a:avLst/>
              <a:gdLst/>
              <a:ahLst/>
              <a:cxnLst/>
              <a:rect l="l" t="t" r="r" b="b"/>
              <a:pathLst>
                <a:path w="223" h="190" extrusionOk="0">
                  <a:moveTo>
                    <a:pt x="120" y="1"/>
                  </a:moveTo>
                  <a:cubicBezTo>
                    <a:pt x="39" y="1"/>
                    <a:pt x="0" y="104"/>
                    <a:pt x="56" y="160"/>
                  </a:cubicBezTo>
                  <a:cubicBezTo>
                    <a:pt x="77" y="181"/>
                    <a:pt x="101" y="190"/>
                    <a:pt x="125"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1049;p60">
              <a:extLst>
                <a:ext uri="{FF2B5EF4-FFF2-40B4-BE49-F238E27FC236}">
                  <a16:creationId xmlns:a16="http://schemas.microsoft.com/office/drawing/2014/main" id="{7CA1E851-373B-9E4F-4B80-5BE4816EC53B}"/>
                </a:ext>
              </a:extLst>
            </p:cNvPr>
            <p:cNvSpPr/>
            <p:nvPr/>
          </p:nvSpPr>
          <p:spPr>
            <a:xfrm>
              <a:off x="5002725"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1050;p60">
              <a:extLst>
                <a:ext uri="{FF2B5EF4-FFF2-40B4-BE49-F238E27FC236}">
                  <a16:creationId xmlns:a16="http://schemas.microsoft.com/office/drawing/2014/main" id="{7A936A23-EC14-8C11-B666-0DF74F2F39CD}"/>
                </a:ext>
              </a:extLst>
            </p:cNvPr>
            <p:cNvSpPr/>
            <p:nvPr/>
          </p:nvSpPr>
          <p:spPr>
            <a:xfrm>
              <a:off x="5002725" y="2554750"/>
              <a:ext cx="5625" cy="4825"/>
            </a:xfrm>
            <a:custGeom>
              <a:avLst/>
              <a:gdLst/>
              <a:ahLst/>
              <a:cxnLst/>
              <a:rect l="l" t="t" r="r" b="b"/>
              <a:pathLst>
                <a:path w="225" h="193" extrusionOk="0">
                  <a:moveTo>
                    <a:pt x="130" y="0"/>
                  </a:moveTo>
                  <a:cubicBezTo>
                    <a:pt x="44" y="0"/>
                    <a:pt x="1" y="101"/>
                    <a:pt x="58" y="166"/>
                  </a:cubicBezTo>
                  <a:cubicBezTo>
                    <a:pt x="79" y="184"/>
                    <a:pt x="103" y="192"/>
                    <a:pt x="126"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1051;p60">
              <a:extLst>
                <a:ext uri="{FF2B5EF4-FFF2-40B4-BE49-F238E27FC236}">
                  <a16:creationId xmlns:a16="http://schemas.microsoft.com/office/drawing/2014/main" id="{8CE3B359-6F67-BD3E-5582-B3C9E29D7152}"/>
                </a:ext>
              </a:extLst>
            </p:cNvPr>
            <p:cNvSpPr/>
            <p:nvPr/>
          </p:nvSpPr>
          <p:spPr>
            <a:xfrm>
              <a:off x="5002725"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1052;p60">
              <a:extLst>
                <a:ext uri="{FF2B5EF4-FFF2-40B4-BE49-F238E27FC236}">
                  <a16:creationId xmlns:a16="http://schemas.microsoft.com/office/drawing/2014/main" id="{0EC4CB06-6F92-E216-1E7F-E63D3D20C5FF}"/>
                </a:ext>
              </a:extLst>
            </p:cNvPr>
            <p:cNvSpPr/>
            <p:nvPr/>
          </p:nvSpPr>
          <p:spPr>
            <a:xfrm>
              <a:off x="50027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1053;p60">
              <a:extLst>
                <a:ext uri="{FF2B5EF4-FFF2-40B4-BE49-F238E27FC236}">
                  <a16:creationId xmlns:a16="http://schemas.microsoft.com/office/drawing/2014/main" id="{E1407BD5-613B-7BDD-8B66-E173C1611DA1}"/>
                </a:ext>
              </a:extLst>
            </p:cNvPr>
            <p:cNvSpPr/>
            <p:nvPr/>
          </p:nvSpPr>
          <p:spPr>
            <a:xfrm>
              <a:off x="5002725" y="2577825"/>
              <a:ext cx="5625" cy="4825"/>
            </a:xfrm>
            <a:custGeom>
              <a:avLst/>
              <a:gdLst/>
              <a:ahLst/>
              <a:cxnLst/>
              <a:rect l="l" t="t" r="r" b="b"/>
              <a:pathLst>
                <a:path w="225" h="193" extrusionOk="0">
                  <a:moveTo>
                    <a:pt x="130" y="1"/>
                  </a:moveTo>
                  <a:cubicBezTo>
                    <a:pt x="44" y="1"/>
                    <a:pt x="1" y="101"/>
                    <a:pt x="58" y="166"/>
                  </a:cubicBezTo>
                  <a:cubicBezTo>
                    <a:pt x="79" y="185"/>
                    <a:pt x="103" y="193"/>
                    <a:pt x="126"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1054;p60">
              <a:extLst>
                <a:ext uri="{FF2B5EF4-FFF2-40B4-BE49-F238E27FC236}">
                  <a16:creationId xmlns:a16="http://schemas.microsoft.com/office/drawing/2014/main" id="{7CE68DED-900E-C802-7A8D-1CC6CB1C0D3C}"/>
                </a:ext>
              </a:extLst>
            </p:cNvPr>
            <p:cNvSpPr/>
            <p:nvPr/>
          </p:nvSpPr>
          <p:spPr>
            <a:xfrm>
              <a:off x="5002725"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1055;p60">
              <a:extLst>
                <a:ext uri="{FF2B5EF4-FFF2-40B4-BE49-F238E27FC236}">
                  <a16:creationId xmlns:a16="http://schemas.microsoft.com/office/drawing/2014/main" id="{A777D2F6-1B71-FFAD-D05E-83FD2F35F1E8}"/>
                </a:ext>
              </a:extLst>
            </p:cNvPr>
            <p:cNvSpPr/>
            <p:nvPr/>
          </p:nvSpPr>
          <p:spPr>
            <a:xfrm>
              <a:off x="4994250" y="25163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1056;p60">
              <a:extLst>
                <a:ext uri="{FF2B5EF4-FFF2-40B4-BE49-F238E27FC236}">
                  <a16:creationId xmlns:a16="http://schemas.microsoft.com/office/drawing/2014/main" id="{7F3C65A2-ACB6-4B2C-293D-F29CF0777C74}"/>
                </a:ext>
              </a:extLst>
            </p:cNvPr>
            <p:cNvSpPr/>
            <p:nvPr/>
          </p:nvSpPr>
          <p:spPr>
            <a:xfrm>
              <a:off x="4994250" y="2524100"/>
              <a:ext cx="5750" cy="4775"/>
            </a:xfrm>
            <a:custGeom>
              <a:avLst/>
              <a:gdLst/>
              <a:ahLst/>
              <a:cxnLst/>
              <a:rect l="l" t="t" r="r" b="b"/>
              <a:pathLst>
                <a:path w="230" h="191" extrusionOk="0">
                  <a:moveTo>
                    <a:pt x="130" y="0"/>
                  </a:moveTo>
                  <a:cubicBezTo>
                    <a:pt x="44" y="0"/>
                    <a:pt x="1" y="101"/>
                    <a:pt x="65" y="166"/>
                  </a:cubicBezTo>
                  <a:cubicBezTo>
                    <a:pt x="83" y="183"/>
                    <a:pt x="104" y="191"/>
                    <a:pt x="126" y="191"/>
                  </a:cubicBezTo>
                  <a:cubicBezTo>
                    <a:pt x="177" y="191"/>
                    <a:pt x="229" y="148"/>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1057;p60">
              <a:extLst>
                <a:ext uri="{FF2B5EF4-FFF2-40B4-BE49-F238E27FC236}">
                  <a16:creationId xmlns:a16="http://schemas.microsoft.com/office/drawing/2014/main" id="{AD1AAD13-1B93-640B-AB45-922F8D66628A}"/>
                </a:ext>
              </a:extLst>
            </p:cNvPr>
            <p:cNvSpPr/>
            <p:nvPr/>
          </p:nvSpPr>
          <p:spPr>
            <a:xfrm>
              <a:off x="4994250" y="2531675"/>
              <a:ext cx="5750" cy="4900"/>
            </a:xfrm>
            <a:custGeom>
              <a:avLst/>
              <a:gdLst/>
              <a:ahLst/>
              <a:cxnLst/>
              <a:rect l="l" t="t" r="r" b="b"/>
              <a:pathLst>
                <a:path w="230" h="196" extrusionOk="0">
                  <a:moveTo>
                    <a:pt x="130" y="0"/>
                  </a:moveTo>
                  <a:cubicBezTo>
                    <a:pt x="44" y="0"/>
                    <a:pt x="1" y="108"/>
                    <a:pt x="65" y="166"/>
                  </a:cubicBezTo>
                  <a:cubicBezTo>
                    <a:pt x="84" y="187"/>
                    <a:pt x="107" y="195"/>
                    <a:pt x="130" y="195"/>
                  </a:cubicBezTo>
                  <a:cubicBezTo>
                    <a:pt x="180"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1058;p60">
              <a:extLst>
                <a:ext uri="{FF2B5EF4-FFF2-40B4-BE49-F238E27FC236}">
                  <a16:creationId xmlns:a16="http://schemas.microsoft.com/office/drawing/2014/main" id="{42DA4AAA-45A6-A0D9-C90C-1305627AB96E}"/>
                </a:ext>
              </a:extLst>
            </p:cNvPr>
            <p:cNvSpPr/>
            <p:nvPr/>
          </p:nvSpPr>
          <p:spPr>
            <a:xfrm>
              <a:off x="499430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1059;p60">
              <a:extLst>
                <a:ext uri="{FF2B5EF4-FFF2-40B4-BE49-F238E27FC236}">
                  <a16:creationId xmlns:a16="http://schemas.microsoft.com/office/drawing/2014/main" id="{DBE8765A-9C28-4669-C247-D8525A11260E}"/>
                </a:ext>
              </a:extLst>
            </p:cNvPr>
            <p:cNvSpPr/>
            <p:nvPr/>
          </p:nvSpPr>
          <p:spPr>
            <a:xfrm>
              <a:off x="4994250" y="2547175"/>
              <a:ext cx="5750" cy="4725"/>
            </a:xfrm>
            <a:custGeom>
              <a:avLst/>
              <a:gdLst/>
              <a:ahLst/>
              <a:cxnLst/>
              <a:rect l="l" t="t" r="r" b="b"/>
              <a:pathLst>
                <a:path w="230" h="189" extrusionOk="0">
                  <a:moveTo>
                    <a:pt x="130" y="0"/>
                  </a:moveTo>
                  <a:cubicBezTo>
                    <a:pt x="44" y="0"/>
                    <a:pt x="1" y="101"/>
                    <a:pt x="65" y="159"/>
                  </a:cubicBezTo>
                  <a:cubicBezTo>
                    <a:pt x="84" y="180"/>
                    <a:pt x="107" y="189"/>
                    <a:pt x="130" y="189"/>
                  </a:cubicBezTo>
                  <a:cubicBezTo>
                    <a:pt x="180"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1060;p60">
              <a:extLst>
                <a:ext uri="{FF2B5EF4-FFF2-40B4-BE49-F238E27FC236}">
                  <a16:creationId xmlns:a16="http://schemas.microsoft.com/office/drawing/2014/main" id="{9962ABA3-7D30-AFFD-E244-47043BF17D2A}"/>
                </a:ext>
              </a:extLst>
            </p:cNvPr>
            <p:cNvSpPr/>
            <p:nvPr/>
          </p:nvSpPr>
          <p:spPr>
            <a:xfrm>
              <a:off x="499425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1061;p60">
              <a:extLst>
                <a:ext uri="{FF2B5EF4-FFF2-40B4-BE49-F238E27FC236}">
                  <a16:creationId xmlns:a16="http://schemas.microsoft.com/office/drawing/2014/main" id="{60062A47-19A3-59D5-B39E-48FE7A9CDA00}"/>
                </a:ext>
              </a:extLst>
            </p:cNvPr>
            <p:cNvSpPr/>
            <p:nvPr/>
          </p:nvSpPr>
          <p:spPr>
            <a:xfrm>
              <a:off x="4994250" y="2562500"/>
              <a:ext cx="5750" cy="4800"/>
            </a:xfrm>
            <a:custGeom>
              <a:avLst/>
              <a:gdLst/>
              <a:ahLst/>
              <a:cxnLst/>
              <a:rect l="l" t="t" r="r" b="b"/>
              <a:pathLst>
                <a:path w="230" h="192" extrusionOk="0">
                  <a:moveTo>
                    <a:pt x="130" y="0"/>
                  </a:moveTo>
                  <a:cubicBezTo>
                    <a:pt x="44" y="0"/>
                    <a:pt x="1" y="101"/>
                    <a:pt x="65" y="166"/>
                  </a:cubicBezTo>
                  <a:cubicBezTo>
                    <a:pt x="83" y="183"/>
                    <a:pt x="104" y="191"/>
                    <a:pt x="126" y="191"/>
                  </a:cubicBezTo>
                  <a:cubicBezTo>
                    <a:pt x="177"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062;p60">
              <a:extLst>
                <a:ext uri="{FF2B5EF4-FFF2-40B4-BE49-F238E27FC236}">
                  <a16:creationId xmlns:a16="http://schemas.microsoft.com/office/drawing/2014/main" id="{750EAFDE-DC06-DB75-447D-2B40D21D39E6}"/>
                </a:ext>
              </a:extLst>
            </p:cNvPr>
            <p:cNvSpPr/>
            <p:nvPr/>
          </p:nvSpPr>
          <p:spPr>
            <a:xfrm>
              <a:off x="499430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2" y="181"/>
                    <a:pt x="105" y="190"/>
                    <a:pt x="128" y="190"/>
                  </a:cubicBezTo>
                  <a:cubicBezTo>
                    <a:pt x="178"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063;p60">
              <a:extLst>
                <a:ext uri="{FF2B5EF4-FFF2-40B4-BE49-F238E27FC236}">
                  <a16:creationId xmlns:a16="http://schemas.microsoft.com/office/drawing/2014/main" id="{1B2FE79A-2E2B-5367-F77F-BB5DB02CD7B3}"/>
                </a:ext>
              </a:extLst>
            </p:cNvPr>
            <p:cNvSpPr/>
            <p:nvPr/>
          </p:nvSpPr>
          <p:spPr>
            <a:xfrm>
              <a:off x="499425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064;p60">
              <a:extLst>
                <a:ext uri="{FF2B5EF4-FFF2-40B4-BE49-F238E27FC236}">
                  <a16:creationId xmlns:a16="http://schemas.microsoft.com/office/drawing/2014/main" id="{BE499612-BD28-D084-90C0-EBEEE58A1817}"/>
                </a:ext>
              </a:extLst>
            </p:cNvPr>
            <p:cNvSpPr/>
            <p:nvPr/>
          </p:nvSpPr>
          <p:spPr>
            <a:xfrm>
              <a:off x="4994250" y="2585575"/>
              <a:ext cx="5750" cy="4800"/>
            </a:xfrm>
            <a:custGeom>
              <a:avLst/>
              <a:gdLst/>
              <a:ahLst/>
              <a:cxnLst/>
              <a:rect l="l" t="t" r="r" b="b"/>
              <a:pathLst>
                <a:path w="230" h="192" extrusionOk="0">
                  <a:moveTo>
                    <a:pt x="130" y="1"/>
                  </a:moveTo>
                  <a:cubicBezTo>
                    <a:pt x="44" y="1"/>
                    <a:pt x="1" y="102"/>
                    <a:pt x="65" y="167"/>
                  </a:cubicBezTo>
                  <a:cubicBezTo>
                    <a:pt x="83" y="184"/>
                    <a:pt x="104" y="191"/>
                    <a:pt x="126" y="191"/>
                  </a:cubicBezTo>
                  <a:cubicBezTo>
                    <a:pt x="177" y="191"/>
                    <a:pt x="229" y="148"/>
                    <a:pt x="224" y="87"/>
                  </a:cubicBezTo>
                  <a:cubicBezTo>
                    <a:pt x="224" y="37"/>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065;p60">
              <a:extLst>
                <a:ext uri="{FF2B5EF4-FFF2-40B4-BE49-F238E27FC236}">
                  <a16:creationId xmlns:a16="http://schemas.microsoft.com/office/drawing/2014/main" id="{5B960E3E-6EA0-AFF8-B1B7-8C0AEBF47569}"/>
                </a:ext>
              </a:extLst>
            </p:cNvPr>
            <p:cNvSpPr/>
            <p:nvPr/>
          </p:nvSpPr>
          <p:spPr>
            <a:xfrm>
              <a:off x="4994250" y="2593150"/>
              <a:ext cx="5750" cy="4900"/>
            </a:xfrm>
            <a:custGeom>
              <a:avLst/>
              <a:gdLst/>
              <a:ahLst/>
              <a:cxnLst/>
              <a:rect l="l" t="t" r="r" b="b"/>
              <a:pathLst>
                <a:path w="230" h="196" extrusionOk="0">
                  <a:moveTo>
                    <a:pt x="130" y="1"/>
                  </a:moveTo>
                  <a:cubicBezTo>
                    <a:pt x="44" y="1"/>
                    <a:pt x="1" y="109"/>
                    <a:pt x="65" y="166"/>
                  </a:cubicBezTo>
                  <a:cubicBezTo>
                    <a:pt x="84" y="187"/>
                    <a:pt x="107" y="196"/>
                    <a:pt x="130" y="196"/>
                  </a:cubicBezTo>
                  <a:cubicBezTo>
                    <a:pt x="180" y="196"/>
                    <a:pt x="229"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066;p60">
              <a:extLst>
                <a:ext uri="{FF2B5EF4-FFF2-40B4-BE49-F238E27FC236}">
                  <a16:creationId xmlns:a16="http://schemas.microsoft.com/office/drawing/2014/main" id="{07E944BA-BC18-CB60-5E11-B36D53F059D8}"/>
                </a:ext>
              </a:extLst>
            </p:cNvPr>
            <p:cNvSpPr/>
            <p:nvPr/>
          </p:nvSpPr>
          <p:spPr>
            <a:xfrm>
              <a:off x="4985775"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067;p60">
              <a:extLst>
                <a:ext uri="{FF2B5EF4-FFF2-40B4-BE49-F238E27FC236}">
                  <a16:creationId xmlns:a16="http://schemas.microsoft.com/office/drawing/2014/main" id="{BC21ECE6-C464-E391-5512-9EEE4674E96E}"/>
                </a:ext>
              </a:extLst>
            </p:cNvPr>
            <p:cNvSpPr/>
            <p:nvPr/>
          </p:nvSpPr>
          <p:spPr>
            <a:xfrm>
              <a:off x="4985825"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1068;p60">
              <a:extLst>
                <a:ext uri="{FF2B5EF4-FFF2-40B4-BE49-F238E27FC236}">
                  <a16:creationId xmlns:a16="http://schemas.microsoft.com/office/drawing/2014/main" id="{00123CB4-49D4-314A-7B87-9A9F73C4D34E}"/>
                </a:ext>
              </a:extLst>
            </p:cNvPr>
            <p:cNvSpPr/>
            <p:nvPr/>
          </p:nvSpPr>
          <p:spPr>
            <a:xfrm>
              <a:off x="4985775"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069;p60">
              <a:extLst>
                <a:ext uri="{FF2B5EF4-FFF2-40B4-BE49-F238E27FC236}">
                  <a16:creationId xmlns:a16="http://schemas.microsoft.com/office/drawing/2014/main" id="{732BF9A6-434A-8573-289E-B863CEBDE087}"/>
                </a:ext>
              </a:extLst>
            </p:cNvPr>
            <p:cNvSpPr/>
            <p:nvPr/>
          </p:nvSpPr>
          <p:spPr>
            <a:xfrm>
              <a:off x="4985775"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070;p60">
              <a:extLst>
                <a:ext uri="{FF2B5EF4-FFF2-40B4-BE49-F238E27FC236}">
                  <a16:creationId xmlns:a16="http://schemas.microsoft.com/office/drawing/2014/main" id="{CF47DD4E-D107-FA9A-A397-8369B77521BC}"/>
                </a:ext>
              </a:extLst>
            </p:cNvPr>
            <p:cNvSpPr/>
            <p:nvPr/>
          </p:nvSpPr>
          <p:spPr>
            <a:xfrm>
              <a:off x="4985775"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071;p60">
              <a:extLst>
                <a:ext uri="{FF2B5EF4-FFF2-40B4-BE49-F238E27FC236}">
                  <a16:creationId xmlns:a16="http://schemas.microsoft.com/office/drawing/2014/main" id="{7ACF5267-2C07-86E5-BC9A-71182186E64E}"/>
                </a:ext>
              </a:extLst>
            </p:cNvPr>
            <p:cNvSpPr/>
            <p:nvPr/>
          </p:nvSpPr>
          <p:spPr>
            <a:xfrm>
              <a:off x="498582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072;p60">
              <a:extLst>
                <a:ext uri="{FF2B5EF4-FFF2-40B4-BE49-F238E27FC236}">
                  <a16:creationId xmlns:a16="http://schemas.microsoft.com/office/drawing/2014/main" id="{025349FA-5AE5-8747-870C-C32A2F56CA94}"/>
                </a:ext>
              </a:extLst>
            </p:cNvPr>
            <p:cNvSpPr/>
            <p:nvPr/>
          </p:nvSpPr>
          <p:spPr>
            <a:xfrm>
              <a:off x="4985775"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073;p60">
              <a:extLst>
                <a:ext uri="{FF2B5EF4-FFF2-40B4-BE49-F238E27FC236}">
                  <a16:creationId xmlns:a16="http://schemas.microsoft.com/office/drawing/2014/main" id="{071334D1-E8CB-8E36-318D-9C024AEFCF13}"/>
                </a:ext>
              </a:extLst>
            </p:cNvPr>
            <p:cNvSpPr/>
            <p:nvPr/>
          </p:nvSpPr>
          <p:spPr>
            <a:xfrm>
              <a:off x="4977300" y="2531675"/>
              <a:ext cx="5750" cy="4900"/>
            </a:xfrm>
            <a:custGeom>
              <a:avLst/>
              <a:gdLst/>
              <a:ahLst/>
              <a:cxnLst/>
              <a:rect l="l" t="t" r="r" b="b"/>
              <a:pathLst>
                <a:path w="230" h="196" extrusionOk="0">
                  <a:moveTo>
                    <a:pt x="130" y="0"/>
                  </a:moveTo>
                  <a:cubicBezTo>
                    <a:pt x="44" y="0"/>
                    <a:pt x="1" y="108"/>
                    <a:pt x="65"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074;p60">
              <a:extLst>
                <a:ext uri="{FF2B5EF4-FFF2-40B4-BE49-F238E27FC236}">
                  <a16:creationId xmlns:a16="http://schemas.microsoft.com/office/drawing/2014/main" id="{FC1CACFF-38BA-222A-4802-7DFE870E28E2}"/>
                </a:ext>
              </a:extLst>
            </p:cNvPr>
            <p:cNvSpPr/>
            <p:nvPr/>
          </p:nvSpPr>
          <p:spPr>
            <a:xfrm>
              <a:off x="4977350" y="2539400"/>
              <a:ext cx="5575" cy="4750"/>
            </a:xfrm>
            <a:custGeom>
              <a:avLst/>
              <a:gdLst/>
              <a:ahLst/>
              <a:cxnLst/>
              <a:rect l="l" t="t" r="r" b="b"/>
              <a:pathLst>
                <a:path w="223" h="190" extrusionOk="0">
                  <a:moveTo>
                    <a:pt x="120" y="1"/>
                  </a:moveTo>
                  <a:cubicBezTo>
                    <a:pt x="39" y="1"/>
                    <a:pt x="1" y="104"/>
                    <a:pt x="63" y="160"/>
                  </a:cubicBezTo>
                  <a:cubicBezTo>
                    <a:pt x="82" y="181"/>
                    <a:pt x="105" y="190"/>
                    <a:pt x="127" y="190"/>
                  </a:cubicBezTo>
                  <a:cubicBezTo>
                    <a:pt x="175" y="190"/>
                    <a:pt x="222" y="149"/>
                    <a:pt x="222" y="95"/>
                  </a:cubicBezTo>
                  <a:cubicBezTo>
                    <a:pt x="222" y="37"/>
                    <a:pt x="179" y="1"/>
                    <a:pt x="128"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075;p60">
              <a:extLst>
                <a:ext uri="{FF2B5EF4-FFF2-40B4-BE49-F238E27FC236}">
                  <a16:creationId xmlns:a16="http://schemas.microsoft.com/office/drawing/2014/main" id="{D86D2700-3F9F-AED1-8D01-52390DB7B4C1}"/>
                </a:ext>
              </a:extLst>
            </p:cNvPr>
            <p:cNvSpPr/>
            <p:nvPr/>
          </p:nvSpPr>
          <p:spPr>
            <a:xfrm>
              <a:off x="4977300" y="2547175"/>
              <a:ext cx="5750" cy="4725"/>
            </a:xfrm>
            <a:custGeom>
              <a:avLst/>
              <a:gdLst/>
              <a:ahLst/>
              <a:cxnLst/>
              <a:rect l="l" t="t" r="r" b="b"/>
              <a:pathLst>
                <a:path w="230" h="189" extrusionOk="0">
                  <a:moveTo>
                    <a:pt x="130" y="0"/>
                  </a:moveTo>
                  <a:cubicBezTo>
                    <a:pt x="44" y="0"/>
                    <a:pt x="1" y="101"/>
                    <a:pt x="65"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1076;p60">
              <a:extLst>
                <a:ext uri="{FF2B5EF4-FFF2-40B4-BE49-F238E27FC236}">
                  <a16:creationId xmlns:a16="http://schemas.microsoft.com/office/drawing/2014/main" id="{BB1BB70C-3640-D96B-455C-24454BE4ADB2}"/>
                </a:ext>
              </a:extLst>
            </p:cNvPr>
            <p:cNvSpPr/>
            <p:nvPr/>
          </p:nvSpPr>
          <p:spPr>
            <a:xfrm>
              <a:off x="4977300" y="2554750"/>
              <a:ext cx="5625" cy="4825"/>
            </a:xfrm>
            <a:custGeom>
              <a:avLst/>
              <a:gdLst/>
              <a:ahLst/>
              <a:cxnLst/>
              <a:rect l="l" t="t" r="r" b="b"/>
              <a:pathLst>
                <a:path w="225" h="193" extrusionOk="0">
                  <a:moveTo>
                    <a:pt x="130" y="0"/>
                  </a:moveTo>
                  <a:cubicBezTo>
                    <a:pt x="44" y="0"/>
                    <a:pt x="1" y="101"/>
                    <a:pt x="65" y="166"/>
                  </a:cubicBezTo>
                  <a:cubicBezTo>
                    <a:pt x="84" y="184"/>
                    <a:pt x="106" y="192"/>
                    <a:pt x="128" y="192"/>
                  </a:cubicBezTo>
                  <a:cubicBezTo>
                    <a:pt x="177" y="192"/>
                    <a:pt x="224" y="153"/>
                    <a:pt x="224" y="94"/>
                  </a:cubicBezTo>
                  <a:cubicBezTo>
                    <a:pt x="224" y="44"/>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1077;p60">
              <a:extLst>
                <a:ext uri="{FF2B5EF4-FFF2-40B4-BE49-F238E27FC236}">
                  <a16:creationId xmlns:a16="http://schemas.microsoft.com/office/drawing/2014/main" id="{34BDCB19-E28E-CE9F-068E-1C35C08A823B}"/>
                </a:ext>
              </a:extLst>
            </p:cNvPr>
            <p:cNvSpPr/>
            <p:nvPr/>
          </p:nvSpPr>
          <p:spPr>
            <a:xfrm>
              <a:off x="4977300" y="2562500"/>
              <a:ext cx="5750" cy="4800"/>
            </a:xfrm>
            <a:custGeom>
              <a:avLst/>
              <a:gdLst/>
              <a:ahLst/>
              <a:cxnLst/>
              <a:rect l="l" t="t" r="r" b="b"/>
              <a:pathLst>
                <a:path w="230" h="192" extrusionOk="0">
                  <a:moveTo>
                    <a:pt x="130" y="0"/>
                  </a:moveTo>
                  <a:cubicBezTo>
                    <a:pt x="44" y="0"/>
                    <a:pt x="1" y="101"/>
                    <a:pt x="65"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078;p60">
              <a:extLst>
                <a:ext uri="{FF2B5EF4-FFF2-40B4-BE49-F238E27FC236}">
                  <a16:creationId xmlns:a16="http://schemas.microsoft.com/office/drawing/2014/main" id="{2CF8BF25-0257-4FA6-33CE-90F8FC09C3CF}"/>
                </a:ext>
              </a:extLst>
            </p:cNvPr>
            <p:cNvSpPr/>
            <p:nvPr/>
          </p:nvSpPr>
          <p:spPr>
            <a:xfrm>
              <a:off x="4977350"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3"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079;p60">
              <a:extLst>
                <a:ext uri="{FF2B5EF4-FFF2-40B4-BE49-F238E27FC236}">
                  <a16:creationId xmlns:a16="http://schemas.microsoft.com/office/drawing/2014/main" id="{E046ACF1-45BA-62A4-ED11-73A344D0C2ED}"/>
                </a:ext>
              </a:extLst>
            </p:cNvPr>
            <p:cNvSpPr/>
            <p:nvPr/>
          </p:nvSpPr>
          <p:spPr>
            <a:xfrm>
              <a:off x="4977300" y="2577825"/>
              <a:ext cx="5625" cy="4825"/>
            </a:xfrm>
            <a:custGeom>
              <a:avLst/>
              <a:gdLst/>
              <a:ahLst/>
              <a:cxnLst/>
              <a:rect l="l" t="t" r="r" b="b"/>
              <a:pathLst>
                <a:path w="225" h="193" extrusionOk="0">
                  <a:moveTo>
                    <a:pt x="130" y="1"/>
                  </a:moveTo>
                  <a:cubicBezTo>
                    <a:pt x="44" y="1"/>
                    <a:pt x="1" y="101"/>
                    <a:pt x="65" y="166"/>
                  </a:cubicBezTo>
                  <a:cubicBezTo>
                    <a:pt x="84" y="185"/>
                    <a:pt x="106" y="193"/>
                    <a:pt x="128" y="193"/>
                  </a:cubicBezTo>
                  <a:cubicBezTo>
                    <a:pt x="177" y="193"/>
                    <a:pt x="224" y="154"/>
                    <a:pt x="224" y="94"/>
                  </a:cubicBezTo>
                  <a:cubicBezTo>
                    <a:pt x="224" y="44"/>
                    <a:pt x="181"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080;p60">
              <a:extLst>
                <a:ext uri="{FF2B5EF4-FFF2-40B4-BE49-F238E27FC236}">
                  <a16:creationId xmlns:a16="http://schemas.microsoft.com/office/drawing/2014/main" id="{BD600105-FC09-CAE8-9E1E-6602BFBDD294}"/>
                </a:ext>
              </a:extLst>
            </p:cNvPr>
            <p:cNvSpPr/>
            <p:nvPr/>
          </p:nvSpPr>
          <p:spPr>
            <a:xfrm>
              <a:off x="4968825" y="2531675"/>
              <a:ext cx="5750" cy="4900"/>
            </a:xfrm>
            <a:custGeom>
              <a:avLst/>
              <a:gdLst/>
              <a:ahLst/>
              <a:cxnLst/>
              <a:rect l="l" t="t" r="r" b="b"/>
              <a:pathLst>
                <a:path w="230" h="196" extrusionOk="0">
                  <a:moveTo>
                    <a:pt x="130" y="0"/>
                  </a:moveTo>
                  <a:cubicBezTo>
                    <a:pt x="44" y="0"/>
                    <a:pt x="1" y="108"/>
                    <a:pt x="66" y="166"/>
                  </a:cubicBezTo>
                  <a:cubicBezTo>
                    <a:pt x="86" y="187"/>
                    <a:pt x="110" y="195"/>
                    <a:pt x="133" y="195"/>
                  </a:cubicBezTo>
                  <a:cubicBezTo>
                    <a:pt x="183" y="195"/>
                    <a:pt x="229" y="153"/>
                    <a:pt x="224" y="94"/>
                  </a:cubicBezTo>
                  <a:cubicBezTo>
                    <a:pt x="224" y="43"/>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081;p60">
              <a:extLst>
                <a:ext uri="{FF2B5EF4-FFF2-40B4-BE49-F238E27FC236}">
                  <a16:creationId xmlns:a16="http://schemas.microsoft.com/office/drawing/2014/main" id="{D713F2C8-5C22-4B21-48CC-D13C0B1C43C3}"/>
                </a:ext>
              </a:extLst>
            </p:cNvPr>
            <p:cNvSpPr/>
            <p:nvPr/>
          </p:nvSpPr>
          <p:spPr>
            <a:xfrm>
              <a:off x="4968875" y="2539400"/>
              <a:ext cx="5700" cy="4750"/>
            </a:xfrm>
            <a:custGeom>
              <a:avLst/>
              <a:gdLst/>
              <a:ahLst/>
              <a:cxnLst/>
              <a:rect l="l" t="t" r="r" b="b"/>
              <a:pathLst>
                <a:path w="228" h="190" extrusionOk="0">
                  <a:moveTo>
                    <a:pt x="121" y="1"/>
                  </a:moveTo>
                  <a:cubicBezTo>
                    <a:pt x="46" y="1"/>
                    <a:pt x="1" y="104"/>
                    <a:pt x="64" y="160"/>
                  </a:cubicBezTo>
                  <a:cubicBezTo>
                    <a:pt x="82" y="181"/>
                    <a:pt x="106" y="190"/>
                    <a:pt x="129" y="190"/>
                  </a:cubicBezTo>
                  <a:cubicBezTo>
                    <a:pt x="179" y="190"/>
                    <a:pt x="227" y="149"/>
                    <a:pt x="222" y="95"/>
                  </a:cubicBezTo>
                  <a:cubicBezTo>
                    <a:pt x="222" y="37"/>
                    <a:pt x="186" y="1"/>
                    <a:pt x="128"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082;p60">
              <a:extLst>
                <a:ext uri="{FF2B5EF4-FFF2-40B4-BE49-F238E27FC236}">
                  <a16:creationId xmlns:a16="http://schemas.microsoft.com/office/drawing/2014/main" id="{97399B91-19C9-5E60-1EDC-201208B8067C}"/>
                </a:ext>
              </a:extLst>
            </p:cNvPr>
            <p:cNvSpPr/>
            <p:nvPr/>
          </p:nvSpPr>
          <p:spPr>
            <a:xfrm>
              <a:off x="4968825" y="2547175"/>
              <a:ext cx="5750" cy="4725"/>
            </a:xfrm>
            <a:custGeom>
              <a:avLst/>
              <a:gdLst/>
              <a:ahLst/>
              <a:cxnLst/>
              <a:rect l="l" t="t" r="r" b="b"/>
              <a:pathLst>
                <a:path w="230" h="189" extrusionOk="0">
                  <a:moveTo>
                    <a:pt x="130" y="0"/>
                  </a:moveTo>
                  <a:cubicBezTo>
                    <a:pt x="44" y="0"/>
                    <a:pt x="1" y="101"/>
                    <a:pt x="66" y="159"/>
                  </a:cubicBezTo>
                  <a:cubicBezTo>
                    <a:pt x="86" y="180"/>
                    <a:pt x="110" y="189"/>
                    <a:pt x="133" y="189"/>
                  </a:cubicBezTo>
                  <a:cubicBezTo>
                    <a:pt x="183" y="189"/>
                    <a:pt x="229" y="146"/>
                    <a:pt x="224" y="87"/>
                  </a:cubicBezTo>
                  <a:cubicBezTo>
                    <a:pt x="224" y="36"/>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083;p60">
              <a:extLst>
                <a:ext uri="{FF2B5EF4-FFF2-40B4-BE49-F238E27FC236}">
                  <a16:creationId xmlns:a16="http://schemas.microsoft.com/office/drawing/2014/main" id="{80B2511E-143A-21F0-C4D4-0DBC59C9131E}"/>
                </a:ext>
              </a:extLst>
            </p:cNvPr>
            <p:cNvSpPr/>
            <p:nvPr/>
          </p:nvSpPr>
          <p:spPr>
            <a:xfrm>
              <a:off x="4968825" y="2554750"/>
              <a:ext cx="5800" cy="4825"/>
            </a:xfrm>
            <a:custGeom>
              <a:avLst/>
              <a:gdLst/>
              <a:ahLst/>
              <a:cxnLst/>
              <a:rect l="l" t="t" r="r" b="b"/>
              <a:pathLst>
                <a:path w="232" h="193" extrusionOk="0">
                  <a:moveTo>
                    <a:pt x="130" y="0"/>
                  </a:moveTo>
                  <a:cubicBezTo>
                    <a:pt x="51" y="0"/>
                    <a:pt x="1" y="101"/>
                    <a:pt x="66" y="166"/>
                  </a:cubicBezTo>
                  <a:cubicBezTo>
                    <a:pt x="84" y="184"/>
                    <a:pt x="107" y="192"/>
                    <a:pt x="130" y="192"/>
                  </a:cubicBezTo>
                  <a:cubicBezTo>
                    <a:pt x="180" y="192"/>
                    <a:pt x="229" y="153"/>
                    <a:pt x="224" y="94"/>
                  </a:cubicBezTo>
                  <a:cubicBezTo>
                    <a:pt x="231" y="44"/>
                    <a:pt x="188"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084;p60">
              <a:extLst>
                <a:ext uri="{FF2B5EF4-FFF2-40B4-BE49-F238E27FC236}">
                  <a16:creationId xmlns:a16="http://schemas.microsoft.com/office/drawing/2014/main" id="{237A0F0E-C241-8F78-52CC-571694F5FA8D}"/>
                </a:ext>
              </a:extLst>
            </p:cNvPr>
            <p:cNvSpPr/>
            <p:nvPr/>
          </p:nvSpPr>
          <p:spPr>
            <a:xfrm>
              <a:off x="4968825" y="2562500"/>
              <a:ext cx="5750" cy="4800"/>
            </a:xfrm>
            <a:custGeom>
              <a:avLst/>
              <a:gdLst/>
              <a:ahLst/>
              <a:cxnLst/>
              <a:rect l="l" t="t" r="r" b="b"/>
              <a:pathLst>
                <a:path w="230" h="192" extrusionOk="0">
                  <a:moveTo>
                    <a:pt x="130" y="0"/>
                  </a:moveTo>
                  <a:cubicBezTo>
                    <a:pt x="44" y="0"/>
                    <a:pt x="1" y="101"/>
                    <a:pt x="66" y="166"/>
                  </a:cubicBezTo>
                  <a:cubicBezTo>
                    <a:pt x="85" y="183"/>
                    <a:pt x="107" y="191"/>
                    <a:pt x="129" y="191"/>
                  </a:cubicBezTo>
                  <a:cubicBezTo>
                    <a:pt x="181" y="191"/>
                    <a:pt x="229" y="148"/>
                    <a:pt x="224" y="87"/>
                  </a:cubicBezTo>
                  <a:cubicBezTo>
                    <a:pt x="224" y="37"/>
                    <a:pt x="181" y="0"/>
                    <a:pt x="1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085;p60">
              <a:extLst>
                <a:ext uri="{FF2B5EF4-FFF2-40B4-BE49-F238E27FC236}">
                  <a16:creationId xmlns:a16="http://schemas.microsoft.com/office/drawing/2014/main" id="{3CEA590C-6341-F797-562C-CA0B3FF4934D}"/>
                </a:ext>
              </a:extLst>
            </p:cNvPr>
            <p:cNvSpPr/>
            <p:nvPr/>
          </p:nvSpPr>
          <p:spPr>
            <a:xfrm>
              <a:off x="4968875" y="2570225"/>
              <a:ext cx="5700" cy="4750"/>
            </a:xfrm>
            <a:custGeom>
              <a:avLst/>
              <a:gdLst/>
              <a:ahLst/>
              <a:cxnLst/>
              <a:rect l="l" t="t" r="r" b="b"/>
              <a:pathLst>
                <a:path w="228" h="190" extrusionOk="0">
                  <a:moveTo>
                    <a:pt x="139" y="1"/>
                  </a:moveTo>
                  <a:cubicBezTo>
                    <a:pt x="136" y="1"/>
                    <a:pt x="132" y="1"/>
                    <a:pt x="128" y="2"/>
                  </a:cubicBezTo>
                  <a:cubicBezTo>
                    <a:pt x="126" y="1"/>
                    <a:pt x="123" y="1"/>
                    <a:pt x="120" y="1"/>
                  </a:cubicBezTo>
                  <a:cubicBezTo>
                    <a:pt x="39" y="1"/>
                    <a:pt x="1" y="104"/>
                    <a:pt x="64" y="160"/>
                  </a:cubicBezTo>
                  <a:cubicBezTo>
                    <a:pt x="84" y="181"/>
                    <a:pt x="108" y="190"/>
                    <a:pt x="131" y="190"/>
                  </a:cubicBezTo>
                  <a:cubicBezTo>
                    <a:pt x="181" y="190"/>
                    <a:pt x="227" y="147"/>
                    <a:pt x="222" y="88"/>
                  </a:cubicBezTo>
                  <a:cubicBezTo>
                    <a:pt x="222" y="41"/>
                    <a:pt x="185" y="1"/>
                    <a:pt x="13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086;p60">
              <a:extLst>
                <a:ext uri="{FF2B5EF4-FFF2-40B4-BE49-F238E27FC236}">
                  <a16:creationId xmlns:a16="http://schemas.microsoft.com/office/drawing/2014/main" id="{C7BC4BAA-9EF2-FD92-DBF0-164E7AD37A6B}"/>
                </a:ext>
              </a:extLst>
            </p:cNvPr>
            <p:cNvSpPr/>
            <p:nvPr/>
          </p:nvSpPr>
          <p:spPr>
            <a:xfrm>
              <a:off x="4968825" y="2577825"/>
              <a:ext cx="5800" cy="4825"/>
            </a:xfrm>
            <a:custGeom>
              <a:avLst/>
              <a:gdLst/>
              <a:ahLst/>
              <a:cxnLst/>
              <a:rect l="l" t="t" r="r" b="b"/>
              <a:pathLst>
                <a:path w="232" h="193" extrusionOk="0">
                  <a:moveTo>
                    <a:pt x="130" y="1"/>
                  </a:moveTo>
                  <a:cubicBezTo>
                    <a:pt x="51" y="1"/>
                    <a:pt x="1" y="101"/>
                    <a:pt x="66" y="166"/>
                  </a:cubicBezTo>
                  <a:cubicBezTo>
                    <a:pt x="84" y="185"/>
                    <a:pt x="107" y="193"/>
                    <a:pt x="130" y="193"/>
                  </a:cubicBezTo>
                  <a:cubicBezTo>
                    <a:pt x="180" y="193"/>
                    <a:pt x="229" y="154"/>
                    <a:pt x="224" y="94"/>
                  </a:cubicBezTo>
                  <a:cubicBezTo>
                    <a:pt x="231" y="44"/>
                    <a:pt x="188" y="1"/>
                    <a:pt x="13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087;p60">
              <a:extLst>
                <a:ext uri="{FF2B5EF4-FFF2-40B4-BE49-F238E27FC236}">
                  <a16:creationId xmlns:a16="http://schemas.microsoft.com/office/drawing/2014/main" id="{5B0D344E-861C-17FF-978D-6F8A824DB870}"/>
                </a:ext>
              </a:extLst>
            </p:cNvPr>
            <p:cNvSpPr/>
            <p:nvPr/>
          </p:nvSpPr>
          <p:spPr>
            <a:xfrm>
              <a:off x="4960525" y="2531675"/>
              <a:ext cx="5625" cy="4900"/>
            </a:xfrm>
            <a:custGeom>
              <a:avLst/>
              <a:gdLst/>
              <a:ahLst/>
              <a:cxnLst/>
              <a:rect l="l" t="t" r="r" b="b"/>
              <a:pathLst>
                <a:path w="225" h="196" extrusionOk="0">
                  <a:moveTo>
                    <a:pt x="123" y="0"/>
                  </a:moveTo>
                  <a:cubicBezTo>
                    <a:pt x="37" y="0"/>
                    <a:pt x="1" y="108"/>
                    <a:pt x="59" y="166"/>
                  </a:cubicBezTo>
                  <a:cubicBezTo>
                    <a:pt x="79" y="187"/>
                    <a:pt x="103" y="195"/>
                    <a:pt x="126" y="195"/>
                  </a:cubicBezTo>
                  <a:cubicBezTo>
                    <a:pt x="177" y="195"/>
                    <a:pt x="224" y="153"/>
                    <a:pt x="224" y="94"/>
                  </a:cubicBezTo>
                  <a:cubicBezTo>
                    <a:pt x="217" y="43"/>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088;p60">
              <a:extLst>
                <a:ext uri="{FF2B5EF4-FFF2-40B4-BE49-F238E27FC236}">
                  <a16:creationId xmlns:a16="http://schemas.microsoft.com/office/drawing/2014/main" id="{4A0C378C-AADB-FB79-65B8-FDA60C5F5A1B}"/>
                </a:ext>
              </a:extLst>
            </p:cNvPr>
            <p:cNvSpPr/>
            <p:nvPr/>
          </p:nvSpPr>
          <p:spPr>
            <a:xfrm>
              <a:off x="4960575" y="2539400"/>
              <a:ext cx="5575" cy="4750"/>
            </a:xfrm>
            <a:custGeom>
              <a:avLst/>
              <a:gdLst/>
              <a:ahLst/>
              <a:cxnLst/>
              <a:rect l="l" t="t" r="r" b="b"/>
              <a:pathLst>
                <a:path w="223" h="190" extrusionOk="0">
                  <a:moveTo>
                    <a:pt x="114" y="1"/>
                  </a:moveTo>
                  <a:cubicBezTo>
                    <a:pt x="39" y="1"/>
                    <a:pt x="1" y="104"/>
                    <a:pt x="57" y="160"/>
                  </a:cubicBezTo>
                  <a:cubicBezTo>
                    <a:pt x="75" y="181"/>
                    <a:pt x="99" y="190"/>
                    <a:pt x="122" y="190"/>
                  </a:cubicBezTo>
                  <a:cubicBezTo>
                    <a:pt x="172" y="190"/>
                    <a:pt x="222" y="149"/>
                    <a:pt x="222" y="95"/>
                  </a:cubicBezTo>
                  <a:cubicBezTo>
                    <a:pt x="222" y="37"/>
                    <a:pt x="179" y="1"/>
                    <a:pt x="121" y="1"/>
                  </a:cubicBezTo>
                  <a:cubicBezTo>
                    <a:pt x="119" y="1"/>
                    <a:pt x="116" y="1"/>
                    <a:pt x="11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089;p60">
              <a:extLst>
                <a:ext uri="{FF2B5EF4-FFF2-40B4-BE49-F238E27FC236}">
                  <a16:creationId xmlns:a16="http://schemas.microsoft.com/office/drawing/2014/main" id="{30FC6584-532F-2260-FAA6-864EF4EA8505}"/>
                </a:ext>
              </a:extLst>
            </p:cNvPr>
            <p:cNvSpPr/>
            <p:nvPr/>
          </p:nvSpPr>
          <p:spPr>
            <a:xfrm>
              <a:off x="4960525" y="2547175"/>
              <a:ext cx="5625" cy="4725"/>
            </a:xfrm>
            <a:custGeom>
              <a:avLst/>
              <a:gdLst/>
              <a:ahLst/>
              <a:cxnLst/>
              <a:rect l="l" t="t" r="r" b="b"/>
              <a:pathLst>
                <a:path w="225" h="189" extrusionOk="0">
                  <a:moveTo>
                    <a:pt x="123" y="0"/>
                  </a:moveTo>
                  <a:cubicBezTo>
                    <a:pt x="37" y="0"/>
                    <a:pt x="1" y="101"/>
                    <a:pt x="59" y="159"/>
                  </a:cubicBezTo>
                  <a:cubicBezTo>
                    <a:pt x="79" y="180"/>
                    <a:pt x="103" y="189"/>
                    <a:pt x="126" y="189"/>
                  </a:cubicBezTo>
                  <a:cubicBezTo>
                    <a:pt x="177" y="189"/>
                    <a:pt x="224" y="146"/>
                    <a:pt x="224" y="87"/>
                  </a:cubicBezTo>
                  <a:cubicBezTo>
                    <a:pt x="217" y="36"/>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1090;p60">
              <a:extLst>
                <a:ext uri="{FF2B5EF4-FFF2-40B4-BE49-F238E27FC236}">
                  <a16:creationId xmlns:a16="http://schemas.microsoft.com/office/drawing/2014/main" id="{3209A909-DCB1-7ED6-6DEC-A8AE8F1602D8}"/>
                </a:ext>
              </a:extLst>
            </p:cNvPr>
            <p:cNvSpPr/>
            <p:nvPr/>
          </p:nvSpPr>
          <p:spPr>
            <a:xfrm>
              <a:off x="4960525" y="2554750"/>
              <a:ext cx="5625" cy="4825"/>
            </a:xfrm>
            <a:custGeom>
              <a:avLst/>
              <a:gdLst/>
              <a:ahLst/>
              <a:cxnLst/>
              <a:rect l="l" t="t" r="r" b="b"/>
              <a:pathLst>
                <a:path w="225" h="193" extrusionOk="0">
                  <a:moveTo>
                    <a:pt x="123" y="0"/>
                  </a:moveTo>
                  <a:cubicBezTo>
                    <a:pt x="44" y="0"/>
                    <a:pt x="1" y="101"/>
                    <a:pt x="59" y="166"/>
                  </a:cubicBezTo>
                  <a:cubicBezTo>
                    <a:pt x="77" y="184"/>
                    <a:pt x="100" y="192"/>
                    <a:pt x="123" y="192"/>
                  </a:cubicBezTo>
                  <a:cubicBezTo>
                    <a:pt x="173" y="192"/>
                    <a:pt x="224" y="153"/>
                    <a:pt x="224" y="94"/>
                  </a:cubicBezTo>
                  <a:cubicBezTo>
                    <a:pt x="224" y="44"/>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1091;p60">
              <a:extLst>
                <a:ext uri="{FF2B5EF4-FFF2-40B4-BE49-F238E27FC236}">
                  <a16:creationId xmlns:a16="http://schemas.microsoft.com/office/drawing/2014/main" id="{D44FB6B2-BAFB-B124-9BB5-34F6377EE140}"/>
                </a:ext>
              </a:extLst>
            </p:cNvPr>
            <p:cNvSpPr/>
            <p:nvPr/>
          </p:nvSpPr>
          <p:spPr>
            <a:xfrm>
              <a:off x="4960525" y="2562500"/>
              <a:ext cx="5625" cy="4800"/>
            </a:xfrm>
            <a:custGeom>
              <a:avLst/>
              <a:gdLst/>
              <a:ahLst/>
              <a:cxnLst/>
              <a:rect l="l" t="t" r="r" b="b"/>
              <a:pathLst>
                <a:path w="225" h="192" extrusionOk="0">
                  <a:moveTo>
                    <a:pt x="123" y="0"/>
                  </a:moveTo>
                  <a:cubicBezTo>
                    <a:pt x="37" y="0"/>
                    <a:pt x="1" y="101"/>
                    <a:pt x="59" y="166"/>
                  </a:cubicBezTo>
                  <a:cubicBezTo>
                    <a:pt x="78" y="183"/>
                    <a:pt x="100" y="191"/>
                    <a:pt x="122" y="191"/>
                  </a:cubicBezTo>
                  <a:cubicBezTo>
                    <a:pt x="174" y="191"/>
                    <a:pt x="224" y="148"/>
                    <a:pt x="224" y="87"/>
                  </a:cubicBezTo>
                  <a:cubicBezTo>
                    <a:pt x="217" y="37"/>
                    <a:pt x="181" y="0"/>
                    <a:pt x="1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092;p60">
              <a:extLst>
                <a:ext uri="{FF2B5EF4-FFF2-40B4-BE49-F238E27FC236}">
                  <a16:creationId xmlns:a16="http://schemas.microsoft.com/office/drawing/2014/main" id="{8D6F3475-44F3-2592-6A96-C36F297B2A71}"/>
                </a:ext>
              </a:extLst>
            </p:cNvPr>
            <p:cNvSpPr/>
            <p:nvPr/>
          </p:nvSpPr>
          <p:spPr>
            <a:xfrm>
              <a:off x="4960575" y="2570225"/>
              <a:ext cx="5575" cy="4750"/>
            </a:xfrm>
            <a:custGeom>
              <a:avLst/>
              <a:gdLst/>
              <a:ahLst/>
              <a:cxnLst/>
              <a:rect l="l" t="t" r="r" b="b"/>
              <a:pathLst>
                <a:path w="223" h="190" extrusionOk="0">
                  <a:moveTo>
                    <a:pt x="134" y="1"/>
                  </a:moveTo>
                  <a:cubicBezTo>
                    <a:pt x="130" y="1"/>
                    <a:pt x="126" y="1"/>
                    <a:pt x="121" y="2"/>
                  </a:cubicBezTo>
                  <a:cubicBezTo>
                    <a:pt x="119" y="1"/>
                    <a:pt x="116" y="1"/>
                    <a:pt x="113" y="1"/>
                  </a:cubicBezTo>
                  <a:cubicBezTo>
                    <a:pt x="33" y="1"/>
                    <a:pt x="1" y="104"/>
                    <a:pt x="57" y="160"/>
                  </a:cubicBezTo>
                  <a:cubicBezTo>
                    <a:pt x="77" y="181"/>
                    <a:pt x="101" y="190"/>
                    <a:pt x="124" y="190"/>
                  </a:cubicBezTo>
                  <a:cubicBezTo>
                    <a:pt x="175" y="190"/>
                    <a:pt x="222" y="147"/>
                    <a:pt x="222" y="88"/>
                  </a:cubicBezTo>
                  <a:cubicBezTo>
                    <a:pt x="216" y="41"/>
                    <a:pt x="184" y="1"/>
                    <a:pt x="13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093;p60">
              <a:extLst>
                <a:ext uri="{FF2B5EF4-FFF2-40B4-BE49-F238E27FC236}">
                  <a16:creationId xmlns:a16="http://schemas.microsoft.com/office/drawing/2014/main" id="{30A0985A-7605-B0DF-837B-C566BF212E1C}"/>
                </a:ext>
              </a:extLst>
            </p:cNvPr>
            <p:cNvSpPr/>
            <p:nvPr/>
          </p:nvSpPr>
          <p:spPr>
            <a:xfrm>
              <a:off x="4960525" y="2577825"/>
              <a:ext cx="5625" cy="4825"/>
            </a:xfrm>
            <a:custGeom>
              <a:avLst/>
              <a:gdLst/>
              <a:ahLst/>
              <a:cxnLst/>
              <a:rect l="l" t="t" r="r" b="b"/>
              <a:pathLst>
                <a:path w="225" h="193" extrusionOk="0">
                  <a:moveTo>
                    <a:pt x="123" y="1"/>
                  </a:moveTo>
                  <a:cubicBezTo>
                    <a:pt x="44" y="1"/>
                    <a:pt x="1" y="101"/>
                    <a:pt x="59" y="166"/>
                  </a:cubicBezTo>
                  <a:cubicBezTo>
                    <a:pt x="77" y="185"/>
                    <a:pt x="100" y="193"/>
                    <a:pt x="123" y="193"/>
                  </a:cubicBezTo>
                  <a:cubicBezTo>
                    <a:pt x="173" y="193"/>
                    <a:pt x="224" y="154"/>
                    <a:pt x="224" y="94"/>
                  </a:cubicBezTo>
                  <a:cubicBezTo>
                    <a:pt x="224" y="44"/>
                    <a:pt x="181" y="1"/>
                    <a:pt x="12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094;p60">
              <a:extLst>
                <a:ext uri="{FF2B5EF4-FFF2-40B4-BE49-F238E27FC236}">
                  <a16:creationId xmlns:a16="http://schemas.microsoft.com/office/drawing/2014/main" id="{858026EB-AA60-A70C-7283-325FB198ECA8}"/>
                </a:ext>
              </a:extLst>
            </p:cNvPr>
            <p:cNvSpPr/>
            <p:nvPr/>
          </p:nvSpPr>
          <p:spPr>
            <a:xfrm>
              <a:off x="4952050" y="2531675"/>
              <a:ext cx="5625" cy="4900"/>
            </a:xfrm>
            <a:custGeom>
              <a:avLst/>
              <a:gdLst/>
              <a:ahLst/>
              <a:cxnLst/>
              <a:rect l="l" t="t" r="r" b="b"/>
              <a:pathLst>
                <a:path w="225" h="196" extrusionOk="0">
                  <a:moveTo>
                    <a:pt x="131" y="0"/>
                  </a:moveTo>
                  <a:cubicBezTo>
                    <a:pt x="44" y="0"/>
                    <a:pt x="1" y="108"/>
                    <a:pt x="59" y="166"/>
                  </a:cubicBezTo>
                  <a:cubicBezTo>
                    <a:pt x="79" y="187"/>
                    <a:pt x="103" y="195"/>
                    <a:pt x="126" y="195"/>
                  </a:cubicBezTo>
                  <a:cubicBezTo>
                    <a:pt x="177" y="195"/>
                    <a:pt x="224" y="153"/>
                    <a:pt x="224" y="94"/>
                  </a:cubicBezTo>
                  <a:cubicBezTo>
                    <a:pt x="217"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1095;p60">
              <a:extLst>
                <a:ext uri="{FF2B5EF4-FFF2-40B4-BE49-F238E27FC236}">
                  <a16:creationId xmlns:a16="http://schemas.microsoft.com/office/drawing/2014/main" id="{5FE77CC7-A484-071A-1D90-4C897223CBA0}"/>
                </a:ext>
              </a:extLst>
            </p:cNvPr>
            <p:cNvSpPr/>
            <p:nvPr/>
          </p:nvSpPr>
          <p:spPr>
            <a:xfrm>
              <a:off x="4952100" y="2539400"/>
              <a:ext cx="5575" cy="4750"/>
            </a:xfrm>
            <a:custGeom>
              <a:avLst/>
              <a:gdLst/>
              <a:ahLst/>
              <a:cxnLst/>
              <a:rect l="l" t="t" r="r" b="b"/>
              <a:pathLst>
                <a:path w="223" h="190" extrusionOk="0">
                  <a:moveTo>
                    <a:pt x="120"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096;p60">
              <a:extLst>
                <a:ext uri="{FF2B5EF4-FFF2-40B4-BE49-F238E27FC236}">
                  <a16:creationId xmlns:a16="http://schemas.microsoft.com/office/drawing/2014/main" id="{FA9C01E2-F9B5-AAEA-27A5-33E45CCA097B}"/>
                </a:ext>
              </a:extLst>
            </p:cNvPr>
            <p:cNvSpPr/>
            <p:nvPr/>
          </p:nvSpPr>
          <p:spPr>
            <a:xfrm>
              <a:off x="4952050" y="2547175"/>
              <a:ext cx="5625" cy="4725"/>
            </a:xfrm>
            <a:custGeom>
              <a:avLst/>
              <a:gdLst/>
              <a:ahLst/>
              <a:cxnLst/>
              <a:rect l="l" t="t" r="r" b="b"/>
              <a:pathLst>
                <a:path w="225" h="189" extrusionOk="0">
                  <a:moveTo>
                    <a:pt x="131" y="0"/>
                  </a:moveTo>
                  <a:cubicBezTo>
                    <a:pt x="44" y="0"/>
                    <a:pt x="1" y="101"/>
                    <a:pt x="59" y="159"/>
                  </a:cubicBezTo>
                  <a:cubicBezTo>
                    <a:pt x="79" y="180"/>
                    <a:pt x="103" y="189"/>
                    <a:pt x="126" y="189"/>
                  </a:cubicBezTo>
                  <a:cubicBezTo>
                    <a:pt x="177" y="189"/>
                    <a:pt x="224" y="146"/>
                    <a:pt x="224" y="87"/>
                  </a:cubicBezTo>
                  <a:cubicBezTo>
                    <a:pt x="217"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097;p60">
              <a:extLst>
                <a:ext uri="{FF2B5EF4-FFF2-40B4-BE49-F238E27FC236}">
                  <a16:creationId xmlns:a16="http://schemas.microsoft.com/office/drawing/2014/main" id="{1DCB34B3-A6B7-BD4B-92A2-21F100FC1FA1}"/>
                </a:ext>
              </a:extLst>
            </p:cNvPr>
            <p:cNvSpPr/>
            <p:nvPr/>
          </p:nvSpPr>
          <p:spPr>
            <a:xfrm>
              <a:off x="4952050"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098;p60">
              <a:extLst>
                <a:ext uri="{FF2B5EF4-FFF2-40B4-BE49-F238E27FC236}">
                  <a16:creationId xmlns:a16="http://schemas.microsoft.com/office/drawing/2014/main" id="{6277D689-7AA5-35B6-60F8-6B841CBF3B3D}"/>
                </a:ext>
              </a:extLst>
            </p:cNvPr>
            <p:cNvSpPr/>
            <p:nvPr/>
          </p:nvSpPr>
          <p:spPr>
            <a:xfrm>
              <a:off x="4952050" y="2562500"/>
              <a:ext cx="5625" cy="4800"/>
            </a:xfrm>
            <a:custGeom>
              <a:avLst/>
              <a:gdLst/>
              <a:ahLst/>
              <a:cxnLst/>
              <a:rect l="l" t="t" r="r" b="b"/>
              <a:pathLst>
                <a:path w="225" h="192" extrusionOk="0">
                  <a:moveTo>
                    <a:pt x="131" y="0"/>
                  </a:moveTo>
                  <a:cubicBezTo>
                    <a:pt x="44" y="0"/>
                    <a:pt x="1" y="101"/>
                    <a:pt x="59" y="166"/>
                  </a:cubicBezTo>
                  <a:cubicBezTo>
                    <a:pt x="78" y="183"/>
                    <a:pt x="100" y="191"/>
                    <a:pt x="122" y="191"/>
                  </a:cubicBezTo>
                  <a:cubicBezTo>
                    <a:pt x="174" y="191"/>
                    <a:pt x="224" y="148"/>
                    <a:pt x="224" y="87"/>
                  </a:cubicBezTo>
                  <a:cubicBezTo>
                    <a:pt x="217"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099;p60">
              <a:extLst>
                <a:ext uri="{FF2B5EF4-FFF2-40B4-BE49-F238E27FC236}">
                  <a16:creationId xmlns:a16="http://schemas.microsoft.com/office/drawing/2014/main" id="{3F46384D-A6BD-013F-A1E0-78C3756A8B19}"/>
                </a:ext>
              </a:extLst>
            </p:cNvPr>
            <p:cNvSpPr/>
            <p:nvPr/>
          </p:nvSpPr>
          <p:spPr>
            <a:xfrm>
              <a:off x="4952100" y="2570225"/>
              <a:ext cx="5575" cy="4750"/>
            </a:xfrm>
            <a:custGeom>
              <a:avLst/>
              <a:gdLst/>
              <a:ahLst/>
              <a:cxnLst/>
              <a:rect l="l" t="t" r="r" b="b"/>
              <a:pathLst>
                <a:path w="223" h="190" extrusionOk="0">
                  <a:moveTo>
                    <a:pt x="140" y="1"/>
                  </a:moveTo>
                  <a:cubicBezTo>
                    <a:pt x="136" y="1"/>
                    <a:pt x="132" y="1"/>
                    <a:pt x="129" y="2"/>
                  </a:cubicBezTo>
                  <a:cubicBezTo>
                    <a:pt x="126" y="1"/>
                    <a:pt x="123" y="1"/>
                    <a:pt x="120" y="1"/>
                  </a:cubicBezTo>
                  <a:cubicBezTo>
                    <a:pt x="39" y="1"/>
                    <a:pt x="1" y="104"/>
                    <a:pt x="57" y="160"/>
                  </a:cubicBezTo>
                  <a:cubicBezTo>
                    <a:pt x="77" y="181"/>
                    <a:pt x="101" y="190"/>
                    <a:pt x="124" y="190"/>
                  </a:cubicBezTo>
                  <a:cubicBezTo>
                    <a:pt x="175" y="190"/>
                    <a:pt x="222" y="147"/>
                    <a:pt x="222" y="88"/>
                  </a:cubicBezTo>
                  <a:cubicBezTo>
                    <a:pt x="216" y="41"/>
                    <a:pt x="184"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100;p60">
              <a:extLst>
                <a:ext uri="{FF2B5EF4-FFF2-40B4-BE49-F238E27FC236}">
                  <a16:creationId xmlns:a16="http://schemas.microsoft.com/office/drawing/2014/main" id="{947712E2-CB86-9E06-0EE2-4581E66EA54F}"/>
                </a:ext>
              </a:extLst>
            </p:cNvPr>
            <p:cNvSpPr/>
            <p:nvPr/>
          </p:nvSpPr>
          <p:spPr>
            <a:xfrm>
              <a:off x="4952050"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101;p60">
              <a:extLst>
                <a:ext uri="{FF2B5EF4-FFF2-40B4-BE49-F238E27FC236}">
                  <a16:creationId xmlns:a16="http://schemas.microsoft.com/office/drawing/2014/main" id="{9ED957DB-92B1-0AAD-FE5B-04BDCDDBDE26}"/>
                </a:ext>
              </a:extLst>
            </p:cNvPr>
            <p:cNvSpPr/>
            <p:nvPr/>
          </p:nvSpPr>
          <p:spPr>
            <a:xfrm>
              <a:off x="4943575" y="2531675"/>
              <a:ext cx="5750" cy="4900"/>
            </a:xfrm>
            <a:custGeom>
              <a:avLst/>
              <a:gdLst/>
              <a:ahLst/>
              <a:cxnLst/>
              <a:rect l="l" t="t" r="r" b="b"/>
              <a:pathLst>
                <a:path w="230" h="196" extrusionOk="0">
                  <a:moveTo>
                    <a:pt x="131" y="0"/>
                  </a:moveTo>
                  <a:cubicBezTo>
                    <a:pt x="44" y="0"/>
                    <a:pt x="1" y="108"/>
                    <a:pt x="66" y="166"/>
                  </a:cubicBezTo>
                  <a:cubicBezTo>
                    <a:pt x="84" y="187"/>
                    <a:pt x="107" y="195"/>
                    <a:pt x="130" y="195"/>
                  </a:cubicBezTo>
                  <a:cubicBezTo>
                    <a:pt x="180" y="195"/>
                    <a:pt x="229" y="153"/>
                    <a:pt x="224" y="94"/>
                  </a:cubicBezTo>
                  <a:cubicBezTo>
                    <a:pt x="224" y="43"/>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102;p60">
              <a:extLst>
                <a:ext uri="{FF2B5EF4-FFF2-40B4-BE49-F238E27FC236}">
                  <a16:creationId xmlns:a16="http://schemas.microsoft.com/office/drawing/2014/main" id="{7CBCCE28-17D7-8B98-0C5C-80A6F55316A1}"/>
                </a:ext>
              </a:extLst>
            </p:cNvPr>
            <p:cNvSpPr/>
            <p:nvPr/>
          </p:nvSpPr>
          <p:spPr>
            <a:xfrm>
              <a:off x="4943625" y="2539400"/>
              <a:ext cx="5575" cy="4750"/>
            </a:xfrm>
            <a:custGeom>
              <a:avLst/>
              <a:gdLst/>
              <a:ahLst/>
              <a:cxnLst/>
              <a:rect l="l" t="t" r="r" b="b"/>
              <a:pathLst>
                <a:path w="223" h="190" extrusionOk="0">
                  <a:moveTo>
                    <a:pt x="121" y="1"/>
                  </a:moveTo>
                  <a:cubicBezTo>
                    <a:pt x="39" y="1"/>
                    <a:pt x="1" y="104"/>
                    <a:pt x="57" y="160"/>
                  </a:cubicBezTo>
                  <a:cubicBezTo>
                    <a:pt x="77" y="181"/>
                    <a:pt x="102" y="190"/>
                    <a:pt x="125" y="190"/>
                  </a:cubicBezTo>
                  <a:cubicBezTo>
                    <a:pt x="176" y="190"/>
                    <a:pt x="222" y="149"/>
                    <a:pt x="222" y="95"/>
                  </a:cubicBezTo>
                  <a:cubicBezTo>
                    <a:pt x="222" y="37"/>
                    <a:pt x="179" y="1"/>
                    <a:pt x="129" y="1"/>
                  </a:cubicBezTo>
                  <a:cubicBezTo>
                    <a:pt x="126" y="1"/>
                    <a:pt x="123" y="1"/>
                    <a:pt x="1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103;p60">
              <a:extLst>
                <a:ext uri="{FF2B5EF4-FFF2-40B4-BE49-F238E27FC236}">
                  <a16:creationId xmlns:a16="http://schemas.microsoft.com/office/drawing/2014/main" id="{A1FA7E59-852E-E087-31EE-F98962527C2A}"/>
                </a:ext>
              </a:extLst>
            </p:cNvPr>
            <p:cNvSpPr/>
            <p:nvPr/>
          </p:nvSpPr>
          <p:spPr>
            <a:xfrm>
              <a:off x="4943575" y="2547175"/>
              <a:ext cx="5750" cy="4725"/>
            </a:xfrm>
            <a:custGeom>
              <a:avLst/>
              <a:gdLst/>
              <a:ahLst/>
              <a:cxnLst/>
              <a:rect l="l" t="t" r="r" b="b"/>
              <a:pathLst>
                <a:path w="230" h="189" extrusionOk="0">
                  <a:moveTo>
                    <a:pt x="131" y="0"/>
                  </a:moveTo>
                  <a:cubicBezTo>
                    <a:pt x="44" y="0"/>
                    <a:pt x="1" y="101"/>
                    <a:pt x="66" y="159"/>
                  </a:cubicBezTo>
                  <a:cubicBezTo>
                    <a:pt x="84" y="180"/>
                    <a:pt x="107" y="189"/>
                    <a:pt x="130" y="189"/>
                  </a:cubicBezTo>
                  <a:cubicBezTo>
                    <a:pt x="180" y="189"/>
                    <a:pt x="229" y="146"/>
                    <a:pt x="224" y="87"/>
                  </a:cubicBezTo>
                  <a:cubicBezTo>
                    <a:pt x="224" y="36"/>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104;p60">
              <a:extLst>
                <a:ext uri="{FF2B5EF4-FFF2-40B4-BE49-F238E27FC236}">
                  <a16:creationId xmlns:a16="http://schemas.microsoft.com/office/drawing/2014/main" id="{D61BCDE6-0DCC-2A0A-F6AD-DA66E42FF080}"/>
                </a:ext>
              </a:extLst>
            </p:cNvPr>
            <p:cNvSpPr/>
            <p:nvPr/>
          </p:nvSpPr>
          <p:spPr>
            <a:xfrm>
              <a:off x="4943575" y="2554750"/>
              <a:ext cx="5625" cy="4825"/>
            </a:xfrm>
            <a:custGeom>
              <a:avLst/>
              <a:gdLst/>
              <a:ahLst/>
              <a:cxnLst/>
              <a:rect l="l" t="t" r="r" b="b"/>
              <a:pathLst>
                <a:path w="225" h="193" extrusionOk="0">
                  <a:moveTo>
                    <a:pt x="131" y="0"/>
                  </a:moveTo>
                  <a:cubicBezTo>
                    <a:pt x="44" y="0"/>
                    <a:pt x="1" y="101"/>
                    <a:pt x="59" y="166"/>
                  </a:cubicBezTo>
                  <a:cubicBezTo>
                    <a:pt x="79" y="184"/>
                    <a:pt x="103" y="192"/>
                    <a:pt x="126" y="192"/>
                  </a:cubicBezTo>
                  <a:cubicBezTo>
                    <a:pt x="177" y="192"/>
                    <a:pt x="224" y="153"/>
                    <a:pt x="224" y="94"/>
                  </a:cubicBezTo>
                  <a:cubicBezTo>
                    <a:pt x="224" y="44"/>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1105;p60">
              <a:extLst>
                <a:ext uri="{FF2B5EF4-FFF2-40B4-BE49-F238E27FC236}">
                  <a16:creationId xmlns:a16="http://schemas.microsoft.com/office/drawing/2014/main" id="{23D59311-B67C-82DD-B363-30E3BDB8EC66}"/>
                </a:ext>
              </a:extLst>
            </p:cNvPr>
            <p:cNvSpPr/>
            <p:nvPr/>
          </p:nvSpPr>
          <p:spPr>
            <a:xfrm>
              <a:off x="4943575" y="2562500"/>
              <a:ext cx="5750" cy="4800"/>
            </a:xfrm>
            <a:custGeom>
              <a:avLst/>
              <a:gdLst/>
              <a:ahLst/>
              <a:cxnLst/>
              <a:rect l="l" t="t" r="r" b="b"/>
              <a:pathLst>
                <a:path w="230" h="192" extrusionOk="0">
                  <a:moveTo>
                    <a:pt x="131" y="0"/>
                  </a:moveTo>
                  <a:cubicBezTo>
                    <a:pt x="44" y="0"/>
                    <a:pt x="1" y="101"/>
                    <a:pt x="66" y="166"/>
                  </a:cubicBezTo>
                  <a:cubicBezTo>
                    <a:pt x="83" y="183"/>
                    <a:pt x="104" y="191"/>
                    <a:pt x="126" y="191"/>
                  </a:cubicBezTo>
                  <a:cubicBezTo>
                    <a:pt x="177" y="191"/>
                    <a:pt x="230" y="148"/>
                    <a:pt x="224" y="87"/>
                  </a:cubicBezTo>
                  <a:cubicBezTo>
                    <a:pt x="224" y="37"/>
                    <a:pt x="181" y="0"/>
                    <a:pt x="13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1106;p60">
              <a:extLst>
                <a:ext uri="{FF2B5EF4-FFF2-40B4-BE49-F238E27FC236}">
                  <a16:creationId xmlns:a16="http://schemas.microsoft.com/office/drawing/2014/main" id="{BD366311-A3EC-1C8C-6224-C07354233218}"/>
                </a:ext>
              </a:extLst>
            </p:cNvPr>
            <p:cNvSpPr/>
            <p:nvPr/>
          </p:nvSpPr>
          <p:spPr>
            <a:xfrm>
              <a:off x="4943625" y="2570225"/>
              <a:ext cx="5700" cy="4750"/>
            </a:xfrm>
            <a:custGeom>
              <a:avLst/>
              <a:gdLst/>
              <a:ahLst/>
              <a:cxnLst/>
              <a:rect l="l" t="t" r="r" b="b"/>
              <a:pathLst>
                <a:path w="228" h="190" extrusionOk="0">
                  <a:moveTo>
                    <a:pt x="140" y="1"/>
                  </a:moveTo>
                  <a:cubicBezTo>
                    <a:pt x="136" y="1"/>
                    <a:pt x="132" y="1"/>
                    <a:pt x="129" y="2"/>
                  </a:cubicBezTo>
                  <a:cubicBezTo>
                    <a:pt x="126" y="1"/>
                    <a:pt x="123" y="1"/>
                    <a:pt x="121" y="1"/>
                  </a:cubicBezTo>
                  <a:cubicBezTo>
                    <a:pt x="39" y="1"/>
                    <a:pt x="1" y="104"/>
                    <a:pt x="64" y="160"/>
                  </a:cubicBezTo>
                  <a:cubicBezTo>
                    <a:pt x="82" y="181"/>
                    <a:pt x="105" y="190"/>
                    <a:pt x="128" y="190"/>
                  </a:cubicBezTo>
                  <a:cubicBezTo>
                    <a:pt x="178" y="190"/>
                    <a:pt x="227" y="147"/>
                    <a:pt x="222" y="88"/>
                  </a:cubicBezTo>
                  <a:cubicBezTo>
                    <a:pt x="222" y="41"/>
                    <a:pt x="185" y="1"/>
                    <a:pt x="1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1107;p60">
              <a:extLst>
                <a:ext uri="{FF2B5EF4-FFF2-40B4-BE49-F238E27FC236}">
                  <a16:creationId xmlns:a16="http://schemas.microsoft.com/office/drawing/2014/main" id="{262AC617-C059-E1BC-CC2E-8E686C048208}"/>
                </a:ext>
              </a:extLst>
            </p:cNvPr>
            <p:cNvSpPr/>
            <p:nvPr/>
          </p:nvSpPr>
          <p:spPr>
            <a:xfrm>
              <a:off x="4943575" y="2577825"/>
              <a:ext cx="5625" cy="4825"/>
            </a:xfrm>
            <a:custGeom>
              <a:avLst/>
              <a:gdLst/>
              <a:ahLst/>
              <a:cxnLst/>
              <a:rect l="l" t="t" r="r" b="b"/>
              <a:pathLst>
                <a:path w="225" h="193" extrusionOk="0">
                  <a:moveTo>
                    <a:pt x="131" y="1"/>
                  </a:moveTo>
                  <a:cubicBezTo>
                    <a:pt x="44" y="1"/>
                    <a:pt x="1" y="101"/>
                    <a:pt x="59" y="166"/>
                  </a:cubicBezTo>
                  <a:cubicBezTo>
                    <a:pt x="79" y="185"/>
                    <a:pt x="103" y="193"/>
                    <a:pt x="126" y="193"/>
                  </a:cubicBezTo>
                  <a:cubicBezTo>
                    <a:pt x="177" y="193"/>
                    <a:pt x="224" y="154"/>
                    <a:pt x="224" y="94"/>
                  </a:cubicBezTo>
                  <a:cubicBezTo>
                    <a:pt x="224" y="44"/>
                    <a:pt x="181" y="1"/>
                    <a:pt x="13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1108;p60">
            <a:extLst>
              <a:ext uri="{FF2B5EF4-FFF2-40B4-BE49-F238E27FC236}">
                <a16:creationId xmlns:a16="http://schemas.microsoft.com/office/drawing/2014/main" id="{D552598D-9A6A-CA41-77E1-507E11304E81}"/>
              </a:ext>
            </a:extLst>
          </p:cNvPr>
          <p:cNvSpPr/>
          <p:nvPr userDrawn="1"/>
        </p:nvSpPr>
        <p:spPr>
          <a:xfrm>
            <a:off x="7263285" y="4089486"/>
            <a:ext cx="224861" cy="294399"/>
          </a:xfrm>
          <a:custGeom>
            <a:avLst/>
            <a:gdLst/>
            <a:ahLst/>
            <a:cxnLst/>
            <a:rect l="l" t="t" r="r" b="b"/>
            <a:pathLst>
              <a:path w="13659" h="17883" extrusionOk="0">
                <a:moveTo>
                  <a:pt x="6026" y="1"/>
                </a:moveTo>
                <a:lnTo>
                  <a:pt x="7644" y="1229"/>
                </a:lnTo>
                <a:cubicBezTo>
                  <a:pt x="6336" y="1768"/>
                  <a:pt x="5131" y="2548"/>
                  <a:pt x="4109" y="3536"/>
                </a:cubicBezTo>
                <a:cubicBezTo>
                  <a:pt x="2767" y="4787"/>
                  <a:pt x="1745" y="6347"/>
                  <a:pt x="1148" y="8081"/>
                </a:cubicBezTo>
                <a:cubicBezTo>
                  <a:pt x="1" y="11512"/>
                  <a:pt x="701" y="15254"/>
                  <a:pt x="2698" y="17882"/>
                </a:cubicBezTo>
                <a:cubicBezTo>
                  <a:pt x="1206" y="14944"/>
                  <a:pt x="1332" y="11409"/>
                  <a:pt x="2801" y="8804"/>
                </a:cubicBezTo>
                <a:cubicBezTo>
                  <a:pt x="3524" y="7518"/>
                  <a:pt x="4546" y="6428"/>
                  <a:pt x="5785" y="5636"/>
                </a:cubicBezTo>
                <a:cubicBezTo>
                  <a:pt x="6749" y="5005"/>
                  <a:pt x="7828" y="4568"/>
                  <a:pt x="8964" y="4362"/>
                </a:cubicBezTo>
                <a:lnTo>
                  <a:pt x="8964" y="4362"/>
                </a:lnTo>
                <a:lnTo>
                  <a:pt x="8620" y="6003"/>
                </a:lnTo>
                <a:lnTo>
                  <a:pt x="13658" y="678"/>
                </a:lnTo>
                <a:lnTo>
                  <a:pt x="6026"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1109;p60">
            <a:extLst>
              <a:ext uri="{FF2B5EF4-FFF2-40B4-BE49-F238E27FC236}">
                <a16:creationId xmlns:a16="http://schemas.microsoft.com/office/drawing/2014/main" id="{F3327AD5-5C76-1637-381D-289C4C30C981}"/>
              </a:ext>
            </a:extLst>
          </p:cNvPr>
          <p:cNvSpPr/>
          <p:nvPr userDrawn="1"/>
        </p:nvSpPr>
        <p:spPr>
          <a:xfrm>
            <a:off x="7479471" y="3957060"/>
            <a:ext cx="176478" cy="306482"/>
          </a:xfrm>
          <a:custGeom>
            <a:avLst/>
            <a:gdLst/>
            <a:ahLst/>
            <a:cxnLst/>
            <a:rect l="l" t="t" r="r" b="b"/>
            <a:pathLst>
              <a:path w="10720" h="18617" extrusionOk="0">
                <a:moveTo>
                  <a:pt x="0" y="0"/>
                </a:moveTo>
                <a:cubicBezTo>
                  <a:pt x="2686" y="1722"/>
                  <a:pt x="4625" y="4120"/>
                  <a:pt x="5567" y="6680"/>
                </a:cubicBezTo>
                <a:cubicBezTo>
                  <a:pt x="6370" y="8837"/>
                  <a:pt x="6462" y="11202"/>
                  <a:pt x="5831" y="13428"/>
                </a:cubicBezTo>
                <a:lnTo>
                  <a:pt x="4717" y="12545"/>
                </a:lnTo>
                <a:lnTo>
                  <a:pt x="6496" y="18616"/>
                </a:lnTo>
                <a:lnTo>
                  <a:pt x="10720" y="13463"/>
                </a:lnTo>
                <a:lnTo>
                  <a:pt x="9136" y="13991"/>
                </a:lnTo>
                <a:cubicBezTo>
                  <a:pt x="9354" y="11225"/>
                  <a:pt x="8688" y="8459"/>
                  <a:pt x="7219" y="6106"/>
                </a:cubicBezTo>
                <a:cubicBezTo>
                  <a:pt x="5589" y="3443"/>
                  <a:pt x="3007" y="1308"/>
                  <a:pt x="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1110;p60">
            <a:extLst>
              <a:ext uri="{FF2B5EF4-FFF2-40B4-BE49-F238E27FC236}">
                <a16:creationId xmlns:a16="http://schemas.microsoft.com/office/drawing/2014/main" id="{DAFD9CD9-7139-4FF7-C502-1724D6ADC753}"/>
              </a:ext>
            </a:extLst>
          </p:cNvPr>
          <p:cNvSpPr/>
          <p:nvPr userDrawn="1"/>
        </p:nvSpPr>
        <p:spPr>
          <a:xfrm>
            <a:off x="7442148" y="4286850"/>
            <a:ext cx="312343" cy="104570"/>
          </a:xfrm>
          <a:custGeom>
            <a:avLst/>
            <a:gdLst/>
            <a:ahLst/>
            <a:cxnLst/>
            <a:rect l="l" t="t" r="r" b="b"/>
            <a:pathLst>
              <a:path w="18973" h="6352" extrusionOk="0">
                <a:moveTo>
                  <a:pt x="3290" y="0"/>
                </a:moveTo>
                <a:cubicBezTo>
                  <a:pt x="2194" y="0"/>
                  <a:pt x="1096" y="51"/>
                  <a:pt x="1" y="153"/>
                </a:cubicBezTo>
                <a:cubicBezTo>
                  <a:pt x="4936" y="773"/>
                  <a:pt x="9676" y="2483"/>
                  <a:pt x="13865" y="5169"/>
                </a:cubicBezTo>
                <a:lnTo>
                  <a:pt x="12867" y="5949"/>
                </a:lnTo>
                <a:lnTo>
                  <a:pt x="18973" y="6351"/>
                </a:lnTo>
                <a:lnTo>
                  <a:pt x="15839" y="1037"/>
                </a:lnTo>
                <a:lnTo>
                  <a:pt x="15575" y="2208"/>
                </a:lnTo>
                <a:cubicBezTo>
                  <a:pt x="11637" y="744"/>
                  <a:pt x="7476" y="0"/>
                  <a:pt x="329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1111;p60">
            <a:extLst>
              <a:ext uri="{FF2B5EF4-FFF2-40B4-BE49-F238E27FC236}">
                <a16:creationId xmlns:a16="http://schemas.microsoft.com/office/drawing/2014/main" id="{B1E42194-E927-D8BE-098C-0FC23A0544B8}"/>
              </a:ext>
            </a:extLst>
          </p:cNvPr>
          <p:cNvSpPr/>
          <p:nvPr userDrawn="1"/>
        </p:nvSpPr>
        <p:spPr>
          <a:xfrm>
            <a:off x="7306322" y="4719173"/>
            <a:ext cx="324443" cy="114760"/>
          </a:xfrm>
          <a:custGeom>
            <a:avLst/>
            <a:gdLst/>
            <a:ahLst/>
            <a:cxnLst/>
            <a:rect l="l" t="t" r="r" b="b"/>
            <a:pathLst>
              <a:path w="19708" h="6971" extrusionOk="0">
                <a:moveTo>
                  <a:pt x="1" y="0"/>
                </a:moveTo>
                <a:lnTo>
                  <a:pt x="1" y="0"/>
                </a:lnTo>
                <a:cubicBezTo>
                  <a:pt x="104" y="333"/>
                  <a:pt x="667" y="5544"/>
                  <a:pt x="667" y="5544"/>
                </a:cubicBezTo>
                <a:lnTo>
                  <a:pt x="1355" y="4350"/>
                </a:lnTo>
                <a:cubicBezTo>
                  <a:pt x="1470" y="4465"/>
                  <a:pt x="1585" y="4580"/>
                  <a:pt x="1699" y="4694"/>
                </a:cubicBezTo>
                <a:cubicBezTo>
                  <a:pt x="2055" y="5050"/>
                  <a:pt x="2446" y="5360"/>
                  <a:pt x="2847" y="5658"/>
                </a:cubicBezTo>
                <a:cubicBezTo>
                  <a:pt x="3272" y="5945"/>
                  <a:pt x="3708" y="6198"/>
                  <a:pt x="4179" y="6416"/>
                </a:cubicBezTo>
                <a:cubicBezTo>
                  <a:pt x="4661" y="6623"/>
                  <a:pt x="5166" y="6783"/>
                  <a:pt x="5671" y="6875"/>
                </a:cubicBezTo>
                <a:cubicBezTo>
                  <a:pt x="6037" y="6940"/>
                  <a:pt x="6408" y="6971"/>
                  <a:pt x="6782" y="6971"/>
                </a:cubicBezTo>
                <a:cubicBezTo>
                  <a:pt x="6935" y="6971"/>
                  <a:pt x="7089" y="6965"/>
                  <a:pt x="7243" y="6955"/>
                </a:cubicBezTo>
                <a:cubicBezTo>
                  <a:pt x="7771" y="6909"/>
                  <a:pt x="8287" y="6783"/>
                  <a:pt x="8781" y="6577"/>
                </a:cubicBezTo>
                <a:cubicBezTo>
                  <a:pt x="9263" y="6370"/>
                  <a:pt x="9711" y="6095"/>
                  <a:pt x="10101" y="5739"/>
                </a:cubicBezTo>
                <a:cubicBezTo>
                  <a:pt x="10457" y="5429"/>
                  <a:pt x="10778" y="5085"/>
                  <a:pt x="11076" y="4717"/>
                </a:cubicBezTo>
                <a:cubicBezTo>
                  <a:pt x="11363" y="4362"/>
                  <a:pt x="11616" y="4029"/>
                  <a:pt x="11880" y="3696"/>
                </a:cubicBezTo>
                <a:cubicBezTo>
                  <a:pt x="12006" y="3547"/>
                  <a:pt x="12144" y="3386"/>
                  <a:pt x="12282" y="3237"/>
                </a:cubicBezTo>
                <a:cubicBezTo>
                  <a:pt x="12350" y="3168"/>
                  <a:pt x="12419" y="3099"/>
                  <a:pt x="12488" y="3030"/>
                </a:cubicBezTo>
                <a:lnTo>
                  <a:pt x="12695" y="2824"/>
                </a:lnTo>
                <a:cubicBezTo>
                  <a:pt x="13303" y="2284"/>
                  <a:pt x="14003" y="1871"/>
                  <a:pt x="14761" y="1584"/>
                </a:cubicBezTo>
                <a:cubicBezTo>
                  <a:pt x="15541" y="1297"/>
                  <a:pt x="16367" y="1136"/>
                  <a:pt x="17205" y="1125"/>
                </a:cubicBezTo>
                <a:cubicBezTo>
                  <a:pt x="17234" y="1125"/>
                  <a:pt x="17262" y="1124"/>
                  <a:pt x="17291" y="1124"/>
                </a:cubicBezTo>
                <a:cubicBezTo>
                  <a:pt x="18111" y="1124"/>
                  <a:pt x="18931" y="1284"/>
                  <a:pt x="19707" y="1573"/>
                </a:cubicBezTo>
                <a:cubicBezTo>
                  <a:pt x="18927" y="1148"/>
                  <a:pt x="18089" y="872"/>
                  <a:pt x="17228" y="758"/>
                </a:cubicBezTo>
                <a:cubicBezTo>
                  <a:pt x="16902" y="720"/>
                  <a:pt x="16575" y="701"/>
                  <a:pt x="16248" y="701"/>
                </a:cubicBezTo>
                <a:cubicBezTo>
                  <a:pt x="15678" y="701"/>
                  <a:pt x="15109" y="760"/>
                  <a:pt x="14554" y="884"/>
                </a:cubicBezTo>
                <a:cubicBezTo>
                  <a:pt x="13659" y="1079"/>
                  <a:pt x="12798" y="1446"/>
                  <a:pt x="12029" y="1951"/>
                </a:cubicBezTo>
                <a:lnTo>
                  <a:pt x="11742" y="2158"/>
                </a:lnTo>
                <a:cubicBezTo>
                  <a:pt x="11650" y="2227"/>
                  <a:pt x="11558" y="2307"/>
                  <a:pt x="11467" y="2376"/>
                </a:cubicBezTo>
                <a:cubicBezTo>
                  <a:pt x="11283" y="2514"/>
                  <a:pt x="11122" y="2674"/>
                  <a:pt x="10950" y="2824"/>
                </a:cubicBezTo>
                <a:cubicBezTo>
                  <a:pt x="10617" y="3133"/>
                  <a:pt x="10319" y="3432"/>
                  <a:pt x="10009" y="3719"/>
                </a:cubicBezTo>
                <a:cubicBezTo>
                  <a:pt x="9722" y="3983"/>
                  <a:pt x="9424" y="4224"/>
                  <a:pt x="9102" y="4442"/>
                </a:cubicBezTo>
                <a:cubicBezTo>
                  <a:pt x="8815" y="4625"/>
                  <a:pt x="8494" y="4775"/>
                  <a:pt x="8173" y="4855"/>
                </a:cubicBezTo>
                <a:cubicBezTo>
                  <a:pt x="7908" y="4919"/>
                  <a:pt x="7643" y="4954"/>
                  <a:pt x="7384" y="4954"/>
                </a:cubicBezTo>
                <a:cubicBezTo>
                  <a:pt x="7317" y="4954"/>
                  <a:pt x="7251" y="4952"/>
                  <a:pt x="7186" y="4947"/>
                </a:cubicBezTo>
                <a:cubicBezTo>
                  <a:pt x="6841" y="4924"/>
                  <a:pt x="6497" y="4855"/>
                  <a:pt x="6176" y="4752"/>
                </a:cubicBezTo>
                <a:cubicBezTo>
                  <a:pt x="5854" y="4637"/>
                  <a:pt x="5544" y="4488"/>
                  <a:pt x="5257" y="4304"/>
                </a:cubicBezTo>
                <a:cubicBezTo>
                  <a:pt x="4959" y="4120"/>
                  <a:pt x="4684" y="3902"/>
                  <a:pt x="4431" y="3661"/>
                </a:cubicBezTo>
                <a:cubicBezTo>
                  <a:pt x="4167" y="3409"/>
                  <a:pt x="3926" y="3133"/>
                  <a:pt x="3697" y="2847"/>
                </a:cubicBezTo>
                <a:cubicBezTo>
                  <a:pt x="3651" y="2778"/>
                  <a:pt x="3593" y="2709"/>
                  <a:pt x="3547" y="2640"/>
                </a:cubicBezTo>
                <a:cubicBezTo>
                  <a:pt x="4362" y="2491"/>
                  <a:pt x="5212" y="2330"/>
                  <a:pt x="5097" y="2330"/>
                </a:cubicBezTo>
                <a:cubicBezTo>
                  <a:pt x="4879" y="2330"/>
                  <a:pt x="1" y="0"/>
                  <a:pt x="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1112;p60">
            <a:extLst>
              <a:ext uri="{FF2B5EF4-FFF2-40B4-BE49-F238E27FC236}">
                <a16:creationId xmlns:a16="http://schemas.microsoft.com/office/drawing/2014/main" id="{C735DDF7-CC79-60EC-5DED-531F84404F14}"/>
              </a:ext>
            </a:extLst>
          </p:cNvPr>
          <p:cNvSpPr/>
          <p:nvPr userDrawn="1"/>
        </p:nvSpPr>
        <p:spPr>
          <a:xfrm>
            <a:off x="7320707" y="4471489"/>
            <a:ext cx="402080" cy="118859"/>
          </a:xfrm>
          <a:custGeom>
            <a:avLst/>
            <a:gdLst/>
            <a:ahLst/>
            <a:cxnLst/>
            <a:rect l="l" t="t" r="r" b="b"/>
            <a:pathLst>
              <a:path w="24424" h="7220" extrusionOk="0">
                <a:moveTo>
                  <a:pt x="17136" y="1"/>
                </a:moveTo>
                <a:lnTo>
                  <a:pt x="18295" y="1171"/>
                </a:lnTo>
                <a:lnTo>
                  <a:pt x="0" y="7220"/>
                </a:lnTo>
                <a:lnTo>
                  <a:pt x="19385" y="4431"/>
                </a:lnTo>
                <a:lnTo>
                  <a:pt x="19385" y="4431"/>
                </a:lnTo>
                <a:lnTo>
                  <a:pt x="19018" y="6003"/>
                </a:lnTo>
                <a:lnTo>
                  <a:pt x="24424" y="1160"/>
                </a:lnTo>
                <a:lnTo>
                  <a:pt x="17136"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1113;p60">
            <a:extLst>
              <a:ext uri="{FF2B5EF4-FFF2-40B4-BE49-F238E27FC236}">
                <a16:creationId xmlns:a16="http://schemas.microsoft.com/office/drawing/2014/main" id="{4CCE3FD1-1DEE-52E8-AA59-DEBB44D21B50}"/>
              </a:ext>
            </a:extLst>
          </p:cNvPr>
          <p:cNvSpPr/>
          <p:nvPr userDrawn="1"/>
        </p:nvSpPr>
        <p:spPr>
          <a:xfrm>
            <a:off x="7571417" y="2891152"/>
            <a:ext cx="160806" cy="148360"/>
          </a:xfrm>
          <a:custGeom>
            <a:avLst/>
            <a:gdLst/>
            <a:ahLst/>
            <a:cxnLst/>
            <a:rect l="l" t="t" r="r" b="b"/>
            <a:pathLst>
              <a:path w="9768" h="9012" extrusionOk="0">
                <a:moveTo>
                  <a:pt x="9768" y="0"/>
                </a:moveTo>
                <a:lnTo>
                  <a:pt x="9768" y="0"/>
                </a:lnTo>
                <a:cubicBezTo>
                  <a:pt x="9435" y="1171"/>
                  <a:pt x="9033" y="2330"/>
                  <a:pt x="8551" y="3443"/>
                </a:cubicBezTo>
                <a:cubicBezTo>
                  <a:pt x="8310" y="3983"/>
                  <a:pt x="8046" y="4522"/>
                  <a:pt x="7748" y="5027"/>
                </a:cubicBezTo>
                <a:cubicBezTo>
                  <a:pt x="7461" y="5521"/>
                  <a:pt x="7116" y="5968"/>
                  <a:pt x="6726" y="6382"/>
                </a:cubicBezTo>
                <a:cubicBezTo>
                  <a:pt x="6393" y="6737"/>
                  <a:pt x="5980" y="7001"/>
                  <a:pt x="5521" y="7151"/>
                </a:cubicBezTo>
                <a:cubicBezTo>
                  <a:pt x="5414" y="7177"/>
                  <a:pt x="5305" y="7191"/>
                  <a:pt x="5196" y="7191"/>
                </a:cubicBezTo>
                <a:cubicBezTo>
                  <a:pt x="4932" y="7191"/>
                  <a:pt x="4670" y="7113"/>
                  <a:pt x="4442" y="6967"/>
                </a:cubicBezTo>
                <a:cubicBezTo>
                  <a:pt x="4086" y="6726"/>
                  <a:pt x="3788" y="6416"/>
                  <a:pt x="3581" y="6037"/>
                </a:cubicBezTo>
                <a:cubicBezTo>
                  <a:pt x="3478" y="5865"/>
                  <a:pt x="3398" y="5693"/>
                  <a:pt x="3340" y="5498"/>
                </a:cubicBezTo>
                <a:lnTo>
                  <a:pt x="3340" y="5498"/>
                </a:lnTo>
                <a:lnTo>
                  <a:pt x="4488" y="5704"/>
                </a:lnTo>
                <a:lnTo>
                  <a:pt x="4488" y="5704"/>
                </a:lnTo>
                <a:lnTo>
                  <a:pt x="1022" y="1733"/>
                </a:lnTo>
                <a:lnTo>
                  <a:pt x="0" y="6818"/>
                </a:lnTo>
                <a:lnTo>
                  <a:pt x="884" y="6175"/>
                </a:lnTo>
                <a:cubicBezTo>
                  <a:pt x="930" y="6290"/>
                  <a:pt x="976" y="6382"/>
                  <a:pt x="1033" y="6485"/>
                </a:cubicBezTo>
                <a:cubicBezTo>
                  <a:pt x="1217" y="6829"/>
                  <a:pt x="1447" y="7162"/>
                  <a:pt x="1711" y="7461"/>
                </a:cubicBezTo>
                <a:cubicBezTo>
                  <a:pt x="1975" y="7759"/>
                  <a:pt x="2261" y="8023"/>
                  <a:pt x="2583" y="8241"/>
                </a:cubicBezTo>
                <a:cubicBezTo>
                  <a:pt x="2916" y="8482"/>
                  <a:pt x="3271" y="8677"/>
                  <a:pt x="3650" y="8815"/>
                </a:cubicBezTo>
                <a:cubicBezTo>
                  <a:pt x="4023" y="8943"/>
                  <a:pt x="4426" y="9011"/>
                  <a:pt x="4821" y="9011"/>
                </a:cubicBezTo>
                <a:cubicBezTo>
                  <a:pt x="4852" y="9011"/>
                  <a:pt x="4882" y="9011"/>
                  <a:pt x="4913" y="9010"/>
                </a:cubicBezTo>
                <a:cubicBezTo>
                  <a:pt x="5337" y="8987"/>
                  <a:pt x="5751" y="8884"/>
                  <a:pt x="6141" y="8700"/>
                </a:cubicBezTo>
                <a:cubicBezTo>
                  <a:pt x="6485" y="8528"/>
                  <a:pt x="6806" y="8298"/>
                  <a:pt x="7082" y="8034"/>
                </a:cubicBezTo>
                <a:cubicBezTo>
                  <a:pt x="7334" y="7782"/>
                  <a:pt x="7564" y="7518"/>
                  <a:pt x="7759" y="7219"/>
                </a:cubicBezTo>
                <a:cubicBezTo>
                  <a:pt x="8126" y="6669"/>
                  <a:pt x="8425" y="6072"/>
                  <a:pt x="8643" y="5463"/>
                </a:cubicBezTo>
                <a:cubicBezTo>
                  <a:pt x="8861" y="4867"/>
                  <a:pt x="9045" y="4258"/>
                  <a:pt x="9194" y="3650"/>
                </a:cubicBezTo>
                <a:cubicBezTo>
                  <a:pt x="9458" y="2445"/>
                  <a:pt x="9653" y="1228"/>
                  <a:pt x="9768"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1114;p60">
            <a:extLst>
              <a:ext uri="{FF2B5EF4-FFF2-40B4-BE49-F238E27FC236}">
                <a16:creationId xmlns:a16="http://schemas.microsoft.com/office/drawing/2014/main" id="{749466E4-00AD-4DDA-98C6-4210A4983C82}"/>
              </a:ext>
            </a:extLst>
          </p:cNvPr>
          <p:cNvSpPr/>
          <p:nvPr userDrawn="1"/>
        </p:nvSpPr>
        <p:spPr>
          <a:xfrm>
            <a:off x="7277551" y="3847910"/>
            <a:ext cx="195575" cy="188068"/>
          </a:xfrm>
          <a:custGeom>
            <a:avLst/>
            <a:gdLst/>
            <a:ahLst/>
            <a:cxnLst/>
            <a:rect l="l" t="t" r="r" b="b"/>
            <a:pathLst>
              <a:path w="11880" h="11424" extrusionOk="0">
                <a:moveTo>
                  <a:pt x="11716" y="1"/>
                </a:moveTo>
                <a:cubicBezTo>
                  <a:pt x="11218" y="1"/>
                  <a:pt x="10716" y="96"/>
                  <a:pt x="10261" y="302"/>
                </a:cubicBezTo>
                <a:cubicBezTo>
                  <a:pt x="9733" y="566"/>
                  <a:pt x="9286" y="945"/>
                  <a:pt x="8930" y="1416"/>
                </a:cubicBezTo>
                <a:cubicBezTo>
                  <a:pt x="8586" y="1875"/>
                  <a:pt x="8287" y="2357"/>
                  <a:pt x="8046" y="2885"/>
                </a:cubicBezTo>
                <a:cubicBezTo>
                  <a:pt x="7805" y="3378"/>
                  <a:pt x="7587" y="3883"/>
                  <a:pt x="7380" y="4365"/>
                </a:cubicBezTo>
                <a:cubicBezTo>
                  <a:pt x="7174" y="4824"/>
                  <a:pt x="6956" y="5284"/>
                  <a:pt x="6715" y="5720"/>
                </a:cubicBezTo>
                <a:cubicBezTo>
                  <a:pt x="6508" y="6098"/>
                  <a:pt x="6256" y="6443"/>
                  <a:pt x="5946" y="6741"/>
                </a:cubicBezTo>
                <a:cubicBezTo>
                  <a:pt x="5716" y="6959"/>
                  <a:pt x="5429" y="7108"/>
                  <a:pt x="5119" y="7189"/>
                </a:cubicBezTo>
                <a:cubicBezTo>
                  <a:pt x="5005" y="7212"/>
                  <a:pt x="4890" y="7223"/>
                  <a:pt x="4775" y="7235"/>
                </a:cubicBezTo>
                <a:lnTo>
                  <a:pt x="4844" y="5766"/>
                </a:lnTo>
                <a:lnTo>
                  <a:pt x="4844" y="5766"/>
                </a:lnTo>
                <a:cubicBezTo>
                  <a:pt x="4660" y="5984"/>
                  <a:pt x="1" y="10070"/>
                  <a:pt x="1" y="10070"/>
                </a:cubicBezTo>
                <a:lnTo>
                  <a:pt x="6520" y="11424"/>
                </a:lnTo>
                <a:lnTo>
                  <a:pt x="5831" y="10379"/>
                </a:lnTo>
                <a:cubicBezTo>
                  <a:pt x="6107" y="10253"/>
                  <a:pt x="6370" y="10115"/>
                  <a:pt x="6623" y="9943"/>
                </a:cubicBezTo>
                <a:cubicBezTo>
                  <a:pt x="7254" y="9530"/>
                  <a:pt x="7771" y="8968"/>
                  <a:pt x="8138" y="8302"/>
                </a:cubicBezTo>
                <a:cubicBezTo>
                  <a:pt x="8448" y="7740"/>
                  <a:pt x="8677" y="7143"/>
                  <a:pt x="8815" y="6523"/>
                </a:cubicBezTo>
                <a:cubicBezTo>
                  <a:pt x="8964" y="5949"/>
                  <a:pt x="9033" y="5387"/>
                  <a:pt x="9102" y="4859"/>
                </a:cubicBezTo>
                <a:cubicBezTo>
                  <a:pt x="9251" y="3792"/>
                  <a:pt x="9355" y="2782"/>
                  <a:pt x="9699" y="1875"/>
                </a:cubicBezTo>
                <a:cubicBezTo>
                  <a:pt x="9871" y="1416"/>
                  <a:pt x="10147" y="1003"/>
                  <a:pt x="10502" y="681"/>
                </a:cubicBezTo>
                <a:cubicBezTo>
                  <a:pt x="10904" y="348"/>
                  <a:pt x="11375" y="119"/>
                  <a:pt x="11880" y="4"/>
                </a:cubicBezTo>
                <a:cubicBezTo>
                  <a:pt x="11825" y="2"/>
                  <a:pt x="11770" y="1"/>
                  <a:pt x="11716"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1115;p60">
            <a:extLst>
              <a:ext uri="{FF2B5EF4-FFF2-40B4-BE49-F238E27FC236}">
                <a16:creationId xmlns:a16="http://schemas.microsoft.com/office/drawing/2014/main" id="{C7EC6BF1-D810-9CCD-ECD8-6F73A1CFBA86}"/>
              </a:ext>
            </a:extLst>
          </p:cNvPr>
          <p:cNvSpPr/>
          <p:nvPr userDrawn="1"/>
        </p:nvSpPr>
        <p:spPr>
          <a:xfrm>
            <a:off x="7572174" y="3156202"/>
            <a:ext cx="150978" cy="225437"/>
          </a:xfrm>
          <a:custGeom>
            <a:avLst/>
            <a:gdLst/>
            <a:ahLst/>
            <a:cxnLst/>
            <a:rect l="l" t="t" r="r" b="b"/>
            <a:pathLst>
              <a:path w="9171" h="13694" extrusionOk="0">
                <a:moveTo>
                  <a:pt x="0" y="1"/>
                </a:moveTo>
                <a:lnTo>
                  <a:pt x="2399" y="4236"/>
                </a:lnTo>
                <a:lnTo>
                  <a:pt x="2502" y="2996"/>
                </a:lnTo>
                <a:cubicBezTo>
                  <a:pt x="3604" y="3593"/>
                  <a:pt x="4637" y="4305"/>
                  <a:pt x="5613" y="5108"/>
                </a:cubicBezTo>
                <a:cubicBezTo>
                  <a:pt x="6164" y="5567"/>
                  <a:pt x="6669" y="6084"/>
                  <a:pt x="7105" y="6658"/>
                </a:cubicBezTo>
                <a:cubicBezTo>
                  <a:pt x="7518" y="7220"/>
                  <a:pt x="7839" y="7840"/>
                  <a:pt x="7943" y="8483"/>
                </a:cubicBezTo>
                <a:cubicBezTo>
                  <a:pt x="7989" y="8792"/>
                  <a:pt x="7977" y="9114"/>
                  <a:pt x="7908" y="9435"/>
                </a:cubicBezTo>
                <a:cubicBezTo>
                  <a:pt x="7862" y="9596"/>
                  <a:pt x="7816" y="9745"/>
                  <a:pt x="7748" y="9894"/>
                </a:cubicBezTo>
                <a:cubicBezTo>
                  <a:pt x="7679" y="10055"/>
                  <a:pt x="7598" y="10204"/>
                  <a:pt x="7507" y="10353"/>
                </a:cubicBezTo>
                <a:cubicBezTo>
                  <a:pt x="7082" y="10950"/>
                  <a:pt x="6542" y="11455"/>
                  <a:pt x="5923" y="11845"/>
                </a:cubicBezTo>
                <a:cubicBezTo>
                  <a:pt x="5280" y="12270"/>
                  <a:pt x="4591" y="12626"/>
                  <a:pt x="3880" y="12913"/>
                </a:cubicBezTo>
                <a:cubicBezTo>
                  <a:pt x="3157" y="13211"/>
                  <a:pt x="2422" y="13475"/>
                  <a:pt x="1665" y="13693"/>
                </a:cubicBezTo>
                <a:cubicBezTo>
                  <a:pt x="2445" y="13567"/>
                  <a:pt x="3214" y="13406"/>
                  <a:pt x="3983" y="13200"/>
                </a:cubicBezTo>
                <a:cubicBezTo>
                  <a:pt x="4752" y="13005"/>
                  <a:pt x="5509" y="12729"/>
                  <a:pt x="6233" y="12373"/>
                </a:cubicBezTo>
                <a:cubicBezTo>
                  <a:pt x="6600" y="12201"/>
                  <a:pt x="6956" y="11995"/>
                  <a:pt x="7288" y="11754"/>
                </a:cubicBezTo>
                <a:cubicBezTo>
                  <a:pt x="7644" y="11513"/>
                  <a:pt x="7954" y="11226"/>
                  <a:pt x="8241" y="10904"/>
                </a:cubicBezTo>
                <a:cubicBezTo>
                  <a:pt x="8379" y="10732"/>
                  <a:pt x="8517" y="10560"/>
                  <a:pt x="8631" y="10365"/>
                </a:cubicBezTo>
                <a:cubicBezTo>
                  <a:pt x="8746" y="10170"/>
                  <a:pt x="8849" y="9963"/>
                  <a:pt x="8930" y="9757"/>
                </a:cubicBezTo>
                <a:cubicBezTo>
                  <a:pt x="9090" y="9320"/>
                  <a:pt x="9171" y="8861"/>
                  <a:pt x="9159" y="8391"/>
                </a:cubicBezTo>
                <a:cubicBezTo>
                  <a:pt x="9148" y="7932"/>
                  <a:pt x="9079" y="7484"/>
                  <a:pt x="8930" y="7048"/>
                </a:cubicBezTo>
                <a:cubicBezTo>
                  <a:pt x="8792" y="6623"/>
                  <a:pt x="8620" y="6222"/>
                  <a:pt x="8402" y="5843"/>
                </a:cubicBezTo>
                <a:cubicBezTo>
                  <a:pt x="7977" y="5108"/>
                  <a:pt x="7472" y="4420"/>
                  <a:pt x="6898" y="3788"/>
                </a:cubicBezTo>
                <a:cubicBezTo>
                  <a:pt x="6003" y="2824"/>
                  <a:pt x="5027" y="1941"/>
                  <a:pt x="3972" y="1160"/>
                </a:cubicBezTo>
                <a:lnTo>
                  <a:pt x="4982" y="689"/>
                </a:lnTo>
                <a:lnTo>
                  <a:pt x="0" y="1"/>
                </a:ln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1116;p60">
            <a:extLst>
              <a:ext uri="{FF2B5EF4-FFF2-40B4-BE49-F238E27FC236}">
                <a16:creationId xmlns:a16="http://schemas.microsoft.com/office/drawing/2014/main" id="{97B15F4F-1C29-10F4-F88E-4E6B8EDCFD36}"/>
              </a:ext>
            </a:extLst>
          </p:cNvPr>
          <p:cNvSpPr/>
          <p:nvPr userDrawn="1"/>
        </p:nvSpPr>
        <p:spPr>
          <a:xfrm>
            <a:off x="7476947" y="3581480"/>
            <a:ext cx="291946" cy="226228"/>
          </a:xfrm>
          <a:custGeom>
            <a:avLst/>
            <a:gdLst/>
            <a:ahLst/>
            <a:cxnLst/>
            <a:rect l="l" t="t" r="r" b="b"/>
            <a:pathLst>
              <a:path w="17734" h="13742" extrusionOk="0">
                <a:moveTo>
                  <a:pt x="17056" y="0"/>
                </a:moveTo>
                <a:cubicBezTo>
                  <a:pt x="16781" y="276"/>
                  <a:pt x="11868" y="5452"/>
                  <a:pt x="11868" y="5452"/>
                </a:cubicBezTo>
                <a:lnTo>
                  <a:pt x="13487" y="5119"/>
                </a:lnTo>
                <a:lnTo>
                  <a:pt x="13487" y="5119"/>
                </a:lnTo>
                <a:cubicBezTo>
                  <a:pt x="13349" y="5658"/>
                  <a:pt x="13200" y="6186"/>
                  <a:pt x="13016" y="6703"/>
                </a:cubicBezTo>
                <a:cubicBezTo>
                  <a:pt x="12741" y="7552"/>
                  <a:pt x="12362" y="8356"/>
                  <a:pt x="11903" y="9125"/>
                </a:cubicBezTo>
                <a:cubicBezTo>
                  <a:pt x="11478" y="9848"/>
                  <a:pt x="10916" y="10490"/>
                  <a:pt x="10262" y="11018"/>
                </a:cubicBezTo>
                <a:cubicBezTo>
                  <a:pt x="9929" y="11271"/>
                  <a:pt x="9584" y="11477"/>
                  <a:pt x="9206" y="11627"/>
                </a:cubicBezTo>
                <a:cubicBezTo>
                  <a:pt x="8815" y="11787"/>
                  <a:pt x="8414" y="11891"/>
                  <a:pt x="7989" y="11948"/>
                </a:cubicBezTo>
                <a:cubicBezTo>
                  <a:pt x="7676" y="11989"/>
                  <a:pt x="7363" y="12010"/>
                  <a:pt x="7051" y="12010"/>
                </a:cubicBezTo>
                <a:cubicBezTo>
                  <a:pt x="5542" y="12010"/>
                  <a:pt x="4063" y="11532"/>
                  <a:pt x="2836" y="10628"/>
                </a:cubicBezTo>
                <a:cubicBezTo>
                  <a:pt x="2078" y="10054"/>
                  <a:pt x="1447" y="9331"/>
                  <a:pt x="976" y="8493"/>
                </a:cubicBezTo>
                <a:cubicBezTo>
                  <a:pt x="735" y="8069"/>
                  <a:pt x="529" y="7621"/>
                  <a:pt x="368" y="7162"/>
                </a:cubicBezTo>
                <a:cubicBezTo>
                  <a:pt x="219" y="6691"/>
                  <a:pt x="93" y="6221"/>
                  <a:pt x="1" y="5727"/>
                </a:cubicBezTo>
                <a:lnTo>
                  <a:pt x="1" y="5727"/>
                </a:lnTo>
                <a:cubicBezTo>
                  <a:pt x="12" y="6232"/>
                  <a:pt x="70" y="6726"/>
                  <a:pt x="150" y="7219"/>
                </a:cubicBezTo>
                <a:cubicBezTo>
                  <a:pt x="253" y="7724"/>
                  <a:pt x="391" y="8218"/>
                  <a:pt x="575" y="8688"/>
                </a:cubicBezTo>
                <a:cubicBezTo>
                  <a:pt x="953" y="9664"/>
                  <a:pt x="1516" y="10559"/>
                  <a:pt x="2250" y="11305"/>
                </a:cubicBezTo>
                <a:cubicBezTo>
                  <a:pt x="2996" y="12063"/>
                  <a:pt x="3903" y="12671"/>
                  <a:pt x="4890" y="13084"/>
                </a:cubicBezTo>
                <a:cubicBezTo>
                  <a:pt x="5900" y="13497"/>
                  <a:pt x="6990" y="13727"/>
                  <a:pt x="8081" y="13738"/>
                </a:cubicBezTo>
                <a:cubicBezTo>
                  <a:pt x="8147" y="13740"/>
                  <a:pt x="8212" y="13741"/>
                  <a:pt x="8278" y="13741"/>
                </a:cubicBezTo>
                <a:cubicBezTo>
                  <a:pt x="9391" y="13741"/>
                  <a:pt x="10479" y="13465"/>
                  <a:pt x="11444" y="12923"/>
                </a:cubicBezTo>
                <a:cubicBezTo>
                  <a:pt x="12454" y="12361"/>
                  <a:pt x="13337" y="11615"/>
                  <a:pt x="14072" y="10731"/>
                </a:cubicBezTo>
                <a:cubicBezTo>
                  <a:pt x="14772" y="9882"/>
                  <a:pt x="15392" y="8964"/>
                  <a:pt x="15897" y="7977"/>
                </a:cubicBezTo>
                <a:cubicBezTo>
                  <a:pt x="16138" y="7518"/>
                  <a:pt x="16367" y="7036"/>
                  <a:pt x="16574" y="6542"/>
                </a:cubicBezTo>
                <a:cubicBezTo>
                  <a:pt x="17120" y="7203"/>
                  <a:pt x="17637" y="7798"/>
                  <a:pt x="17721" y="7798"/>
                </a:cubicBezTo>
                <a:cubicBezTo>
                  <a:pt x="17729" y="7798"/>
                  <a:pt x="17733" y="7792"/>
                  <a:pt x="17733" y="7782"/>
                </a:cubicBezTo>
                <a:cubicBezTo>
                  <a:pt x="17733" y="7506"/>
                  <a:pt x="17056" y="0"/>
                  <a:pt x="17056"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1117;p60">
            <a:extLst>
              <a:ext uri="{FF2B5EF4-FFF2-40B4-BE49-F238E27FC236}">
                <a16:creationId xmlns:a16="http://schemas.microsoft.com/office/drawing/2014/main" id="{A9873547-C47D-F0A7-FC2C-549A8127E719}"/>
              </a:ext>
            </a:extLst>
          </p:cNvPr>
          <p:cNvSpPr/>
          <p:nvPr userDrawn="1"/>
        </p:nvSpPr>
        <p:spPr>
          <a:xfrm>
            <a:off x="7245900" y="3104449"/>
            <a:ext cx="290794" cy="161563"/>
          </a:xfrm>
          <a:custGeom>
            <a:avLst/>
            <a:gdLst/>
            <a:ahLst/>
            <a:cxnLst/>
            <a:rect l="l" t="t" r="r" b="b"/>
            <a:pathLst>
              <a:path w="17664" h="9814" extrusionOk="0">
                <a:moveTo>
                  <a:pt x="17664" y="0"/>
                </a:moveTo>
                <a:lnTo>
                  <a:pt x="17664" y="0"/>
                </a:lnTo>
                <a:cubicBezTo>
                  <a:pt x="17526" y="0"/>
                  <a:pt x="12889" y="2869"/>
                  <a:pt x="12889" y="2869"/>
                </a:cubicBezTo>
                <a:lnTo>
                  <a:pt x="14312" y="2789"/>
                </a:lnTo>
                <a:lnTo>
                  <a:pt x="14312" y="2789"/>
                </a:lnTo>
                <a:lnTo>
                  <a:pt x="11856" y="6129"/>
                </a:lnTo>
                <a:lnTo>
                  <a:pt x="11076" y="7185"/>
                </a:lnTo>
                <a:lnTo>
                  <a:pt x="10685" y="7713"/>
                </a:lnTo>
                <a:lnTo>
                  <a:pt x="10640" y="7770"/>
                </a:lnTo>
                <a:cubicBezTo>
                  <a:pt x="10628" y="7793"/>
                  <a:pt x="10617" y="7805"/>
                  <a:pt x="10605" y="7828"/>
                </a:cubicBezTo>
                <a:lnTo>
                  <a:pt x="10571" y="7873"/>
                </a:lnTo>
                <a:cubicBezTo>
                  <a:pt x="10548" y="7908"/>
                  <a:pt x="10525" y="7942"/>
                  <a:pt x="10502" y="7988"/>
                </a:cubicBezTo>
                <a:cubicBezTo>
                  <a:pt x="10456" y="8057"/>
                  <a:pt x="10387" y="8126"/>
                  <a:pt x="10307" y="8160"/>
                </a:cubicBezTo>
                <a:cubicBezTo>
                  <a:pt x="10286" y="8163"/>
                  <a:pt x="10265" y="8164"/>
                  <a:pt x="10245" y="8164"/>
                </a:cubicBezTo>
                <a:cubicBezTo>
                  <a:pt x="10174" y="8164"/>
                  <a:pt x="10105" y="8148"/>
                  <a:pt x="10043" y="8103"/>
                </a:cubicBezTo>
                <a:cubicBezTo>
                  <a:pt x="9962" y="8046"/>
                  <a:pt x="9894" y="7988"/>
                  <a:pt x="9825" y="7919"/>
                </a:cubicBezTo>
                <a:cubicBezTo>
                  <a:pt x="9664" y="7770"/>
                  <a:pt x="9492" y="7598"/>
                  <a:pt x="9331" y="7449"/>
                </a:cubicBezTo>
                <a:cubicBezTo>
                  <a:pt x="8642" y="6818"/>
                  <a:pt x="7862" y="6290"/>
                  <a:pt x="7013" y="5911"/>
                </a:cubicBezTo>
                <a:cubicBezTo>
                  <a:pt x="6318" y="5583"/>
                  <a:pt x="5555" y="5415"/>
                  <a:pt x="4786" y="5415"/>
                </a:cubicBezTo>
                <a:cubicBezTo>
                  <a:pt x="4614" y="5415"/>
                  <a:pt x="4441" y="5424"/>
                  <a:pt x="4270" y="5440"/>
                </a:cubicBezTo>
                <a:cubicBezTo>
                  <a:pt x="3363" y="5544"/>
                  <a:pt x="2491" y="5899"/>
                  <a:pt x="1768" y="6462"/>
                </a:cubicBezTo>
                <a:cubicBezTo>
                  <a:pt x="1079" y="7013"/>
                  <a:pt x="482" y="7667"/>
                  <a:pt x="0" y="8401"/>
                </a:cubicBezTo>
                <a:cubicBezTo>
                  <a:pt x="551" y="7736"/>
                  <a:pt x="1217" y="7173"/>
                  <a:pt x="1951" y="6726"/>
                </a:cubicBezTo>
                <a:cubicBezTo>
                  <a:pt x="2663" y="6290"/>
                  <a:pt x="3478" y="6060"/>
                  <a:pt x="4316" y="6060"/>
                </a:cubicBezTo>
                <a:cubicBezTo>
                  <a:pt x="5119" y="6083"/>
                  <a:pt x="5899" y="6324"/>
                  <a:pt x="6588" y="6749"/>
                </a:cubicBezTo>
                <a:cubicBezTo>
                  <a:pt x="7288" y="7173"/>
                  <a:pt x="7908" y="7713"/>
                  <a:pt x="8436" y="8333"/>
                </a:cubicBezTo>
                <a:cubicBezTo>
                  <a:pt x="8562" y="8482"/>
                  <a:pt x="8688" y="8642"/>
                  <a:pt x="8815" y="8803"/>
                </a:cubicBezTo>
                <a:cubicBezTo>
                  <a:pt x="9010" y="9079"/>
                  <a:pt x="9251" y="9320"/>
                  <a:pt x="9515" y="9526"/>
                </a:cubicBezTo>
                <a:cubicBezTo>
                  <a:pt x="9755" y="9712"/>
                  <a:pt x="10057" y="9814"/>
                  <a:pt x="10362" y="9814"/>
                </a:cubicBezTo>
                <a:cubicBezTo>
                  <a:pt x="10378" y="9814"/>
                  <a:pt x="10394" y="9814"/>
                  <a:pt x="10410" y="9813"/>
                </a:cubicBezTo>
                <a:cubicBezTo>
                  <a:pt x="10731" y="9790"/>
                  <a:pt x="11041" y="9664"/>
                  <a:pt x="11294" y="9457"/>
                </a:cubicBezTo>
                <a:cubicBezTo>
                  <a:pt x="11420" y="9343"/>
                  <a:pt x="11546" y="9228"/>
                  <a:pt x="11661" y="9102"/>
                </a:cubicBezTo>
                <a:lnTo>
                  <a:pt x="11845" y="8906"/>
                </a:lnTo>
                <a:lnTo>
                  <a:pt x="11914" y="8826"/>
                </a:lnTo>
                <a:lnTo>
                  <a:pt x="11971" y="8769"/>
                </a:lnTo>
                <a:lnTo>
                  <a:pt x="12419" y="8298"/>
                </a:lnTo>
                <a:lnTo>
                  <a:pt x="13314" y="7346"/>
                </a:lnTo>
                <a:lnTo>
                  <a:pt x="16217" y="4270"/>
                </a:lnTo>
                <a:cubicBezTo>
                  <a:pt x="16383" y="5064"/>
                  <a:pt x="16559" y="5869"/>
                  <a:pt x="16572" y="5869"/>
                </a:cubicBezTo>
                <a:cubicBezTo>
                  <a:pt x="16573" y="5869"/>
                  <a:pt x="16573" y="5868"/>
                  <a:pt x="16573" y="5865"/>
                </a:cubicBezTo>
                <a:cubicBezTo>
                  <a:pt x="16573" y="5727"/>
                  <a:pt x="17664" y="0"/>
                  <a:pt x="17664"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1118;p60">
            <a:extLst>
              <a:ext uri="{FF2B5EF4-FFF2-40B4-BE49-F238E27FC236}">
                <a16:creationId xmlns:a16="http://schemas.microsoft.com/office/drawing/2014/main" id="{E3121903-D9BB-C49C-CCBB-4B8533021D7C}"/>
              </a:ext>
            </a:extLst>
          </p:cNvPr>
          <p:cNvSpPr/>
          <p:nvPr userDrawn="1"/>
        </p:nvSpPr>
        <p:spPr>
          <a:xfrm>
            <a:off x="7291781" y="3286307"/>
            <a:ext cx="175161" cy="197632"/>
          </a:xfrm>
          <a:custGeom>
            <a:avLst/>
            <a:gdLst/>
            <a:ahLst/>
            <a:cxnLst/>
            <a:rect l="l" t="t" r="r" b="b"/>
            <a:pathLst>
              <a:path w="10640" h="12005" extrusionOk="0">
                <a:moveTo>
                  <a:pt x="4729" y="1"/>
                </a:moveTo>
                <a:lnTo>
                  <a:pt x="5865" y="678"/>
                </a:lnTo>
                <a:cubicBezTo>
                  <a:pt x="4901" y="1045"/>
                  <a:pt x="3983" y="1516"/>
                  <a:pt x="3122" y="2078"/>
                </a:cubicBezTo>
                <a:cubicBezTo>
                  <a:pt x="2835" y="2273"/>
                  <a:pt x="2559" y="2480"/>
                  <a:pt x="2296" y="2698"/>
                </a:cubicBezTo>
                <a:cubicBezTo>
                  <a:pt x="2227" y="2755"/>
                  <a:pt x="2158" y="2813"/>
                  <a:pt x="2100" y="2870"/>
                </a:cubicBezTo>
                <a:cubicBezTo>
                  <a:pt x="2032" y="2939"/>
                  <a:pt x="1963" y="2997"/>
                  <a:pt x="1905" y="3054"/>
                </a:cubicBezTo>
                <a:lnTo>
                  <a:pt x="1710" y="3249"/>
                </a:lnTo>
                <a:cubicBezTo>
                  <a:pt x="1653" y="3306"/>
                  <a:pt x="1595" y="3375"/>
                  <a:pt x="1538" y="3444"/>
                </a:cubicBezTo>
                <a:cubicBezTo>
                  <a:pt x="1469" y="3513"/>
                  <a:pt x="1412" y="3582"/>
                  <a:pt x="1366" y="3651"/>
                </a:cubicBezTo>
                <a:cubicBezTo>
                  <a:pt x="1308" y="3720"/>
                  <a:pt x="1251" y="3800"/>
                  <a:pt x="1194" y="3869"/>
                </a:cubicBezTo>
                <a:cubicBezTo>
                  <a:pt x="1090" y="4007"/>
                  <a:pt x="987" y="4156"/>
                  <a:pt x="895" y="4305"/>
                </a:cubicBezTo>
                <a:cubicBezTo>
                  <a:pt x="803" y="4466"/>
                  <a:pt x="712" y="4615"/>
                  <a:pt x="631" y="4775"/>
                </a:cubicBezTo>
                <a:cubicBezTo>
                  <a:pt x="539" y="4936"/>
                  <a:pt x="471" y="5097"/>
                  <a:pt x="402" y="5269"/>
                </a:cubicBezTo>
                <a:cubicBezTo>
                  <a:pt x="264" y="5602"/>
                  <a:pt x="161" y="5958"/>
                  <a:pt x="92" y="6313"/>
                </a:cubicBezTo>
                <a:cubicBezTo>
                  <a:pt x="23" y="6681"/>
                  <a:pt x="0" y="7048"/>
                  <a:pt x="23" y="7427"/>
                </a:cubicBezTo>
                <a:cubicBezTo>
                  <a:pt x="57" y="8173"/>
                  <a:pt x="298" y="8907"/>
                  <a:pt x="712" y="9527"/>
                </a:cubicBezTo>
                <a:cubicBezTo>
                  <a:pt x="1102" y="10124"/>
                  <a:pt x="1618" y="10629"/>
                  <a:pt x="2215" y="11019"/>
                </a:cubicBezTo>
                <a:cubicBezTo>
                  <a:pt x="2801" y="11386"/>
                  <a:pt x="3432" y="11662"/>
                  <a:pt x="4097" y="11823"/>
                </a:cubicBezTo>
                <a:cubicBezTo>
                  <a:pt x="4586" y="11942"/>
                  <a:pt x="5094" y="12005"/>
                  <a:pt x="5597" y="12005"/>
                </a:cubicBezTo>
                <a:cubicBezTo>
                  <a:pt x="5767" y="12005"/>
                  <a:pt x="5937" y="11998"/>
                  <a:pt x="6106" y="11983"/>
                </a:cubicBezTo>
                <a:cubicBezTo>
                  <a:pt x="6783" y="11926"/>
                  <a:pt x="7449" y="11731"/>
                  <a:pt x="8046" y="11432"/>
                </a:cubicBezTo>
                <a:cubicBezTo>
                  <a:pt x="8654" y="11122"/>
                  <a:pt x="9182" y="10698"/>
                  <a:pt x="9607" y="10170"/>
                </a:cubicBezTo>
                <a:cubicBezTo>
                  <a:pt x="10043" y="9653"/>
                  <a:pt x="10341" y="9045"/>
                  <a:pt x="10502" y="8391"/>
                </a:cubicBezTo>
                <a:cubicBezTo>
                  <a:pt x="10639" y="7748"/>
                  <a:pt x="10628" y="7071"/>
                  <a:pt x="10444" y="6440"/>
                </a:cubicBezTo>
                <a:cubicBezTo>
                  <a:pt x="10272" y="5808"/>
                  <a:pt x="9939" y="5235"/>
                  <a:pt x="9457" y="4787"/>
                </a:cubicBezTo>
                <a:cubicBezTo>
                  <a:pt x="8987" y="4351"/>
                  <a:pt x="8401" y="4064"/>
                  <a:pt x="7759" y="3949"/>
                </a:cubicBezTo>
                <a:cubicBezTo>
                  <a:pt x="7575" y="3915"/>
                  <a:pt x="7390" y="3898"/>
                  <a:pt x="7206" y="3898"/>
                </a:cubicBezTo>
                <a:cubicBezTo>
                  <a:pt x="6769" y="3898"/>
                  <a:pt x="6337" y="3993"/>
                  <a:pt x="5934" y="4179"/>
                </a:cubicBezTo>
                <a:cubicBezTo>
                  <a:pt x="6268" y="4052"/>
                  <a:pt x="6623" y="3987"/>
                  <a:pt x="6978" y="3987"/>
                </a:cubicBezTo>
                <a:cubicBezTo>
                  <a:pt x="7232" y="3987"/>
                  <a:pt x="7487" y="4020"/>
                  <a:pt x="7736" y="4087"/>
                </a:cubicBezTo>
                <a:cubicBezTo>
                  <a:pt x="8321" y="4236"/>
                  <a:pt x="8849" y="4546"/>
                  <a:pt x="9262" y="4982"/>
                </a:cubicBezTo>
                <a:cubicBezTo>
                  <a:pt x="9652" y="5418"/>
                  <a:pt x="9928" y="5958"/>
                  <a:pt x="10031" y="6531"/>
                </a:cubicBezTo>
                <a:cubicBezTo>
                  <a:pt x="10146" y="7105"/>
                  <a:pt x="10123" y="7702"/>
                  <a:pt x="9951" y="8253"/>
                </a:cubicBezTo>
                <a:cubicBezTo>
                  <a:pt x="9790" y="8804"/>
                  <a:pt x="9492" y="9298"/>
                  <a:pt x="9090" y="9711"/>
                </a:cubicBezTo>
                <a:cubicBezTo>
                  <a:pt x="8700" y="10124"/>
                  <a:pt x="8229" y="10445"/>
                  <a:pt x="7701" y="10663"/>
                </a:cubicBezTo>
                <a:cubicBezTo>
                  <a:pt x="7185" y="10881"/>
                  <a:pt x="6622" y="10996"/>
                  <a:pt x="6060" y="10996"/>
                </a:cubicBezTo>
                <a:cubicBezTo>
                  <a:pt x="5498" y="10996"/>
                  <a:pt x="4935" y="10916"/>
                  <a:pt x="4396" y="10744"/>
                </a:cubicBezTo>
                <a:cubicBezTo>
                  <a:pt x="3879" y="10571"/>
                  <a:pt x="3386" y="10308"/>
                  <a:pt x="2938" y="9975"/>
                </a:cubicBezTo>
                <a:cubicBezTo>
                  <a:pt x="2525" y="9665"/>
                  <a:pt x="2169" y="9263"/>
                  <a:pt x="1905" y="8804"/>
                </a:cubicBezTo>
                <a:cubicBezTo>
                  <a:pt x="1676" y="8368"/>
                  <a:pt x="1549" y="7886"/>
                  <a:pt x="1561" y="7392"/>
                </a:cubicBezTo>
                <a:cubicBezTo>
                  <a:pt x="1572" y="7140"/>
                  <a:pt x="1607" y="6899"/>
                  <a:pt x="1676" y="6658"/>
                </a:cubicBezTo>
                <a:cubicBezTo>
                  <a:pt x="1745" y="6417"/>
                  <a:pt x="1825" y="6176"/>
                  <a:pt x="1951" y="5946"/>
                </a:cubicBezTo>
                <a:cubicBezTo>
                  <a:pt x="1997" y="5820"/>
                  <a:pt x="2066" y="5717"/>
                  <a:pt x="2135" y="5602"/>
                </a:cubicBezTo>
                <a:cubicBezTo>
                  <a:pt x="2192" y="5487"/>
                  <a:pt x="2273" y="5384"/>
                  <a:pt x="2353" y="5280"/>
                </a:cubicBezTo>
                <a:cubicBezTo>
                  <a:pt x="2422" y="5177"/>
                  <a:pt x="2514" y="5074"/>
                  <a:pt x="2594" y="4971"/>
                </a:cubicBezTo>
                <a:cubicBezTo>
                  <a:pt x="2640" y="4925"/>
                  <a:pt x="2686" y="4879"/>
                  <a:pt x="2732" y="4833"/>
                </a:cubicBezTo>
                <a:cubicBezTo>
                  <a:pt x="2778" y="4787"/>
                  <a:pt x="2812" y="4741"/>
                  <a:pt x="2869" y="4684"/>
                </a:cubicBezTo>
                <a:cubicBezTo>
                  <a:pt x="2927" y="4638"/>
                  <a:pt x="2961" y="4592"/>
                  <a:pt x="3019" y="4557"/>
                </a:cubicBezTo>
                <a:lnTo>
                  <a:pt x="3156" y="4431"/>
                </a:lnTo>
                <a:cubicBezTo>
                  <a:pt x="3214" y="4385"/>
                  <a:pt x="3260" y="4339"/>
                  <a:pt x="3317" y="4305"/>
                </a:cubicBezTo>
                <a:cubicBezTo>
                  <a:pt x="3363" y="4259"/>
                  <a:pt x="3420" y="4225"/>
                  <a:pt x="3478" y="4179"/>
                </a:cubicBezTo>
                <a:cubicBezTo>
                  <a:pt x="3696" y="4018"/>
                  <a:pt x="3925" y="3880"/>
                  <a:pt x="4166" y="3743"/>
                </a:cubicBezTo>
                <a:cubicBezTo>
                  <a:pt x="5004" y="3295"/>
                  <a:pt x="5888" y="2928"/>
                  <a:pt x="6795" y="2664"/>
                </a:cubicBezTo>
                <a:lnTo>
                  <a:pt x="6795" y="2664"/>
                </a:lnTo>
                <a:lnTo>
                  <a:pt x="6611" y="3846"/>
                </a:lnTo>
                <a:lnTo>
                  <a:pt x="9790" y="253"/>
                </a:lnTo>
                <a:cubicBezTo>
                  <a:pt x="9618" y="253"/>
                  <a:pt x="4729" y="1"/>
                  <a:pt x="472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1119;p60">
            <a:extLst>
              <a:ext uri="{FF2B5EF4-FFF2-40B4-BE49-F238E27FC236}">
                <a16:creationId xmlns:a16="http://schemas.microsoft.com/office/drawing/2014/main" id="{3B0DFA4A-0CB4-5A1B-A7B0-AD6B114FB54F}"/>
              </a:ext>
            </a:extLst>
          </p:cNvPr>
          <p:cNvSpPr/>
          <p:nvPr userDrawn="1"/>
        </p:nvSpPr>
        <p:spPr>
          <a:xfrm>
            <a:off x="7255436" y="3638412"/>
            <a:ext cx="191426" cy="214342"/>
          </a:xfrm>
          <a:custGeom>
            <a:avLst/>
            <a:gdLst/>
            <a:ahLst/>
            <a:cxnLst/>
            <a:rect l="l" t="t" r="r" b="b"/>
            <a:pathLst>
              <a:path w="11628" h="13020" extrusionOk="0">
                <a:moveTo>
                  <a:pt x="5642" y="1"/>
                </a:moveTo>
                <a:cubicBezTo>
                  <a:pt x="5575" y="1"/>
                  <a:pt x="5508" y="2"/>
                  <a:pt x="5441" y="4"/>
                </a:cubicBezTo>
                <a:cubicBezTo>
                  <a:pt x="4787" y="27"/>
                  <a:pt x="4132" y="165"/>
                  <a:pt x="3524" y="417"/>
                </a:cubicBezTo>
                <a:cubicBezTo>
                  <a:pt x="2342" y="922"/>
                  <a:pt x="1343" y="1806"/>
                  <a:pt x="724" y="2931"/>
                </a:cubicBezTo>
                <a:cubicBezTo>
                  <a:pt x="414" y="3482"/>
                  <a:pt x="207" y="4090"/>
                  <a:pt x="104" y="4710"/>
                </a:cubicBezTo>
                <a:cubicBezTo>
                  <a:pt x="1" y="5341"/>
                  <a:pt x="69" y="5984"/>
                  <a:pt x="322" y="6569"/>
                </a:cubicBezTo>
                <a:cubicBezTo>
                  <a:pt x="586" y="7143"/>
                  <a:pt x="1034" y="7602"/>
                  <a:pt x="1607" y="7866"/>
                </a:cubicBezTo>
                <a:cubicBezTo>
                  <a:pt x="1960" y="8035"/>
                  <a:pt x="2346" y="8124"/>
                  <a:pt x="2731" y="8124"/>
                </a:cubicBezTo>
                <a:cubicBezTo>
                  <a:pt x="2948" y="8124"/>
                  <a:pt x="3164" y="8096"/>
                  <a:pt x="3375" y="8038"/>
                </a:cubicBezTo>
                <a:lnTo>
                  <a:pt x="3375" y="8038"/>
                </a:lnTo>
                <a:cubicBezTo>
                  <a:pt x="3236" y="8064"/>
                  <a:pt x="3096" y="8076"/>
                  <a:pt x="2957" y="8076"/>
                </a:cubicBezTo>
                <a:cubicBezTo>
                  <a:pt x="1916" y="8076"/>
                  <a:pt x="923" y="7386"/>
                  <a:pt x="609" y="6454"/>
                </a:cubicBezTo>
                <a:cubicBezTo>
                  <a:pt x="437" y="5915"/>
                  <a:pt x="425" y="5341"/>
                  <a:pt x="563" y="4790"/>
                </a:cubicBezTo>
                <a:cubicBezTo>
                  <a:pt x="701" y="4251"/>
                  <a:pt x="930" y="3734"/>
                  <a:pt x="1252" y="3264"/>
                </a:cubicBezTo>
                <a:cubicBezTo>
                  <a:pt x="1871" y="2345"/>
                  <a:pt x="2790" y="1657"/>
                  <a:pt x="3846" y="1313"/>
                </a:cubicBezTo>
                <a:cubicBezTo>
                  <a:pt x="4297" y="1172"/>
                  <a:pt x="4758" y="1102"/>
                  <a:pt x="5228" y="1102"/>
                </a:cubicBezTo>
                <a:cubicBezTo>
                  <a:pt x="5295" y="1102"/>
                  <a:pt x="5362" y="1103"/>
                  <a:pt x="5429" y="1106"/>
                </a:cubicBezTo>
                <a:cubicBezTo>
                  <a:pt x="5957" y="1140"/>
                  <a:pt x="6485" y="1255"/>
                  <a:pt x="6967" y="1462"/>
                </a:cubicBezTo>
                <a:cubicBezTo>
                  <a:pt x="7461" y="1657"/>
                  <a:pt x="7908" y="1932"/>
                  <a:pt x="8299" y="2277"/>
                </a:cubicBezTo>
                <a:cubicBezTo>
                  <a:pt x="8677" y="2609"/>
                  <a:pt x="8999" y="3011"/>
                  <a:pt x="9240" y="3459"/>
                </a:cubicBezTo>
                <a:cubicBezTo>
                  <a:pt x="9699" y="4354"/>
                  <a:pt x="9860" y="5375"/>
                  <a:pt x="9676" y="6374"/>
                </a:cubicBezTo>
                <a:cubicBezTo>
                  <a:pt x="9584" y="6845"/>
                  <a:pt x="9423" y="7292"/>
                  <a:pt x="9171" y="7705"/>
                </a:cubicBezTo>
                <a:cubicBezTo>
                  <a:pt x="8930" y="8119"/>
                  <a:pt x="8609" y="8474"/>
                  <a:pt x="8241" y="8773"/>
                </a:cubicBezTo>
                <a:cubicBezTo>
                  <a:pt x="7874" y="9071"/>
                  <a:pt x="7472" y="9312"/>
                  <a:pt x="7025" y="9473"/>
                </a:cubicBezTo>
                <a:cubicBezTo>
                  <a:pt x="6818" y="9553"/>
                  <a:pt x="6600" y="9611"/>
                  <a:pt x="6382" y="9656"/>
                </a:cubicBezTo>
                <a:lnTo>
                  <a:pt x="6623" y="8417"/>
                </a:lnTo>
                <a:lnTo>
                  <a:pt x="1539" y="11872"/>
                </a:lnTo>
                <a:lnTo>
                  <a:pt x="7300" y="13019"/>
                </a:lnTo>
                <a:lnTo>
                  <a:pt x="6807" y="12067"/>
                </a:lnTo>
                <a:cubicBezTo>
                  <a:pt x="7208" y="11963"/>
                  <a:pt x="7599" y="11826"/>
                  <a:pt x="7977" y="11642"/>
                </a:cubicBezTo>
                <a:cubicBezTo>
                  <a:pt x="8632" y="11321"/>
                  <a:pt x="9228" y="10907"/>
                  <a:pt x="9745" y="10402"/>
                </a:cubicBezTo>
                <a:cubicBezTo>
                  <a:pt x="10261" y="9897"/>
                  <a:pt x="10686" y="9312"/>
                  <a:pt x="10996" y="8669"/>
                </a:cubicBezTo>
                <a:cubicBezTo>
                  <a:pt x="11306" y="8027"/>
                  <a:pt x="11501" y="7327"/>
                  <a:pt x="11558" y="6615"/>
                </a:cubicBezTo>
                <a:cubicBezTo>
                  <a:pt x="11627" y="5926"/>
                  <a:pt x="11570" y="5226"/>
                  <a:pt x="11409" y="4549"/>
                </a:cubicBezTo>
                <a:cubicBezTo>
                  <a:pt x="11248" y="3872"/>
                  <a:pt x="10973" y="3229"/>
                  <a:pt x="10594" y="2655"/>
                </a:cubicBezTo>
                <a:cubicBezTo>
                  <a:pt x="10215" y="2081"/>
                  <a:pt x="9745" y="1576"/>
                  <a:pt x="9194" y="1163"/>
                </a:cubicBezTo>
                <a:cubicBezTo>
                  <a:pt x="8643" y="773"/>
                  <a:pt x="8046" y="475"/>
                  <a:pt x="7403" y="268"/>
                </a:cubicBezTo>
                <a:cubicBezTo>
                  <a:pt x="6836" y="93"/>
                  <a:pt x="6240" y="1"/>
                  <a:pt x="5642"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1120;p60">
            <a:extLst>
              <a:ext uri="{FF2B5EF4-FFF2-40B4-BE49-F238E27FC236}">
                <a16:creationId xmlns:a16="http://schemas.microsoft.com/office/drawing/2014/main" id="{DF00192A-222F-8195-C008-B73CCB6C0EF9}"/>
              </a:ext>
            </a:extLst>
          </p:cNvPr>
          <p:cNvSpPr/>
          <p:nvPr userDrawn="1"/>
        </p:nvSpPr>
        <p:spPr>
          <a:xfrm rot="5756195">
            <a:off x="7245875" y="2936157"/>
            <a:ext cx="266961" cy="192558"/>
          </a:xfrm>
          <a:custGeom>
            <a:avLst/>
            <a:gdLst/>
            <a:ahLst/>
            <a:cxnLst/>
            <a:rect l="l" t="t" r="r" b="b"/>
            <a:pathLst>
              <a:path w="16218" h="11698" extrusionOk="0">
                <a:moveTo>
                  <a:pt x="2458" y="1"/>
                </a:moveTo>
                <a:cubicBezTo>
                  <a:pt x="2457" y="1"/>
                  <a:pt x="2457" y="1"/>
                  <a:pt x="2457" y="2"/>
                </a:cubicBezTo>
                <a:cubicBezTo>
                  <a:pt x="2422" y="117"/>
                  <a:pt x="0" y="4111"/>
                  <a:pt x="0" y="4111"/>
                </a:cubicBezTo>
                <a:lnTo>
                  <a:pt x="1125" y="3687"/>
                </a:lnTo>
                <a:lnTo>
                  <a:pt x="1125" y="3687"/>
                </a:lnTo>
                <a:cubicBezTo>
                  <a:pt x="1114" y="3790"/>
                  <a:pt x="1114" y="3905"/>
                  <a:pt x="1114" y="4019"/>
                </a:cubicBezTo>
                <a:cubicBezTo>
                  <a:pt x="1102" y="4513"/>
                  <a:pt x="1160" y="5006"/>
                  <a:pt x="1252" y="5488"/>
                </a:cubicBezTo>
                <a:cubicBezTo>
                  <a:pt x="1355" y="6005"/>
                  <a:pt x="1527" y="6498"/>
                  <a:pt x="1791" y="6958"/>
                </a:cubicBezTo>
                <a:cubicBezTo>
                  <a:pt x="2055" y="7428"/>
                  <a:pt x="2411" y="7841"/>
                  <a:pt x="2835" y="8163"/>
                </a:cubicBezTo>
                <a:cubicBezTo>
                  <a:pt x="3272" y="8518"/>
                  <a:pt x="3799" y="8737"/>
                  <a:pt x="4350" y="8828"/>
                </a:cubicBezTo>
                <a:cubicBezTo>
                  <a:pt x="4419" y="8840"/>
                  <a:pt x="4488" y="8851"/>
                  <a:pt x="4557" y="8851"/>
                </a:cubicBezTo>
                <a:cubicBezTo>
                  <a:pt x="4637" y="8851"/>
                  <a:pt x="4706" y="8863"/>
                  <a:pt x="4775" y="8863"/>
                </a:cubicBezTo>
                <a:lnTo>
                  <a:pt x="4993" y="8851"/>
                </a:lnTo>
                <a:lnTo>
                  <a:pt x="5200" y="8817"/>
                </a:lnTo>
                <a:lnTo>
                  <a:pt x="5303" y="8805"/>
                </a:lnTo>
                <a:cubicBezTo>
                  <a:pt x="5337" y="8805"/>
                  <a:pt x="5372" y="8782"/>
                  <a:pt x="5406" y="8782"/>
                </a:cubicBezTo>
                <a:lnTo>
                  <a:pt x="5601" y="8725"/>
                </a:lnTo>
                <a:cubicBezTo>
                  <a:pt x="5659" y="8714"/>
                  <a:pt x="5728" y="8691"/>
                  <a:pt x="5785" y="8668"/>
                </a:cubicBezTo>
                <a:cubicBezTo>
                  <a:pt x="5842" y="8645"/>
                  <a:pt x="5911" y="8622"/>
                  <a:pt x="5957" y="8599"/>
                </a:cubicBezTo>
                <a:cubicBezTo>
                  <a:pt x="6382" y="8415"/>
                  <a:pt x="6784" y="8197"/>
                  <a:pt x="7174" y="7945"/>
                </a:cubicBezTo>
                <a:cubicBezTo>
                  <a:pt x="7254" y="7899"/>
                  <a:pt x="7346" y="7841"/>
                  <a:pt x="7438" y="7795"/>
                </a:cubicBezTo>
                <a:lnTo>
                  <a:pt x="7564" y="7727"/>
                </a:lnTo>
                <a:lnTo>
                  <a:pt x="7690" y="7658"/>
                </a:lnTo>
                <a:cubicBezTo>
                  <a:pt x="7782" y="7612"/>
                  <a:pt x="7862" y="7577"/>
                  <a:pt x="7943" y="7543"/>
                </a:cubicBezTo>
                <a:cubicBezTo>
                  <a:pt x="7989" y="7520"/>
                  <a:pt x="8035" y="7508"/>
                  <a:pt x="8069" y="7497"/>
                </a:cubicBezTo>
                <a:cubicBezTo>
                  <a:pt x="8115" y="7486"/>
                  <a:pt x="8149" y="7463"/>
                  <a:pt x="8195" y="7463"/>
                </a:cubicBezTo>
                <a:cubicBezTo>
                  <a:pt x="8335" y="7416"/>
                  <a:pt x="8481" y="7393"/>
                  <a:pt x="8627" y="7393"/>
                </a:cubicBezTo>
                <a:cubicBezTo>
                  <a:pt x="8806" y="7393"/>
                  <a:pt x="8984" y="7428"/>
                  <a:pt x="9148" y="7497"/>
                </a:cubicBezTo>
                <a:cubicBezTo>
                  <a:pt x="9492" y="7635"/>
                  <a:pt x="9791" y="7853"/>
                  <a:pt x="10032" y="8140"/>
                </a:cubicBezTo>
                <a:cubicBezTo>
                  <a:pt x="10571" y="8702"/>
                  <a:pt x="10927" y="9505"/>
                  <a:pt x="11466" y="10217"/>
                </a:cubicBezTo>
                <a:cubicBezTo>
                  <a:pt x="11604" y="10401"/>
                  <a:pt x="11753" y="10573"/>
                  <a:pt x="11914" y="10734"/>
                </a:cubicBezTo>
                <a:cubicBezTo>
                  <a:pt x="11994" y="10814"/>
                  <a:pt x="12086" y="10883"/>
                  <a:pt x="12178" y="10952"/>
                </a:cubicBezTo>
                <a:cubicBezTo>
                  <a:pt x="12258" y="11032"/>
                  <a:pt x="12362" y="11089"/>
                  <a:pt x="12453" y="11158"/>
                </a:cubicBezTo>
                <a:cubicBezTo>
                  <a:pt x="12832" y="11388"/>
                  <a:pt x="13257" y="11548"/>
                  <a:pt x="13704" y="11640"/>
                </a:cubicBezTo>
                <a:cubicBezTo>
                  <a:pt x="13819" y="11663"/>
                  <a:pt x="13922" y="11663"/>
                  <a:pt x="14037" y="11675"/>
                </a:cubicBezTo>
                <a:cubicBezTo>
                  <a:pt x="14140" y="11698"/>
                  <a:pt x="14255" y="11686"/>
                  <a:pt x="14370" y="11698"/>
                </a:cubicBezTo>
                <a:cubicBezTo>
                  <a:pt x="14473" y="11698"/>
                  <a:pt x="14588" y="11698"/>
                  <a:pt x="14691" y="11675"/>
                </a:cubicBezTo>
                <a:cubicBezTo>
                  <a:pt x="14806" y="11663"/>
                  <a:pt x="14909" y="11652"/>
                  <a:pt x="15024" y="11629"/>
                </a:cubicBezTo>
                <a:cubicBezTo>
                  <a:pt x="15449" y="11548"/>
                  <a:pt x="15851" y="11388"/>
                  <a:pt x="16218" y="11147"/>
                </a:cubicBezTo>
                <a:lnTo>
                  <a:pt x="16218" y="11147"/>
                </a:lnTo>
                <a:cubicBezTo>
                  <a:pt x="15839" y="11342"/>
                  <a:pt x="15426" y="11468"/>
                  <a:pt x="15001" y="11503"/>
                </a:cubicBezTo>
                <a:cubicBezTo>
                  <a:pt x="14898" y="11514"/>
                  <a:pt x="14795" y="11514"/>
                  <a:pt x="14691" y="11514"/>
                </a:cubicBezTo>
                <a:cubicBezTo>
                  <a:pt x="14588" y="11514"/>
                  <a:pt x="14473" y="11503"/>
                  <a:pt x="14370" y="11503"/>
                </a:cubicBezTo>
                <a:cubicBezTo>
                  <a:pt x="14267" y="11491"/>
                  <a:pt x="14163" y="11480"/>
                  <a:pt x="14072" y="11457"/>
                </a:cubicBezTo>
                <a:cubicBezTo>
                  <a:pt x="13968" y="11434"/>
                  <a:pt x="13865" y="11411"/>
                  <a:pt x="13762" y="11376"/>
                </a:cubicBezTo>
                <a:cubicBezTo>
                  <a:pt x="13372" y="11273"/>
                  <a:pt x="13004" y="11078"/>
                  <a:pt x="12671" y="10837"/>
                </a:cubicBezTo>
                <a:cubicBezTo>
                  <a:pt x="12603" y="10768"/>
                  <a:pt x="12522" y="10711"/>
                  <a:pt x="12453" y="10642"/>
                </a:cubicBezTo>
                <a:cubicBezTo>
                  <a:pt x="12384" y="10561"/>
                  <a:pt x="12304" y="10493"/>
                  <a:pt x="12247" y="10412"/>
                </a:cubicBezTo>
                <a:cubicBezTo>
                  <a:pt x="12120" y="10263"/>
                  <a:pt x="11994" y="10091"/>
                  <a:pt x="11891" y="9919"/>
                </a:cubicBezTo>
                <a:cubicBezTo>
                  <a:pt x="11684" y="9574"/>
                  <a:pt x="11501" y="9196"/>
                  <a:pt x="11317" y="8805"/>
                </a:cubicBezTo>
                <a:cubicBezTo>
                  <a:pt x="11225" y="8610"/>
                  <a:pt x="11122" y="8415"/>
                  <a:pt x="11019" y="8209"/>
                </a:cubicBezTo>
                <a:cubicBezTo>
                  <a:pt x="10904" y="8013"/>
                  <a:pt x="10778" y="7818"/>
                  <a:pt x="10640" y="7635"/>
                </a:cubicBezTo>
                <a:cubicBezTo>
                  <a:pt x="10342" y="7233"/>
                  <a:pt x="9974" y="6912"/>
                  <a:pt x="9538" y="6671"/>
                </a:cubicBezTo>
                <a:cubicBezTo>
                  <a:pt x="9297" y="6544"/>
                  <a:pt x="9045" y="6464"/>
                  <a:pt x="8781" y="6430"/>
                </a:cubicBezTo>
                <a:cubicBezTo>
                  <a:pt x="8643" y="6407"/>
                  <a:pt x="8505" y="6407"/>
                  <a:pt x="8379" y="6407"/>
                </a:cubicBezTo>
                <a:cubicBezTo>
                  <a:pt x="8310" y="6407"/>
                  <a:pt x="8241" y="6407"/>
                  <a:pt x="8172" y="6418"/>
                </a:cubicBezTo>
                <a:lnTo>
                  <a:pt x="7977" y="6441"/>
                </a:lnTo>
                <a:cubicBezTo>
                  <a:pt x="7920" y="6453"/>
                  <a:pt x="7851" y="6464"/>
                  <a:pt x="7794" y="6487"/>
                </a:cubicBezTo>
                <a:cubicBezTo>
                  <a:pt x="7736" y="6498"/>
                  <a:pt x="7667" y="6510"/>
                  <a:pt x="7610" y="6533"/>
                </a:cubicBezTo>
                <a:cubicBezTo>
                  <a:pt x="7495" y="6567"/>
                  <a:pt x="7369" y="6602"/>
                  <a:pt x="7266" y="6648"/>
                </a:cubicBezTo>
                <a:lnTo>
                  <a:pt x="7093" y="6705"/>
                </a:lnTo>
                <a:lnTo>
                  <a:pt x="6933" y="6774"/>
                </a:lnTo>
                <a:cubicBezTo>
                  <a:pt x="6829" y="6820"/>
                  <a:pt x="6726" y="6866"/>
                  <a:pt x="6634" y="6923"/>
                </a:cubicBezTo>
                <a:cubicBezTo>
                  <a:pt x="6267" y="7095"/>
                  <a:pt x="5900" y="7256"/>
                  <a:pt x="5521" y="7382"/>
                </a:cubicBezTo>
                <a:cubicBezTo>
                  <a:pt x="5475" y="7394"/>
                  <a:pt x="5441" y="7405"/>
                  <a:pt x="5395" y="7417"/>
                </a:cubicBezTo>
                <a:cubicBezTo>
                  <a:pt x="5349" y="7428"/>
                  <a:pt x="5314" y="7440"/>
                  <a:pt x="5269" y="7451"/>
                </a:cubicBezTo>
                <a:lnTo>
                  <a:pt x="5154" y="7463"/>
                </a:lnTo>
                <a:lnTo>
                  <a:pt x="5096" y="7474"/>
                </a:lnTo>
                <a:lnTo>
                  <a:pt x="4924" y="7474"/>
                </a:lnTo>
                <a:lnTo>
                  <a:pt x="4821" y="7463"/>
                </a:lnTo>
                <a:cubicBezTo>
                  <a:pt x="4787" y="7463"/>
                  <a:pt x="4752" y="7451"/>
                  <a:pt x="4718" y="7451"/>
                </a:cubicBezTo>
                <a:cubicBezTo>
                  <a:pt x="4683" y="7440"/>
                  <a:pt x="4649" y="7440"/>
                  <a:pt x="4614" y="7428"/>
                </a:cubicBezTo>
                <a:cubicBezTo>
                  <a:pt x="4316" y="7336"/>
                  <a:pt x="4052" y="7187"/>
                  <a:pt x="3834" y="6969"/>
                </a:cubicBezTo>
                <a:cubicBezTo>
                  <a:pt x="3604" y="6751"/>
                  <a:pt x="3421" y="6476"/>
                  <a:pt x="3294" y="6189"/>
                </a:cubicBezTo>
                <a:cubicBezTo>
                  <a:pt x="3168" y="5867"/>
                  <a:pt x="3088" y="5546"/>
                  <a:pt x="3053" y="5213"/>
                </a:cubicBezTo>
                <a:cubicBezTo>
                  <a:pt x="3019" y="4697"/>
                  <a:pt x="3042" y="4180"/>
                  <a:pt x="3122" y="3664"/>
                </a:cubicBezTo>
                <a:lnTo>
                  <a:pt x="4304" y="4237"/>
                </a:lnTo>
                <a:cubicBezTo>
                  <a:pt x="4304" y="4237"/>
                  <a:pt x="2522" y="1"/>
                  <a:pt x="2458"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1121;p60">
            <a:extLst>
              <a:ext uri="{FF2B5EF4-FFF2-40B4-BE49-F238E27FC236}">
                <a16:creationId xmlns:a16="http://schemas.microsoft.com/office/drawing/2014/main" id="{0ADC8B45-C1B3-5740-86EB-3327CC9C53C7}"/>
              </a:ext>
            </a:extLst>
          </p:cNvPr>
          <p:cNvSpPr/>
          <p:nvPr userDrawn="1"/>
        </p:nvSpPr>
        <p:spPr>
          <a:xfrm>
            <a:off x="7628958" y="4670436"/>
            <a:ext cx="178947" cy="162896"/>
          </a:xfrm>
          <a:custGeom>
            <a:avLst/>
            <a:gdLst/>
            <a:ahLst/>
            <a:cxnLst/>
            <a:rect l="l" t="t" r="r" b="b"/>
            <a:pathLst>
              <a:path w="10870" h="9895" extrusionOk="0">
                <a:moveTo>
                  <a:pt x="10869" y="1"/>
                </a:moveTo>
                <a:lnTo>
                  <a:pt x="10869" y="1"/>
                </a:lnTo>
                <a:cubicBezTo>
                  <a:pt x="9779" y="276"/>
                  <a:pt x="3914" y="1917"/>
                  <a:pt x="3914" y="1917"/>
                </a:cubicBezTo>
                <a:lnTo>
                  <a:pt x="5727" y="2549"/>
                </a:lnTo>
                <a:lnTo>
                  <a:pt x="0" y="9894"/>
                </a:lnTo>
                <a:lnTo>
                  <a:pt x="7736" y="4959"/>
                </a:lnTo>
                <a:cubicBezTo>
                  <a:pt x="8057" y="5847"/>
                  <a:pt x="8368" y="6706"/>
                  <a:pt x="8409" y="6706"/>
                </a:cubicBezTo>
                <a:cubicBezTo>
                  <a:pt x="8411" y="6706"/>
                  <a:pt x="8413" y="6701"/>
                  <a:pt x="8413" y="6692"/>
                </a:cubicBezTo>
                <a:cubicBezTo>
                  <a:pt x="8413" y="6416"/>
                  <a:pt x="10869" y="1"/>
                  <a:pt x="10869"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1122;p60">
            <a:extLst>
              <a:ext uri="{FF2B5EF4-FFF2-40B4-BE49-F238E27FC236}">
                <a16:creationId xmlns:a16="http://schemas.microsoft.com/office/drawing/2014/main" id="{BFEAD199-129C-3ECD-5B0E-4F8BA79DB61B}"/>
              </a:ext>
            </a:extLst>
          </p:cNvPr>
          <p:cNvSpPr/>
          <p:nvPr userDrawn="1"/>
        </p:nvSpPr>
        <p:spPr>
          <a:xfrm>
            <a:off x="7619599" y="3598484"/>
            <a:ext cx="198" cy="955"/>
          </a:xfrm>
          <a:custGeom>
            <a:avLst/>
            <a:gdLst/>
            <a:ahLst/>
            <a:cxnLst/>
            <a:rect l="l" t="t" r="r" b="b"/>
            <a:pathLst>
              <a:path w="12" h="58" extrusionOk="0">
                <a:moveTo>
                  <a:pt x="0" y="0"/>
                </a:moveTo>
                <a:cubicBezTo>
                  <a:pt x="0" y="7"/>
                  <a:pt x="0" y="27"/>
                  <a:pt x="0" y="57"/>
                </a:cubicBezTo>
                <a:cubicBezTo>
                  <a:pt x="12" y="34"/>
                  <a:pt x="12" y="12"/>
                  <a:pt x="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1123;p60">
            <a:extLst>
              <a:ext uri="{FF2B5EF4-FFF2-40B4-BE49-F238E27FC236}">
                <a16:creationId xmlns:a16="http://schemas.microsoft.com/office/drawing/2014/main" id="{2F7FFB4B-BADA-5002-E831-397D352573D0}"/>
              </a:ext>
            </a:extLst>
          </p:cNvPr>
          <p:cNvSpPr/>
          <p:nvPr userDrawn="1"/>
        </p:nvSpPr>
        <p:spPr>
          <a:xfrm>
            <a:off x="7508322" y="3459045"/>
            <a:ext cx="145117" cy="251777"/>
          </a:xfrm>
          <a:custGeom>
            <a:avLst/>
            <a:gdLst/>
            <a:ahLst/>
            <a:cxnLst/>
            <a:rect l="l" t="t" r="r" b="b"/>
            <a:pathLst>
              <a:path w="8815" h="15294" extrusionOk="0">
                <a:moveTo>
                  <a:pt x="0" y="1"/>
                </a:moveTo>
                <a:lnTo>
                  <a:pt x="0" y="1"/>
                </a:lnTo>
                <a:cubicBezTo>
                  <a:pt x="367" y="391"/>
                  <a:pt x="700" y="804"/>
                  <a:pt x="1010" y="1252"/>
                </a:cubicBezTo>
                <a:cubicBezTo>
                  <a:pt x="1308" y="1677"/>
                  <a:pt x="1561" y="2124"/>
                  <a:pt x="1779" y="2595"/>
                </a:cubicBezTo>
                <a:cubicBezTo>
                  <a:pt x="2192" y="3513"/>
                  <a:pt x="2433" y="4500"/>
                  <a:pt x="2502" y="5498"/>
                </a:cubicBezTo>
                <a:cubicBezTo>
                  <a:pt x="2548" y="6003"/>
                  <a:pt x="2559" y="6520"/>
                  <a:pt x="2582" y="7059"/>
                </a:cubicBezTo>
                <a:cubicBezTo>
                  <a:pt x="2594" y="7633"/>
                  <a:pt x="2640" y="8207"/>
                  <a:pt x="2720" y="8781"/>
                </a:cubicBezTo>
                <a:cubicBezTo>
                  <a:pt x="2812" y="9424"/>
                  <a:pt x="2973" y="10055"/>
                  <a:pt x="3214" y="10663"/>
                </a:cubicBezTo>
                <a:cubicBezTo>
                  <a:pt x="3351" y="10985"/>
                  <a:pt x="3501" y="11306"/>
                  <a:pt x="3684" y="11616"/>
                </a:cubicBezTo>
                <a:cubicBezTo>
                  <a:pt x="3087" y="11960"/>
                  <a:pt x="2548" y="12293"/>
                  <a:pt x="2548" y="12293"/>
                </a:cubicBezTo>
                <a:cubicBezTo>
                  <a:pt x="2683" y="12428"/>
                  <a:pt x="8290" y="15293"/>
                  <a:pt x="8660" y="15293"/>
                </a:cubicBezTo>
                <a:cubicBezTo>
                  <a:pt x="8668" y="15293"/>
                  <a:pt x="8674" y="15292"/>
                  <a:pt x="8677" y="15289"/>
                </a:cubicBezTo>
                <a:cubicBezTo>
                  <a:pt x="8815" y="15162"/>
                  <a:pt x="6909" y="9206"/>
                  <a:pt x="6772" y="8540"/>
                </a:cubicBezTo>
                <a:cubicBezTo>
                  <a:pt x="6737" y="8678"/>
                  <a:pt x="6508" y="9056"/>
                  <a:pt x="6232" y="9447"/>
                </a:cubicBezTo>
                <a:cubicBezTo>
                  <a:pt x="6152" y="9366"/>
                  <a:pt x="6060" y="9274"/>
                  <a:pt x="5980" y="9160"/>
                </a:cubicBezTo>
                <a:cubicBezTo>
                  <a:pt x="5716" y="8827"/>
                  <a:pt x="5486" y="8460"/>
                  <a:pt x="5314" y="8069"/>
                </a:cubicBezTo>
                <a:cubicBezTo>
                  <a:pt x="4924" y="7220"/>
                  <a:pt x="4660" y="6153"/>
                  <a:pt x="4247" y="5085"/>
                </a:cubicBezTo>
                <a:cubicBezTo>
                  <a:pt x="3868" y="3995"/>
                  <a:pt x="3283" y="2985"/>
                  <a:pt x="2537" y="2101"/>
                </a:cubicBezTo>
                <a:cubicBezTo>
                  <a:pt x="2169" y="1688"/>
                  <a:pt x="1768" y="1298"/>
                  <a:pt x="1331" y="942"/>
                </a:cubicBezTo>
                <a:cubicBezTo>
                  <a:pt x="907" y="598"/>
                  <a:pt x="471" y="288"/>
                  <a:pt x="0"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1124;p60">
            <a:extLst>
              <a:ext uri="{FF2B5EF4-FFF2-40B4-BE49-F238E27FC236}">
                <a16:creationId xmlns:a16="http://schemas.microsoft.com/office/drawing/2014/main" id="{BC6B752A-4A56-7C5E-6E75-9CDA5EAC7F40}"/>
              </a:ext>
            </a:extLst>
          </p:cNvPr>
          <p:cNvSpPr/>
          <p:nvPr userDrawn="1"/>
        </p:nvSpPr>
        <p:spPr>
          <a:xfrm>
            <a:off x="7343384" y="4620178"/>
            <a:ext cx="274562" cy="94676"/>
          </a:xfrm>
          <a:custGeom>
            <a:avLst/>
            <a:gdLst/>
            <a:ahLst/>
            <a:cxnLst/>
            <a:rect l="l" t="t" r="r" b="b"/>
            <a:pathLst>
              <a:path w="16678" h="5751" extrusionOk="0">
                <a:moveTo>
                  <a:pt x="16677" y="0"/>
                </a:moveTo>
                <a:cubicBezTo>
                  <a:pt x="15082" y="1377"/>
                  <a:pt x="13096" y="2192"/>
                  <a:pt x="10996" y="2341"/>
                </a:cubicBezTo>
                <a:cubicBezTo>
                  <a:pt x="10831" y="2350"/>
                  <a:pt x="10666" y="2355"/>
                  <a:pt x="10502" y="2355"/>
                </a:cubicBezTo>
                <a:cubicBezTo>
                  <a:pt x="8983" y="2355"/>
                  <a:pt x="7488" y="1974"/>
                  <a:pt x="6153" y="1228"/>
                </a:cubicBezTo>
                <a:lnTo>
                  <a:pt x="6818" y="287"/>
                </a:lnTo>
                <a:lnTo>
                  <a:pt x="6818" y="287"/>
                </a:lnTo>
                <a:lnTo>
                  <a:pt x="1" y="838"/>
                </a:lnTo>
                <a:lnTo>
                  <a:pt x="5590" y="5750"/>
                </a:lnTo>
                <a:lnTo>
                  <a:pt x="5430" y="4488"/>
                </a:lnTo>
                <a:lnTo>
                  <a:pt x="5430" y="4488"/>
                </a:lnTo>
                <a:cubicBezTo>
                  <a:pt x="6172" y="4634"/>
                  <a:pt x="6926" y="4708"/>
                  <a:pt x="7680" y="4708"/>
                </a:cubicBezTo>
                <a:cubicBezTo>
                  <a:pt x="8928" y="4708"/>
                  <a:pt x="10175" y="4506"/>
                  <a:pt x="11363" y="4097"/>
                </a:cubicBezTo>
                <a:cubicBezTo>
                  <a:pt x="13533" y="3340"/>
                  <a:pt x="15392" y="1905"/>
                  <a:pt x="1667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1125;p60">
            <a:extLst>
              <a:ext uri="{FF2B5EF4-FFF2-40B4-BE49-F238E27FC236}">
                <a16:creationId xmlns:a16="http://schemas.microsoft.com/office/drawing/2014/main" id="{4684F19A-FE0B-B0BA-7370-6D1FF23B16ED}"/>
              </a:ext>
            </a:extLst>
          </p:cNvPr>
          <p:cNvSpPr/>
          <p:nvPr userDrawn="1"/>
        </p:nvSpPr>
        <p:spPr>
          <a:xfrm>
            <a:off x="7616099" y="3404223"/>
            <a:ext cx="157974" cy="121707"/>
          </a:xfrm>
          <a:custGeom>
            <a:avLst/>
            <a:gdLst/>
            <a:ahLst/>
            <a:cxnLst/>
            <a:rect l="l" t="t" r="r" b="b"/>
            <a:pathLst>
              <a:path w="9596" h="7393" extrusionOk="0">
                <a:moveTo>
                  <a:pt x="5372" y="1"/>
                </a:moveTo>
                <a:cubicBezTo>
                  <a:pt x="4832" y="12"/>
                  <a:pt x="4316" y="116"/>
                  <a:pt x="3822" y="299"/>
                </a:cubicBezTo>
                <a:cubicBezTo>
                  <a:pt x="3501" y="426"/>
                  <a:pt x="3202" y="575"/>
                  <a:pt x="2927" y="758"/>
                </a:cubicBezTo>
                <a:cubicBezTo>
                  <a:pt x="2640" y="954"/>
                  <a:pt x="2387" y="1172"/>
                  <a:pt x="2158" y="1424"/>
                </a:cubicBezTo>
                <a:cubicBezTo>
                  <a:pt x="1951" y="1654"/>
                  <a:pt x="1779" y="1895"/>
                  <a:pt x="1630" y="2170"/>
                </a:cubicBezTo>
                <a:cubicBezTo>
                  <a:pt x="1366" y="1906"/>
                  <a:pt x="1090" y="678"/>
                  <a:pt x="1090" y="678"/>
                </a:cubicBezTo>
                <a:cubicBezTo>
                  <a:pt x="1090" y="793"/>
                  <a:pt x="0" y="5728"/>
                  <a:pt x="0" y="5728"/>
                </a:cubicBezTo>
                <a:lnTo>
                  <a:pt x="4637" y="3811"/>
                </a:lnTo>
                <a:cubicBezTo>
                  <a:pt x="4603" y="3811"/>
                  <a:pt x="3684" y="3811"/>
                  <a:pt x="3156" y="3479"/>
                </a:cubicBezTo>
                <a:cubicBezTo>
                  <a:pt x="3329" y="3387"/>
                  <a:pt x="3501" y="3283"/>
                  <a:pt x="3673" y="3192"/>
                </a:cubicBezTo>
                <a:cubicBezTo>
                  <a:pt x="3845" y="3088"/>
                  <a:pt x="4017" y="3008"/>
                  <a:pt x="4189" y="2939"/>
                </a:cubicBezTo>
                <a:cubicBezTo>
                  <a:pt x="4350" y="2870"/>
                  <a:pt x="4511" y="2801"/>
                  <a:pt x="4683" y="2756"/>
                </a:cubicBezTo>
                <a:cubicBezTo>
                  <a:pt x="4912" y="2687"/>
                  <a:pt x="5165" y="2652"/>
                  <a:pt x="5406" y="2641"/>
                </a:cubicBezTo>
                <a:cubicBezTo>
                  <a:pt x="5528" y="2627"/>
                  <a:pt x="5650" y="2621"/>
                  <a:pt x="5773" y="2621"/>
                </a:cubicBezTo>
                <a:cubicBezTo>
                  <a:pt x="5960" y="2621"/>
                  <a:pt x="6148" y="2636"/>
                  <a:pt x="6336" y="2664"/>
                </a:cubicBezTo>
                <a:cubicBezTo>
                  <a:pt x="6600" y="2710"/>
                  <a:pt x="6852" y="2790"/>
                  <a:pt x="7105" y="2905"/>
                </a:cubicBezTo>
                <a:cubicBezTo>
                  <a:pt x="7392" y="3054"/>
                  <a:pt x="7655" y="3249"/>
                  <a:pt x="7862" y="3479"/>
                </a:cubicBezTo>
                <a:cubicBezTo>
                  <a:pt x="8103" y="3743"/>
                  <a:pt x="8287" y="4064"/>
                  <a:pt x="8379" y="4408"/>
                </a:cubicBezTo>
                <a:cubicBezTo>
                  <a:pt x="8585" y="5154"/>
                  <a:pt x="8482" y="5958"/>
                  <a:pt x="8092" y="6623"/>
                </a:cubicBezTo>
                <a:cubicBezTo>
                  <a:pt x="7919" y="6922"/>
                  <a:pt x="7701" y="7174"/>
                  <a:pt x="7437" y="7392"/>
                </a:cubicBezTo>
                <a:cubicBezTo>
                  <a:pt x="7782" y="7266"/>
                  <a:pt x="8092" y="7082"/>
                  <a:pt x="8356" y="6853"/>
                </a:cubicBezTo>
                <a:cubicBezTo>
                  <a:pt x="8700" y="6554"/>
                  <a:pt x="8975" y="6199"/>
                  <a:pt x="9170" y="5786"/>
                </a:cubicBezTo>
                <a:cubicBezTo>
                  <a:pt x="9400" y="5326"/>
                  <a:pt x="9538" y="4821"/>
                  <a:pt x="9572" y="4305"/>
                </a:cubicBezTo>
                <a:cubicBezTo>
                  <a:pt x="9595" y="3743"/>
                  <a:pt x="9492" y="3180"/>
                  <a:pt x="9262" y="2664"/>
                </a:cubicBezTo>
                <a:cubicBezTo>
                  <a:pt x="9044" y="2159"/>
                  <a:pt x="8734" y="1700"/>
                  <a:pt x="8344" y="1321"/>
                </a:cubicBezTo>
                <a:cubicBezTo>
                  <a:pt x="7988" y="977"/>
                  <a:pt x="7598" y="690"/>
                  <a:pt x="7162" y="472"/>
                </a:cubicBezTo>
                <a:cubicBezTo>
                  <a:pt x="6818" y="299"/>
                  <a:pt x="6450" y="162"/>
                  <a:pt x="6072" y="81"/>
                </a:cubicBezTo>
                <a:cubicBezTo>
                  <a:pt x="5842" y="35"/>
                  <a:pt x="5601" y="1"/>
                  <a:pt x="5372"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1126;p60">
            <a:extLst>
              <a:ext uri="{FF2B5EF4-FFF2-40B4-BE49-F238E27FC236}">
                <a16:creationId xmlns:a16="http://schemas.microsoft.com/office/drawing/2014/main" id="{592E3363-0EB6-0DB7-811B-CDC66E1EEC3B}"/>
              </a:ext>
            </a:extLst>
          </p:cNvPr>
          <p:cNvSpPr/>
          <p:nvPr userDrawn="1"/>
        </p:nvSpPr>
        <p:spPr>
          <a:xfrm rot="4553285">
            <a:off x="7379235" y="2967380"/>
            <a:ext cx="111463" cy="187024"/>
          </a:xfrm>
          <a:custGeom>
            <a:avLst/>
            <a:gdLst/>
            <a:ahLst/>
            <a:cxnLst/>
            <a:rect l="l" t="t" r="r" b="b"/>
            <a:pathLst>
              <a:path w="9339" h="15670" extrusionOk="0">
                <a:moveTo>
                  <a:pt x="4917" y="4499"/>
                </a:moveTo>
                <a:cubicBezTo>
                  <a:pt x="4918" y="4500"/>
                  <a:pt x="4919" y="4501"/>
                  <a:pt x="4920" y="4502"/>
                </a:cubicBezTo>
                <a:cubicBezTo>
                  <a:pt x="4919" y="4501"/>
                  <a:pt x="4918" y="4500"/>
                  <a:pt x="4917" y="4499"/>
                </a:cubicBezTo>
                <a:close/>
                <a:moveTo>
                  <a:pt x="960" y="0"/>
                </a:moveTo>
                <a:cubicBezTo>
                  <a:pt x="950" y="0"/>
                  <a:pt x="132" y="5675"/>
                  <a:pt x="7" y="5868"/>
                </a:cubicBezTo>
                <a:cubicBezTo>
                  <a:pt x="1" y="5877"/>
                  <a:pt x="1" y="5882"/>
                  <a:pt x="5" y="5882"/>
                </a:cubicBezTo>
                <a:cubicBezTo>
                  <a:pt x="48" y="5882"/>
                  <a:pt x="590" y="5442"/>
                  <a:pt x="1017" y="5202"/>
                </a:cubicBezTo>
                <a:cubicBezTo>
                  <a:pt x="1086" y="11802"/>
                  <a:pt x="7663" y="6224"/>
                  <a:pt x="8581" y="15670"/>
                </a:cubicBezTo>
                <a:cubicBezTo>
                  <a:pt x="9339" y="5994"/>
                  <a:pt x="2291" y="10539"/>
                  <a:pt x="3164" y="4135"/>
                </a:cubicBezTo>
                <a:lnTo>
                  <a:pt x="3164" y="4135"/>
                </a:lnTo>
                <a:cubicBezTo>
                  <a:pt x="3810" y="4373"/>
                  <a:pt x="4836" y="4410"/>
                  <a:pt x="4917" y="4499"/>
                </a:cubicBezTo>
                <a:lnTo>
                  <a:pt x="4917" y="4499"/>
                </a:lnTo>
                <a:cubicBezTo>
                  <a:pt x="4491" y="3947"/>
                  <a:pt x="949" y="164"/>
                  <a:pt x="960" y="3"/>
                </a:cubicBezTo>
                <a:cubicBezTo>
                  <a:pt x="960" y="1"/>
                  <a:pt x="960" y="0"/>
                  <a:pt x="96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1127;p60">
            <a:extLst>
              <a:ext uri="{FF2B5EF4-FFF2-40B4-BE49-F238E27FC236}">
                <a16:creationId xmlns:a16="http://schemas.microsoft.com/office/drawing/2014/main" id="{9BEB74CE-0290-1A8F-FA35-F02DBD1D088A}"/>
              </a:ext>
            </a:extLst>
          </p:cNvPr>
          <p:cNvSpPr/>
          <p:nvPr userDrawn="1"/>
        </p:nvSpPr>
        <p:spPr>
          <a:xfrm>
            <a:off x="7430154" y="3894806"/>
            <a:ext cx="273047" cy="193583"/>
          </a:xfrm>
          <a:custGeom>
            <a:avLst/>
            <a:gdLst/>
            <a:ahLst/>
            <a:cxnLst/>
            <a:rect l="l" t="t" r="r" b="b"/>
            <a:pathLst>
              <a:path w="16586" h="11759" extrusionOk="0">
                <a:moveTo>
                  <a:pt x="8487" y="0"/>
                </a:moveTo>
                <a:cubicBezTo>
                  <a:pt x="8382" y="0"/>
                  <a:pt x="8277" y="2"/>
                  <a:pt x="8172" y="6"/>
                </a:cubicBezTo>
                <a:cubicBezTo>
                  <a:pt x="7587" y="40"/>
                  <a:pt x="6990" y="109"/>
                  <a:pt x="6416" y="236"/>
                </a:cubicBezTo>
                <a:cubicBezTo>
                  <a:pt x="5877" y="350"/>
                  <a:pt x="5337" y="500"/>
                  <a:pt x="4821" y="695"/>
                </a:cubicBezTo>
                <a:cubicBezTo>
                  <a:pt x="3926" y="1005"/>
                  <a:pt x="3065" y="1406"/>
                  <a:pt x="2239" y="1888"/>
                </a:cubicBezTo>
                <a:cubicBezTo>
                  <a:pt x="1665" y="2210"/>
                  <a:pt x="1114" y="2554"/>
                  <a:pt x="586" y="2944"/>
                </a:cubicBezTo>
                <a:cubicBezTo>
                  <a:pt x="207" y="3220"/>
                  <a:pt x="0" y="3392"/>
                  <a:pt x="0" y="3392"/>
                </a:cubicBezTo>
                <a:cubicBezTo>
                  <a:pt x="0" y="3392"/>
                  <a:pt x="241" y="3266"/>
                  <a:pt x="655" y="3059"/>
                </a:cubicBezTo>
                <a:cubicBezTo>
                  <a:pt x="1240" y="2783"/>
                  <a:pt x="1837" y="2542"/>
                  <a:pt x="2445" y="2336"/>
                </a:cubicBezTo>
                <a:cubicBezTo>
                  <a:pt x="3294" y="2026"/>
                  <a:pt x="4178" y="1796"/>
                  <a:pt x="5073" y="1647"/>
                </a:cubicBezTo>
                <a:cubicBezTo>
                  <a:pt x="5567" y="1555"/>
                  <a:pt x="6072" y="1510"/>
                  <a:pt x="6577" y="1487"/>
                </a:cubicBezTo>
                <a:cubicBezTo>
                  <a:pt x="6661" y="1485"/>
                  <a:pt x="6744" y="1484"/>
                  <a:pt x="6828" y="1484"/>
                </a:cubicBezTo>
                <a:cubicBezTo>
                  <a:pt x="7258" y="1484"/>
                  <a:pt x="7682" y="1509"/>
                  <a:pt x="8115" y="1567"/>
                </a:cubicBezTo>
                <a:cubicBezTo>
                  <a:pt x="8608" y="1636"/>
                  <a:pt x="9102" y="1751"/>
                  <a:pt x="9573" y="1911"/>
                </a:cubicBezTo>
                <a:cubicBezTo>
                  <a:pt x="9802" y="2003"/>
                  <a:pt x="10020" y="2095"/>
                  <a:pt x="10238" y="2198"/>
                </a:cubicBezTo>
                <a:cubicBezTo>
                  <a:pt x="10445" y="2301"/>
                  <a:pt x="10640" y="2416"/>
                  <a:pt x="10835" y="2542"/>
                </a:cubicBezTo>
                <a:cubicBezTo>
                  <a:pt x="11512" y="2979"/>
                  <a:pt x="12052" y="3587"/>
                  <a:pt x="12419" y="4310"/>
                </a:cubicBezTo>
                <a:cubicBezTo>
                  <a:pt x="12453" y="4379"/>
                  <a:pt x="12476" y="4448"/>
                  <a:pt x="12511" y="4528"/>
                </a:cubicBezTo>
                <a:lnTo>
                  <a:pt x="12545" y="4643"/>
                </a:lnTo>
                <a:lnTo>
                  <a:pt x="12580" y="4746"/>
                </a:lnTo>
                <a:cubicBezTo>
                  <a:pt x="12603" y="4815"/>
                  <a:pt x="12614" y="4884"/>
                  <a:pt x="12637" y="4953"/>
                </a:cubicBezTo>
                <a:cubicBezTo>
                  <a:pt x="12648" y="5010"/>
                  <a:pt x="12660" y="5090"/>
                  <a:pt x="12671" y="5182"/>
                </a:cubicBezTo>
                <a:cubicBezTo>
                  <a:pt x="12729" y="5458"/>
                  <a:pt x="12752" y="5745"/>
                  <a:pt x="12763" y="6043"/>
                </a:cubicBezTo>
                <a:cubicBezTo>
                  <a:pt x="12775" y="6353"/>
                  <a:pt x="12752" y="6674"/>
                  <a:pt x="12706" y="6984"/>
                </a:cubicBezTo>
                <a:lnTo>
                  <a:pt x="11845" y="6559"/>
                </a:lnTo>
                <a:cubicBezTo>
                  <a:pt x="11845" y="6559"/>
                  <a:pt x="11845" y="6559"/>
                  <a:pt x="11844" y="6559"/>
                </a:cubicBezTo>
                <a:lnTo>
                  <a:pt x="11844" y="6559"/>
                </a:lnTo>
                <a:cubicBezTo>
                  <a:pt x="11823" y="6559"/>
                  <a:pt x="14003" y="11656"/>
                  <a:pt x="13991" y="11759"/>
                </a:cubicBezTo>
                <a:lnTo>
                  <a:pt x="16585" y="6250"/>
                </a:lnTo>
                <a:lnTo>
                  <a:pt x="15816" y="6628"/>
                </a:lnTo>
                <a:cubicBezTo>
                  <a:pt x="15805" y="6318"/>
                  <a:pt x="15770" y="6009"/>
                  <a:pt x="15724" y="5710"/>
                </a:cubicBezTo>
                <a:cubicBezTo>
                  <a:pt x="15644" y="5286"/>
                  <a:pt x="15541" y="4861"/>
                  <a:pt x="15403" y="4448"/>
                </a:cubicBezTo>
                <a:cubicBezTo>
                  <a:pt x="15311" y="4195"/>
                  <a:pt x="15219" y="3943"/>
                  <a:pt x="15093" y="3702"/>
                </a:cubicBezTo>
                <a:lnTo>
                  <a:pt x="15001" y="3507"/>
                </a:lnTo>
                <a:lnTo>
                  <a:pt x="14898" y="3323"/>
                </a:lnTo>
                <a:cubicBezTo>
                  <a:pt x="14818" y="3197"/>
                  <a:pt x="14737" y="3070"/>
                  <a:pt x="14657" y="2956"/>
                </a:cubicBezTo>
                <a:cubicBezTo>
                  <a:pt x="13945" y="1946"/>
                  <a:pt x="12958" y="1154"/>
                  <a:pt x="11834" y="660"/>
                </a:cubicBezTo>
                <a:cubicBezTo>
                  <a:pt x="11535" y="534"/>
                  <a:pt x="11237" y="431"/>
                  <a:pt x="10938" y="350"/>
                </a:cubicBezTo>
                <a:cubicBezTo>
                  <a:pt x="10640" y="258"/>
                  <a:pt x="10330" y="190"/>
                  <a:pt x="10020" y="132"/>
                </a:cubicBezTo>
                <a:cubicBezTo>
                  <a:pt x="9515" y="46"/>
                  <a:pt x="9001" y="0"/>
                  <a:pt x="8487"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1128;p60">
            <a:extLst>
              <a:ext uri="{FF2B5EF4-FFF2-40B4-BE49-F238E27FC236}">
                <a16:creationId xmlns:a16="http://schemas.microsoft.com/office/drawing/2014/main" id="{23F37363-096C-5B99-AEB9-A7F54FF9D8FB}"/>
              </a:ext>
            </a:extLst>
          </p:cNvPr>
          <p:cNvSpPr/>
          <p:nvPr userDrawn="1"/>
        </p:nvSpPr>
        <p:spPr>
          <a:xfrm>
            <a:off x="7488470" y="3025619"/>
            <a:ext cx="329546" cy="169547"/>
          </a:xfrm>
          <a:custGeom>
            <a:avLst/>
            <a:gdLst/>
            <a:ahLst/>
            <a:cxnLst/>
            <a:rect l="l" t="t" r="r" b="b"/>
            <a:pathLst>
              <a:path w="20018" h="10299" extrusionOk="0">
                <a:moveTo>
                  <a:pt x="4570" y="1"/>
                </a:moveTo>
                <a:cubicBezTo>
                  <a:pt x="3120" y="1"/>
                  <a:pt x="1603" y="1141"/>
                  <a:pt x="1" y="4273"/>
                </a:cubicBezTo>
                <a:cubicBezTo>
                  <a:pt x="1391" y="2141"/>
                  <a:pt x="2699" y="1329"/>
                  <a:pt x="3952" y="1329"/>
                </a:cubicBezTo>
                <a:cubicBezTo>
                  <a:pt x="7955" y="1329"/>
                  <a:pt x="11394" y="9622"/>
                  <a:pt x="15152" y="9622"/>
                </a:cubicBezTo>
                <a:cubicBezTo>
                  <a:pt x="15857" y="9622"/>
                  <a:pt x="16575" y="9329"/>
                  <a:pt x="17309" y="8634"/>
                </a:cubicBezTo>
                <a:lnTo>
                  <a:pt x="17309" y="8634"/>
                </a:lnTo>
                <a:lnTo>
                  <a:pt x="16953" y="10298"/>
                </a:lnTo>
                <a:lnTo>
                  <a:pt x="20017" y="5593"/>
                </a:lnTo>
                <a:lnTo>
                  <a:pt x="15139" y="7532"/>
                </a:lnTo>
                <a:lnTo>
                  <a:pt x="16609" y="7658"/>
                </a:lnTo>
                <a:cubicBezTo>
                  <a:pt x="16139" y="8034"/>
                  <a:pt x="15670" y="8199"/>
                  <a:pt x="15198" y="8199"/>
                </a:cubicBezTo>
                <a:cubicBezTo>
                  <a:pt x="11870" y="8199"/>
                  <a:pt x="8458" y="1"/>
                  <a:pt x="4570"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1129;p60">
            <a:extLst>
              <a:ext uri="{FF2B5EF4-FFF2-40B4-BE49-F238E27FC236}">
                <a16:creationId xmlns:a16="http://schemas.microsoft.com/office/drawing/2014/main" id="{C0899E6C-9F11-0196-894F-4D3F0E64439D}"/>
              </a:ext>
            </a:extLst>
          </p:cNvPr>
          <p:cNvSpPr/>
          <p:nvPr userDrawn="1"/>
        </p:nvSpPr>
        <p:spPr>
          <a:xfrm rot="-5400000">
            <a:off x="7165050" y="3326312"/>
            <a:ext cx="330287" cy="251794"/>
          </a:xfrm>
          <a:custGeom>
            <a:avLst/>
            <a:gdLst/>
            <a:ahLst/>
            <a:cxnLst/>
            <a:rect l="l" t="t" r="r" b="b"/>
            <a:pathLst>
              <a:path w="20063" h="15295" extrusionOk="0">
                <a:moveTo>
                  <a:pt x="10657" y="1"/>
                </a:moveTo>
                <a:cubicBezTo>
                  <a:pt x="5482" y="1"/>
                  <a:pt x="1229" y="4371"/>
                  <a:pt x="2698" y="11301"/>
                </a:cubicBezTo>
                <a:lnTo>
                  <a:pt x="1" y="11404"/>
                </a:lnTo>
                <a:lnTo>
                  <a:pt x="5762" y="15295"/>
                </a:lnTo>
                <a:lnTo>
                  <a:pt x="6899" y="9166"/>
                </a:lnTo>
                <a:lnTo>
                  <a:pt x="4924" y="10543"/>
                </a:lnTo>
                <a:cubicBezTo>
                  <a:pt x="2470" y="5336"/>
                  <a:pt x="6367" y="689"/>
                  <a:pt x="11516" y="689"/>
                </a:cubicBezTo>
                <a:cubicBezTo>
                  <a:pt x="14266" y="689"/>
                  <a:pt x="17374" y="2014"/>
                  <a:pt x="20063" y="5287"/>
                </a:cubicBezTo>
                <a:cubicBezTo>
                  <a:pt x="17311" y="1626"/>
                  <a:pt x="13813" y="1"/>
                  <a:pt x="1065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1130;p60">
            <a:extLst>
              <a:ext uri="{FF2B5EF4-FFF2-40B4-BE49-F238E27FC236}">
                <a16:creationId xmlns:a16="http://schemas.microsoft.com/office/drawing/2014/main" id="{37C9CCD0-8FBE-6FCA-86D6-2BF3A10F3614}"/>
              </a:ext>
            </a:extLst>
          </p:cNvPr>
          <p:cNvSpPr/>
          <p:nvPr userDrawn="1"/>
        </p:nvSpPr>
        <p:spPr>
          <a:xfrm>
            <a:off x="7365885" y="4315063"/>
            <a:ext cx="378852" cy="132408"/>
          </a:xfrm>
          <a:custGeom>
            <a:avLst/>
            <a:gdLst/>
            <a:ahLst/>
            <a:cxnLst/>
            <a:rect l="l" t="t" r="r" b="b"/>
            <a:pathLst>
              <a:path w="23013" h="8043" extrusionOk="0">
                <a:moveTo>
                  <a:pt x="1" y="0"/>
                </a:moveTo>
                <a:cubicBezTo>
                  <a:pt x="692" y="1451"/>
                  <a:pt x="2555" y="5036"/>
                  <a:pt x="2617" y="5036"/>
                </a:cubicBezTo>
                <a:cubicBezTo>
                  <a:pt x="2619" y="5036"/>
                  <a:pt x="2619" y="5034"/>
                  <a:pt x="2618" y="5027"/>
                </a:cubicBezTo>
                <a:cubicBezTo>
                  <a:pt x="2572" y="4809"/>
                  <a:pt x="2606" y="4396"/>
                  <a:pt x="2606" y="3799"/>
                </a:cubicBezTo>
                <a:lnTo>
                  <a:pt x="2606" y="3799"/>
                </a:lnTo>
                <a:cubicBezTo>
                  <a:pt x="5605" y="6844"/>
                  <a:pt x="10284" y="8042"/>
                  <a:pt x="14640" y="8042"/>
                </a:cubicBezTo>
                <a:cubicBezTo>
                  <a:pt x="17887" y="8042"/>
                  <a:pt x="20954" y="7376"/>
                  <a:pt x="23013" y="6313"/>
                </a:cubicBezTo>
                <a:lnTo>
                  <a:pt x="23013" y="6313"/>
                </a:lnTo>
                <a:cubicBezTo>
                  <a:pt x="21156" y="6681"/>
                  <a:pt x="19225" y="6870"/>
                  <a:pt x="17312" y="6870"/>
                </a:cubicBezTo>
                <a:cubicBezTo>
                  <a:pt x="12073" y="6870"/>
                  <a:pt x="6972" y="5455"/>
                  <a:pt x="3903" y="2445"/>
                </a:cubicBezTo>
                <a:lnTo>
                  <a:pt x="3903" y="2445"/>
                </a:lnTo>
                <a:cubicBezTo>
                  <a:pt x="4326" y="2451"/>
                  <a:pt x="4772" y="2464"/>
                  <a:pt x="5081" y="2464"/>
                </a:cubicBezTo>
                <a:cubicBezTo>
                  <a:pt x="5352" y="2464"/>
                  <a:pt x="5518" y="2454"/>
                  <a:pt x="5475" y="2422"/>
                </a:cubicBezTo>
                <a:cubicBezTo>
                  <a:pt x="5395" y="2342"/>
                  <a:pt x="1" y="1"/>
                  <a:pt x="1"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2133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chemeClr val="accent1"/>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1F063A44-625B-6583-C048-CD6C4B5BACC3}"/>
              </a:ext>
            </a:extLst>
          </p:cNvPr>
          <p:cNvSpPr>
            <a:spLocks noGrp="1"/>
          </p:cNvSpPr>
          <p:nvPr>
            <p:ph type="ctrTitle" hasCustomPrompt="1"/>
          </p:nvPr>
        </p:nvSpPr>
        <p:spPr>
          <a:xfrm>
            <a:off x="712914" y="3101743"/>
            <a:ext cx="7944798" cy="654513"/>
          </a:xfrm>
          <a:prstGeom prst="rect">
            <a:avLst/>
          </a:prstGeom>
        </p:spPr>
        <p:txBody>
          <a:bodyPr anchor="b"/>
          <a:lstStyle>
            <a:lvl1pPr algn="l">
              <a:defRPr sz="3600" spc="0">
                <a:solidFill>
                  <a:schemeClr val="bg1"/>
                </a:solidFill>
                <a:latin typeface="Cambria" panose="02040503050406030204" pitchFamily="18" charset="0"/>
              </a:defRPr>
            </a:lvl1pPr>
          </a:lstStyle>
          <a:p>
            <a:r>
              <a:rPr lang="en-US" noProof="0"/>
              <a:t>CLICK TO EDIT MASTER TITLE STYLE</a:t>
            </a:r>
          </a:p>
        </p:txBody>
      </p:sp>
      <p:sp>
        <p:nvSpPr>
          <p:cNvPr id="23" name="Subtitle 2">
            <a:extLst>
              <a:ext uri="{FF2B5EF4-FFF2-40B4-BE49-F238E27FC236}">
                <a16:creationId xmlns:a16="http://schemas.microsoft.com/office/drawing/2014/main" id="{478B5838-B32C-FF83-207A-C0708E0851F7}"/>
              </a:ext>
            </a:extLst>
          </p:cNvPr>
          <p:cNvSpPr>
            <a:spLocks noGrp="1"/>
          </p:cNvSpPr>
          <p:nvPr>
            <p:ph type="subTitle" idx="10"/>
          </p:nvPr>
        </p:nvSpPr>
        <p:spPr>
          <a:xfrm>
            <a:off x="712914" y="3885662"/>
            <a:ext cx="6980159" cy="299833"/>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2" name="Slide Number Placeholder 5">
            <a:extLst>
              <a:ext uri="{FF2B5EF4-FFF2-40B4-BE49-F238E27FC236}">
                <a16:creationId xmlns:a16="http://schemas.microsoft.com/office/drawing/2014/main" id="{EA233017-D557-D9DC-A792-F119433A20A2}"/>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grpSp>
        <p:nvGrpSpPr>
          <p:cNvPr id="3" name="Group 2">
            <a:extLst>
              <a:ext uri="{FF2B5EF4-FFF2-40B4-BE49-F238E27FC236}">
                <a16:creationId xmlns:a16="http://schemas.microsoft.com/office/drawing/2014/main" id="{E9FC8883-FF7E-0CFE-9A0C-17409063FCC9}"/>
              </a:ext>
            </a:extLst>
          </p:cNvPr>
          <p:cNvGrpSpPr/>
          <p:nvPr userDrawn="1"/>
        </p:nvGrpSpPr>
        <p:grpSpPr>
          <a:xfrm>
            <a:off x="803126" y="0"/>
            <a:ext cx="1431723" cy="548088"/>
            <a:chOff x="5371587" y="-3"/>
            <a:chExt cx="1431723" cy="516660"/>
          </a:xfrm>
          <a:solidFill>
            <a:schemeClr val="bg1">
              <a:alpha val="40000"/>
            </a:schemeClr>
          </a:solidFill>
        </p:grpSpPr>
        <p:sp>
          <p:nvSpPr>
            <p:cNvPr id="4" name="Rectangle 3">
              <a:extLst>
                <a:ext uri="{FF2B5EF4-FFF2-40B4-BE49-F238E27FC236}">
                  <a16:creationId xmlns:a16="http://schemas.microsoft.com/office/drawing/2014/main" id="{F657F243-B8A9-7271-B7D4-FB67DF6E2D33}"/>
                </a:ext>
              </a:extLst>
            </p:cNvPr>
            <p:cNvSpPr/>
            <p:nvPr userDrawn="1"/>
          </p:nvSpPr>
          <p:spPr>
            <a:xfrm>
              <a:off x="5371587" y="0"/>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EBA35E6-84F1-3D12-771F-88A8C51D5FD5}"/>
                </a:ext>
              </a:extLst>
            </p:cNvPr>
            <p:cNvSpPr/>
            <p:nvPr userDrawn="1"/>
          </p:nvSpPr>
          <p:spPr>
            <a:xfrm>
              <a:off x="5635789"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CEC58AC-A7BD-3666-AA8A-F0C9B9CDB21B}"/>
                </a:ext>
              </a:extLst>
            </p:cNvPr>
            <p:cNvSpPr/>
            <p:nvPr userDrawn="1"/>
          </p:nvSpPr>
          <p:spPr>
            <a:xfrm>
              <a:off x="5899991"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1971DCD-790D-F653-226C-A99370956047}"/>
                </a:ext>
              </a:extLst>
            </p:cNvPr>
            <p:cNvSpPr/>
            <p:nvPr userDrawn="1"/>
          </p:nvSpPr>
          <p:spPr>
            <a:xfrm>
              <a:off x="6164193"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6786E1F-00F0-8E01-E2BF-7E0276E9906B}"/>
                </a:ext>
              </a:extLst>
            </p:cNvPr>
            <p:cNvSpPr/>
            <p:nvPr userDrawn="1"/>
          </p:nvSpPr>
          <p:spPr>
            <a:xfrm>
              <a:off x="6428395"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0393E6-9407-E11D-B273-3F40054589F0}"/>
                </a:ext>
              </a:extLst>
            </p:cNvPr>
            <p:cNvSpPr/>
            <p:nvPr userDrawn="1"/>
          </p:nvSpPr>
          <p:spPr>
            <a:xfrm>
              <a:off x="6692597" y="-3"/>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9640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C5A5F339-695F-819E-6935-9313AB60D836}"/>
              </a:ext>
            </a:extLst>
          </p:cNvPr>
          <p:cNvSpPr>
            <a:spLocks noGrp="1"/>
          </p:cNvSpPr>
          <p:nvPr>
            <p:ph type="pic" idx="1"/>
          </p:nvPr>
        </p:nvSpPr>
        <p:spPr>
          <a:xfrm>
            <a:off x="8215953" y="0"/>
            <a:ext cx="3976047" cy="4462817"/>
          </a:xfrm>
          <a:prstGeom prst="rect">
            <a:avLst/>
          </a:prstGeom>
          <a:noFill/>
        </p:spPr>
        <p:txBody>
          <a:bodyPr/>
          <a:lstStyle>
            <a:lvl1pPr marL="0" indent="0">
              <a:buNone/>
              <a:defRPr sz="16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noProof="0"/>
              <a:t>Click icon to add picture</a:t>
            </a:r>
          </a:p>
        </p:txBody>
      </p:sp>
      <p:sp>
        <p:nvSpPr>
          <p:cNvPr id="31" name="Slide Number Placeholder 5">
            <a:extLst>
              <a:ext uri="{FF2B5EF4-FFF2-40B4-BE49-F238E27FC236}">
                <a16:creationId xmlns:a16="http://schemas.microsoft.com/office/drawing/2014/main" id="{88C0F220-14B1-2D1C-7A4F-77AED79C14C1}"/>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grpSp>
        <p:nvGrpSpPr>
          <p:cNvPr id="32" name="Group 31">
            <a:extLst>
              <a:ext uri="{FF2B5EF4-FFF2-40B4-BE49-F238E27FC236}">
                <a16:creationId xmlns:a16="http://schemas.microsoft.com/office/drawing/2014/main" id="{6CE63516-71E5-26E6-CBB7-B0EF708AD62E}"/>
              </a:ext>
            </a:extLst>
          </p:cNvPr>
          <p:cNvGrpSpPr/>
          <p:nvPr userDrawn="1"/>
        </p:nvGrpSpPr>
        <p:grpSpPr>
          <a:xfrm>
            <a:off x="803126" y="0"/>
            <a:ext cx="1431723" cy="548088"/>
            <a:chOff x="5371587" y="-3"/>
            <a:chExt cx="1431723" cy="516660"/>
          </a:xfrm>
          <a:solidFill>
            <a:schemeClr val="bg1">
              <a:alpha val="40000"/>
            </a:schemeClr>
          </a:solidFill>
        </p:grpSpPr>
        <p:sp>
          <p:nvSpPr>
            <p:cNvPr id="33" name="Rectangle 32">
              <a:extLst>
                <a:ext uri="{FF2B5EF4-FFF2-40B4-BE49-F238E27FC236}">
                  <a16:creationId xmlns:a16="http://schemas.microsoft.com/office/drawing/2014/main" id="{4E5A7FC0-497C-0F54-CC54-2A5C6E277BB3}"/>
                </a:ext>
              </a:extLst>
            </p:cNvPr>
            <p:cNvSpPr/>
            <p:nvPr userDrawn="1"/>
          </p:nvSpPr>
          <p:spPr>
            <a:xfrm>
              <a:off x="5371587" y="0"/>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AEE6CD7-AF47-7C0D-E538-1C738AB255E7}"/>
                </a:ext>
              </a:extLst>
            </p:cNvPr>
            <p:cNvSpPr/>
            <p:nvPr userDrawn="1"/>
          </p:nvSpPr>
          <p:spPr>
            <a:xfrm>
              <a:off x="5635789"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2D9C1E-7D85-1D6A-6810-98D6A187274C}"/>
                </a:ext>
              </a:extLst>
            </p:cNvPr>
            <p:cNvSpPr/>
            <p:nvPr userDrawn="1"/>
          </p:nvSpPr>
          <p:spPr>
            <a:xfrm>
              <a:off x="5899991" y="-1"/>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647C056-7EA5-1394-8B76-4F8B3958A0CF}"/>
                </a:ext>
              </a:extLst>
            </p:cNvPr>
            <p:cNvSpPr/>
            <p:nvPr userDrawn="1"/>
          </p:nvSpPr>
          <p:spPr>
            <a:xfrm>
              <a:off x="6164193"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9F65447-A912-A64C-6618-A6A020DC3745}"/>
                </a:ext>
              </a:extLst>
            </p:cNvPr>
            <p:cNvSpPr/>
            <p:nvPr userDrawn="1"/>
          </p:nvSpPr>
          <p:spPr>
            <a:xfrm>
              <a:off x="6428395" y="-2"/>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54345D85-FED9-908A-7910-E181D3EC51D0}"/>
                </a:ext>
              </a:extLst>
            </p:cNvPr>
            <p:cNvSpPr/>
            <p:nvPr userDrawn="1"/>
          </p:nvSpPr>
          <p:spPr>
            <a:xfrm>
              <a:off x="6692597" y="-3"/>
              <a:ext cx="110713" cy="51665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323A054-80B1-27D0-9CE3-0E79D01FD816}"/>
              </a:ext>
            </a:extLst>
          </p:cNvPr>
          <p:cNvSpPr>
            <a:spLocks noGrp="1"/>
          </p:cNvSpPr>
          <p:nvPr>
            <p:ph type="ctrTitle" hasCustomPrompt="1"/>
          </p:nvPr>
        </p:nvSpPr>
        <p:spPr>
          <a:xfrm>
            <a:off x="712914" y="2188578"/>
            <a:ext cx="4609713" cy="1081295"/>
          </a:xfrm>
          <a:prstGeom prst="rect">
            <a:avLst/>
          </a:prstGeom>
        </p:spPr>
        <p:txBody>
          <a:bodyPr anchor="b"/>
          <a:lstStyle>
            <a:lvl1pPr algn="l">
              <a:defRPr sz="3600" spc="0">
                <a:solidFill>
                  <a:schemeClr val="bg1"/>
                </a:solidFill>
                <a:latin typeface="Cambria" panose="02040503050406030204" pitchFamily="18" charset="0"/>
              </a:defRPr>
            </a:lvl1pPr>
          </a:lstStyle>
          <a:p>
            <a:r>
              <a:rPr lang="en-US" noProof="0"/>
              <a:t>CLICK TO EDIT MASTER TITLE STYLE</a:t>
            </a:r>
          </a:p>
        </p:txBody>
      </p:sp>
      <p:sp>
        <p:nvSpPr>
          <p:cNvPr id="3" name="Subtitle 2">
            <a:extLst>
              <a:ext uri="{FF2B5EF4-FFF2-40B4-BE49-F238E27FC236}">
                <a16:creationId xmlns:a16="http://schemas.microsoft.com/office/drawing/2014/main" id="{261A3B5A-5079-DCBA-C8CC-C7C5554DE8EA}"/>
              </a:ext>
            </a:extLst>
          </p:cNvPr>
          <p:cNvSpPr>
            <a:spLocks noGrp="1"/>
          </p:cNvSpPr>
          <p:nvPr>
            <p:ph type="subTitle" idx="10"/>
          </p:nvPr>
        </p:nvSpPr>
        <p:spPr>
          <a:xfrm>
            <a:off x="712915" y="3399279"/>
            <a:ext cx="4746190" cy="577156"/>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Picture Placeholder 2">
            <a:extLst>
              <a:ext uri="{FF2B5EF4-FFF2-40B4-BE49-F238E27FC236}">
                <a16:creationId xmlns:a16="http://schemas.microsoft.com/office/drawing/2014/main" id="{8BAE27BB-451A-10E5-32BC-2B65E79A76A6}"/>
              </a:ext>
            </a:extLst>
          </p:cNvPr>
          <p:cNvSpPr>
            <a:spLocks noGrp="1"/>
          </p:cNvSpPr>
          <p:nvPr>
            <p:ph type="pic" idx="11"/>
          </p:nvPr>
        </p:nvSpPr>
        <p:spPr>
          <a:xfrm>
            <a:off x="8214881" y="4462817"/>
            <a:ext cx="3976047" cy="2036394"/>
          </a:xfrm>
          <a:prstGeom prst="rect">
            <a:avLst/>
          </a:prstGeom>
          <a:noFill/>
        </p:spPr>
        <p:txBody>
          <a:bodyPr/>
          <a:lstStyle>
            <a:lvl1pPr marL="0" indent="0">
              <a:buNone/>
              <a:defRPr sz="16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noProof="0"/>
              <a:t>Click icon to add picture</a:t>
            </a:r>
          </a:p>
        </p:txBody>
      </p:sp>
      <p:sp>
        <p:nvSpPr>
          <p:cNvPr id="5" name="Picture Placeholder 2">
            <a:extLst>
              <a:ext uri="{FF2B5EF4-FFF2-40B4-BE49-F238E27FC236}">
                <a16:creationId xmlns:a16="http://schemas.microsoft.com/office/drawing/2014/main" id="{237F27DD-868D-95DC-B1F9-2BE2B5FB4869}"/>
              </a:ext>
            </a:extLst>
          </p:cNvPr>
          <p:cNvSpPr>
            <a:spLocks noGrp="1"/>
          </p:cNvSpPr>
          <p:nvPr>
            <p:ph type="pic" idx="12"/>
          </p:nvPr>
        </p:nvSpPr>
        <p:spPr>
          <a:xfrm>
            <a:off x="0" y="4462817"/>
            <a:ext cx="8214881" cy="2036394"/>
          </a:xfrm>
          <a:prstGeom prst="rect">
            <a:avLst/>
          </a:prstGeom>
          <a:noFill/>
        </p:spPr>
        <p:txBody>
          <a:bodyPr/>
          <a:lstStyle>
            <a:lvl1pPr marL="0" indent="0">
              <a:buNone/>
              <a:defRPr sz="1600">
                <a:solidFill>
                  <a:schemeClr val="bg1"/>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noProof="0"/>
              <a:t>Click icon to add picture</a:t>
            </a:r>
          </a:p>
        </p:txBody>
      </p:sp>
    </p:spTree>
    <p:extLst>
      <p:ext uri="{BB962C8B-B14F-4D97-AF65-F5344CB8AC3E}">
        <p14:creationId xmlns:p14="http://schemas.microsoft.com/office/powerpoint/2010/main" val="735424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4.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10.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4.png"/><Relationship Id="rId5" Type="http://schemas.openxmlformats.org/officeDocument/2006/relationships/slideLayout" Target="../slideLayouts/slideLayout19.xml"/><Relationship Id="rId10" Type="http://schemas.openxmlformats.org/officeDocument/2006/relationships/theme" Target="../theme/theme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4.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4.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5" Type="http://schemas.openxmlformats.org/officeDocument/2006/relationships/image" Target="../media/image4.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4.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theme" Target="../theme/theme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4.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9.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32209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987" r:id="rId3"/>
    <p:sldLayoutId id="2147483988" r:id="rId4"/>
    <p:sldLayoutId id="2147484003" r:id="rId5"/>
    <p:sldLayoutId id="2147483787" r:id="rId6"/>
    <p:sldLayoutId id="214748379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C319C4-D833-BD2C-EC07-8BF67E5239A7}"/>
              </a:ext>
            </a:extLst>
          </p:cNvPr>
          <p:cNvSpPr/>
          <p:nvPr userDrawn="1"/>
        </p:nvSpPr>
        <p:spPr>
          <a:xfrm>
            <a:off x="0" y="6498523"/>
            <a:ext cx="12192000" cy="359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DE6DE0-F5DD-697A-E19D-135260F6CA50}"/>
              </a:ext>
            </a:extLst>
          </p:cNvPr>
          <p:cNvSpPr txBox="1"/>
          <p:nvPr userDrawn="1"/>
        </p:nvSpPr>
        <p:spPr>
          <a:xfrm>
            <a:off x="3649455" y="6539762"/>
            <a:ext cx="4893088" cy="276999"/>
          </a:xfrm>
          <a:prstGeom prst="rect">
            <a:avLst/>
          </a:prstGeom>
          <a:noFill/>
        </p:spPr>
        <p:txBody>
          <a:bodyPr wrap="square" rtlCol="0">
            <a:spAutoFit/>
          </a:bodyPr>
          <a:lstStyle/>
          <a:p>
            <a:pPr algn="ctr"/>
            <a:r>
              <a:rPr lang="en-US" sz="1200" spc="300">
                <a:solidFill>
                  <a:schemeClr val="bg1"/>
                </a:solidFill>
              </a:rPr>
              <a:t>CELEBRATING 50 YEARS</a:t>
            </a:r>
          </a:p>
        </p:txBody>
      </p:sp>
      <p:sp>
        <p:nvSpPr>
          <p:cNvPr id="14" name="Slide Number Placeholder 5">
            <a:extLst>
              <a:ext uri="{FF2B5EF4-FFF2-40B4-BE49-F238E27FC236}">
                <a16:creationId xmlns:a16="http://schemas.microsoft.com/office/drawing/2014/main" id="{B0621EF6-2080-C71F-1A95-679265643D60}"/>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pic>
        <p:nvPicPr>
          <p:cNvPr id="2" name="Picture 1" descr="A picture containing drawing&#10;&#10;Description automatically generated">
            <a:extLst>
              <a:ext uri="{FF2B5EF4-FFF2-40B4-BE49-F238E27FC236}">
                <a16:creationId xmlns:a16="http://schemas.microsoft.com/office/drawing/2014/main" id="{270E428D-56B1-7909-5761-F3B3C0C9B38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43681" y="6558020"/>
            <a:ext cx="770719" cy="242260"/>
          </a:xfrm>
          <a:prstGeom prst="rect">
            <a:avLst/>
          </a:prstGeom>
        </p:spPr>
      </p:pic>
    </p:spTree>
    <p:extLst>
      <p:ext uri="{BB962C8B-B14F-4D97-AF65-F5344CB8AC3E}">
        <p14:creationId xmlns:p14="http://schemas.microsoft.com/office/powerpoint/2010/main" val="90393763"/>
      </p:ext>
    </p:extLst>
  </p:cSld>
  <p:clrMap bg1="lt1" tx1="dk1" bg2="lt2" tx2="dk2" accent1="accent1" accent2="accent2" accent3="accent3" accent4="accent4" accent5="accent5" accent6="accent6" hlink="hlink" folHlink="folHlink"/>
  <p:sldLayoutIdLst>
    <p:sldLayoutId id="2147484001" r:id="rId1"/>
    <p:sldLayoutId id="2147483649" r:id="rId2"/>
    <p:sldLayoutId id="2147484008" r:id="rId3"/>
    <p:sldLayoutId id="2147484010" r:id="rId4"/>
    <p:sldLayoutId id="214748401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C319C4-D833-BD2C-EC07-8BF67E5239A7}"/>
              </a:ext>
            </a:extLst>
          </p:cNvPr>
          <p:cNvSpPr/>
          <p:nvPr userDrawn="1"/>
        </p:nvSpPr>
        <p:spPr>
          <a:xfrm>
            <a:off x="0" y="6498523"/>
            <a:ext cx="12192000" cy="359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DE6DE0-F5DD-697A-E19D-135260F6CA50}"/>
              </a:ext>
            </a:extLst>
          </p:cNvPr>
          <p:cNvSpPr txBox="1"/>
          <p:nvPr userDrawn="1"/>
        </p:nvSpPr>
        <p:spPr>
          <a:xfrm>
            <a:off x="3649455" y="6539762"/>
            <a:ext cx="4893088" cy="276999"/>
          </a:xfrm>
          <a:prstGeom prst="rect">
            <a:avLst/>
          </a:prstGeom>
          <a:noFill/>
        </p:spPr>
        <p:txBody>
          <a:bodyPr wrap="square" rtlCol="0">
            <a:spAutoFit/>
          </a:bodyPr>
          <a:lstStyle/>
          <a:p>
            <a:pPr algn="ctr"/>
            <a:r>
              <a:rPr lang="en-US" sz="1200" spc="300">
                <a:solidFill>
                  <a:schemeClr val="bg1"/>
                </a:solidFill>
              </a:rPr>
              <a:t>CELEBRATING 50 YEARS</a:t>
            </a:r>
          </a:p>
        </p:txBody>
      </p:sp>
      <p:sp>
        <p:nvSpPr>
          <p:cNvPr id="14" name="Slide Number Placeholder 5">
            <a:extLst>
              <a:ext uri="{FF2B5EF4-FFF2-40B4-BE49-F238E27FC236}">
                <a16:creationId xmlns:a16="http://schemas.microsoft.com/office/drawing/2014/main" id="{B0621EF6-2080-C71F-1A95-679265643D60}"/>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pic>
        <p:nvPicPr>
          <p:cNvPr id="2" name="Picture 1" descr="A picture containing drawing&#10;&#10;Description automatically generated">
            <a:extLst>
              <a:ext uri="{FF2B5EF4-FFF2-40B4-BE49-F238E27FC236}">
                <a16:creationId xmlns:a16="http://schemas.microsoft.com/office/drawing/2014/main" id="{270E428D-56B1-7909-5761-F3B3C0C9B38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43681" y="6558020"/>
            <a:ext cx="770719" cy="242260"/>
          </a:xfrm>
          <a:prstGeom prst="rect">
            <a:avLst/>
          </a:prstGeom>
        </p:spPr>
      </p:pic>
    </p:spTree>
    <p:extLst>
      <p:ext uri="{BB962C8B-B14F-4D97-AF65-F5344CB8AC3E}">
        <p14:creationId xmlns:p14="http://schemas.microsoft.com/office/powerpoint/2010/main" val="3402738764"/>
      </p:ext>
    </p:extLst>
  </p:cSld>
  <p:clrMap bg1="lt1" tx1="dk1" bg2="lt2" tx2="dk2" accent1="accent1" accent2="accent2" accent3="accent3" accent4="accent4" accent5="accent5" accent6="accent6" hlink="hlink" folHlink="folHlink"/>
  <p:sldLayoutIdLst>
    <p:sldLayoutId id="2147483812" r:id="rId1"/>
    <p:sldLayoutId id="2147483814" r:id="rId2"/>
    <p:sldLayoutId id="2147483815" r:id="rId3"/>
    <p:sldLayoutId id="214748401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C319C4-D833-BD2C-EC07-8BF67E5239A7}"/>
              </a:ext>
            </a:extLst>
          </p:cNvPr>
          <p:cNvSpPr/>
          <p:nvPr userDrawn="1"/>
        </p:nvSpPr>
        <p:spPr>
          <a:xfrm>
            <a:off x="0" y="6498523"/>
            <a:ext cx="12192000" cy="359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DE6DE0-F5DD-697A-E19D-135260F6CA50}"/>
              </a:ext>
            </a:extLst>
          </p:cNvPr>
          <p:cNvSpPr txBox="1"/>
          <p:nvPr userDrawn="1"/>
        </p:nvSpPr>
        <p:spPr>
          <a:xfrm>
            <a:off x="3649455" y="6539762"/>
            <a:ext cx="4893088" cy="276999"/>
          </a:xfrm>
          <a:prstGeom prst="rect">
            <a:avLst/>
          </a:prstGeom>
          <a:noFill/>
        </p:spPr>
        <p:txBody>
          <a:bodyPr wrap="square" rtlCol="0">
            <a:spAutoFit/>
          </a:bodyPr>
          <a:lstStyle/>
          <a:p>
            <a:pPr algn="ctr"/>
            <a:r>
              <a:rPr lang="en-US" sz="1200" spc="300">
                <a:solidFill>
                  <a:schemeClr val="bg1"/>
                </a:solidFill>
              </a:rPr>
              <a:t>CELEBRATING 50 YEARS</a:t>
            </a:r>
          </a:p>
        </p:txBody>
      </p:sp>
      <p:sp>
        <p:nvSpPr>
          <p:cNvPr id="14" name="Slide Number Placeholder 5">
            <a:extLst>
              <a:ext uri="{FF2B5EF4-FFF2-40B4-BE49-F238E27FC236}">
                <a16:creationId xmlns:a16="http://schemas.microsoft.com/office/drawing/2014/main" id="{B0621EF6-2080-C71F-1A95-679265643D60}"/>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pic>
        <p:nvPicPr>
          <p:cNvPr id="2" name="Picture 1" descr="A picture containing drawing&#10;&#10;Description automatically generated">
            <a:extLst>
              <a:ext uri="{FF2B5EF4-FFF2-40B4-BE49-F238E27FC236}">
                <a16:creationId xmlns:a16="http://schemas.microsoft.com/office/drawing/2014/main" id="{270E428D-56B1-7909-5761-F3B3C0C9B38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681" y="6558020"/>
            <a:ext cx="770719" cy="242260"/>
          </a:xfrm>
          <a:prstGeom prst="rect">
            <a:avLst/>
          </a:prstGeom>
        </p:spPr>
      </p:pic>
    </p:spTree>
    <p:extLst>
      <p:ext uri="{BB962C8B-B14F-4D97-AF65-F5344CB8AC3E}">
        <p14:creationId xmlns:p14="http://schemas.microsoft.com/office/powerpoint/2010/main" val="74593947"/>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C319C4-D833-BD2C-EC07-8BF67E5239A7}"/>
              </a:ext>
            </a:extLst>
          </p:cNvPr>
          <p:cNvSpPr/>
          <p:nvPr userDrawn="1"/>
        </p:nvSpPr>
        <p:spPr>
          <a:xfrm>
            <a:off x="0" y="6498523"/>
            <a:ext cx="12192000" cy="359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DE6DE0-F5DD-697A-E19D-135260F6CA50}"/>
              </a:ext>
            </a:extLst>
          </p:cNvPr>
          <p:cNvSpPr txBox="1"/>
          <p:nvPr userDrawn="1"/>
        </p:nvSpPr>
        <p:spPr>
          <a:xfrm>
            <a:off x="3649455" y="6539762"/>
            <a:ext cx="4893088" cy="276999"/>
          </a:xfrm>
          <a:prstGeom prst="rect">
            <a:avLst/>
          </a:prstGeom>
          <a:noFill/>
        </p:spPr>
        <p:txBody>
          <a:bodyPr wrap="square" rtlCol="0">
            <a:spAutoFit/>
          </a:bodyPr>
          <a:lstStyle/>
          <a:p>
            <a:pPr algn="ctr"/>
            <a:r>
              <a:rPr lang="en-US" sz="1200" spc="300">
                <a:solidFill>
                  <a:schemeClr val="bg1"/>
                </a:solidFill>
              </a:rPr>
              <a:t>CELEBRATING 50 YEARS</a:t>
            </a:r>
          </a:p>
        </p:txBody>
      </p:sp>
      <p:sp>
        <p:nvSpPr>
          <p:cNvPr id="14" name="Slide Number Placeholder 5">
            <a:extLst>
              <a:ext uri="{FF2B5EF4-FFF2-40B4-BE49-F238E27FC236}">
                <a16:creationId xmlns:a16="http://schemas.microsoft.com/office/drawing/2014/main" id="{B0621EF6-2080-C71F-1A95-679265643D60}"/>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pic>
        <p:nvPicPr>
          <p:cNvPr id="2" name="Picture 1" descr="A picture containing drawing&#10;&#10;Description automatically generated">
            <a:extLst>
              <a:ext uri="{FF2B5EF4-FFF2-40B4-BE49-F238E27FC236}">
                <a16:creationId xmlns:a16="http://schemas.microsoft.com/office/drawing/2014/main" id="{270E428D-56B1-7909-5761-F3B3C0C9B384}"/>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43681" y="6558020"/>
            <a:ext cx="770719" cy="242260"/>
          </a:xfrm>
          <a:prstGeom prst="rect">
            <a:avLst/>
          </a:prstGeom>
        </p:spPr>
      </p:pic>
    </p:spTree>
    <p:extLst>
      <p:ext uri="{BB962C8B-B14F-4D97-AF65-F5344CB8AC3E}">
        <p14:creationId xmlns:p14="http://schemas.microsoft.com/office/powerpoint/2010/main" val="4149882459"/>
      </p:ext>
    </p:extLst>
  </p:cSld>
  <p:clrMap bg1="lt1" tx1="dk1" bg2="lt2" tx2="dk2" accent1="accent1" accent2="accent2" accent3="accent3" accent4="accent4" accent5="accent5" accent6="accent6" hlink="hlink" folHlink="folHlink"/>
  <p:sldLayoutIdLst>
    <p:sldLayoutId id="2147483837" r:id="rId1"/>
    <p:sldLayoutId id="2147483839" r:id="rId2"/>
    <p:sldLayoutId id="2147483840" r:id="rId3"/>
    <p:sldLayoutId id="2147483842" r:id="rId4"/>
    <p:sldLayoutId id="2147483963" r:id="rId5"/>
    <p:sldLayoutId id="2147483964" r:id="rId6"/>
    <p:sldLayoutId id="2147483965" r:id="rId7"/>
    <p:sldLayoutId id="2147483969" r:id="rId8"/>
    <p:sldLayoutId id="2147484012"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C319C4-D833-BD2C-EC07-8BF67E5239A7}"/>
              </a:ext>
            </a:extLst>
          </p:cNvPr>
          <p:cNvSpPr/>
          <p:nvPr userDrawn="1"/>
        </p:nvSpPr>
        <p:spPr>
          <a:xfrm>
            <a:off x="0" y="6498523"/>
            <a:ext cx="12192000" cy="359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DE6DE0-F5DD-697A-E19D-135260F6CA50}"/>
              </a:ext>
            </a:extLst>
          </p:cNvPr>
          <p:cNvSpPr txBox="1"/>
          <p:nvPr userDrawn="1"/>
        </p:nvSpPr>
        <p:spPr>
          <a:xfrm>
            <a:off x="3649455" y="6539762"/>
            <a:ext cx="4893088" cy="276999"/>
          </a:xfrm>
          <a:prstGeom prst="rect">
            <a:avLst/>
          </a:prstGeom>
          <a:noFill/>
        </p:spPr>
        <p:txBody>
          <a:bodyPr wrap="square" rtlCol="0">
            <a:spAutoFit/>
          </a:bodyPr>
          <a:lstStyle/>
          <a:p>
            <a:pPr algn="ctr"/>
            <a:r>
              <a:rPr lang="en-US" sz="1200" spc="300">
                <a:solidFill>
                  <a:schemeClr val="bg1"/>
                </a:solidFill>
              </a:rPr>
              <a:t>CELEBRATING 50 YEARS</a:t>
            </a:r>
          </a:p>
        </p:txBody>
      </p:sp>
      <p:sp>
        <p:nvSpPr>
          <p:cNvPr id="14" name="Slide Number Placeholder 5">
            <a:extLst>
              <a:ext uri="{FF2B5EF4-FFF2-40B4-BE49-F238E27FC236}">
                <a16:creationId xmlns:a16="http://schemas.microsoft.com/office/drawing/2014/main" id="{B0621EF6-2080-C71F-1A95-679265643D60}"/>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pic>
        <p:nvPicPr>
          <p:cNvPr id="2" name="Picture 1" descr="A picture containing drawing&#10;&#10;Description automatically generated">
            <a:extLst>
              <a:ext uri="{FF2B5EF4-FFF2-40B4-BE49-F238E27FC236}">
                <a16:creationId xmlns:a16="http://schemas.microsoft.com/office/drawing/2014/main" id="{270E428D-56B1-7909-5761-F3B3C0C9B38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681" y="6558020"/>
            <a:ext cx="770719" cy="242260"/>
          </a:xfrm>
          <a:prstGeom prst="rect">
            <a:avLst/>
          </a:prstGeom>
        </p:spPr>
      </p:pic>
    </p:spTree>
    <p:extLst>
      <p:ext uri="{BB962C8B-B14F-4D97-AF65-F5344CB8AC3E}">
        <p14:creationId xmlns:p14="http://schemas.microsoft.com/office/powerpoint/2010/main" val="3301394698"/>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90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C319C4-D833-BD2C-EC07-8BF67E5239A7}"/>
              </a:ext>
            </a:extLst>
          </p:cNvPr>
          <p:cNvSpPr/>
          <p:nvPr userDrawn="1"/>
        </p:nvSpPr>
        <p:spPr>
          <a:xfrm>
            <a:off x="0" y="6498523"/>
            <a:ext cx="12192000" cy="359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DE6DE0-F5DD-697A-E19D-135260F6CA50}"/>
              </a:ext>
            </a:extLst>
          </p:cNvPr>
          <p:cNvSpPr txBox="1"/>
          <p:nvPr userDrawn="1"/>
        </p:nvSpPr>
        <p:spPr>
          <a:xfrm>
            <a:off x="3649455" y="6539762"/>
            <a:ext cx="4893088" cy="276999"/>
          </a:xfrm>
          <a:prstGeom prst="rect">
            <a:avLst/>
          </a:prstGeom>
          <a:noFill/>
        </p:spPr>
        <p:txBody>
          <a:bodyPr wrap="square" rtlCol="0">
            <a:spAutoFit/>
          </a:bodyPr>
          <a:lstStyle/>
          <a:p>
            <a:pPr algn="ctr"/>
            <a:r>
              <a:rPr lang="en-US" sz="1200" spc="300">
                <a:solidFill>
                  <a:schemeClr val="bg1"/>
                </a:solidFill>
              </a:rPr>
              <a:t>CELEBRATING 50 YEARS</a:t>
            </a:r>
          </a:p>
        </p:txBody>
      </p:sp>
      <p:sp>
        <p:nvSpPr>
          <p:cNvPr id="14" name="Slide Number Placeholder 5">
            <a:extLst>
              <a:ext uri="{FF2B5EF4-FFF2-40B4-BE49-F238E27FC236}">
                <a16:creationId xmlns:a16="http://schemas.microsoft.com/office/drawing/2014/main" id="{B0621EF6-2080-C71F-1A95-679265643D60}"/>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pic>
        <p:nvPicPr>
          <p:cNvPr id="2" name="Picture 1" descr="A picture containing drawing&#10;&#10;Description automatically generated">
            <a:extLst>
              <a:ext uri="{FF2B5EF4-FFF2-40B4-BE49-F238E27FC236}">
                <a16:creationId xmlns:a16="http://schemas.microsoft.com/office/drawing/2014/main" id="{270E428D-56B1-7909-5761-F3B3C0C9B38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681" y="6558020"/>
            <a:ext cx="770719" cy="242260"/>
          </a:xfrm>
          <a:prstGeom prst="rect">
            <a:avLst/>
          </a:prstGeom>
        </p:spPr>
      </p:pic>
    </p:spTree>
    <p:extLst>
      <p:ext uri="{BB962C8B-B14F-4D97-AF65-F5344CB8AC3E}">
        <p14:creationId xmlns:p14="http://schemas.microsoft.com/office/powerpoint/2010/main" val="95933942"/>
      </p:ext>
    </p:extLst>
  </p:cSld>
  <p:clrMap bg1="lt1" tx1="dk1" bg2="lt2" tx2="dk2" accent1="accent1" accent2="accent2" accent3="accent3" accent4="accent4" accent5="accent5" accent6="accent6" hlink="hlink" folHlink="folHlink"/>
  <p:sldLayoutIdLst>
    <p:sldLayoutId id="2147483981" r:id="rId1"/>
    <p:sldLayoutId id="2147483970" r:id="rId2"/>
    <p:sldLayoutId id="214748394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C319C4-D833-BD2C-EC07-8BF67E5239A7}"/>
              </a:ext>
            </a:extLst>
          </p:cNvPr>
          <p:cNvSpPr/>
          <p:nvPr userDrawn="1"/>
        </p:nvSpPr>
        <p:spPr>
          <a:xfrm>
            <a:off x="0" y="6498523"/>
            <a:ext cx="12192000" cy="359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DE6DE0-F5DD-697A-E19D-135260F6CA50}"/>
              </a:ext>
            </a:extLst>
          </p:cNvPr>
          <p:cNvSpPr txBox="1"/>
          <p:nvPr userDrawn="1"/>
        </p:nvSpPr>
        <p:spPr>
          <a:xfrm>
            <a:off x="3649455" y="6539762"/>
            <a:ext cx="4893088" cy="276999"/>
          </a:xfrm>
          <a:prstGeom prst="rect">
            <a:avLst/>
          </a:prstGeom>
          <a:noFill/>
        </p:spPr>
        <p:txBody>
          <a:bodyPr wrap="square" rtlCol="0">
            <a:spAutoFit/>
          </a:bodyPr>
          <a:lstStyle/>
          <a:p>
            <a:pPr algn="ctr"/>
            <a:r>
              <a:rPr lang="en-US" sz="1200" spc="300">
                <a:solidFill>
                  <a:schemeClr val="bg1"/>
                </a:solidFill>
              </a:rPr>
              <a:t>CELEBRATING 50 YEARS</a:t>
            </a:r>
          </a:p>
        </p:txBody>
      </p:sp>
      <p:sp>
        <p:nvSpPr>
          <p:cNvPr id="14" name="Slide Number Placeholder 5">
            <a:extLst>
              <a:ext uri="{FF2B5EF4-FFF2-40B4-BE49-F238E27FC236}">
                <a16:creationId xmlns:a16="http://schemas.microsoft.com/office/drawing/2014/main" id="{B0621EF6-2080-C71F-1A95-679265643D60}"/>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pic>
        <p:nvPicPr>
          <p:cNvPr id="2" name="Picture 1" descr="A picture containing drawing&#10;&#10;Description automatically generated">
            <a:extLst>
              <a:ext uri="{FF2B5EF4-FFF2-40B4-BE49-F238E27FC236}">
                <a16:creationId xmlns:a16="http://schemas.microsoft.com/office/drawing/2014/main" id="{270E428D-56B1-7909-5761-F3B3C0C9B38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3681" y="6558020"/>
            <a:ext cx="770719" cy="242260"/>
          </a:xfrm>
          <a:prstGeom prst="rect">
            <a:avLst/>
          </a:prstGeom>
        </p:spPr>
      </p:pic>
    </p:spTree>
    <p:extLst>
      <p:ext uri="{BB962C8B-B14F-4D97-AF65-F5344CB8AC3E}">
        <p14:creationId xmlns:p14="http://schemas.microsoft.com/office/powerpoint/2010/main" val="1858663026"/>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C319C4-D833-BD2C-EC07-8BF67E5239A7}"/>
              </a:ext>
            </a:extLst>
          </p:cNvPr>
          <p:cNvSpPr/>
          <p:nvPr userDrawn="1"/>
        </p:nvSpPr>
        <p:spPr>
          <a:xfrm>
            <a:off x="0" y="6498523"/>
            <a:ext cx="12192000" cy="359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DE6DE0-F5DD-697A-E19D-135260F6CA50}"/>
              </a:ext>
            </a:extLst>
          </p:cNvPr>
          <p:cNvSpPr txBox="1"/>
          <p:nvPr userDrawn="1"/>
        </p:nvSpPr>
        <p:spPr>
          <a:xfrm>
            <a:off x="3649455" y="6539762"/>
            <a:ext cx="4893088" cy="276999"/>
          </a:xfrm>
          <a:prstGeom prst="rect">
            <a:avLst/>
          </a:prstGeom>
          <a:noFill/>
        </p:spPr>
        <p:txBody>
          <a:bodyPr wrap="square" rtlCol="0">
            <a:spAutoFit/>
          </a:bodyPr>
          <a:lstStyle/>
          <a:p>
            <a:pPr algn="ctr"/>
            <a:r>
              <a:rPr lang="en-US" sz="1200" spc="300">
                <a:solidFill>
                  <a:schemeClr val="bg1"/>
                </a:solidFill>
              </a:rPr>
              <a:t>CELEBRATING 50 YEARS</a:t>
            </a:r>
          </a:p>
        </p:txBody>
      </p:sp>
      <p:sp>
        <p:nvSpPr>
          <p:cNvPr id="14" name="Slide Number Placeholder 5">
            <a:extLst>
              <a:ext uri="{FF2B5EF4-FFF2-40B4-BE49-F238E27FC236}">
                <a16:creationId xmlns:a16="http://schemas.microsoft.com/office/drawing/2014/main" id="{B0621EF6-2080-C71F-1A95-679265643D60}"/>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pic>
        <p:nvPicPr>
          <p:cNvPr id="2" name="Picture 1" descr="A picture containing drawing&#10;&#10;Description automatically generated">
            <a:extLst>
              <a:ext uri="{FF2B5EF4-FFF2-40B4-BE49-F238E27FC236}">
                <a16:creationId xmlns:a16="http://schemas.microsoft.com/office/drawing/2014/main" id="{270E428D-56B1-7909-5761-F3B3C0C9B38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43681" y="6558020"/>
            <a:ext cx="770719" cy="242260"/>
          </a:xfrm>
          <a:prstGeom prst="rect">
            <a:avLst/>
          </a:prstGeom>
        </p:spPr>
      </p:pic>
    </p:spTree>
    <p:extLst>
      <p:ext uri="{BB962C8B-B14F-4D97-AF65-F5344CB8AC3E}">
        <p14:creationId xmlns:p14="http://schemas.microsoft.com/office/powerpoint/2010/main" val="2559339303"/>
      </p:ext>
    </p:extLst>
  </p:cSld>
  <p:clrMap bg1="lt1" tx1="dk1" bg2="lt2" tx2="dk2" accent1="accent1" accent2="accent2" accent3="accent3" accent4="accent4" accent5="accent5" accent6="accent6" hlink="hlink" folHlink="folHlink"/>
  <p:sldLayoutIdLst>
    <p:sldLayoutId id="2147483893" r:id="rId1"/>
    <p:sldLayoutId id="2147483896" r:id="rId2"/>
    <p:sldLayoutId id="2147483897" r:id="rId3"/>
    <p:sldLayoutId id="2147483898" r:id="rId4"/>
    <p:sldLayoutId id="214748390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C319C4-D833-BD2C-EC07-8BF67E5239A7}"/>
              </a:ext>
            </a:extLst>
          </p:cNvPr>
          <p:cNvSpPr/>
          <p:nvPr userDrawn="1"/>
        </p:nvSpPr>
        <p:spPr>
          <a:xfrm>
            <a:off x="0" y="6498523"/>
            <a:ext cx="12192000" cy="359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DE6DE0-F5DD-697A-E19D-135260F6CA50}"/>
              </a:ext>
            </a:extLst>
          </p:cNvPr>
          <p:cNvSpPr txBox="1"/>
          <p:nvPr userDrawn="1"/>
        </p:nvSpPr>
        <p:spPr>
          <a:xfrm>
            <a:off x="3649455" y="6539762"/>
            <a:ext cx="4893088" cy="276999"/>
          </a:xfrm>
          <a:prstGeom prst="rect">
            <a:avLst/>
          </a:prstGeom>
          <a:noFill/>
        </p:spPr>
        <p:txBody>
          <a:bodyPr wrap="square" rtlCol="0">
            <a:spAutoFit/>
          </a:bodyPr>
          <a:lstStyle/>
          <a:p>
            <a:pPr algn="ctr"/>
            <a:r>
              <a:rPr lang="en-US" sz="1200" spc="300">
                <a:solidFill>
                  <a:schemeClr val="bg1"/>
                </a:solidFill>
              </a:rPr>
              <a:t>CELEBRATING 50 YEARS</a:t>
            </a:r>
          </a:p>
        </p:txBody>
      </p:sp>
      <p:sp>
        <p:nvSpPr>
          <p:cNvPr id="14" name="Slide Number Placeholder 5">
            <a:extLst>
              <a:ext uri="{FF2B5EF4-FFF2-40B4-BE49-F238E27FC236}">
                <a16:creationId xmlns:a16="http://schemas.microsoft.com/office/drawing/2014/main" id="{B0621EF6-2080-C71F-1A95-679265643D60}"/>
              </a:ext>
            </a:extLst>
          </p:cNvPr>
          <p:cNvSpPr>
            <a:spLocks noGrp="1"/>
          </p:cNvSpPr>
          <p:nvPr>
            <p:ph type="sldNum" sz="quarter" idx="4"/>
          </p:nvPr>
        </p:nvSpPr>
        <p:spPr>
          <a:xfrm>
            <a:off x="11785961" y="6539762"/>
            <a:ext cx="345545" cy="277000"/>
          </a:xfrm>
          <a:prstGeom prst="rect">
            <a:avLst/>
          </a:prstGeom>
          <a:noFill/>
          <a:ln w="6350">
            <a:noFill/>
          </a:ln>
        </p:spPr>
        <p:txBody>
          <a:bodyPr vert="horz" lIns="0" tIns="0" rIns="0" bIns="0" rtlCol="0" anchor="ctr"/>
          <a:lstStyle>
            <a:lvl1pPr algn="ctr">
              <a:defRPr sz="1200" b="0" i="0">
                <a:solidFill>
                  <a:schemeClr val="bg1"/>
                </a:solidFill>
                <a:latin typeface="+mn-lt"/>
              </a:defRPr>
            </a:lvl1pPr>
          </a:lstStyle>
          <a:p>
            <a:fld id="{4B73C415-D670-4716-A5EC-CC4D52CA2BAC}" type="slidenum">
              <a:rPr lang="en-US" smtClean="0"/>
              <a:pPr/>
              <a:t>‹#›</a:t>
            </a:fld>
            <a:endParaRPr lang="en-US"/>
          </a:p>
        </p:txBody>
      </p:sp>
      <p:pic>
        <p:nvPicPr>
          <p:cNvPr id="2" name="Picture 1" descr="A picture containing drawing&#10;&#10;Description automatically generated">
            <a:extLst>
              <a:ext uri="{FF2B5EF4-FFF2-40B4-BE49-F238E27FC236}">
                <a16:creationId xmlns:a16="http://schemas.microsoft.com/office/drawing/2014/main" id="{270E428D-56B1-7909-5761-F3B3C0C9B38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43681" y="6558020"/>
            <a:ext cx="770719" cy="242260"/>
          </a:xfrm>
          <a:prstGeom prst="rect">
            <a:avLst/>
          </a:prstGeom>
        </p:spPr>
      </p:pic>
    </p:spTree>
    <p:extLst>
      <p:ext uri="{BB962C8B-B14F-4D97-AF65-F5344CB8AC3E}">
        <p14:creationId xmlns:p14="http://schemas.microsoft.com/office/powerpoint/2010/main" val="4194627213"/>
      </p:ext>
    </p:extLst>
  </p:cSld>
  <p:clrMap bg1="lt1" tx1="dk1" bg2="lt2" tx2="dk2" accent1="accent1" accent2="accent2" accent3="accent3" accent4="accent4" accent5="accent5" accent6="accent6" hlink="hlink" folHlink="folHlink"/>
  <p:sldLayoutIdLst>
    <p:sldLayoutId id="2147483966" r:id="rId1"/>
    <p:sldLayoutId id="2147483979" r:id="rId2"/>
    <p:sldLayoutId id="2147483977" r:id="rId3"/>
    <p:sldLayoutId id="2147483978" r:id="rId4"/>
    <p:sldLayoutId id="214748398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27.jpeg"/><Relationship Id="rId4" Type="http://schemas.openxmlformats.org/officeDocument/2006/relationships/image" Target="../media/image26.jpeg"/></Relationships>
</file>

<file path=ppt/slides/_rels/slide10.xml.rels><?xml version="1.0" encoding="UTF-8" standalone="yes"?>
<Relationships xmlns="http://schemas.openxmlformats.org/package/2006/relationships"><Relationship Id="rId3" Type="http://schemas.openxmlformats.org/officeDocument/2006/relationships/hyperlink" Target="http://www.ncsl.org/" TargetMode="External"/><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40.jpeg"/></Relationships>
</file>

<file path=ppt/slides/_rels/slide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hyperlink" Target="https://creativecommons.org/licenses/by-nc/3.0/" TargetMode="External"/><Relationship Id="rId4" Type="http://schemas.openxmlformats.org/officeDocument/2006/relationships/hyperlink" Target="https://www.flickr.com/photos/jstephenconn/1126152376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s://thelongdrive.wordpress.com/tag/health-car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hyperlink" Target="https://creativecommons.org/licenses/by-nc-sa/3.0/" TargetMode="External"/><Relationship Id="rId4" Type="http://schemas.openxmlformats.org/officeDocument/2006/relationships/hyperlink" Target="https://www.flickr.com/photos/jimnix/503907901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hyperlink" Target="https://creativecommons.org/licenses/by-sa/3.0/" TargetMode="External"/><Relationship Id="rId4" Type="http://schemas.openxmlformats.org/officeDocument/2006/relationships/hyperlink" Target="https://commons.wikimedia.org/wiki/Template:Potd/2008-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CC02C91-2EEC-AC90-697D-BCDB4ABEE186}"/>
              </a:ext>
            </a:extLst>
          </p:cNvPr>
          <p:cNvSpPr>
            <a:spLocks noGrp="1"/>
          </p:cNvSpPr>
          <p:nvPr>
            <p:ph type="ctrTitle"/>
          </p:nvPr>
        </p:nvSpPr>
        <p:spPr>
          <a:xfrm>
            <a:off x="873180" y="1313888"/>
            <a:ext cx="5943917" cy="1081295"/>
          </a:xfrm>
        </p:spPr>
        <p:txBody>
          <a:bodyPr/>
          <a:lstStyle/>
          <a:p>
            <a:r>
              <a:rPr lang="en-US" dirty="0"/>
              <a:t>Working with State Legislators</a:t>
            </a:r>
          </a:p>
        </p:txBody>
      </p:sp>
      <p:sp>
        <p:nvSpPr>
          <p:cNvPr id="25" name="Subtitle 24">
            <a:extLst>
              <a:ext uri="{FF2B5EF4-FFF2-40B4-BE49-F238E27FC236}">
                <a16:creationId xmlns:a16="http://schemas.microsoft.com/office/drawing/2014/main" id="{5A4720E2-4D79-186D-67BA-61937D0EFF62}"/>
              </a:ext>
            </a:extLst>
          </p:cNvPr>
          <p:cNvSpPr>
            <a:spLocks noGrp="1"/>
          </p:cNvSpPr>
          <p:nvPr>
            <p:ph type="subTitle" idx="10"/>
          </p:nvPr>
        </p:nvSpPr>
        <p:spPr>
          <a:xfrm>
            <a:off x="804354" y="2849386"/>
            <a:ext cx="5852477" cy="577156"/>
          </a:xfrm>
        </p:spPr>
        <p:txBody>
          <a:bodyPr/>
          <a:lstStyle/>
          <a:p>
            <a:r>
              <a:rPr lang="en-US" dirty="0"/>
              <a:t>Indiana Election Administrator’s Conference, Dec 2025</a:t>
            </a:r>
          </a:p>
          <a:p>
            <a:r>
              <a:rPr lang="en-US" dirty="0"/>
              <a:t>Katy Owens Hubler, director, Elections &amp; Redistricting</a:t>
            </a:r>
          </a:p>
          <a:p>
            <a:r>
              <a:rPr lang="en-US" dirty="0"/>
              <a:t>National Conference of State Legislatures (NCSL)</a:t>
            </a:r>
          </a:p>
        </p:txBody>
      </p:sp>
      <p:pic>
        <p:nvPicPr>
          <p:cNvPr id="6" name="Picture Placeholder 5" descr="Photo of a rotunda">
            <a:extLst>
              <a:ext uri="{FF2B5EF4-FFF2-40B4-BE49-F238E27FC236}">
                <a16:creationId xmlns:a16="http://schemas.microsoft.com/office/drawing/2014/main" id="{BBADAE53-C3A7-7E26-A516-4788A0C55664}"/>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a:stretch/>
        </p:blipFill>
        <p:spPr>
          <a:xfrm>
            <a:off x="8215953" y="0"/>
            <a:ext cx="3976047" cy="4462817"/>
          </a:xfrm>
        </p:spPr>
      </p:pic>
      <p:pic>
        <p:nvPicPr>
          <p:cNvPr id="23" name="Picture Placeholder 22" descr="Photo of a legislative chamber">
            <a:extLst>
              <a:ext uri="{FF2B5EF4-FFF2-40B4-BE49-F238E27FC236}">
                <a16:creationId xmlns:a16="http://schemas.microsoft.com/office/drawing/2014/main" id="{681E2E53-04F2-58AD-6F35-A0A26D314C6A}"/>
              </a:ext>
            </a:extLst>
          </p:cNvPr>
          <p:cNvPicPr>
            <a:picLocks noGrp="1" noChangeAspect="1"/>
          </p:cNvPicPr>
          <p:nvPr>
            <p:ph type="pic" idx="12"/>
          </p:nvPr>
        </p:nvPicPr>
        <p:blipFill rotWithShape="1">
          <a:blip r:embed="rId4" cstate="screen">
            <a:extLst>
              <a:ext uri="{28A0092B-C50C-407E-A947-70E740481C1C}">
                <a14:useLocalDpi xmlns:a14="http://schemas.microsoft.com/office/drawing/2010/main"/>
              </a:ext>
            </a:extLst>
          </a:blip>
          <a:srcRect/>
          <a:stretch/>
        </p:blipFill>
        <p:spPr>
          <a:xfrm>
            <a:off x="0" y="4462817"/>
            <a:ext cx="8214881" cy="2036394"/>
          </a:xfrm>
        </p:spPr>
      </p:pic>
      <p:pic>
        <p:nvPicPr>
          <p:cNvPr id="5" name="Picture Placeholder 4" descr="Image of Grecian columns">
            <a:extLst>
              <a:ext uri="{FF2B5EF4-FFF2-40B4-BE49-F238E27FC236}">
                <a16:creationId xmlns:a16="http://schemas.microsoft.com/office/drawing/2014/main" id="{E50D26DB-A914-2B09-469F-A49FFA1188EE}"/>
              </a:ext>
            </a:extLst>
          </p:cNvPr>
          <p:cNvPicPr>
            <a:picLocks noGrp="1" noChangeAspect="1"/>
          </p:cNvPicPr>
          <p:nvPr>
            <p:ph type="pic" idx="11"/>
          </p:nvPr>
        </p:nvPicPr>
        <p:blipFill>
          <a:blip r:embed="rId5" cstate="screen">
            <a:extLst>
              <a:ext uri="{28A0092B-C50C-407E-A947-70E740481C1C}">
                <a14:useLocalDpi xmlns:a14="http://schemas.microsoft.com/office/drawing/2010/main"/>
              </a:ext>
            </a:extLst>
          </a:blip>
          <a:srcRect/>
          <a:stretch>
            <a:fillRect/>
          </a:stretch>
        </p:blipFill>
        <p:spPr/>
      </p:pic>
      <p:sp>
        <p:nvSpPr>
          <p:cNvPr id="7" name="Slide Number Placeholder 5">
            <a:extLst>
              <a:ext uri="{FF2B5EF4-FFF2-40B4-BE49-F238E27FC236}">
                <a16:creationId xmlns:a16="http://schemas.microsoft.com/office/drawing/2014/main" id="{47FFAABB-876D-8B9B-B968-87B7225CCD1B}"/>
              </a:ext>
            </a:extLst>
          </p:cNvPr>
          <p:cNvSpPr>
            <a:spLocks noGrp="1"/>
          </p:cNvSpPr>
          <p:nvPr>
            <p:ph type="sldNum" sz="quarter" idx="4"/>
          </p:nvPr>
        </p:nvSpPr>
        <p:spPr>
          <a:xfrm>
            <a:off x="11785961" y="6539762"/>
            <a:ext cx="345545" cy="277000"/>
          </a:xfrm>
        </p:spPr>
        <p:txBody>
          <a:bodyPr/>
          <a:lstStyle>
            <a:lvl1pPr algn="ctr">
              <a:defRPr sz="1200" b="0" i="0">
                <a:solidFill>
                  <a:schemeClr val="accent5"/>
                </a:solidFill>
                <a:latin typeface="+mn-lt"/>
              </a:defRPr>
            </a:lvl1pPr>
          </a:lstStyle>
          <a:p>
            <a:fld id="{4B73C415-D670-4716-A5EC-CC4D52CA2BAC}" type="slidenum">
              <a:rPr lang="en-US" smtClean="0"/>
              <a:pPr/>
              <a:t>1</a:t>
            </a:fld>
            <a:endParaRPr lang="en-US"/>
          </a:p>
        </p:txBody>
      </p:sp>
    </p:spTree>
    <p:extLst>
      <p:ext uri="{BB962C8B-B14F-4D97-AF65-F5344CB8AC3E}">
        <p14:creationId xmlns:p14="http://schemas.microsoft.com/office/powerpoint/2010/main" val="3956849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6B401-DCF2-6EBA-2BD4-565F8A6E9DF8}"/>
              </a:ext>
            </a:extLst>
          </p:cNvPr>
          <p:cNvSpPr>
            <a:spLocks noGrp="1"/>
          </p:cNvSpPr>
          <p:nvPr>
            <p:ph type="title"/>
          </p:nvPr>
        </p:nvSpPr>
        <p:spPr>
          <a:xfrm>
            <a:off x="1009064" y="3429000"/>
            <a:ext cx="9447292" cy="432000"/>
          </a:xfrm>
        </p:spPr>
        <p:txBody>
          <a:bodyPr/>
          <a:lstStyle/>
          <a:p>
            <a:r>
              <a:rPr lang="en-US" dirty="0"/>
              <a:t>Thank you for having me!</a:t>
            </a:r>
          </a:p>
        </p:txBody>
      </p:sp>
      <p:sp>
        <p:nvSpPr>
          <p:cNvPr id="4" name="Content Placeholder 3">
            <a:extLst>
              <a:ext uri="{FF2B5EF4-FFF2-40B4-BE49-F238E27FC236}">
                <a16:creationId xmlns:a16="http://schemas.microsoft.com/office/drawing/2014/main" id="{09DFF931-6037-4028-D989-CB7E8089BBF7}"/>
              </a:ext>
            </a:extLst>
          </p:cNvPr>
          <p:cNvSpPr>
            <a:spLocks noGrp="1"/>
          </p:cNvSpPr>
          <p:nvPr>
            <p:ph sz="quarter" idx="30"/>
          </p:nvPr>
        </p:nvSpPr>
        <p:spPr>
          <a:xfrm>
            <a:off x="1009065" y="4295885"/>
            <a:ext cx="2848486" cy="1581798"/>
          </a:xfrm>
        </p:spPr>
        <p:txBody>
          <a:bodyPr/>
          <a:lstStyle/>
          <a:p>
            <a:pPr lvl="0"/>
            <a:r>
              <a:rPr lang="en-US"/>
              <a:t>Katy Owens Hubler</a:t>
            </a:r>
          </a:p>
          <a:p>
            <a:pPr lvl="0"/>
            <a:r>
              <a:rPr lang="en-US"/>
              <a:t>Director, Elections &amp; Redistricting</a:t>
            </a:r>
          </a:p>
          <a:p>
            <a:pPr lvl="0"/>
            <a:r>
              <a:rPr lang="en-US"/>
              <a:t>Katy.owenshubler@ncsl.org</a:t>
            </a:r>
          </a:p>
          <a:p>
            <a:pPr lvl="0"/>
            <a:endParaRPr lang="en-US"/>
          </a:p>
        </p:txBody>
      </p:sp>
      <p:sp>
        <p:nvSpPr>
          <p:cNvPr id="5" name="Content Placeholder 4">
            <a:extLst>
              <a:ext uri="{FF2B5EF4-FFF2-40B4-BE49-F238E27FC236}">
                <a16:creationId xmlns:a16="http://schemas.microsoft.com/office/drawing/2014/main" id="{0BEBE987-190F-4D72-655D-7C552671CF0C}"/>
              </a:ext>
            </a:extLst>
          </p:cNvPr>
          <p:cNvSpPr>
            <a:spLocks noGrp="1"/>
          </p:cNvSpPr>
          <p:nvPr>
            <p:ph sz="quarter" idx="31"/>
          </p:nvPr>
        </p:nvSpPr>
        <p:spPr>
          <a:xfrm>
            <a:off x="5496410" y="4295885"/>
            <a:ext cx="1848394" cy="1241315"/>
          </a:xfrm>
        </p:spPr>
        <p:txBody>
          <a:bodyPr/>
          <a:lstStyle/>
          <a:p>
            <a:r>
              <a:rPr lang="en-US">
                <a:hlinkClick r:id="rId3">
                  <a:extLst>
                    <a:ext uri="{A12FA001-AC4F-418D-AE19-62706E023703}">
                      <ahyp:hlinkClr xmlns:ahyp="http://schemas.microsoft.com/office/drawing/2018/hyperlinkcolor" val="tx"/>
                    </a:ext>
                  </a:extLst>
                </a:hlinkClick>
              </a:rPr>
              <a:t>www.ncsl.org</a:t>
            </a:r>
            <a:endParaRPr lang="en-US"/>
          </a:p>
          <a:p>
            <a:endParaRPr lang="en-US"/>
          </a:p>
          <a:p>
            <a:br>
              <a:rPr lang="en-US"/>
            </a:br>
            <a:br>
              <a:rPr lang="en-US"/>
            </a:br>
            <a:r>
              <a:rPr lang="en-US"/>
              <a:t>@NCSLorg</a:t>
            </a:r>
          </a:p>
        </p:txBody>
      </p:sp>
      <p:sp>
        <p:nvSpPr>
          <p:cNvPr id="6" name="Content Placeholder 5">
            <a:extLst>
              <a:ext uri="{FF2B5EF4-FFF2-40B4-BE49-F238E27FC236}">
                <a16:creationId xmlns:a16="http://schemas.microsoft.com/office/drawing/2014/main" id="{6D4EC391-7FED-0B21-2315-7C734D1575AD}"/>
              </a:ext>
            </a:extLst>
          </p:cNvPr>
          <p:cNvSpPr>
            <a:spLocks noGrp="1"/>
          </p:cNvSpPr>
          <p:nvPr>
            <p:ph sz="quarter" idx="33"/>
          </p:nvPr>
        </p:nvSpPr>
        <p:spPr>
          <a:xfrm>
            <a:off x="8702361" y="4295885"/>
            <a:ext cx="2370218" cy="1581798"/>
          </a:xfrm>
        </p:spPr>
        <p:txBody>
          <a:bodyPr/>
          <a:lstStyle/>
          <a:p>
            <a:r>
              <a:rPr lang="en-US"/>
              <a:t>Denver </a:t>
            </a:r>
            <a:br>
              <a:rPr lang="en-US"/>
            </a:br>
            <a:r>
              <a:rPr lang="en-US"/>
              <a:t>7700 East First Place, </a:t>
            </a:r>
            <a:br>
              <a:rPr lang="en-US"/>
            </a:br>
            <a:r>
              <a:rPr lang="en-US"/>
              <a:t>Denver CO 80230  </a:t>
            </a:r>
          </a:p>
          <a:p>
            <a:br>
              <a:rPr lang="en-US"/>
            </a:br>
            <a:r>
              <a:rPr lang="en-US"/>
              <a:t>Washington D.C. </a:t>
            </a:r>
          </a:p>
          <a:p>
            <a:r>
              <a:rPr lang="en-US"/>
              <a:t>444 North Capitol Street, N.W. </a:t>
            </a:r>
            <a:br>
              <a:rPr lang="en-US"/>
            </a:br>
            <a:r>
              <a:rPr lang="en-US"/>
              <a:t>Suite 515, </a:t>
            </a:r>
            <a:br>
              <a:rPr lang="en-US"/>
            </a:br>
            <a:r>
              <a:rPr lang="en-US"/>
              <a:t>Washington, D.C. 20001</a:t>
            </a:r>
          </a:p>
        </p:txBody>
      </p:sp>
      <p:pic>
        <p:nvPicPr>
          <p:cNvPr id="9" name="Picture Placeholder 8">
            <a:extLst>
              <a:ext uri="{FF2B5EF4-FFF2-40B4-BE49-F238E27FC236}">
                <a16:creationId xmlns:a16="http://schemas.microsoft.com/office/drawing/2014/main" id="{9034D799-92EA-DF9A-036C-49CC02A2E718}"/>
              </a:ext>
              <a:ext uri="{C183D7F6-B498-43B3-948B-1728B52AA6E4}">
                <adec:decorative xmlns:adec="http://schemas.microsoft.com/office/drawing/2017/decorative" val="1"/>
              </a:ext>
            </a:extLst>
          </p:cNvPr>
          <p:cNvPicPr>
            <a:picLocks noGrp="1" noChangeAspect="1"/>
          </p:cNvPicPr>
          <p:nvPr>
            <p:ph type="pic" sz="quarter" idx="34"/>
          </p:nvPr>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0" y="0"/>
            <a:ext cx="12192000" cy="2887663"/>
          </a:xfrm>
        </p:spPr>
      </p:pic>
    </p:spTree>
    <p:extLst>
      <p:ext uri="{BB962C8B-B14F-4D97-AF65-F5344CB8AC3E}">
        <p14:creationId xmlns:p14="http://schemas.microsoft.com/office/powerpoint/2010/main" val="449007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428ED-E8E6-4EBE-8C7C-8E6E2E5012C8}"/>
              </a:ext>
            </a:extLst>
          </p:cNvPr>
          <p:cNvSpPr>
            <a:spLocks noGrp="1"/>
          </p:cNvSpPr>
          <p:nvPr>
            <p:ph type="ctrTitle"/>
          </p:nvPr>
        </p:nvSpPr>
        <p:spPr/>
        <p:txBody>
          <a:bodyPr/>
          <a:lstStyle/>
          <a:p>
            <a:r>
              <a:rPr lang="en-US" spc="0" dirty="0"/>
              <a:t>How NCSL Strengthens Legislatures</a:t>
            </a:r>
          </a:p>
        </p:txBody>
      </p:sp>
      <p:sp>
        <p:nvSpPr>
          <p:cNvPr id="5" name="Text Placeholder 4">
            <a:extLst>
              <a:ext uri="{FF2B5EF4-FFF2-40B4-BE49-F238E27FC236}">
                <a16:creationId xmlns:a16="http://schemas.microsoft.com/office/drawing/2014/main" id="{A96AA788-5F14-43DB-B035-1BC6DA150990}"/>
              </a:ext>
            </a:extLst>
          </p:cNvPr>
          <p:cNvSpPr>
            <a:spLocks noGrp="1"/>
          </p:cNvSpPr>
          <p:nvPr>
            <p:ph type="subTitle" idx="12"/>
          </p:nvPr>
        </p:nvSpPr>
        <p:spPr>
          <a:xfrm>
            <a:off x="543759" y="4031879"/>
            <a:ext cx="1979613" cy="299833"/>
          </a:xfrm>
        </p:spPr>
        <p:txBody>
          <a:bodyPr/>
          <a:lstStyle/>
          <a:p>
            <a:r>
              <a:rPr lang="en-US" sz="2000" dirty="0">
                <a:solidFill>
                  <a:schemeClr val="tx1"/>
                </a:solidFill>
              </a:rPr>
              <a:t>Policy Research</a:t>
            </a:r>
          </a:p>
        </p:txBody>
      </p:sp>
      <p:pic>
        <p:nvPicPr>
          <p:cNvPr id="26" name="Picture Placeholder 25" descr="Woman using a computer">
            <a:extLst>
              <a:ext uri="{FF2B5EF4-FFF2-40B4-BE49-F238E27FC236}">
                <a16:creationId xmlns:a16="http://schemas.microsoft.com/office/drawing/2014/main" id="{2C58245C-A0CC-40DE-B098-E414A0B2A220}"/>
              </a:ext>
            </a:extLst>
          </p:cNvPr>
          <p:cNvPicPr>
            <a:picLocks noGrp="1" noChangeAspect="1"/>
          </p:cNvPicPr>
          <p:nvPr>
            <p:ph type="pic" sz="quarter" idx="4294967295"/>
          </p:nvPr>
        </p:nvPicPr>
        <p:blipFill>
          <a:blip r:embed="rId3" cstate="print">
            <a:duotone>
              <a:prstClr val="black"/>
              <a:schemeClr val="tx2">
                <a:tint val="45000"/>
                <a:satMod val="400000"/>
              </a:schemeClr>
            </a:duotone>
            <a:extLst>
              <a:ext uri="{28A0092B-C50C-407E-A947-70E740481C1C}">
                <a14:useLocalDpi xmlns:a14="http://schemas.microsoft.com/office/drawing/2010/main" val="0"/>
              </a:ext>
            </a:extLst>
          </a:blip>
          <a:srcRect l="16711" r="16711"/>
          <a:stretch/>
        </p:blipFill>
        <p:spPr>
          <a:xfrm>
            <a:off x="0" y="1744663"/>
            <a:ext cx="1979613" cy="1981200"/>
          </a:xfrm>
        </p:spPr>
      </p:pic>
      <p:pic>
        <p:nvPicPr>
          <p:cNvPr id="4" name="Picture Placeholder 25" descr="Woman using a computer">
            <a:extLst>
              <a:ext uri="{FF2B5EF4-FFF2-40B4-BE49-F238E27FC236}">
                <a16:creationId xmlns:a16="http://schemas.microsoft.com/office/drawing/2014/main" id="{4ABAE439-F04B-7CFE-02CE-AEA98D604C21}"/>
              </a:ext>
            </a:extLst>
          </p:cNvPr>
          <p:cNvPicPr>
            <a:picLocks noChangeAspect="1"/>
          </p:cNvPicPr>
          <p:nvPr/>
        </p:nvPicPr>
        <p:blipFill>
          <a:blip r:embed="rId3" cstate="print">
            <a:duotone>
              <a:prstClr val="black"/>
              <a:srgbClr val="5C6D8B">
                <a:tint val="45000"/>
                <a:satMod val="400000"/>
              </a:srgbClr>
            </a:duotone>
            <a:extLst>
              <a:ext uri="{28A0092B-C50C-407E-A947-70E740481C1C}">
                <a14:useLocalDpi xmlns:a14="http://schemas.microsoft.com/office/drawing/2010/main" val="0"/>
              </a:ext>
            </a:extLst>
          </a:blip>
          <a:srcRect l="16711" r="16711"/>
          <a:stretch/>
        </p:blipFill>
        <p:spPr>
          <a:xfrm>
            <a:off x="543760" y="1864197"/>
            <a:ext cx="1979613" cy="1981200"/>
          </a:xfrm>
          <a:prstGeom prst="rect">
            <a:avLst/>
          </a:prstGeom>
          <a:solidFill>
            <a:srgbClr val="FFFFFF">
              <a:lumMod val="95000"/>
              <a:alpha val="70000"/>
            </a:srgbClr>
          </a:solidFill>
          <a:ln w="95250" cap="sq" cmpd="sng" algn="ctr">
            <a:solidFill>
              <a:srgbClr val="FFFFFF">
                <a:lumMod val="95000"/>
              </a:srgbClr>
            </a:solidFill>
            <a:prstDash val="solid"/>
            <a:miter lim="800000"/>
          </a:ln>
          <a:effectLst/>
        </p:spPr>
      </p:pic>
      <p:pic>
        <p:nvPicPr>
          <p:cNvPr id="33" name="Picture Placeholder 25" descr="Business handshake">
            <a:extLst>
              <a:ext uri="{FF2B5EF4-FFF2-40B4-BE49-F238E27FC236}">
                <a16:creationId xmlns:a16="http://schemas.microsoft.com/office/drawing/2014/main" id="{82F07E77-0528-4F22-867A-393B14956A29}"/>
              </a:ext>
            </a:extLst>
          </p:cNvPr>
          <p:cNvPicPr>
            <a:picLocks noChangeAspect="1"/>
          </p:cNvPicPr>
          <p:nvPr/>
        </p:nvPicPr>
        <p:blipFill>
          <a:blip r:embed="rId4" cstate="print">
            <a:duotone>
              <a:prstClr val="black"/>
              <a:schemeClr val="accent5">
                <a:tint val="45000"/>
                <a:satMod val="400000"/>
              </a:schemeClr>
            </a:duotone>
            <a:extLst>
              <a:ext uri="{28A0092B-C50C-407E-A947-70E740481C1C}">
                <a14:useLocalDpi xmlns:a14="http://schemas.microsoft.com/office/drawing/2010/main" val="0"/>
              </a:ext>
            </a:extLst>
          </a:blip>
          <a:srcRect l="16701" r="16701"/>
          <a:stretch/>
        </p:blipFill>
        <p:spPr>
          <a:xfrm>
            <a:off x="2812398" y="1864197"/>
            <a:ext cx="1979613" cy="1981200"/>
          </a:xfrm>
          <a:prstGeom prst="rect">
            <a:avLst/>
          </a:prstGeom>
          <a:solidFill>
            <a:schemeClr val="bg1">
              <a:lumMod val="95000"/>
              <a:alpha val="70000"/>
            </a:schemeClr>
          </a:solidFill>
          <a:ln w="95250" cap="sq" cmpd="sng" algn="ctr">
            <a:solidFill>
              <a:schemeClr val="bg1">
                <a:lumMod val="95000"/>
              </a:schemeClr>
            </a:solidFill>
            <a:prstDash val="solid"/>
            <a:miter lim="800000"/>
          </a:ln>
          <a:effectLst/>
        </p:spPr>
      </p:pic>
      <p:pic>
        <p:nvPicPr>
          <p:cNvPr id="34" name="Picture Placeholder 25" descr="Woman wearing headphones">
            <a:extLst>
              <a:ext uri="{FF2B5EF4-FFF2-40B4-BE49-F238E27FC236}">
                <a16:creationId xmlns:a16="http://schemas.microsoft.com/office/drawing/2014/main" id="{0A8F64FC-A8A2-4BCB-A1B4-8460C0718547}"/>
              </a:ext>
            </a:extLst>
          </p:cNvPr>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l="16675" r="16675"/>
          <a:stretch/>
        </p:blipFill>
        <p:spPr>
          <a:xfrm>
            <a:off x="5152470" y="1864197"/>
            <a:ext cx="1979613" cy="1981200"/>
          </a:xfrm>
          <a:prstGeom prst="rect">
            <a:avLst/>
          </a:prstGeom>
          <a:solidFill>
            <a:schemeClr val="bg1">
              <a:lumMod val="95000"/>
              <a:alpha val="70000"/>
            </a:schemeClr>
          </a:solidFill>
          <a:ln w="95250" cap="sq" cmpd="sng" algn="ctr">
            <a:solidFill>
              <a:schemeClr val="bg1">
                <a:lumMod val="95000"/>
              </a:schemeClr>
            </a:solidFill>
            <a:prstDash val="solid"/>
            <a:miter lim="800000"/>
          </a:ln>
          <a:effectLst/>
        </p:spPr>
      </p:pic>
      <p:pic>
        <p:nvPicPr>
          <p:cNvPr id="35" name="Picture Placeholder 25" descr="Photo of US Capitol">
            <a:extLst>
              <a:ext uri="{FF2B5EF4-FFF2-40B4-BE49-F238E27FC236}">
                <a16:creationId xmlns:a16="http://schemas.microsoft.com/office/drawing/2014/main" id="{05382676-D311-4DA4-8062-0E43E4F60109}"/>
              </a:ext>
            </a:extLst>
          </p:cNvPr>
          <p:cNvPicPr>
            <a:picLocks noChangeAspect="1"/>
          </p:cNvPicPr>
          <p:nvPr/>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rcRect l="18677" r="18677"/>
          <a:stretch/>
        </p:blipFill>
        <p:spPr>
          <a:xfrm>
            <a:off x="7545997" y="1864197"/>
            <a:ext cx="1979613" cy="1981200"/>
          </a:xfrm>
          <a:prstGeom prst="rect">
            <a:avLst/>
          </a:prstGeom>
          <a:solidFill>
            <a:schemeClr val="bg1">
              <a:lumMod val="95000"/>
              <a:alpha val="70000"/>
            </a:schemeClr>
          </a:solidFill>
          <a:ln w="95250" cap="sq" cmpd="sng" algn="ctr">
            <a:solidFill>
              <a:schemeClr val="bg1">
                <a:lumMod val="95000"/>
              </a:schemeClr>
            </a:solidFill>
            <a:prstDash val="solid"/>
            <a:miter lim="800000"/>
          </a:ln>
          <a:effectLst/>
        </p:spPr>
      </p:pic>
      <p:pic>
        <p:nvPicPr>
          <p:cNvPr id="36" name="Picture Placeholder 25" descr="Business meeting in modern office">
            <a:extLst>
              <a:ext uri="{FF2B5EF4-FFF2-40B4-BE49-F238E27FC236}">
                <a16:creationId xmlns:a16="http://schemas.microsoft.com/office/drawing/2014/main" id="{E2E74F6D-8BF8-4124-A80B-2285B367ABBF}"/>
              </a:ext>
            </a:extLst>
          </p:cNvPr>
          <p:cNvPicPr>
            <a:picLocks noChangeAspect="1"/>
          </p:cNvPicPr>
          <p:nvPr/>
        </p:nvPicPr>
        <p:blipFill>
          <a:blip r:embed="rId7" cstate="print">
            <a:duotone>
              <a:prstClr val="black"/>
              <a:schemeClr val="accent6">
                <a:tint val="45000"/>
                <a:satMod val="400000"/>
              </a:schemeClr>
            </a:duotone>
            <a:extLst>
              <a:ext uri="{28A0092B-C50C-407E-A947-70E740481C1C}">
                <a14:useLocalDpi xmlns:a14="http://schemas.microsoft.com/office/drawing/2010/main" val="0"/>
              </a:ext>
            </a:extLst>
          </a:blip>
          <a:srcRect l="16654" r="16654"/>
          <a:stretch/>
        </p:blipFill>
        <p:spPr>
          <a:xfrm>
            <a:off x="9832614" y="1864197"/>
            <a:ext cx="1979613" cy="1981200"/>
          </a:xfrm>
          <a:prstGeom prst="rect">
            <a:avLst/>
          </a:prstGeom>
          <a:solidFill>
            <a:schemeClr val="bg1">
              <a:lumMod val="95000"/>
              <a:alpha val="70000"/>
            </a:schemeClr>
          </a:solidFill>
          <a:ln w="95250" cap="sq" cmpd="sng" algn="ctr">
            <a:solidFill>
              <a:schemeClr val="bg1">
                <a:lumMod val="95000"/>
              </a:schemeClr>
            </a:solidFill>
            <a:prstDash val="solid"/>
            <a:miter lim="800000"/>
          </a:ln>
          <a:effectLst/>
        </p:spPr>
      </p:pic>
      <p:sp>
        <p:nvSpPr>
          <p:cNvPr id="7" name="Text Placeholder 6">
            <a:extLst>
              <a:ext uri="{FF2B5EF4-FFF2-40B4-BE49-F238E27FC236}">
                <a16:creationId xmlns:a16="http://schemas.microsoft.com/office/drawing/2014/main" id="{1806F98B-6BF9-4D0F-B7E7-561F064602FD}"/>
              </a:ext>
            </a:extLst>
          </p:cNvPr>
          <p:cNvSpPr>
            <a:spLocks noGrp="1"/>
          </p:cNvSpPr>
          <p:nvPr>
            <p:ph type="body" sz="quarter" idx="4294967295"/>
          </p:nvPr>
        </p:nvSpPr>
        <p:spPr>
          <a:xfrm>
            <a:off x="2988966" y="4002409"/>
            <a:ext cx="1545767" cy="358775"/>
          </a:xfrm>
        </p:spPr>
        <p:txBody>
          <a:bodyPr/>
          <a:lstStyle/>
          <a:p>
            <a:pPr marL="0" indent="0">
              <a:buNone/>
            </a:pPr>
            <a:r>
              <a:rPr lang="en-US" sz="2000" dirty="0"/>
              <a:t>Connections</a:t>
            </a:r>
          </a:p>
        </p:txBody>
      </p:sp>
      <p:sp>
        <p:nvSpPr>
          <p:cNvPr id="9" name="Text Placeholder 8">
            <a:extLst>
              <a:ext uri="{FF2B5EF4-FFF2-40B4-BE49-F238E27FC236}">
                <a16:creationId xmlns:a16="http://schemas.microsoft.com/office/drawing/2014/main" id="{2F0A8A16-8E92-40C1-913D-8CB3B9C1DDAF}"/>
              </a:ext>
            </a:extLst>
          </p:cNvPr>
          <p:cNvSpPr>
            <a:spLocks noGrp="1"/>
          </p:cNvSpPr>
          <p:nvPr>
            <p:ph type="body" sz="quarter" idx="4294967295"/>
          </p:nvPr>
        </p:nvSpPr>
        <p:spPr>
          <a:xfrm>
            <a:off x="5519024" y="3994571"/>
            <a:ext cx="1153951" cy="358775"/>
          </a:xfrm>
        </p:spPr>
        <p:txBody>
          <a:bodyPr/>
          <a:lstStyle/>
          <a:p>
            <a:pPr marL="0" indent="0">
              <a:buNone/>
            </a:pPr>
            <a:r>
              <a:rPr lang="en-US" sz="2000" dirty="0"/>
              <a:t>Training</a:t>
            </a:r>
          </a:p>
        </p:txBody>
      </p:sp>
      <p:sp>
        <p:nvSpPr>
          <p:cNvPr id="11" name="Text Placeholder 10">
            <a:extLst>
              <a:ext uri="{FF2B5EF4-FFF2-40B4-BE49-F238E27FC236}">
                <a16:creationId xmlns:a16="http://schemas.microsoft.com/office/drawing/2014/main" id="{3BF93F76-B979-4659-9F60-ADD378371A4D}"/>
              </a:ext>
            </a:extLst>
          </p:cNvPr>
          <p:cNvSpPr>
            <a:spLocks noGrp="1"/>
          </p:cNvSpPr>
          <p:nvPr>
            <p:ph type="body" sz="quarter" idx="4294967295"/>
          </p:nvPr>
        </p:nvSpPr>
        <p:spPr>
          <a:xfrm>
            <a:off x="7491895" y="3992984"/>
            <a:ext cx="2087815" cy="360362"/>
          </a:xfrm>
        </p:spPr>
        <p:txBody>
          <a:bodyPr/>
          <a:lstStyle/>
          <a:p>
            <a:pPr marL="0" indent="0">
              <a:buNone/>
            </a:pPr>
            <a:r>
              <a:rPr lang="en-US" sz="2000" dirty="0"/>
              <a:t>State Voice in D.C.</a:t>
            </a:r>
          </a:p>
        </p:txBody>
      </p:sp>
      <p:sp>
        <p:nvSpPr>
          <p:cNvPr id="13" name="Text Placeholder 12">
            <a:extLst>
              <a:ext uri="{FF2B5EF4-FFF2-40B4-BE49-F238E27FC236}">
                <a16:creationId xmlns:a16="http://schemas.microsoft.com/office/drawing/2014/main" id="{B42EB40D-8479-42AF-A4AE-92D6BE6908B5}"/>
              </a:ext>
            </a:extLst>
          </p:cNvPr>
          <p:cNvSpPr>
            <a:spLocks noGrp="1"/>
          </p:cNvSpPr>
          <p:nvPr>
            <p:ph type="body" sz="quarter" idx="4294967295"/>
          </p:nvPr>
        </p:nvSpPr>
        <p:spPr>
          <a:xfrm>
            <a:off x="10108743" y="4002409"/>
            <a:ext cx="1427353" cy="358775"/>
          </a:xfrm>
        </p:spPr>
        <p:txBody>
          <a:bodyPr/>
          <a:lstStyle/>
          <a:p>
            <a:pPr marL="0" indent="0">
              <a:buNone/>
            </a:pPr>
            <a:r>
              <a:rPr lang="en-US" sz="2000" dirty="0"/>
              <a:t>Meetings </a:t>
            </a:r>
          </a:p>
        </p:txBody>
      </p:sp>
      <p:cxnSp>
        <p:nvCxnSpPr>
          <p:cNvPr id="23" name="Straight Connector 22">
            <a:extLst>
              <a:ext uri="{FF2B5EF4-FFF2-40B4-BE49-F238E27FC236}">
                <a16:creationId xmlns:a16="http://schemas.microsoft.com/office/drawing/2014/main" id="{8C3BE7D2-4C35-4BA9-9A98-1A6E17A84A71}"/>
              </a:ext>
              <a:ext uri="{C183D7F6-B498-43B3-948B-1728B52AA6E4}">
                <adec:decorative xmlns:adec="http://schemas.microsoft.com/office/drawing/2017/decorative" val="1"/>
              </a:ext>
            </a:extLst>
          </p:cNvPr>
          <p:cNvCxnSpPr>
            <a:cxnSpLocks/>
          </p:cNvCxnSpPr>
          <p:nvPr/>
        </p:nvCxnSpPr>
        <p:spPr>
          <a:xfrm flipV="1">
            <a:off x="7541950" y="4465916"/>
            <a:ext cx="1983660" cy="1831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979D46-D664-4267-B673-E6B048C084A4}"/>
              </a:ext>
              <a:ext uri="{C183D7F6-B498-43B3-948B-1728B52AA6E4}">
                <adec:decorative xmlns:adec="http://schemas.microsoft.com/office/drawing/2017/decorative" val="1"/>
              </a:ext>
            </a:extLst>
          </p:cNvPr>
          <p:cNvCxnSpPr>
            <a:cxnSpLocks/>
          </p:cNvCxnSpPr>
          <p:nvPr/>
        </p:nvCxnSpPr>
        <p:spPr>
          <a:xfrm>
            <a:off x="9922421" y="4465916"/>
            <a:ext cx="18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674B9A6-D55C-478C-8D92-D0BFBCD7B598}"/>
              </a:ext>
              <a:ext uri="{C183D7F6-B498-43B3-948B-1728B52AA6E4}">
                <adec:decorative xmlns:adec="http://schemas.microsoft.com/office/drawing/2017/decorative" val="1"/>
              </a:ext>
            </a:extLst>
          </p:cNvPr>
          <p:cNvCxnSpPr>
            <a:cxnSpLocks/>
          </p:cNvCxnSpPr>
          <p:nvPr/>
        </p:nvCxnSpPr>
        <p:spPr>
          <a:xfrm>
            <a:off x="611413" y="4484234"/>
            <a:ext cx="18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A0322F4-E79A-4E4D-98CA-2DC1692F90C3}"/>
              </a:ext>
              <a:ext uri="{C183D7F6-B498-43B3-948B-1728B52AA6E4}">
                <adec:decorative xmlns:adec="http://schemas.microsoft.com/office/drawing/2017/decorative" val="1"/>
              </a:ext>
            </a:extLst>
          </p:cNvPr>
          <p:cNvCxnSpPr>
            <a:cxnSpLocks/>
          </p:cNvCxnSpPr>
          <p:nvPr/>
        </p:nvCxnSpPr>
        <p:spPr>
          <a:xfrm>
            <a:off x="2861850" y="4484234"/>
            <a:ext cx="18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DC27E82-D5C7-4AE4-BAF3-5DBB12CA0835}"/>
              </a:ext>
              <a:ext uri="{C183D7F6-B498-43B3-948B-1728B52AA6E4}">
                <adec:decorative xmlns:adec="http://schemas.microsoft.com/office/drawing/2017/decorative" val="1"/>
              </a:ext>
            </a:extLst>
          </p:cNvPr>
          <p:cNvCxnSpPr>
            <a:cxnSpLocks/>
          </p:cNvCxnSpPr>
          <p:nvPr/>
        </p:nvCxnSpPr>
        <p:spPr>
          <a:xfrm>
            <a:off x="5201900" y="4484234"/>
            <a:ext cx="180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17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A47CA3A-4714-3275-0C93-A399CC31989D}"/>
              </a:ext>
            </a:extLst>
          </p:cNvPr>
          <p:cNvSpPr>
            <a:spLocks noGrp="1"/>
          </p:cNvSpPr>
          <p:nvPr>
            <p:ph type="title"/>
          </p:nvPr>
        </p:nvSpPr>
        <p:spPr/>
        <p:txBody>
          <a:bodyPr/>
          <a:lstStyle/>
          <a:p>
            <a:r>
              <a:rPr lang="en-US" dirty="0"/>
              <a:t>Get to Know Your Legislators</a:t>
            </a:r>
          </a:p>
        </p:txBody>
      </p:sp>
      <p:sp>
        <p:nvSpPr>
          <p:cNvPr id="14" name="Subtitle 13">
            <a:extLst>
              <a:ext uri="{FF2B5EF4-FFF2-40B4-BE49-F238E27FC236}">
                <a16:creationId xmlns:a16="http://schemas.microsoft.com/office/drawing/2014/main" id="{12082DAB-4AB7-F18B-0A11-961C74DE8E3C}"/>
              </a:ext>
            </a:extLst>
          </p:cNvPr>
          <p:cNvSpPr>
            <a:spLocks noGrp="1"/>
          </p:cNvSpPr>
          <p:nvPr>
            <p:ph type="subTitle" idx="10"/>
          </p:nvPr>
        </p:nvSpPr>
        <p:spPr/>
        <p:txBody>
          <a:bodyPr/>
          <a:lstStyle/>
          <a:p>
            <a:endParaRPr lang="en-US"/>
          </a:p>
        </p:txBody>
      </p:sp>
      <p:sp>
        <p:nvSpPr>
          <p:cNvPr id="16" name="Content Placeholder 15">
            <a:extLst>
              <a:ext uri="{FF2B5EF4-FFF2-40B4-BE49-F238E27FC236}">
                <a16:creationId xmlns:a16="http://schemas.microsoft.com/office/drawing/2014/main" id="{F18EC04D-A962-582B-7582-0E8A8130CA9E}"/>
              </a:ext>
            </a:extLst>
          </p:cNvPr>
          <p:cNvSpPr>
            <a:spLocks noGrp="1"/>
          </p:cNvSpPr>
          <p:nvPr>
            <p:ph sz="quarter" idx="15"/>
          </p:nvPr>
        </p:nvSpPr>
        <p:spPr>
          <a:xfrm>
            <a:off x="4095656" y="2039322"/>
            <a:ext cx="7631404" cy="4086332"/>
          </a:xfrm>
        </p:spPr>
        <p:txBody>
          <a:bodyPr/>
          <a:lstStyle/>
          <a:p>
            <a:pPr lvl="1"/>
            <a:r>
              <a:rPr lang="en-US" sz="2200" dirty="0"/>
              <a:t>Chair of the committee that handles election policy.</a:t>
            </a:r>
          </a:p>
          <a:p>
            <a:pPr lvl="1"/>
            <a:r>
              <a:rPr lang="en-US" sz="2200" dirty="0"/>
              <a:t>Other members of the committee.</a:t>
            </a:r>
          </a:p>
          <a:p>
            <a:pPr lvl="1"/>
            <a:r>
              <a:rPr lang="en-US" sz="2200" dirty="0"/>
              <a:t>Legislative leaders and how they may impact what bills are heard.</a:t>
            </a:r>
          </a:p>
          <a:p>
            <a:pPr lvl="1"/>
            <a:r>
              <a:rPr lang="en-US" sz="2200" dirty="0"/>
              <a:t>Legislators who represent your jurisdiction.</a:t>
            </a:r>
          </a:p>
          <a:p>
            <a:pPr lvl="1"/>
            <a:r>
              <a:rPr lang="en-US" sz="2200" dirty="0"/>
              <a:t>Who else introduces bills or is otherwise interested in election policy? </a:t>
            </a:r>
          </a:p>
          <a:p>
            <a:pPr lvl="2"/>
            <a:r>
              <a:rPr lang="en-US" sz="2200" dirty="0"/>
              <a:t>Go beyond interacting with those on the committee or your representative. Legislators handle hundreds of bills and dozens of topics, but they like to have a specialty. </a:t>
            </a:r>
          </a:p>
          <a:p>
            <a:pPr marL="457200" lvl="1" indent="0">
              <a:buNone/>
            </a:pPr>
            <a:endParaRPr lang="en-US" sz="2200" dirty="0"/>
          </a:p>
        </p:txBody>
      </p:sp>
      <p:pic>
        <p:nvPicPr>
          <p:cNvPr id="37" name="Picture Placeholder 36">
            <a:extLst>
              <a:ext uri="{FF2B5EF4-FFF2-40B4-BE49-F238E27FC236}">
                <a16:creationId xmlns:a16="http://schemas.microsoft.com/office/drawing/2014/main" id="{7B1BCDAB-95CC-336D-4C6C-D3BFFEC3EC0F}"/>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4150" r="24150"/>
          <a:stretch/>
        </p:blipFill>
        <p:spPr/>
      </p:pic>
      <p:sp>
        <p:nvSpPr>
          <p:cNvPr id="5" name="TextBox 4">
            <a:extLst>
              <a:ext uri="{FF2B5EF4-FFF2-40B4-BE49-F238E27FC236}">
                <a16:creationId xmlns:a16="http://schemas.microsoft.com/office/drawing/2014/main" id="{58318EBD-E4CE-76DD-10D7-CE2F69470B81}"/>
              </a:ext>
            </a:extLst>
          </p:cNvPr>
          <p:cNvSpPr txBox="1"/>
          <p:nvPr/>
        </p:nvSpPr>
        <p:spPr>
          <a:xfrm>
            <a:off x="0" y="6267576"/>
            <a:ext cx="3745282" cy="230832"/>
          </a:xfrm>
          <a:prstGeom prst="rect">
            <a:avLst/>
          </a:prstGeom>
          <a:noFill/>
        </p:spPr>
        <p:txBody>
          <a:bodyPr wrap="square" rtlCol="0">
            <a:spAutoFit/>
          </a:bodyPr>
          <a:lstStyle/>
          <a:p>
            <a:r>
              <a:rPr lang="en-US" sz="900" dirty="0">
                <a:hlinkClick r:id="rId4" tooltip="https://www.flickr.com/photos/jstephenconn/11261523765"/>
              </a:rPr>
              <a:t>This Photo</a:t>
            </a:r>
            <a:r>
              <a:rPr lang="en-US" sz="900" dirty="0"/>
              <a:t> by Unknown Author is licensed under </a:t>
            </a:r>
            <a:r>
              <a:rPr lang="en-US" sz="900" dirty="0">
                <a:hlinkClick r:id="rId5" tooltip="https://creativecommons.org/licenses/by-nc/3.0/"/>
              </a:rPr>
              <a:t>CC BY-NC</a:t>
            </a:r>
            <a:endParaRPr lang="en-US" sz="900" dirty="0"/>
          </a:p>
        </p:txBody>
      </p:sp>
    </p:spTree>
    <p:extLst>
      <p:ext uri="{BB962C8B-B14F-4D97-AF65-F5344CB8AC3E}">
        <p14:creationId xmlns:p14="http://schemas.microsoft.com/office/powerpoint/2010/main" val="837691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751EBC-8DBF-C3A0-1810-711C45C3ABFE}"/>
              </a:ext>
            </a:extLst>
          </p:cNvPr>
          <p:cNvSpPr>
            <a:spLocks noGrp="1"/>
          </p:cNvSpPr>
          <p:nvPr>
            <p:ph type="title"/>
          </p:nvPr>
        </p:nvSpPr>
        <p:spPr/>
        <p:txBody>
          <a:bodyPr/>
          <a:lstStyle/>
          <a:p>
            <a:r>
              <a:rPr lang="en-US" dirty="0"/>
              <a:t>Build Relationships</a:t>
            </a:r>
          </a:p>
        </p:txBody>
      </p:sp>
      <p:sp>
        <p:nvSpPr>
          <p:cNvPr id="4" name="Subtitle 3">
            <a:extLst>
              <a:ext uri="{FF2B5EF4-FFF2-40B4-BE49-F238E27FC236}">
                <a16:creationId xmlns:a16="http://schemas.microsoft.com/office/drawing/2014/main" id="{D7879CED-5486-E596-EE08-E68165D8EB23}"/>
              </a:ext>
            </a:extLst>
          </p:cNvPr>
          <p:cNvSpPr>
            <a:spLocks noGrp="1"/>
          </p:cNvSpPr>
          <p:nvPr>
            <p:ph type="subTitle" idx="10"/>
          </p:nvPr>
        </p:nvSpPr>
        <p:spPr/>
        <p:txBody>
          <a:bodyPr/>
          <a:lstStyle/>
          <a:p>
            <a:endParaRPr lang="en-US"/>
          </a:p>
        </p:txBody>
      </p:sp>
      <p:pic>
        <p:nvPicPr>
          <p:cNvPr id="18" name="Picture Placeholder 17" descr="Businessmen shaking hands">
            <a:extLst>
              <a:ext uri="{FF2B5EF4-FFF2-40B4-BE49-F238E27FC236}">
                <a16:creationId xmlns:a16="http://schemas.microsoft.com/office/drawing/2014/main" id="{3A4A7719-D4AC-D155-B191-954ED0528FDE}"/>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24127" r="24127"/>
          <a:stretch>
            <a:fillRect/>
          </a:stretch>
        </p:blipFill>
        <p:spPr/>
      </p:pic>
      <p:sp>
        <p:nvSpPr>
          <p:cNvPr id="5" name="Content Placeholder 4">
            <a:extLst>
              <a:ext uri="{FF2B5EF4-FFF2-40B4-BE49-F238E27FC236}">
                <a16:creationId xmlns:a16="http://schemas.microsoft.com/office/drawing/2014/main" id="{0D3A4F60-B1EE-0E03-85B5-B54ECA722294}"/>
              </a:ext>
            </a:extLst>
          </p:cNvPr>
          <p:cNvSpPr>
            <a:spLocks noGrp="1"/>
          </p:cNvSpPr>
          <p:nvPr>
            <p:ph sz="quarter" idx="15"/>
          </p:nvPr>
        </p:nvSpPr>
        <p:spPr>
          <a:xfrm>
            <a:off x="3876493" y="2173956"/>
            <a:ext cx="8069729" cy="4086332"/>
          </a:xfrm>
        </p:spPr>
        <p:txBody>
          <a:bodyPr/>
          <a:lstStyle/>
          <a:p>
            <a:pPr lvl="1"/>
            <a:r>
              <a:rPr lang="en-US" sz="2200" dirty="0"/>
              <a:t>Introduce yourself at the capitol or after a committee hearing. </a:t>
            </a:r>
          </a:p>
          <a:p>
            <a:pPr lvl="1"/>
            <a:r>
              <a:rPr lang="en-US" sz="2200" dirty="0"/>
              <a:t>Attend town halls or other formal gatherings. </a:t>
            </a:r>
          </a:p>
          <a:p>
            <a:pPr lvl="1"/>
            <a:r>
              <a:rPr lang="en-US" sz="2200" dirty="0"/>
              <a:t>Where can you meet with these legislators informally? Do they show up at county fairs or other events? </a:t>
            </a:r>
          </a:p>
          <a:p>
            <a:pPr lvl="1"/>
            <a:r>
              <a:rPr lang="en-US" sz="2200" dirty="0"/>
              <a:t>Establish other areas of connection, outside of your mutual interest in election policies. </a:t>
            </a:r>
          </a:p>
          <a:p>
            <a:pPr lvl="1"/>
            <a:r>
              <a:rPr lang="en-US" sz="2200" dirty="0"/>
              <a:t>Your allies may surprise you. </a:t>
            </a:r>
          </a:p>
          <a:p>
            <a:pPr lvl="1"/>
            <a:r>
              <a:rPr lang="en-US" sz="2200" dirty="0"/>
              <a:t>Don’t burn bridges – you never know who will chair the committee next. </a:t>
            </a:r>
          </a:p>
          <a:p>
            <a:endParaRPr lang="en-US" dirty="0"/>
          </a:p>
        </p:txBody>
      </p:sp>
    </p:spTree>
    <p:extLst>
      <p:ext uri="{BB962C8B-B14F-4D97-AF65-F5344CB8AC3E}">
        <p14:creationId xmlns:p14="http://schemas.microsoft.com/office/powerpoint/2010/main" val="1059407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AE7D15B7-3E98-57AB-E7A5-6F22267F9157}"/>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81" r="2781"/>
          <a:stretch>
            <a:fillRect/>
          </a:stretch>
        </p:blipFill>
        <p:spPr/>
      </p:pic>
      <p:sp>
        <p:nvSpPr>
          <p:cNvPr id="3" name="Title 2">
            <a:extLst>
              <a:ext uri="{FF2B5EF4-FFF2-40B4-BE49-F238E27FC236}">
                <a16:creationId xmlns:a16="http://schemas.microsoft.com/office/drawing/2014/main" id="{3C5C0EEC-562A-55D2-F8E3-71B9475DDD96}"/>
              </a:ext>
            </a:extLst>
          </p:cNvPr>
          <p:cNvSpPr>
            <a:spLocks noGrp="1"/>
          </p:cNvSpPr>
          <p:nvPr>
            <p:ph type="title"/>
          </p:nvPr>
        </p:nvSpPr>
        <p:spPr/>
        <p:txBody>
          <a:bodyPr/>
          <a:lstStyle/>
          <a:p>
            <a:r>
              <a:rPr lang="en-US" dirty="0"/>
              <a:t>Give Input on Bills</a:t>
            </a:r>
          </a:p>
        </p:txBody>
      </p:sp>
      <p:sp>
        <p:nvSpPr>
          <p:cNvPr id="4" name="Subtitle 3">
            <a:extLst>
              <a:ext uri="{FF2B5EF4-FFF2-40B4-BE49-F238E27FC236}">
                <a16:creationId xmlns:a16="http://schemas.microsoft.com/office/drawing/2014/main" id="{33242969-EA8E-B5D9-E765-BBA2E8461DA2}"/>
              </a:ext>
            </a:extLst>
          </p:cNvPr>
          <p:cNvSpPr>
            <a:spLocks noGrp="1"/>
          </p:cNvSpPr>
          <p:nvPr>
            <p:ph type="subTitle" idx="10"/>
          </p:nvPr>
        </p:nvSpPr>
        <p:spPr/>
        <p:txBody>
          <a:bodyPr/>
          <a:lstStyle/>
          <a:p>
            <a:endParaRPr lang="en-US"/>
          </a:p>
        </p:txBody>
      </p:sp>
      <p:sp>
        <p:nvSpPr>
          <p:cNvPr id="5" name="Content Placeholder 4">
            <a:extLst>
              <a:ext uri="{FF2B5EF4-FFF2-40B4-BE49-F238E27FC236}">
                <a16:creationId xmlns:a16="http://schemas.microsoft.com/office/drawing/2014/main" id="{D64CD980-C811-557C-704B-12A4BBDE1B16}"/>
              </a:ext>
            </a:extLst>
          </p:cNvPr>
          <p:cNvSpPr>
            <a:spLocks noGrp="1"/>
          </p:cNvSpPr>
          <p:nvPr>
            <p:ph sz="quarter" idx="15"/>
          </p:nvPr>
        </p:nvSpPr>
        <p:spPr>
          <a:xfrm>
            <a:off x="4032156" y="1897229"/>
            <a:ext cx="8007444" cy="4086332"/>
          </a:xfrm>
        </p:spPr>
        <p:txBody>
          <a:bodyPr/>
          <a:lstStyle/>
          <a:p>
            <a:pPr lvl="1"/>
            <a:r>
              <a:rPr lang="en-US" sz="2200" dirty="0"/>
              <a:t>Keep an eye on the legislative calendar. </a:t>
            </a:r>
          </a:p>
          <a:p>
            <a:pPr lvl="1"/>
            <a:r>
              <a:rPr lang="en-US" sz="2200" dirty="0"/>
              <a:t>Track relevant bills. </a:t>
            </a:r>
          </a:p>
          <a:p>
            <a:pPr lvl="1"/>
            <a:r>
              <a:rPr lang="en-US" sz="2200" dirty="0"/>
              <a:t>Give formal testimony on bills during committee hearings. </a:t>
            </a:r>
          </a:p>
          <a:p>
            <a:pPr lvl="1"/>
            <a:r>
              <a:rPr lang="en-US" sz="2200" dirty="0"/>
              <a:t>Play offense as well as defense. </a:t>
            </a:r>
          </a:p>
          <a:p>
            <a:pPr lvl="1"/>
            <a:r>
              <a:rPr lang="en-US" sz="2200" dirty="0"/>
              <a:t>Don’t always say no or list the reasons a bill causes difficulties. </a:t>
            </a:r>
          </a:p>
          <a:p>
            <a:pPr lvl="2"/>
            <a:r>
              <a:rPr lang="en-US" sz="2200" dirty="0"/>
              <a:t>What can you say yes to? </a:t>
            </a:r>
          </a:p>
          <a:p>
            <a:pPr lvl="2"/>
            <a:r>
              <a:rPr lang="en-US" sz="2200" dirty="0"/>
              <a:t>Have a conversation about the core impetus behind the bill – is there another way to do it that achieves the legislator’s intent? </a:t>
            </a:r>
          </a:p>
          <a:p>
            <a:pPr lvl="2"/>
            <a:r>
              <a:rPr lang="en-US" sz="2200" dirty="0"/>
              <a:t>Legislators like solutions. What solutions can you provide? </a:t>
            </a:r>
          </a:p>
          <a:p>
            <a:pPr lvl="1"/>
            <a:r>
              <a:rPr lang="en-US" sz="2200" dirty="0"/>
              <a:t>Use both stories and data. </a:t>
            </a:r>
          </a:p>
        </p:txBody>
      </p:sp>
    </p:spTree>
    <p:extLst>
      <p:ext uri="{BB962C8B-B14F-4D97-AF65-F5344CB8AC3E}">
        <p14:creationId xmlns:p14="http://schemas.microsoft.com/office/powerpoint/2010/main" val="3265377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315C532F-F2CB-56E3-3C1D-F0758F0B23A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061" y="2262387"/>
            <a:ext cx="4179715" cy="3228084"/>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9">
            <a:extLst>
              <a:ext uri="{FF2B5EF4-FFF2-40B4-BE49-F238E27FC236}">
                <a16:creationId xmlns:a16="http://schemas.microsoft.com/office/drawing/2014/main" id="{3F75BCF9-C525-F78A-7C68-C7D271AB3DCC}"/>
              </a:ext>
            </a:extLst>
          </p:cNvPr>
          <p:cNvSpPr>
            <a:spLocks noGrp="1"/>
          </p:cNvSpPr>
          <p:nvPr>
            <p:ph type="ctrTitle"/>
          </p:nvPr>
        </p:nvSpPr>
        <p:spPr/>
        <p:txBody>
          <a:bodyPr/>
          <a:lstStyle/>
          <a:p>
            <a:r>
              <a:rPr lang="en-US" dirty="0"/>
              <a:t>Communicate Strategically</a:t>
            </a:r>
          </a:p>
        </p:txBody>
      </p:sp>
      <p:sp>
        <p:nvSpPr>
          <p:cNvPr id="9" name="Content Placeholder 8">
            <a:extLst>
              <a:ext uri="{FF2B5EF4-FFF2-40B4-BE49-F238E27FC236}">
                <a16:creationId xmlns:a16="http://schemas.microsoft.com/office/drawing/2014/main" id="{4C9AFD83-E65F-B3FA-3710-8B5C7E51C960}"/>
              </a:ext>
            </a:extLst>
          </p:cNvPr>
          <p:cNvSpPr>
            <a:spLocks noGrp="1"/>
          </p:cNvSpPr>
          <p:nvPr>
            <p:ph type="subTitle" idx="12"/>
          </p:nvPr>
        </p:nvSpPr>
        <p:spPr>
          <a:xfrm>
            <a:off x="108284" y="2262387"/>
            <a:ext cx="8276883" cy="3621055"/>
          </a:xfrm>
        </p:spPr>
        <p:txBody>
          <a:bodyPr/>
          <a:lstStyle/>
          <a:p>
            <a:pPr marL="1257300" lvl="2" indent="-342900" algn="l">
              <a:buFont typeface="Arial" panose="020B0604020202020204" pitchFamily="34" charset="0"/>
              <a:buChar char="•"/>
            </a:pPr>
            <a:r>
              <a:rPr lang="en-US" sz="2200" dirty="0"/>
              <a:t>Reach out multiple times by multiple means (via email, social media, phone calls, texts, letters and in-person conversations). </a:t>
            </a:r>
          </a:p>
          <a:p>
            <a:pPr marL="1257300" lvl="2" indent="-342900" algn="l">
              <a:buFont typeface="Arial" panose="020B0604020202020204" pitchFamily="34" charset="0"/>
              <a:buChar char="•"/>
            </a:pPr>
            <a:r>
              <a:rPr lang="en-US" sz="2200" dirty="0"/>
              <a:t>Make your pitch: </a:t>
            </a:r>
          </a:p>
          <a:p>
            <a:pPr marL="1714500" lvl="3" indent="-342900" algn="l">
              <a:buFont typeface="Arial" panose="020B0604020202020204" pitchFamily="34" charset="0"/>
              <a:buChar char="•"/>
            </a:pPr>
            <a:r>
              <a:rPr lang="en-US" sz="2200" dirty="0"/>
              <a:t>Bite size: less than a minute</a:t>
            </a:r>
          </a:p>
          <a:p>
            <a:pPr marL="1714500" lvl="3" indent="-342900" algn="l">
              <a:buFont typeface="Arial" panose="020B0604020202020204" pitchFamily="34" charset="0"/>
              <a:buChar char="•"/>
            </a:pPr>
            <a:r>
              <a:rPr lang="en-US" sz="2200" dirty="0"/>
              <a:t>Snack: a five-minute chat</a:t>
            </a:r>
          </a:p>
          <a:p>
            <a:pPr marL="1714500" lvl="3" indent="-342900" algn="l">
              <a:buFont typeface="Arial" panose="020B0604020202020204" pitchFamily="34" charset="0"/>
              <a:buChar char="•"/>
            </a:pPr>
            <a:r>
              <a:rPr lang="en-US" sz="2200" dirty="0"/>
              <a:t>Meal: a 20-minute conversation </a:t>
            </a:r>
          </a:p>
          <a:p>
            <a:pPr marL="1257300" lvl="2" indent="-342900" algn="l">
              <a:buFont typeface="Arial" panose="020B0604020202020204" pitchFamily="34" charset="0"/>
              <a:buChar char="•"/>
            </a:pPr>
            <a:r>
              <a:rPr lang="en-US" sz="2200" dirty="0"/>
              <a:t>Legislators are busy and multitasking—keep your message focused and relevant.</a:t>
            </a:r>
          </a:p>
          <a:p>
            <a:pPr marL="0" indent="0">
              <a:buNone/>
            </a:pPr>
            <a:endParaRPr lang="en-US" sz="2400" dirty="0"/>
          </a:p>
        </p:txBody>
      </p:sp>
    </p:spTree>
    <p:extLst>
      <p:ext uri="{BB962C8B-B14F-4D97-AF65-F5344CB8AC3E}">
        <p14:creationId xmlns:p14="http://schemas.microsoft.com/office/powerpoint/2010/main" val="37561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D86A5F7-5E5B-4F08-9774-238D46E66653}"/>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562" b="1562"/>
          <a:stretch/>
        </p:blipFill>
        <p:spPr/>
      </p:pic>
      <p:sp>
        <p:nvSpPr>
          <p:cNvPr id="3" name="Title 2">
            <a:extLst>
              <a:ext uri="{FF2B5EF4-FFF2-40B4-BE49-F238E27FC236}">
                <a16:creationId xmlns:a16="http://schemas.microsoft.com/office/drawing/2014/main" id="{26D61973-BD56-26DE-641B-294FE4757506}"/>
              </a:ext>
            </a:extLst>
          </p:cNvPr>
          <p:cNvSpPr>
            <a:spLocks noGrp="1"/>
          </p:cNvSpPr>
          <p:nvPr>
            <p:ph type="title"/>
          </p:nvPr>
        </p:nvSpPr>
        <p:spPr/>
        <p:txBody>
          <a:bodyPr/>
          <a:lstStyle/>
          <a:p>
            <a:r>
              <a:rPr lang="en-US" dirty="0"/>
              <a:t>Embrace an Educational Mindset</a:t>
            </a:r>
          </a:p>
        </p:txBody>
      </p:sp>
      <p:sp>
        <p:nvSpPr>
          <p:cNvPr id="4" name="Subtitle 3">
            <a:extLst>
              <a:ext uri="{FF2B5EF4-FFF2-40B4-BE49-F238E27FC236}">
                <a16:creationId xmlns:a16="http://schemas.microsoft.com/office/drawing/2014/main" id="{9F636C1F-DD58-3354-3E2B-56C0A210380F}"/>
              </a:ext>
            </a:extLst>
          </p:cNvPr>
          <p:cNvSpPr>
            <a:spLocks noGrp="1"/>
          </p:cNvSpPr>
          <p:nvPr>
            <p:ph type="subTitle" idx="10"/>
          </p:nvPr>
        </p:nvSpPr>
        <p:spPr/>
        <p:txBody>
          <a:bodyPr/>
          <a:lstStyle/>
          <a:p>
            <a:endParaRPr lang="en-US"/>
          </a:p>
        </p:txBody>
      </p:sp>
      <p:sp>
        <p:nvSpPr>
          <p:cNvPr id="5" name="Content Placeholder 4">
            <a:extLst>
              <a:ext uri="{FF2B5EF4-FFF2-40B4-BE49-F238E27FC236}">
                <a16:creationId xmlns:a16="http://schemas.microsoft.com/office/drawing/2014/main" id="{C17BEE87-790D-B31D-EAE2-C3BD558F8773}"/>
              </a:ext>
            </a:extLst>
          </p:cNvPr>
          <p:cNvSpPr>
            <a:spLocks noGrp="1"/>
          </p:cNvSpPr>
          <p:nvPr>
            <p:ph sz="quarter" idx="15"/>
          </p:nvPr>
        </p:nvSpPr>
        <p:spPr/>
        <p:txBody>
          <a:bodyPr/>
          <a:lstStyle/>
          <a:p>
            <a:pPr lvl="1"/>
            <a:r>
              <a:rPr lang="en-US" sz="2200" dirty="0"/>
              <a:t>Invite legislators on a tour of your election office. </a:t>
            </a:r>
          </a:p>
          <a:p>
            <a:pPr lvl="1"/>
            <a:r>
              <a:rPr lang="en-US" sz="2200" dirty="0"/>
              <a:t>Offer a community event at your election office, open to the public and with photo ops. </a:t>
            </a:r>
          </a:p>
          <a:p>
            <a:pPr lvl="1"/>
            <a:r>
              <a:rPr lang="en-US" sz="2200" dirty="0"/>
              <a:t>Keep inviting them to things. Legislators are busy and even if you invited them once (or ten times!) keep trying. </a:t>
            </a:r>
          </a:p>
          <a:p>
            <a:pPr lvl="1"/>
            <a:r>
              <a:rPr lang="en-US" sz="2200" dirty="0"/>
              <a:t>When talking about a policy or something that affects your work, use stories from the community backed up by facts. </a:t>
            </a:r>
          </a:p>
          <a:p>
            <a:pPr lvl="1"/>
            <a:r>
              <a:rPr lang="en-US" sz="2200" dirty="0"/>
              <a:t>Cite what is happening in nearby states. </a:t>
            </a:r>
          </a:p>
          <a:p>
            <a:pPr lvl="1"/>
            <a:endParaRPr lang="en-US" sz="2200" dirty="0"/>
          </a:p>
          <a:p>
            <a:pPr lvl="1"/>
            <a:endParaRPr lang="en-US" sz="2200" dirty="0"/>
          </a:p>
          <a:p>
            <a:pPr marL="914400" lvl="2" indent="0">
              <a:buNone/>
            </a:pPr>
            <a:endParaRPr lang="en-US" sz="2200" dirty="0"/>
          </a:p>
          <a:p>
            <a:endParaRPr lang="en-US" sz="2200" dirty="0"/>
          </a:p>
        </p:txBody>
      </p:sp>
    </p:spTree>
    <p:extLst>
      <p:ext uri="{BB962C8B-B14F-4D97-AF65-F5344CB8AC3E}">
        <p14:creationId xmlns:p14="http://schemas.microsoft.com/office/powerpoint/2010/main" val="513637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5DC7A65-6EB1-BC79-347B-65A2EA29385B}"/>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4083" r="24083"/>
          <a:stretch/>
        </p:blipFill>
        <p:spPr/>
      </p:pic>
      <p:sp>
        <p:nvSpPr>
          <p:cNvPr id="3" name="Title 2">
            <a:extLst>
              <a:ext uri="{FF2B5EF4-FFF2-40B4-BE49-F238E27FC236}">
                <a16:creationId xmlns:a16="http://schemas.microsoft.com/office/drawing/2014/main" id="{A76BABFD-96F8-2C80-48D0-AF14573F9951}"/>
              </a:ext>
            </a:extLst>
          </p:cNvPr>
          <p:cNvSpPr>
            <a:spLocks noGrp="1"/>
          </p:cNvSpPr>
          <p:nvPr>
            <p:ph type="title"/>
          </p:nvPr>
        </p:nvSpPr>
        <p:spPr/>
        <p:txBody>
          <a:bodyPr/>
          <a:lstStyle/>
          <a:p>
            <a:r>
              <a:rPr lang="en-US" dirty="0"/>
              <a:t>Get to Know Legislative Staff</a:t>
            </a:r>
          </a:p>
        </p:txBody>
      </p:sp>
      <p:sp>
        <p:nvSpPr>
          <p:cNvPr id="4" name="Subtitle 3">
            <a:extLst>
              <a:ext uri="{FF2B5EF4-FFF2-40B4-BE49-F238E27FC236}">
                <a16:creationId xmlns:a16="http://schemas.microsoft.com/office/drawing/2014/main" id="{7C1130EF-3537-DEA2-7748-9424CC846812}"/>
              </a:ext>
            </a:extLst>
          </p:cNvPr>
          <p:cNvSpPr>
            <a:spLocks noGrp="1"/>
          </p:cNvSpPr>
          <p:nvPr>
            <p:ph type="subTitle" idx="10"/>
          </p:nvPr>
        </p:nvSpPr>
        <p:spPr/>
        <p:txBody>
          <a:bodyPr/>
          <a:lstStyle/>
          <a:p>
            <a:endParaRPr lang="en-US"/>
          </a:p>
        </p:txBody>
      </p:sp>
      <p:sp>
        <p:nvSpPr>
          <p:cNvPr id="5" name="Content Placeholder 4">
            <a:extLst>
              <a:ext uri="{FF2B5EF4-FFF2-40B4-BE49-F238E27FC236}">
                <a16:creationId xmlns:a16="http://schemas.microsoft.com/office/drawing/2014/main" id="{B816BDD9-984E-17B9-8E3A-732CFDDEF877}"/>
              </a:ext>
            </a:extLst>
          </p:cNvPr>
          <p:cNvSpPr>
            <a:spLocks noGrp="1"/>
          </p:cNvSpPr>
          <p:nvPr>
            <p:ph sz="quarter" idx="15"/>
          </p:nvPr>
        </p:nvSpPr>
        <p:spPr>
          <a:xfrm>
            <a:off x="3937989" y="2181244"/>
            <a:ext cx="7631404" cy="4086332"/>
          </a:xfrm>
        </p:spPr>
        <p:txBody>
          <a:bodyPr/>
          <a:lstStyle/>
          <a:p>
            <a:pPr lvl="1"/>
            <a:r>
              <a:rPr lang="en-US" sz="2200" dirty="0"/>
              <a:t>Know nonpartisan research staff and committee staff who work on election policies. </a:t>
            </a:r>
          </a:p>
          <a:p>
            <a:pPr lvl="2"/>
            <a:r>
              <a:rPr lang="en-US" sz="2200" dirty="0"/>
              <a:t>What data or information can you provide that would help them in their work? </a:t>
            </a:r>
          </a:p>
          <a:p>
            <a:pPr lvl="1"/>
            <a:r>
              <a:rPr lang="en-US" sz="2200" dirty="0"/>
              <a:t>Get to know partisan staff and the role they play that may be different than nonpartisan staff. </a:t>
            </a:r>
          </a:p>
          <a:p>
            <a:pPr lvl="1"/>
            <a:r>
              <a:rPr lang="en-US" sz="2200" dirty="0"/>
              <a:t>Do legislators have personal staff during session? Do you have their contact information?</a:t>
            </a:r>
          </a:p>
          <a:p>
            <a:pPr lvl="1"/>
            <a:r>
              <a:rPr lang="en-US" sz="2200" dirty="0"/>
              <a:t>Do you know legal staff? Librarians? Fiscal analysts? </a:t>
            </a:r>
          </a:p>
          <a:p>
            <a:endParaRPr lang="en-US" sz="2200" dirty="0"/>
          </a:p>
        </p:txBody>
      </p:sp>
      <p:sp>
        <p:nvSpPr>
          <p:cNvPr id="2" name="TextBox 1">
            <a:extLst>
              <a:ext uri="{FF2B5EF4-FFF2-40B4-BE49-F238E27FC236}">
                <a16:creationId xmlns:a16="http://schemas.microsoft.com/office/drawing/2014/main" id="{55C8C57C-B55B-6A3E-F3E1-AAEFD6036DAA}"/>
              </a:ext>
            </a:extLst>
          </p:cNvPr>
          <p:cNvSpPr txBox="1"/>
          <p:nvPr/>
        </p:nvSpPr>
        <p:spPr>
          <a:xfrm>
            <a:off x="0" y="6267576"/>
            <a:ext cx="3745282" cy="230832"/>
          </a:xfrm>
          <a:prstGeom prst="rect">
            <a:avLst/>
          </a:prstGeom>
          <a:noFill/>
        </p:spPr>
        <p:txBody>
          <a:bodyPr wrap="square" rtlCol="0">
            <a:spAutoFit/>
          </a:bodyPr>
          <a:lstStyle/>
          <a:p>
            <a:r>
              <a:rPr lang="en-US" sz="900" dirty="0">
                <a:hlinkClick r:id="rId4" tooltip="https://www.flickr.com/photos/jimnix/5039079018"/>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2859596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4B838B44-A6EC-2DE3-7FFD-B8A4E346363D}"/>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627" r="11627"/>
          <a:stretch>
            <a:fillRect/>
          </a:stretch>
        </p:blipFill>
        <p:spPr/>
      </p:pic>
      <p:sp>
        <p:nvSpPr>
          <p:cNvPr id="3" name="Title 2">
            <a:extLst>
              <a:ext uri="{FF2B5EF4-FFF2-40B4-BE49-F238E27FC236}">
                <a16:creationId xmlns:a16="http://schemas.microsoft.com/office/drawing/2014/main" id="{310008B2-A2C6-BA3F-7F4E-78DD5F6E137B}"/>
              </a:ext>
            </a:extLst>
          </p:cNvPr>
          <p:cNvSpPr>
            <a:spLocks noGrp="1"/>
          </p:cNvSpPr>
          <p:nvPr>
            <p:ph type="title"/>
          </p:nvPr>
        </p:nvSpPr>
        <p:spPr/>
        <p:txBody>
          <a:bodyPr anchor="b">
            <a:normAutofit/>
          </a:bodyPr>
          <a:lstStyle/>
          <a:p>
            <a:r>
              <a:rPr lang="en-US" sz="3000" dirty="0"/>
              <a:t>Keep At It</a:t>
            </a:r>
          </a:p>
        </p:txBody>
      </p:sp>
      <p:sp>
        <p:nvSpPr>
          <p:cNvPr id="2" name="Subtitle 1">
            <a:extLst>
              <a:ext uri="{FF2B5EF4-FFF2-40B4-BE49-F238E27FC236}">
                <a16:creationId xmlns:a16="http://schemas.microsoft.com/office/drawing/2014/main" id="{7F953E1F-717D-3F82-82E7-E123FCFDE70E}"/>
              </a:ext>
            </a:extLst>
          </p:cNvPr>
          <p:cNvSpPr>
            <a:spLocks noGrp="1"/>
          </p:cNvSpPr>
          <p:nvPr>
            <p:ph type="subTitle" idx="10"/>
          </p:nvPr>
        </p:nvSpPr>
        <p:spPr/>
        <p:txBody>
          <a:bodyPr/>
          <a:lstStyle/>
          <a:p>
            <a:endParaRPr lang="en-US" dirty="0"/>
          </a:p>
        </p:txBody>
      </p:sp>
      <p:sp>
        <p:nvSpPr>
          <p:cNvPr id="5" name="Content Placeholder 4">
            <a:extLst>
              <a:ext uri="{FF2B5EF4-FFF2-40B4-BE49-F238E27FC236}">
                <a16:creationId xmlns:a16="http://schemas.microsoft.com/office/drawing/2014/main" id="{CC8B9CAE-8872-B85E-C867-D1BD1C9C0E1C}"/>
              </a:ext>
            </a:extLst>
          </p:cNvPr>
          <p:cNvSpPr>
            <a:spLocks noGrp="1"/>
          </p:cNvSpPr>
          <p:nvPr>
            <p:ph sz="quarter" idx="15"/>
          </p:nvPr>
        </p:nvSpPr>
        <p:spPr/>
        <p:txBody>
          <a:bodyPr/>
          <a:lstStyle/>
          <a:p>
            <a:r>
              <a:rPr lang="en-US" sz="2200" b="0" dirty="0"/>
              <a:t>Engage legislators outside of session and have conversations in a less formal context. Try to get ahead of things.</a:t>
            </a:r>
          </a:p>
          <a:p>
            <a:r>
              <a:rPr lang="en-US" sz="2200" b="0" dirty="0"/>
              <a:t>They want to hear from you! </a:t>
            </a:r>
          </a:p>
          <a:p>
            <a:r>
              <a:rPr lang="en-US" sz="2200" b="0" dirty="0">
                <a:solidFill>
                  <a:srgbClr val="242424"/>
                </a:solidFill>
              </a:rPr>
              <a:t>About 20% of legislators are new each session and there can be a steep learning curve. </a:t>
            </a:r>
          </a:p>
          <a:p>
            <a:endParaRPr lang="en-US" sz="2000" dirty="0"/>
          </a:p>
          <a:p>
            <a:endParaRPr lang="en-US" sz="2000" dirty="0"/>
          </a:p>
        </p:txBody>
      </p:sp>
      <p:sp>
        <p:nvSpPr>
          <p:cNvPr id="9" name="TextBox 8">
            <a:extLst>
              <a:ext uri="{FF2B5EF4-FFF2-40B4-BE49-F238E27FC236}">
                <a16:creationId xmlns:a16="http://schemas.microsoft.com/office/drawing/2014/main" id="{7845D05C-5AB7-D23B-3E20-AFA8DDEB8EBC}"/>
              </a:ext>
            </a:extLst>
          </p:cNvPr>
          <p:cNvSpPr txBox="1"/>
          <p:nvPr/>
        </p:nvSpPr>
        <p:spPr>
          <a:xfrm>
            <a:off x="0" y="6310584"/>
            <a:ext cx="3745282" cy="230832"/>
          </a:xfrm>
          <a:prstGeom prst="rect">
            <a:avLst/>
          </a:prstGeom>
          <a:noFill/>
        </p:spPr>
        <p:txBody>
          <a:bodyPr wrap="square" rtlCol="0">
            <a:spAutoFit/>
          </a:bodyPr>
          <a:lstStyle/>
          <a:p>
            <a:r>
              <a:rPr lang="en-US" sz="900" dirty="0">
                <a:hlinkClick r:id="rId4" tooltip="https://commons.wikimedia.org/wiki/Template:Potd/2008-12"/>
              </a:rPr>
              <a:t>This Photo</a:t>
            </a:r>
            <a:r>
              <a:rPr lang="en-US" sz="900" dirty="0"/>
              <a:t> by Unknown Author is licensed under </a:t>
            </a:r>
            <a:r>
              <a:rPr lang="en-US" sz="900" dirty="0">
                <a:hlinkClick r:id="rId5" tooltip="https://creativecommons.org/licenses/by-sa/3.0/"/>
              </a:rPr>
              <a:t>CC BY-SA</a:t>
            </a:r>
            <a:endParaRPr lang="en-US" sz="900" dirty="0"/>
          </a:p>
        </p:txBody>
      </p:sp>
    </p:spTree>
    <p:extLst>
      <p:ext uri="{BB962C8B-B14F-4D97-AF65-F5344CB8AC3E}">
        <p14:creationId xmlns:p14="http://schemas.microsoft.com/office/powerpoint/2010/main" val="1505834063"/>
      </p:ext>
    </p:extLst>
  </p:cSld>
  <p:clrMapOvr>
    <a:masterClrMapping/>
  </p:clrMapOvr>
</p:sld>
</file>

<file path=ppt/theme/theme1.xml><?xml version="1.0" encoding="utf-8"?>
<a:theme xmlns:a="http://schemas.openxmlformats.org/drawingml/2006/main" name="Instructional Slides">
  <a:themeElements>
    <a:clrScheme name="NCSL_PlumColorPalette">
      <a:dk1>
        <a:srgbClr val="231F20"/>
      </a:dk1>
      <a:lt1>
        <a:srgbClr val="FFFFFF"/>
      </a:lt1>
      <a:dk2>
        <a:srgbClr val="69696D"/>
      </a:dk2>
      <a:lt2>
        <a:srgbClr val="A3A3A6"/>
      </a:lt2>
      <a:accent1>
        <a:srgbClr val="715B64"/>
      </a:accent1>
      <a:accent2>
        <a:srgbClr val="20588C"/>
      </a:accent2>
      <a:accent3>
        <a:srgbClr val="70C3B0"/>
      </a:accent3>
      <a:accent4>
        <a:srgbClr val="B15959"/>
      </a:accent4>
      <a:accent5>
        <a:srgbClr val="9D6424"/>
      </a:accent5>
      <a:accent6>
        <a:srgbClr val="D9D9D9"/>
      </a:accent6>
      <a:hlink>
        <a:srgbClr val="20588C"/>
      </a:hlink>
      <a:folHlink>
        <a:srgbClr val="2058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LTemplate_Gold_50thAnniversary" id="{CC18611D-7E51-4C3C-8A36-6335E2EE2B19}" vid="{FE301D0F-59DA-4E14-84B1-D552ACF4B63F}"/>
    </a:ext>
  </a:extLst>
</a:theme>
</file>

<file path=ppt/theme/theme10.xml><?xml version="1.0" encoding="utf-8"?>
<a:theme xmlns:a="http://schemas.openxmlformats.org/drawingml/2006/main" name="PreCreated Slides">
  <a:themeElements>
    <a:clrScheme name="NCSL_50thAnniversaryPalette">
      <a:dk1>
        <a:srgbClr val="231F20"/>
      </a:dk1>
      <a:lt1>
        <a:srgbClr val="FFFFFF"/>
      </a:lt1>
      <a:dk2>
        <a:srgbClr val="69696D"/>
      </a:dk2>
      <a:lt2>
        <a:srgbClr val="A3A3A6"/>
      </a:lt2>
      <a:accent1>
        <a:srgbClr val="C2995B"/>
      </a:accent1>
      <a:accent2>
        <a:srgbClr val="20588C"/>
      </a:accent2>
      <a:accent3>
        <a:srgbClr val="70C3B0"/>
      </a:accent3>
      <a:accent4>
        <a:srgbClr val="B15959"/>
      </a:accent4>
      <a:accent5>
        <a:srgbClr val="9D6424"/>
      </a:accent5>
      <a:accent6>
        <a:srgbClr val="715B64"/>
      </a:accent6>
      <a:hlink>
        <a:srgbClr val="20588C"/>
      </a:hlink>
      <a:folHlink>
        <a:srgbClr val="2058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LTemplate_Gold_50thAnniversary" id="{CC18611D-7E51-4C3C-8A36-6335E2EE2B19}" vid="{4394EAB9-1BCE-4916-A98D-1FA1D6C02B50}"/>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S">
  <a:themeElements>
    <a:clrScheme name="NCSL_50thAnniversaryPalette">
      <a:dk1>
        <a:srgbClr val="231F20"/>
      </a:dk1>
      <a:lt1>
        <a:srgbClr val="FFFFFF"/>
      </a:lt1>
      <a:dk2>
        <a:srgbClr val="69696D"/>
      </a:dk2>
      <a:lt2>
        <a:srgbClr val="A3A3A6"/>
      </a:lt2>
      <a:accent1>
        <a:srgbClr val="C2995B"/>
      </a:accent1>
      <a:accent2>
        <a:srgbClr val="20588C"/>
      </a:accent2>
      <a:accent3>
        <a:srgbClr val="70C3B0"/>
      </a:accent3>
      <a:accent4>
        <a:srgbClr val="B15959"/>
      </a:accent4>
      <a:accent5>
        <a:srgbClr val="9D6424"/>
      </a:accent5>
      <a:accent6>
        <a:srgbClr val="715B64"/>
      </a:accent6>
      <a:hlink>
        <a:srgbClr val="20588C"/>
      </a:hlink>
      <a:folHlink>
        <a:srgbClr val="2058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LTemplate_Gold_50thAnniversary" id="{CC18611D-7E51-4C3C-8A36-6335E2EE2B19}" vid="{2A8E9E60-0015-4C49-916D-1E438F03917B}"/>
    </a:ext>
  </a:extLst>
</a:theme>
</file>

<file path=ppt/theme/theme3.xml><?xml version="1.0" encoding="utf-8"?>
<a:theme xmlns:a="http://schemas.openxmlformats.org/drawingml/2006/main" name="DIVIDER SLIDES">
  <a:themeElements>
    <a:clrScheme name="NCSL_50thAnniversaryPalette">
      <a:dk1>
        <a:srgbClr val="231F20"/>
      </a:dk1>
      <a:lt1>
        <a:srgbClr val="FFFFFF"/>
      </a:lt1>
      <a:dk2>
        <a:srgbClr val="69696D"/>
      </a:dk2>
      <a:lt2>
        <a:srgbClr val="A3A3A6"/>
      </a:lt2>
      <a:accent1>
        <a:srgbClr val="C2995B"/>
      </a:accent1>
      <a:accent2>
        <a:srgbClr val="20588C"/>
      </a:accent2>
      <a:accent3>
        <a:srgbClr val="70C3B0"/>
      </a:accent3>
      <a:accent4>
        <a:srgbClr val="B15959"/>
      </a:accent4>
      <a:accent5>
        <a:srgbClr val="9D6424"/>
      </a:accent5>
      <a:accent6>
        <a:srgbClr val="715B64"/>
      </a:accent6>
      <a:hlink>
        <a:srgbClr val="20588C"/>
      </a:hlink>
      <a:folHlink>
        <a:srgbClr val="2058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LTemplate_Gold_50thAnniversary" id="{CC18611D-7E51-4C3C-8A36-6335E2EE2B19}" vid="{C76B8C41-0896-4AC5-9365-8DE2CE768876}"/>
    </a:ext>
  </a:extLst>
</a:theme>
</file>

<file path=ppt/theme/theme4.xml><?xml version="1.0" encoding="utf-8"?>
<a:theme xmlns:a="http://schemas.openxmlformats.org/drawingml/2006/main" name="CONTENT SLIDES">
  <a:themeElements>
    <a:clrScheme name="NCSL_50thAnniversaryPalette">
      <a:dk1>
        <a:srgbClr val="231F20"/>
      </a:dk1>
      <a:lt1>
        <a:srgbClr val="FFFFFF"/>
      </a:lt1>
      <a:dk2>
        <a:srgbClr val="69696D"/>
      </a:dk2>
      <a:lt2>
        <a:srgbClr val="A3A3A6"/>
      </a:lt2>
      <a:accent1>
        <a:srgbClr val="C2995B"/>
      </a:accent1>
      <a:accent2>
        <a:srgbClr val="20588C"/>
      </a:accent2>
      <a:accent3>
        <a:srgbClr val="70C3B0"/>
      </a:accent3>
      <a:accent4>
        <a:srgbClr val="B15959"/>
      </a:accent4>
      <a:accent5>
        <a:srgbClr val="9D6424"/>
      </a:accent5>
      <a:accent6>
        <a:srgbClr val="715B64"/>
      </a:accent6>
      <a:hlink>
        <a:srgbClr val="20588C"/>
      </a:hlink>
      <a:folHlink>
        <a:srgbClr val="2058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LTemplate_Gold_50thAnniversary" id="{CC18611D-7E51-4C3C-8A36-6335E2EE2B19}" vid="{72139953-42F7-427F-86E1-6E84F1C1D56A}"/>
    </a:ext>
  </a:extLst>
</a:theme>
</file>

<file path=ppt/theme/theme5.xml><?xml version="1.0" encoding="utf-8"?>
<a:theme xmlns:a="http://schemas.openxmlformats.org/drawingml/2006/main" name="CONTENT SLIDES_SECTIONS">
  <a:themeElements>
    <a:clrScheme name="NCSL_50thAnniversaryPalette">
      <a:dk1>
        <a:srgbClr val="231F20"/>
      </a:dk1>
      <a:lt1>
        <a:srgbClr val="FFFFFF"/>
      </a:lt1>
      <a:dk2>
        <a:srgbClr val="69696D"/>
      </a:dk2>
      <a:lt2>
        <a:srgbClr val="A3A3A6"/>
      </a:lt2>
      <a:accent1>
        <a:srgbClr val="C2995B"/>
      </a:accent1>
      <a:accent2>
        <a:srgbClr val="20588C"/>
      </a:accent2>
      <a:accent3>
        <a:srgbClr val="70C3B0"/>
      </a:accent3>
      <a:accent4>
        <a:srgbClr val="B15959"/>
      </a:accent4>
      <a:accent5>
        <a:srgbClr val="9D6424"/>
      </a:accent5>
      <a:accent6>
        <a:srgbClr val="715B64"/>
      </a:accent6>
      <a:hlink>
        <a:srgbClr val="20588C"/>
      </a:hlink>
      <a:folHlink>
        <a:srgbClr val="2058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LTemplate_Gold_50thAnniversary" id="{CC18611D-7E51-4C3C-8A36-6335E2EE2B19}" vid="{08F4B4CA-3941-48CB-B262-5099EAF993F0}"/>
    </a:ext>
  </a:extLst>
</a:theme>
</file>

<file path=ppt/theme/theme6.xml><?xml version="1.0" encoding="utf-8"?>
<a:theme xmlns:a="http://schemas.openxmlformats.org/drawingml/2006/main" name="SPECIAL SLIDES">
  <a:themeElements>
    <a:clrScheme name="NCSL_50thAnniversaryPalette">
      <a:dk1>
        <a:srgbClr val="231F20"/>
      </a:dk1>
      <a:lt1>
        <a:srgbClr val="FFFFFF"/>
      </a:lt1>
      <a:dk2>
        <a:srgbClr val="69696D"/>
      </a:dk2>
      <a:lt2>
        <a:srgbClr val="A3A3A6"/>
      </a:lt2>
      <a:accent1>
        <a:srgbClr val="C2995B"/>
      </a:accent1>
      <a:accent2>
        <a:srgbClr val="20588C"/>
      </a:accent2>
      <a:accent3>
        <a:srgbClr val="70C3B0"/>
      </a:accent3>
      <a:accent4>
        <a:srgbClr val="B15959"/>
      </a:accent4>
      <a:accent5>
        <a:srgbClr val="9D6424"/>
      </a:accent5>
      <a:accent6>
        <a:srgbClr val="715B64"/>
      </a:accent6>
      <a:hlink>
        <a:srgbClr val="20588C"/>
      </a:hlink>
      <a:folHlink>
        <a:srgbClr val="2058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LTemplate_Gold_50thAnniversary" id="{CC18611D-7E51-4C3C-8A36-6335E2EE2B19}" vid="{D7DFB1AF-C172-445D-96EC-0CB8254D7A5C}"/>
    </a:ext>
  </a:extLst>
</a:theme>
</file>

<file path=ppt/theme/theme7.xml><?xml version="1.0" encoding="utf-8"?>
<a:theme xmlns:a="http://schemas.openxmlformats.org/drawingml/2006/main" name="TEAM SLIDES">
  <a:themeElements>
    <a:clrScheme name="NCSL_50thAnniversaryPalette">
      <a:dk1>
        <a:srgbClr val="231F20"/>
      </a:dk1>
      <a:lt1>
        <a:srgbClr val="FFFFFF"/>
      </a:lt1>
      <a:dk2>
        <a:srgbClr val="69696D"/>
      </a:dk2>
      <a:lt2>
        <a:srgbClr val="A3A3A6"/>
      </a:lt2>
      <a:accent1>
        <a:srgbClr val="C2995B"/>
      </a:accent1>
      <a:accent2>
        <a:srgbClr val="20588C"/>
      </a:accent2>
      <a:accent3>
        <a:srgbClr val="70C3B0"/>
      </a:accent3>
      <a:accent4>
        <a:srgbClr val="B15959"/>
      </a:accent4>
      <a:accent5>
        <a:srgbClr val="9D6424"/>
      </a:accent5>
      <a:accent6>
        <a:srgbClr val="715B64"/>
      </a:accent6>
      <a:hlink>
        <a:srgbClr val="20588C"/>
      </a:hlink>
      <a:folHlink>
        <a:srgbClr val="2058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LTemplate_Gold_50thAnniversary" id="{CC18611D-7E51-4C3C-8A36-6335E2EE2B19}" vid="{56E1E2A9-1945-40FC-A9DD-BE9344A58862}"/>
    </a:ext>
  </a:extLst>
</a:theme>
</file>

<file path=ppt/theme/theme8.xml><?xml version="1.0" encoding="utf-8"?>
<a:theme xmlns:a="http://schemas.openxmlformats.org/drawingml/2006/main" name="COLUMNED SLIDES">
  <a:themeElements>
    <a:clrScheme name="NCSL_50thAnniversaryPalette">
      <a:dk1>
        <a:srgbClr val="231F20"/>
      </a:dk1>
      <a:lt1>
        <a:srgbClr val="FFFFFF"/>
      </a:lt1>
      <a:dk2>
        <a:srgbClr val="69696D"/>
      </a:dk2>
      <a:lt2>
        <a:srgbClr val="A3A3A6"/>
      </a:lt2>
      <a:accent1>
        <a:srgbClr val="C2995B"/>
      </a:accent1>
      <a:accent2>
        <a:srgbClr val="20588C"/>
      </a:accent2>
      <a:accent3>
        <a:srgbClr val="70C3B0"/>
      </a:accent3>
      <a:accent4>
        <a:srgbClr val="B15959"/>
      </a:accent4>
      <a:accent5>
        <a:srgbClr val="9D6424"/>
      </a:accent5>
      <a:accent6>
        <a:srgbClr val="715B64"/>
      </a:accent6>
      <a:hlink>
        <a:srgbClr val="20588C"/>
      </a:hlink>
      <a:folHlink>
        <a:srgbClr val="2058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LTemplate_Gold_50thAnniversary" id="{CC18611D-7E51-4C3C-8A36-6335E2EE2B19}" vid="{561484F6-3EAE-46C5-932B-A483317FE48A}"/>
    </a:ext>
  </a:extLst>
</a:theme>
</file>

<file path=ppt/theme/theme9.xml><?xml version="1.0" encoding="utf-8"?>
<a:theme xmlns:a="http://schemas.openxmlformats.org/drawingml/2006/main" name="END SLIDES">
  <a:themeElements>
    <a:clrScheme name="NCSL_50thAnniversaryPalette">
      <a:dk1>
        <a:srgbClr val="231F20"/>
      </a:dk1>
      <a:lt1>
        <a:srgbClr val="FFFFFF"/>
      </a:lt1>
      <a:dk2>
        <a:srgbClr val="69696D"/>
      </a:dk2>
      <a:lt2>
        <a:srgbClr val="A3A3A6"/>
      </a:lt2>
      <a:accent1>
        <a:srgbClr val="C2995B"/>
      </a:accent1>
      <a:accent2>
        <a:srgbClr val="20588C"/>
      </a:accent2>
      <a:accent3>
        <a:srgbClr val="70C3B0"/>
      </a:accent3>
      <a:accent4>
        <a:srgbClr val="B15959"/>
      </a:accent4>
      <a:accent5>
        <a:srgbClr val="9D6424"/>
      </a:accent5>
      <a:accent6>
        <a:srgbClr val="715B64"/>
      </a:accent6>
      <a:hlink>
        <a:srgbClr val="20588C"/>
      </a:hlink>
      <a:folHlink>
        <a:srgbClr val="2058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SLTemplate_Gold_50thAnniversary" id="{CC18611D-7E51-4C3C-8A36-6335E2EE2B19}" vid="{5840D656-7832-484A-B59B-1FC07980996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a9735c6-9c28-4fff-9040-e3494dc70408">
      <Terms xmlns="http://schemas.microsoft.com/office/infopath/2007/PartnerControls"/>
    </lcf76f155ced4ddcb4097134ff3c332f>
    <TaxCatchAll xmlns="0088896a-0b5a-4e3f-9b18-f58405f04f0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FA2C7E50983A14092B4A636C1EE8929" ma:contentTypeVersion="18" ma:contentTypeDescription="Create a new document." ma:contentTypeScope="" ma:versionID="0f5e5a48be428da604422012623b1d92">
  <xsd:schema xmlns:xsd="http://www.w3.org/2001/XMLSchema" xmlns:xs="http://www.w3.org/2001/XMLSchema" xmlns:p="http://schemas.microsoft.com/office/2006/metadata/properties" xmlns:ns2="aa9735c6-9c28-4fff-9040-e3494dc70408" xmlns:ns3="0088896a-0b5a-4e3f-9b18-f58405f04f0d" targetNamespace="http://schemas.microsoft.com/office/2006/metadata/properties" ma:root="true" ma:fieldsID="6c0ce75fb05dac3785954750557fdb68" ns2:_="" ns3:_="">
    <xsd:import namespace="aa9735c6-9c28-4fff-9040-e3494dc70408"/>
    <xsd:import namespace="0088896a-0b5a-4e3f-9b18-f58405f04f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9735c6-9c28-4fff-9040-e3494dc704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4392e9e-2e73-4762-aa80-a066c8c063f9"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088896a-0b5a-4e3f-9b18-f58405f04f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490eeb3-439a-4446-868c-12f55d75bd67}" ma:internalName="TaxCatchAll" ma:showField="CatchAllData" ma:web="0088896a-0b5a-4e3f-9b18-f58405f04f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E3E58C-5E8A-4781-9921-C2B23BC09EB2}">
  <ds:schemaRefs>
    <ds:schemaRef ds:uri="http://schemas.microsoft.com/sharepoint/v3/contenttype/forms"/>
  </ds:schemaRefs>
</ds:datastoreItem>
</file>

<file path=customXml/itemProps2.xml><?xml version="1.0" encoding="utf-8"?>
<ds:datastoreItem xmlns:ds="http://schemas.openxmlformats.org/officeDocument/2006/customXml" ds:itemID="{C9C0BFDF-D948-4F4A-854E-477525F57792}">
  <ds:schemaRefs>
    <ds:schemaRef ds:uri="0088896a-0b5a-4e3f-9b18-f58405f04f0d"/>
    <ds:schemaRef ds:uri="http://purl.org/dc/elements/1.1/"/>
    <ds:schemaRef ds:uri="http://schemas.microsoft.com/office/2006/documentManagement/types"/>
    <ds:schemaRef ds:uri="http://schemas.microsoft.com/office/infopath/2007/PartnerControls"/>
    <ds:schemaRef ds:uri="http://www.w3.org/XML/1998/namespace"/>
    <ds:schemaRef ds:uri="aa9735c6-9c28-4fff-9040-e3494dc70408"/>
    <ds:schemaRef ds:uri="http://schemas.microsoft.com/office/2006/metadata/properties"/>
    <ds:schemaRef ds:uri="http://schemas.openxmlformats.org/package/2006/metadata/core-properties"/>
    <ds:schemaRef ds:uri="http://purl.org/dc/dcmitype/"/>
    <ds:schemaRef ds:uri="http://purl.org/dc/terms/"/>
  </ds:schemaRefs>
</ds:datastoreItem>
</file>

<file path=customXml/itemProps3.xml><?xml version="1.0" encoding="utf-8"?>
<ds:datastoreItem xmlns:ds="http://schemas.openxmlformats.org/officeDocument/2006/customXml" ds:itemID="{F5E9F234-1575-4276-9D2F-78079F949B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9735c6-9c28-4fff-9040-e3494dc70408"/>
    <ds:schemaRef ds:uri="0088896a-0b5a-4e3f-9b18-f58405f04f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0c3e903-cc4d-4c8e-b321-47d79a2f3469}" enabled="1" method="Privileged" siteId="{382fb8b0-4dc3-4107-80bd-3595b2432fae}" removed="0"/>
</clbl:labelList>
</file>

<file path=docProps/app.xml><?xml version="1.0" encoding="utf-8"?>
<Properties xmlns="http://schemas.openxmlformats.org/officeDocument/2006/extended-properties" xmlns:vt="http://schemas.openxmlformats.org/officeDocument/2006/docPropsVTypes">
  <Template>NCSLTemplate_Gold_50thAnniversary</Template>
  <TotalTime>1139</TotalTime>
  <Words>1843</Words>
  <Application>Microsoft Office PowerPoint</Application>
  <PresentationFormat>Widescreen</PresentationFormat>
  <Paragraphs>121</Paragraphs>
  <Slides>10</Slides>
  <Notes>10</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10</vt:i4>
      </vt:variant>
    </vt:vector>
  </HeadingPairs>
  <TitlesOfParts>
    <vt:vector size="26" baseType="lpstr">
      <vt:lpstr>Aptos</vt:lpstr>
      <vt:lpstr>Arial</vt:lpstr>
      <vt:lpstr>Calibri</vt:lpstr>
      <vt:lpstr>Cambria</vt:lpstr>
      <vt:lpstr>Poppins</vt:lpstr>
      <vt:lpstr>Times New Roman</vt:lpstr>
      <vt:lpstr>Instructional Slides</vt:lpstr>
      <vt:lpstr>TITLE SLIDES</vt:lpstr>
      <vt:lpstr>DIVIDER SLIDES</vt:lpstr>
      <vt:lpstr>CONTENT SLIDES</vt:lpstr>
      <vt:lpstr>CONTENT SLIDES_SECTIONS</vt:lpstr>
      <vt:lpstr>SPECIAL SLIDES</vt:lpstr>
      <vt:lpstr>TEAM SLIDES</vt:lpstr>
      <vt:lpstr>COLUMNED SLIDES</vt:lpstr>
      <vt:lpstr>END SLIDES</vt:lpstr>
      <vt:lpstr>PreCreated Slides</vt:lpstr>
      <vt:lpstr>Working with State Legislators</vt:lpstr>
      <vt:lpstr>How NCSL Strengthens Legislatures</vt:lpstr>
      <vt:lpstr>Get to Know Your Legislators</vt:lpstr>
      <vt:lpstr>Build Relationships</vt:lpstr>
      <vt:lpstr>Give Input on Bills</vt:lpstr>
      <vt:lpstr>Communicate Strategically</vt:lpstr>
      <vt:lpstr>Embrace an Educational Mindset</vt:lpstr>
      <vt:lpstr>Get to Know Legislative Staff</vt:lpstr>
      <vt:lpstr>Keep At It</vt:lpstr>
      <vt:lpstr>Thank you for having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Camilla Rodriguez Guzman</dc:creator>
  <cp:lastModifiedBy>Nussmeyer, Angela M</cp:lastModifiedBy>
  <cp:revision>9</cp:revision>
  <dcterms:created xsi:type="dcterms:W3CDTF">2025-08-18T19:51:09Z</dcterms:created>
  <dcterms:modified xsi:type="dcterms:W3CDTF">2025-12-11T19:42:28Z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0x0101009FA2C7E50983A14092B4A636C1EE8929</vt:lpwstr>
  </property>
  <property fmtid="{D5CDD505-2E9C-101B-9397-08002B2CF9AE}" pid="3" name="MediaServiceImageTags">
    <vt:lpwstr/>
  </property>
</Properties>
</file>