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1"/>
  </p:notesMasterIdLst>
  <p:sldIdLst>
    <p:sldId id="256" r:id="rId2"/>
    <p:sldId id="266" r:id="rId3"/>
    <p:sldId id="281" r:id="rId4"/>
    <p:sldId id="285" r:id="rId5"/>
    <p:sldId id="259" r:id="rId6"/>
    <p:sldId id="257" r:id="rId7"/>
    <p:sldId id="258" r:id="rId8"/>
    <p:sldId id="260" r:id="rId9"/>
    <p:sldId id="262" r:id="rId10"/>
    <p:sldId id="286" r:id="rId11"/>
    <p:sldId id="261" r:id="rId12"/>
    <p:sldId id="263" r:id="rId13"/>
    <p:sldId id="287" r:id="rId14"/>
    <p:sldId id="288" r:id="rId15"/>
    <p:sldId id="289" r:id="rId16"/>
    <p:sldId id="290" r:id="rId17"/>
    <p:sldId id="291" r:id="rId18"/>
    <p:sldId id="280" r:id="rId19"/>
    <p:sldId id="282" r:id="rId20"/>
  </p:sldIdLst>
  <p:sldSz cx="9144000" cy="5143500" type="screen16x9"/>
  <p:notesSz cx="6858000" cy="9144000"/>
  <p:embeddedFontLst>
    <p:embeddedFont>
      <p:font typeface="Archivo" panose="020B0604020202020204" charset="0"/>
      <p:regular r:id="rId22"/>
      <p:bold r:id="rId23"/>
      <p:italic r:id="rId24"/>
      <p:boldItalic r:id="rId25"/>
    </p:embeddedFont>
    <p:embeddedFont>
      <p:font typeface="Bebas Neue" panose="020B0606020202050201" pitchFamily="34" charset="0"/>
      <p:regular r:id="rId26"/>
    </p:embeddedFont>
    <p:embeddedFont>
      <p:font typeface="DM Sans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99DCEB-531B-418C-A313-80E0BEBA4369}">
  <a:tblStyle styleId="{0C99DCEB-531B-418C-A313-80E0BEBA43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12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>
          <a:extLst>
            <a:ext uri="{FF2B5EF4-FFF2-40B4-BE49-F238E27FC236}">
              <a16:creationId xmlns:a16="http://schemas.microsoft.com/office/drawing/2014/main" id="{572A89BE-CF00-6544-8D8C-FB08ECA92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1945af8afb6_0_67:notes">
            <a:extLst>
              <a:ext uri="{FF2B5EF4-FFF2-40B4-BE49-F238E27FC236}">
                <a16:creationId xmlns:a16="http://schemas.microsoft.com/office/drawing/2014/main" id="{B80AA6ED-262D-C95E-7AB1-E073ABCAE7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1945af8afb6_0_67:notes">
            <a:extLst>
              <a:ext uri="{FF2B5EF4-FFF2-40B4-BE49-F238E27FC236}">
                <a16:creationId xmlns:a16="http://schemas.microsoft.com/office/drawing/2014/main" id="{627B9A23-5226-F658-4AEF-A22DB57F36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8342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9186edecb2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19186edecb2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945af8afb6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945af8afb6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>
          <a:extLst>
            <a:ext uri="{FF2B5EF4-FFF2-40B4-BE49-F238E27FC236}">
              <a16:creationId xmlns:a16="http://schemas.microsoft.com/office/drawing/2014/main" id="{9AA657FA-10BF-A442-4E67-487B5B05D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945af8afb6_0_109:notes">
            <a:extLst>
              <a:ext uri="{FF2B5EF4-FFF2-40B4-BE49-F238E27FC236}">
                <a16:creationId xmlns:a16="http://schemas.microsoft.com/office/drawing/2014/main" id="{B5462400-9E9B-6254-808C-62DC38EF9B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945af8afb6_0_109:notes">
            <a:extLst>
              <a:ext uri="{FF2B5EF4-FFF2-40B4-BE49-F238E27FC236}">
                <a16:creationId xmlns:a16="http://schemas.microsoft.com/office/drawing/2014/main" id="{4A70EF74-9200-2AE5-77E3-9C62599708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9918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>
          <a:extLst>
            <a:ext uri="{FF2B5EF4-FFF2-40B4-BE49-F238E27FC236}">
              <a16:creationId xmlns:a16="http://schemas.microsoft.com/office/drawing/2014/main" id="{E72002DF-D953-515F-D41F-241D2EE8E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945af8afb6_0_109:notes">
            <a:extLst>
              <a:ext uri="{FF2B5EF4-FFF2-40B4-BE49-F238E27FC236}">
                <a16:creationId xmlns:a16="http://schemas.microsoft.com/office/drawing/2014/main" id="{A541B74F-1EAE-E509-07D6-843EC2A2F1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945af8afb6_0_109:notes">
            <a:extLst>
              <a:ext uri="{FF2B5EF4-FFF2-40B4-BE49-F238E27FC236}">
                <a16:creationId xmlns:a16="http://schemas.microsoft.com/office/drawing/2014/main" id="{193E7041-7635-949C-49A9-741F4830F1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3781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>
          <a:extLst>
            <a:ext uri="{FF2B5EF4-FFF2-40B4-BE49-F238E27FC236}">
              <a16:creationId xmlns:a16="http://schemas.microsoft.com/office/drawing/2014/main" id="{7DB58C3F-C95A-4A68-D1A1-75833DB46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945af8afb6_0_109:notes">
            <a:extLst>
              <a:ext uri="{FF2B5EF4-FFF2-40B4-BE49-F238E27FC236}">
                <a16:creationId xmlns:a16="http://schemas.microsoft.com/office/drawing/2014/main" id="{38350965-3149-1F59-8454-75C286ABAB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945af8afb6_0_109:notes">
            <a:extLst>
              <a:ext uri="{FF2B5EF4-FFF2-40B4-BE49-F238E27FC236}">
                <a16:creationId xmlns:a16="http://schemas.microsoft.com/office/drawing/2014/main" id="{FB95A03D-9F92-35A1-901E-8B071EF910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8547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>
          <a:extLst>
            <a:ext uri="{FF2B5EF4-FFF2-40B4-BE49-F238E27FC236}">
              <a16:creationId xmlns:a16="http://schemas.microsoft.com/office/drawing/2014/main" id="{151E99B2-2A76-BF39-A85E-E2FBEFC31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945af8afb6_0_109:notes">
            <a:extLst>
              <a:ext uri="{FF2B5EF4-FFF2-40B4-BE49-F238E27FC236}">
                <a16:creationId xmlns:a16="http://schemas.microsoft.com/office/drawing/2014/main" id="{F4AA612B-4794-56F1-7D5A-72EB719ABC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945af8afb6_0_109:notes">
            <a:extLst>
              <a:ext uri="{FF2B5EF4-FFF2-40B4-BE49-F238E27FC236}">
                <a16:creationId xmlns:a16="http://schemas.microsoft.com/office/drawing/2014/main" id="{8C4A5C74-AD76-1FC9-8645-C6DE6E01BC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14811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>
          <a:extLst>
            <a:ext uri="{FF2B5EF4-FFF2-40B4-BE49-F238E27FC236}">
              <a16:creationId xmlns:a16="http://schemas.microsoft.com/office/drawing/2014/main" id="{C5E30321-0D2D-5544-15DA-93F2B8951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945af8afb6_0_109:notes">
            <a:extLst>
              <a:ext uri="{FF2B5EF4-FFF2-40B4-BE49-F238E27FC236}">
                <a16:creationId xmlns:a16="http://schemas.microsoft.com/office/drawing/2014/main" id="{A227F2EA-B8B7-9010-4FE2-5AAD51FFDF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945af8afb6_0_109:notes">
            <a:extLst>
              <a:ext uri="{FF2B5EF4-FFF2-40B4-BE49-F238E27FC236}">
                <a16:creationId xmlns:a16="http://schemas.microsoft.com/office/drawing/2014/main" id="{EFF6B867-08F3-5497-C06C-FE1BC20B21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1516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19475580099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1" name="Google Shape;1421;g19475580099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1945af8afb6_0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7" name="Google Shape;1507;g1945af8afb6_0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1945af8afb6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1945af8afb6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g19475580099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5" name="Google Shape;1475;g19475580099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3">
          <a:extLst>
            <a:ext uri="{FF2B5EF4-FFF2-40B4-BE49-F238E27FC236}">
              <a16:creationId xmlns:a16="http://schemas.microsoft.com/office/drawing/2014/main" id="{16AC002A-CE74-CA52-CB8C-AEA15AA49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g19475580099_0_312:notes">
            <a:extLst>
              <a:ext uri="{FF2B5EF4-FFF2-40B4-BE49-F238E27FC236}">
                <a16:creationId xmlns:a16="http://schemas.microsoft.com/office/drawing/2014/main" id="{B028B175-732A-7FE9-EA62-A036AEC2FC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5" name="Google Shape;1475;g19475580099_0_312:notes">
            <a:extLst>
              <a:ext uri="{FF2B5EF4-FFF2-40B4-BE49-F238E27FC236}">
                <a16:creationId xmlns:a16="http://schemas.microsoft.com/office/drawing/2014/main" id="{A96C4B28-C432-50A9-E474-825400CD3A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9646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9186edecb2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19186edecb2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9186edec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9186edec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9186edecb2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19186edecb2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945af8afb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1945af8afb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1945af8afb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1945af8afb6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tBDf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flipH="1">
            <a:off x="3881496" y="611200"/>
            <a:ext cx="4547400" cy="250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flipH="1">
            <a:off x="4069900" y="3353825"/>
            <a:ext cx="4359000" cy="6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608500"/>
            <a:ext cx="9144000" cy="608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715100" y="1226900"/>
            <a:ext cx="4164900" cy="216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Noto Serif Hebrew"/>
              <a:buNone/>
              <a:defRPr sz="3000">
                <a:latin typeface="Noto Serif Hebrew"/>
                <a:ea typeface="Noto Serif Hebrew"/>
                <a:cs typeface="Noto Serif Hebrew"/>
                <a:sym typeface="Noto Serif Hebre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Noto Serif Hebrew"/>
              <a:buNone/>
              <a:defRPr sz="3000">
                <a:latin typeface="Noto Serif Hebrew"/>
                <a:ea typeface="Noto Serif Hebrew"/>
                <a:cs typeface="Noto Serif Hebrew"/>
                <a:sym typeface="Noto Serif Hebre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Noto Serif Hebrew"/>
              <a:buNone/>
              <a:defRPr sz="3000">
                <a:latin typeface="Noto Serif Hebrew"/>
                <a:ea typeface="Noto Serif Hebrew"/>
                <a:cs typeface="Noto Serif Hebrew"/>
                <a:sym typeface="Noto Serif Hebre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Noto Serif Hebrew"/>
              <a:buNone/>
              <a:defRPr sz="3000">
                <a:latin typeface="Noto Serif Hebrew"/>
                <a:ea typeface="Noto Serif Hebrew"/>
                <a:cs typeface="Noto Serif Hebrew"/>
                <a:sym typeface="Noto Serif Hebre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Noto Serif Hebrew"/>
              <a:buNone/>
              <a:defRPr sz="3000">
                <a:latin typeface="Noto Serif Hebrew"/>
                <a:ea typeface="Noto Serif Hebrew"/>
                <a:cs typeface="Noto Serif Hebrew"/>
                <a:sym typeface="Noto Serif Hebre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Noto Serif Hebrew"/>
              <a:buNone/>
              <a:defRPr sz="3000">
                <a:latin typeface="Noto Serif Hebrew"/>
                <a:ea typeface="Noto Serif Hebrew"/>
                <a:cs typeface="Noto Serif Hebrew"/>
                <a:sym typeface="Noto Serif Hebre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Noto Serif Hebrew"/>
              <a:buNone/>
              <a:defRPr sz="3000">
                <a:latin typeface="Noto Serif Hebrew"/>
                <a:ea typeface="Noto Serif Hebrew"/>
                <a:cs typeface="Noto Serif Hebrew"/>
                <a:sym typeface="Noto Serif Hebre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Noto Serif Hebrew"/>
              <a:buNone/>
              <a:defRPr sz="3000">
                <a:latin typeface="Noto Serif Hebrew"/>
                <a:ea typeface="Noto Serif Hebrew"/>
                <a:cs typeface="Noto Serif Hebrew"/>
                <a:sym typeface="Noto Serif Hebrew"/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subTitle" idx="1"/>
          </p:nvPr>
        </p:nvSpPr>
        <p:spPr>
          <a:xfrm>
            <a:off x="715200" y="3313175"/>
            <a:ext cx="3382200" cy="12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9" name="Google Shape;99;p18"/>
          <p:cNvSpPr>
            <a:spLocks noGrp="1"/>
          </p:cNvSpPr>
          <p:nvPr>
            <p:ph type="pic" idx="2"/>
          </p:nvPr>
        </p:nvSpPr>
        <p:spPr>
          <a:xfrm>
            <a:off x="4746150" y="378425"/>
            <a:ext cx="4164900" cy="41604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0" name="Google Shape;100;p18"/>
          <p:cNvSpPr/>
          <p:nvPr/>
        </p:nvSpPr>
        <p:spPr>
          <a:xfrm>
            <a:off x="0" y="4608500"/>
            <a:ext cx="9144000" cy="608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/>
          <p:nvPr/>
        </p:nvSpPr>
        <p:spPr>
          <a:xfrm>
            <a:off x="0" y="4608500"/>
            <a:ext cx="9144000" cy="608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subTitle" idx="1"/>
          </p:nvPr>
        </p:nvSpPr>
        <p:spPr>
          <a:xfrm>
            <a:off x="872400" y="2896888"/>
            <a:ext cx="2336400" cy="45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subTitle" idx="2"/>
          </p:nvPr>
        </p:nvSpPr>
        <p:spPr>
          <a:xfrm>
            <a:off x="872400" y="3314648"/>
            <a:ext cx="2336400" cy="10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subTitle" idx="3"/>
          </p:nvPr>
        </p:nvSpPr>
        <p:spPr>
          <a:xfrm>
            <a:off x="3403800" y="3314648"/>
            <a:ext cx="2336400" cy="10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ubTitle" idx="4"/>
          </p:nvPr>
        </p:nvSpPr>
        <p:spPr>
          <a:xfrm>
            <a:off x="5935200" y="3314648"/>
            <a:ext cx="2336400" cy="10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subTitle" idx="5"/>
          </p:nvPr>
        </p:nvSpPr>
        <p:spPr>
          <a:xfrm>
            <a:off x="3403800" y="2896888"/>
            <a:ext cx="2336400" cy="45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subTitle" idx="6"/>
          </p:nvPr>
        </p:nvSpPr>
        <p:spPr>
          <a:xfrm>
            <a:off x="5935200" y="2896888"/>
            <a:ext cx="2336400" cy="45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46" name="Google Shape;146;p22"/>
          <p:cNvGrpSpPr/>
          <p:nvPr/>
        </p:nvGrpSpPr>
        <p:grpSpPr>
          <a:xfrm flipH="1">
            <a:off x="8096586" y="515605"/>
            <a:ext cx="664633" cy="664286"/>
            <a:chOff x="6212418" y="1482331"/>
            <a:chExt cx="627249" cy="626921"/>
          </a:xfrm>
        </p:grpSpPr>
        <p:sp>
          <p:nvSpPr>
            <p:cNvPr id="147" name="Google Shape;147;p22"/>
            <p:cNvSpPr/>
            <p:nvPr/>
          </p:nvSpPr>
          <p:spPr>
            <a:xfrm>
              <a:off x="6212418" y="1482331"/>
              <a:ext cx="627249" cy="620800"/>
            </a:xfrm>
            <a:custGeom>
              <a:avLst/>
              <a:gdLst/>
              <a:ahLst/>
              <a:cxnLst/>
              <a:rect l="l" t="t" r="r" b="b"/>
              <a:pathLst>
                <a:path w="7782" h="7702" extrusionOk="0">
                  <a:moveTo>
                    <a:pt x="6112" y="1623"/>
                  </a:moveTo>
                  <a:cubicBezTo>
                    <a:pt x="6112" y="1623"/>
                    <a:pt x="6112" y="1623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12" y="1623"/>
                    <a:pt x="6112" y="1623"/>
                  </a:cubicBezTo>
                  <a:close/>
                  <a:moveTo>
                    <a:pt x="1032" y="1"/>
                  </a:moveTo>
                  <a:cubicBezTo>
                    <a:pt x="1032" y="1"/>
                    <a:pt x="1" y="4037"/>
                    <a:pt x="1909" y="6207"/>
                  </a:cubicBezTo>
                  <a:cubicBezTo>
                    <a:pt x="1909" y="6207"/>
                    <a:pt x="3569" y="7701"/>
                    <a:pt x="5835" y="7701"/>
                  </a:cubicBezTo>
                  <a:cubicBezTo>
                    <a:pt x="6447" y="7701"/>
                    <a:pt x="7102" y="7592"/>
                    <a:pt x="7781" y="7316"/>
                  </a:cubicBezTo>
                  <a:cubicBezTo>
                    <a:pt x="7781" y="7316"/>
                    <a:pt x="5635" y="6499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09" y="1623"/>
                    <a:pt x="6104" y="1623"/>
                  </a:cubicBezTo>
                  <a:cubicBezTo>
                    <a:pt x="5980" y="1623"/>
                    <a:pt x="4400" y="1465"/>
                    <a:pt x="10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2"/>
            <p:cNvSpPr/>
            <p:nvPr/>
          </p:nvSpPr>
          <p:spPr>
            <a:xfrm>
              <a:off x="6365722" y="1881228"/>
              <a:ext cx="473459" cy="228024"/>
            </a:xfrm>
            <a:custGeom>
              <a:avLst/>
              <a:gdLst/>
              <a:ahLst/>
              <a:cxnLst/>
              <a:rect l="l" t="t" r="r" b="b"/>
              <a:pathLst>
                <a:path w="5874" h="2829" extrusionOk="0">
                  <a:moveTo>
                    <a:pt x="5873" y="2367"/>
                  </a:moveTo>
                  <a:cubicBezTo>
                    <a:pt x="5872" y="2368"/>
                    <a:pt x="5870" y="2368"/>
                    <a:pt x="5869" y="2369"/>
                  </a:cubicBezTo>
                  <a:lnTo>
                    <a:pt x="5869" y="2369"/>
                  </a:lnTo>
                  <a:cubicBezTo>
                    <a:pt x="5872" y="2368"/>
                    <a:pt x="5874" y="2368"/>
                    <a:pt x="5873" y="2367"/>
                  </a:cubicBezTo>
                  <a:close/>
                  <a:moveTo>
                    <a:pt x="2141" y="0"/>
                  </a:moveTo>
                  <a:cubicBezTo>
                    <a:pt x="2141" y="0"/>
                    <a:pt x="1496" y="1415"/>
                    <a:pt x="546" y="1415"/>
                  </a:cubicBezTo>
                  <a:cubicBezTo>
                    <a:pt x="373" y="1415"/>
                    <a:pt x="191" y="1368"/>
                    <a:pt x="1" y="1258"/>
                  </a:cubicBezTo>
                  <a:lnTo>
                    <a:pt x="1" y="1258"/>
                  </a:lnTo>
                  <a:cubicBezTo>
                    <a:pt x="1" y="1258"/>
                    <a:pt x="1394" y="2828"/>
                    <a:pt x="3689" y="2828"/>
                  </a:cubicBezTo>
                  <a:cubicBezTo>
                    <a:pt x="4346" y="2828"/>
                    <a:pt x="5076" y="2700"/>
                    <a:pt x="5869" y="2369"/>
                  </a:cubicBezTo>
                  <a:lnTo>
                    <a:pt x="5869" y="2369"/>
                  </a:lnTo>
                  <a:cubicBezTo>
                    <a:pt x="5850" y="2374"/>
                    <a:pt x="5766" y="2386"/>
                    <a:pt x="5633" y="2386"/>
                  </a:cubicBezTo>
                  <a:cubicBezTo>
                    <a:pt x="5034" y="2386"/>
                    <a:pt x="3434" y="2150"/>
                    <a:pt x="2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" name="Google Shape;149;p22"/>
          <p:cNvGrpSpPr/>
          <p:nvPr/>
        </p:nvGrpSpPr>
        <p:grpSpPr>
          <a:xfrm rot="10800000">
            <a:off x="292209" y="4149819"/>
            <a:ext cx="845522" cy="916625"/>
            <a:chOff x="7511392" y="307000"/>
            <a:chExt cx="863570" cy="936192"/>
          </a:xfrm>
        </p:grpSpPr>
        <p:sp>
          <p:nvSpPr>
            <p:cNvPr id="150" name="Google Shape;150;p22"/>
            <p:cNvSpPr/>
            <p:nvPr/>
          </p:nvSpPr>
          <p:spPr>
            <a:xfrm>
              <a:off x="7927457" y="838406"/>
              <a:ext cx="447505" cy="404786"/>
            </a:xfrm>
            <a:custGeom>
              <a:avLst/>
              <a:gdLst/>
              <a:ahLst/>
              <a:cxnLst/>
              <a:rect l="l" t="t" r="r" b="b"/>
              <a:pathLst>
                <a:path w="5552" h="5022" extrusionOk="0">
                  <a:moveTo>
                    <a:pt x="2386" y="1"/>
                  </a:moveTo>
                  <a:cubicBezTo>
                    <a:pt x="2386" y="7"/>
                    <a:pt x="1" y="2159"/>
                    <a:pt x="1342" y="4353"/>
                  </a:cubicBezTo>
                  <a:cubicBezTo>
                    <a:pt x="1342" y="4353"/>
                    <a:pt x="2052" y="5021"/>
                    <a:pt x="3210" y="5021"/>
                  </a:cubicBezTo>
                  <a:cubicBezTo>
                    <a:pt x="3863" y="5021"/>
                    <a:pt x="4659" y="4809"/>
                    <a:pt x="5551" y="4144"/>
                  </a:cubicBezTo>
                  <a:cubicBezTo>
                    <a:pt x="5551" y="4144"/>
                    <a:pt x="3280" y="3125"/>
                    <a:pt x="2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2"/>
            <p:cNvSpPr/>
            <p:nvPr/>
          </p:nvSpPr>
          <p:spPr>
            <a:xfrm>
              <a:off x="7511392" y="307000"/>
              <a:ext cx="787164" cy="882356"/>
            </a:xfrm>
            <a:custGeom>
              <a:avLst/>
              <a:gdLst/>
              <a:ahLst/>
              <a:cxnLst/>
              <a:rect l="l" t="t" r="r" b="b"/>
              <a:pathLst>
                <a:path w="9766" h="10947" extrusionOk="0">
                  <a:moveTo>
                    <a:pt x="7989" y="0"/>
                  </a:moveTo>
                  <a:cubicBezTo>
                    <a:pt x="7989" y="0"/>
                    <a:pt x="0" y="3476"/>
                    <a:pt x="6504" y="10946"/>
                  </a:cubicBezTo>
                  <a:cubicBezTo>
                    <a:pt x="6504" y="10946"/>
                    <a:pt x="5473" y="8436"/>
                    <a:pt x="9766" y="6141"/>
                  </a:cubicBezTo>
                  <a:cubicBezTo>
                    <a:pt x="9766" y="6141"/>
                    <a:pt x="7917" y="2880"/>
                    <a:pt x="79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>
            <a:spLocks noGrp="1"/>
          </p:cNvSpPr>
          <p:nvPr>
            <p:ph type="ctrTitle"/>
          </p:nvPr>
        </p:nvSpPr>
        <p:spPr>
          <a:xfrm>
            <a:off x="4542018" y="535000"/>
            <a:ext cx="3882600" cy="9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39" name="Google Shape;239;p27"/>
          <p:cNvSpPr txBox="1">
            <a:spLocks noGrp="1"/>
          </p:cNvSpPr>
          <p:nvPr>
            <p:ph type="subTitle" idx="1"/>
          </p:nvPr>
        </p:nvSpPr>
        <p:spPr>
          <a:xfrm>
            <a:off x="4537600" y="1402625"/>
            <a:ext cx="3891300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0" name="Google Shape;240;p27"/>
          <p:cNvSpPr/>
          <p:nvPr/>
        </p:nvSpPr>
        <p:spPr>
          <a:xfrm>
            <a:off x="0" y="4608500"/>
            <a:ext cx="9144000" cy="608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7"/>
          <p:cNvSpPr txBox="1"/>
          <p:nvPr/>
        </p:nvSpPr>
        <p:spPr>
          <a:xfrm>
            <a:off x="4994850" y="3704000"/>
            <a:ext cx="3429600" cy="6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CRÉDITOS: Esta plantilla para presentaciones es una creación de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, e incluye iconos, infografías e imágenes de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/>
          <p:nvPr/>
        </p:nvSpPr>
        <p:spPr>
          <a:xfrm>
            <a:off x="0" y="4608500"/>
            <a:ext cx="9144000" cy="608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" name="Google Shape;244;p28"/>
          <p:cNvGrpSpPr/>
          <p:nvPr/>
        </p:nvGrpSpPr>
        <p:grpSpPr>
          <a:xfrm>
            <a:off x="8006140" y="76679"/>
            <a:ext cx="882211" cy="4914919"/>
            <a:chOff x="8006140" y="76679"/>
            <a:chExt cx="882211" cy="4914919"/>
          </a:xfrm>
        </p:grpSpPr>
        <p:grpSp>
          <p:nvGrpSpPr>
            <p:cNvPr id="245" name="Google Shape;245;p28"/>
            <p:cNvGrpSpPr/>
            <p:nvPr/>
          </p:nvGrpSpPr>
          <p:grpSpPr>
            <a:xfrm rot="-6851816" flipH="1">
              <a:off x="8116870" y="4220203"/>
              <a:ext cx="664629" cy="664282"/>
              <a:chOff x="6212418" y="1482331"/>
              <a:chExt cx="627249" cy="626921"/>
            </a:xfrm>
          </p:grpSpPr>
          <p:sp>
            <p:nvSpPr>
              <p:cNvPr id="246" name="Google Shape;246;p28"/>
              <p:cNvSpPr/>
              <p:nvPr/>
            </p:nvSpPr>
            <p:spPr>
              <a:xfrm>
                <a:off x="6212418" y="1482331"/>
                <a:ext cx="627249" cy="62080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7702" extrusionOk="0">
                    <a:moveTo>
                      <a:pt x="6112" y="1623"/>
                    </a:moveTo>
                    <a:cubicBezTo>
                      <a:pt x="6112" y="1623"/>
                      <a:pt x="6112" y="1623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12" y="1623"/>
                      <a:pt x="6112" y="1623"/>
                    </a:cubicBezTo>
                    <a:close/>
                    <a:moveTo>
                      <a:pt x="1032" y="1"/>
                    </a:moveTo>
                    <a:cubicBezTo>
                      <a:pt x="1032" y="1"/>
                      <a:pt x="1" y="4037"/>
                      <a:pt x="1909" y="6207"/>
                    </a:cubicBezTo>
                    <a:cubicBezTo>
                      <a:pt x="1909" y="6207"/>
                      <a:pt x="3569" y="7701"/>
                      <a:pt x="5835" y="7701"/>
                    </a:cubicBezTo>
                    <a:cubicBezTo>
                      <a:pt x="6447" y="7701"/>
                      <a:pt x="7102" y="7592"/>
                      <a:pt x="7781" y="7316"/>
                    </a:cubicBezTo>
                    <a:cubicBezTo>
                      <a:pt x="7781" y="7316"/>
                      <a:pt x="5635" y="6499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09" y="1623"/>
                      <a:pt x="6104" y="1623"/>
                    </a:cubicBezTo>
                    <a:cubicBezTo>
                      <a:pt x="5980" y="1623"/>
                      <a:pt x="4400" y="1465"/>
                      <a:pt x="10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8"/>
              <p:cNvSpPr/>
              <p:nvPr/>
            </p:nvSpPr>
            <p:spPr>
              <a:xfrm>
                <a:off x="6365722" y="1881228"/>
                <a:ext cx="473459" cy="228024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2829" extrusionOk="0">
                    <a:moveTo>
                      <a:pt x="5873" y="2367"/>
                    </a:moveTo>
                    <a:cubicBezTo>
                      <a:pt x="5872" y="2368"/>
                      <a:pt x="5870" y="2368"/>
                      <a:pt x="5869" y="2369"/>
                    </a:cubicBezTo>
                    <a:lnTo>
                      <a:pt x="5869" y="2369"/>
                    </a:lnTo>
                    <a:cubicBezTo>
                      <a:pt x="5872" y="2368"/>
                      <a:pt x="5874" y="2368"/>
                      <a:pt x="5873" y="2367"/>
                    </a:cubicBezTo>
                    <a:close/>
                    <a:moveTo>
                      <a:pt x="2141" y="0"/>
                    </a:moveTo>
                    <a:cubicBezTo>
                      <a:pt x="2141" y="0"/>
                      <a:pt x="1496" y="1415"/>
                      <a:pt x="546" y="1415"/>
                    </a:cubicBezTo>
                    <a:cubicBezTo>
                      <a:pt x="373" y="1415"/>
                      <a:pt x="191" y="1368"/>
                      <a:pt x="1" y="1258"/>
                    </a:cubicBezTo>
                    <a:lnTo>
                      <a:pt x="1" y="1258"/>
                    </a:lnTo>
                    <a:cubicBezTo>
                      <a:pt x="1" y="1258"/>
                      <a:pt x="1394" y="2828"/>
                      <a:pt x="3689" y="2828"/>
                    </a:cubicBezTo>
                    <a:cubicBezTo>
                      <a:pt x="4346" y="2828"/>
                      <a:pt x="5076" y="2700"/>
                      <a:pt x="5869" y="2369"/>
                    </a:cubicBezTo>
                    <a:lnTo>
                      <a:pt x="5869" y="2369"/>
                    </a:lnTo>
                    <a:cubicBezTo>
                      <a:pt x="5850" y="2374"/>
                      <a:pt x="5766" y="2386"/>
                      <a:pt x="5633" y="2386"/>
                    </a:cubicBezTo>
                    <a:cubicBezTo>
                      <a:pt x="5034" y="2386"/>
                      <a:pt x="3434" y="215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28"/>
            <p:cNvGrpSpPr/>
            <p:nvPr/>
          </p:nvGrpSpPr>
          <p:grpSpPr>
            <a:xfrm flipH="1">
              <a:off x="8006140" y="76679"/>
              <a:ext cx="845522" cy="916625"/>
              <a:chOff x="7511392" y="307000"/>
              <a:chExt cx="863570" cy="936192"/>
            </a:xfrm>
          </p:grpSpPr>
          <p:sp>
            <p:nvSpPr>
              <p:cNvPr id="249" name="Google Shape;249;p28"/>
              <p:cNvSpPr/>
              <p:nvPr/>
            </p:nvSpPr>
            <p:spPr>
              <a:xfrm>
                <a:off x="7927457" y="838406"/>
                <a:ext cx="447505" cy="404786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5022" extrusionOk="0">
                    <a:moveTo>
                      <a:pt x="2386" y="1"/>
                    </a:moveTo>
                    <a:cubicBezTo>
                      <a:pt x="2386" y="7"/>
                      <a:pt x="1" y="2159"/>
                      <a:pt x="1342" y="4353"/>
                    </a:cubicBezTo>
                    <a:cubicBezTo>
                      <a:pt x="1342" y="4353"/>
                      <a:pt x="2052" y="5021"/>
                      <a:pt x="3210" y="5021"/>
                    </a:cubicBezTo>
                    <a:cubicBezTo>
                      <a:pt x="3863" y="5021"/>
                      <a:pt x="4659" y="4809"/>
                      <a:pt x="5551" y="4144"/>
                    </a:cubicBezTo>
                    <a:cubicBezTo>
                      <a:pt x="5551" y="4144"/>
                      <a:pt x="3280" y="3125"/>
                      <a:pt x="23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8"/>
              <p:cNvSpPr/>
              <p:nvPr/>
            </p:nvSpPr>
            <p:spPr>
              <a:xfrm>
                <a:off x="7511392" y="307000"/>
                <a:ext cx="787164" cy="882356"/>
              </a:xfrm>
              <a:custGeom>
                <a:avLst/>
                <a:gdLst/>
                <a:ahLst/>
                <a:cxnLst/>
                <a:rect l="l" t="t" r="r" b="b"/>
                <a:pathLst>
                  <a:path w="9766" h="10947" extrusionOk="0">
                    <a:moveTo>
                      <a:pt x="7989" y="0"/>
                    </a:moveTo>
                    <a:cubicBezTo>
                      <a:pt x="7989" y="0"/>
                      <a:pt x="0" y="3476"/>
                      <a:pt x="6504" y="10946"/>
                    </a:cubicBezTo>
                    <a:cubicBezTo>
                      <a:pt x="6504" y="10946"/>
                      <a:pt x="5473" y="8436"/>
                      <a:pt x="9766" y="6141"/>
                    </a:cubicBezTo>
                    <a:cubicBezTo>
                      <a:pt x="9766" y="6141"/>
                      <a:pt x="7917" y="2880"/>
                      <a:pt x="7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1" name="Google Shape;251;p28"/>
            <p:cNvGrpSpPr/>
            <p:nvPr/>
          </p:nvGrpSpPr>
          <p:grpSpPr>
            <a:xfrm rot="-4814457">
              <a:off x="8230739" y="1116990"/>
              <a:ext cx="396310" cy="572684"/>
              <a:chOff x="1943179" y="1609600"/>
              <a:chExt cx="396322" cy="572701"/>
            </a:xfrm>
          </p:grpSpPr>
          <p:sp>
            <p:nvSpPr>
              <p:cNvPr id="252" name="Google Shape;252;p28"/>
              <p:cNvSpPr/>
              <p:nvPr/>
            </p:nvSpPr>
            <p:spPr>
              <a:xfrm>
                <a:off x="1963142" y="1609600"/>
                <a:ext cx="376358" cy="529154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9489" extrusionOk="0">
                    <a:moveTo>
                      <a:pt x="6312" y="1"/>
                    </a:moveTo>
                    <a:cubicBezTo>
                      <a:pt x="6191" y="1"/>
                      <a:pt x="6072" y="59"/>
                      <a:pt x="5998" y="170"/>
                    </a:cubicBezTo>
                    <a:lnTo>
                      <a:pt x="0" y="9053"/>
                    </a:lnTo>
                    <a:lnTo>
                      <a:pt x="632" y="9488"/>
                    </a:lnTo>
                    <a:lnTo>
                      <a:pt x="6630" y="593"/>
                    </a:lnTo>
                    <a:cubicBezTo>
                      <a:pt x="6749" y="426"/>
                      <a:pt x="6707" y="187"/>
                      <a:pt x="6528" y="68"/>
                    </a:cubicBezTo>
                    <a:cubicBezTo>
                      <a:pt x="6462" y="23"/>
                      <a:pt x="6387" y="1"/>
                      <a:pt x="63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8"/>
              <p:cNvSpPr/>
              <p:nvPr/>
            </p:nvSpPr>
            <p:spPr>
              <a:xfrm>
                <a:off x="1943179" y="2114379"/>
                <a:ext cx="55263" cy="67922"/>
              </a:xfrm>
              <a:custGeom>
                <a:avLst/>
                <a:gdLst/>
                <a:ahLst/>
                <a:cxnLst/>
                <a:rect l="l" t="t" r="r" b="b"/>
                <a:pathLst>
                  <a:path w="991" h="1218" extrusionOk="0">
                    <a:moveTo>
                      <a:pt x="358" y="1"/>
                    </a:moveTo>
                    <a:lnTo>
                      <a:pt x="0" y="1217"/>
                    </a:lnTo>
                    <a:lnTo>
                      <a:pt x="0" y="1217"/>
                    </a:lnTo>
                    <a:lnTo>
                      <a:pt x="990" y="436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8"/>
              <p:cNvSpPr/>
              <p:nvPr/>
            </p:nvSpPr>
            <p:spPr>
              <a:xfrm>
                <a:off x="2270962" y="1642278"/>
                <a:ext cx="46620" cy="40653"/>
              </a:xfrm>
              <a:custGeom>
                <a:avLst/>
                <a:gdLst/>
                <a:ahLst/>
                <a:cxnLst/>
                <a:rect l="l" t="t" r="r" b="b"/>
                <a:pathLst>
                  <a:path w="836" h="729" extrusionOk="0">
                    <a:moveTo>
                      <a:pt x="198" y="1"/>
                    </a:moveTo>
                    <a:lnTo>
                      <a:pt x="1" y="293"/>
                    </a:lnTo>
                    <a:lnTo>
                      <a:pt x="633" y="728"/>
                    </a:lnTo>
                    <a:lnTo>
                      <a:pt x="835" y="430"/>
                    </a:lnTo>
                    <a:lnTo>
                      <a:pt x="1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8"/>
              <p:cNvSpPr/>
              <p:nvPr/>
            </p:nvSpPr>
            <p:spPr>
              <a:xfrm>
                <a:off x="2074504" y="1933201"/>
                <a:ext cx="46564" cy="40262"/>
              </a:xfrm>
              <a:custGeom>
                <a:avLst/>
                <a:gdLst/>
                <a:ahLst/>
                <a:cxnLst/>
                <a:rect l="l" t="t" r="r" b="b"/>
                <a:pathLst>
                  <a:path w="835" h="722" extrusionOk="0">
                    <a:moveTo>
                      <a:pt x="203" y="1"/>
                    </a:moveTo>
                    <a:lnTo>
                      <a:pt x="0" y="293"/>
                    </a:lnTo>
                    <a:lnTo>
                      <a:pt x="638" y="722"/>
                    </a:lnTo>
                    <a:lnTo>
                      <a:pt x="835" y="430"/>
                    </a:lnTo>
                    <a:lnTo>
                      <a:pt x="20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8"/>
              <p:cNvSpPr/>
              <p:nvPr/>
            </p:nvSpPr>
            <p:spPr>
              <a:xfrm>
                <a:off x="2068481" y="1953833"/>
                <a:ext cx="38645" cy="28607"/>
              </a:xfrm>
              <a:custGeom>
                <a:avLst/>
                <a:gdLst/>
                <a:ahLst/>
                <a:cxnLst/>
                <a:rect l="l" t="t" r="r" b="b"/>
                <a:pathLst>
                  <a:path w="693" h="513" extrusionOk="0">
                    <a:moveTo>
                      <a:pt x="55" y="0"/>
                    </a:moveTo>
                    <a:lnTo>
                      <a:pt x="1" y="84"/>
                    </a:lnTo>
                    <a:lnTo>
                      <a:pt x="639" y="513"/>
                    </a:lnTo>
                    <a:lnTo>
                      <a:pt x="693" y="429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8"/>
              <p:cNvSpPr/>
              <p:nvPr/>
            </p:nvSpPr>
            <p:spPr>
              <a:xfrm>
                <a:off x="2088780" y="1923888"/>
                <a:ext cx="38645" cy="28663"/>
              </a:xfrm>
              <a:custGeom>
                <a:avLst/>
                <a:gdLst/>
                <a:ahLst/>
                <a:cxnLst/>
                <a:rect l="l" t="t" r="r" b="b"/>
                <a:pathLst>
                  <a:path w="693" h="514" extrusionOk="0">
                    <a:moveTo>
                      <a:pt x="54" y="1"/>
                    </a:moveTo>
                    <a:lnTo>
                      <a:pt x="1" y="84"/>
                    </a:lnTo>
                    <a:lnTo>
                      <a:pt x="639" y="513"/>
                    </a:lnTo>
                    <a:lnTo>
                      <a:pt x="692" y="430"/>
                    </a:lnTo>
                    <a:lnTo>
                      <a:pt x="5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8"/>
              <p:cNvSpPr/>
              <p:nvPr/>
            </p:nvSpPr>
            <p:spPr>
              <a:xfrm>
                <a:off x="2302246" y="1663580"/>
                <a:ext cx="28273" cy="25931"/>
              </a:xfrm>
              <a:custGeom>
                <a:avLst/>
                <a:gdLst/>
                <a:ahLst/>
                <a:cxnLst/>
                <a:rect l="l" t="t" r="r" b="b"/>
                <a:pathLst>
                  <a:path w="507" h="465" extrusionOk="0">
                    <a:moveTo>
                      <a:pt x="197" y="0"/>
                    </a:moveTo>
                    <a:lnTo>
                      <a:pt x="0" y="298"/>
                    </a:lnTo>
                    <a:lnTo>
                      <a:pt x="197" y="430"/>
                    </a:lnTo>
                    <a:cubicBezTo>
                      <a:pt x="230" y="453"/>
                      <a:pt x="267" y="464"/>
                      <a:pt x="303" y="464"/>
                    </a:cubicBezTo>
                    <a:cubicBezTo>
                      <a:pt x="360" y="464"/>
                      <a:pt x="415" y="436"/>
                      <a:pt x="447" y="382"/>
                    </a:cubicBezTo>
                    <a:cubicBezTo>
                      <a:pt x="507" y="298"/>
                      <a:pt x="483" y="185"/>
                      <a:pt x="400" y="132"/>
                    </a:cubicBez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8"/>
              <p:cNvSpPr/>
              <p:nvPr/>
            </p:nvSpPr>
            <p:spPr>
              <a:xfrm>
                <a:off x="2201814" y="1676852"/>
                <a:ext cx="124412" cy="181961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3263" extrusionOk="0">
                    <a:moveTo>
                      <a:pt x="2129" y="1"/>
                    </a:moveTo>
                    <a:lnTo>
                      <a:pt x="42" y="3095"/>
                    </a:lnTo>
                    <a:cubicBezTo>
                      <a:pt x="1" y="3143"/>
                      <a:pt x="19" y="3226"/>
                      <a:pt x="78" y="3262"/>
                    </a:cubicBezTo>
                    <a:lnTo>
                      <a:pt x="2230" y="66"/>
                    </a:lnTo>
                    <a:lnTo>
                      <a:pt x="2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8"/>
              <p:cNvSpPr/>
              <p:nvPr/>
            </p:nvSpPr>
            <p:spPr>
              <a:xfrm>
                <a:off x="2208115" y="1754643"/>
                <a:ext cx="68591" cy="96641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1733" extrusionOk="0">
                    <a:moveTo>
                      <a:pt x="1158" y="1"/>
                    </a:moveTo>
                    <a:lnTo>
                      <a:pt x="1" y="1712"/>
                    </a:lnTo>
                    <a:cubicBezTo>
                      <a:pt x="24" y="1726"/>
                      <a:pt x="50" y="1732"/>
                      <a:pt x="76" y="1732"/>
                    </a:cubicBezTo>
                    <a:cubicBezTo>
                      <a:pt x="118" y="1732"/>
                      <a:pt x="158" y="1715"/>
                      <a:pt x="180" y="1682"/>
                    </a:cubicBezTo>
                    <a:lnTo>
                      <a:pt x="1193" y="186"/>
                    </a:lnTo>
                    <a:cubicBezTo>
                      <a:pt x="1229" y="120"/>
                      <a:pt x="1217" y="37"/>
                      <a:pt x="11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"/>
          <p:cNvSpPr/>
          <p:nvPr/>
        </p:nvSpPr>
        <p:spPr>
          <a:xfrm>
            <a:off x="0" y="4608500"/>
            <a:ext cx="9144000" cy="608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29"/>
          <p:cNvGrpSpPr/>
          <p:nvPr/>
        </p:nvGrpSpPr>
        <p:grpSpPr>
          <a:xfrm>
            <a:off x="252102" y="146789"/>
            <a:ext cx="905124" cy="4848336"/>
            <a:chOff x="252102" y="146789"/>
            <a:chExt cx="905124" cy="4848336"/>
          </a:xfrm>
        </p:grpSpPr>
        <p:grpSp>
          <p:nvGrpSpPr>
            <p:cNvPr id="264" name="Google Shape;264;p29"/>
            <p:cNvGrpSpPr/>
            <p:nvPr/>
          </p:nvGrpSpPr>
          <p:grpSpPr>
            <a:xfrm>
              <a:off x="292335" y="146789"/>
              <a:ext cx="845519" cy="916623"/>
              <a:chOff x="140098" y="893514"/>
              <a:chExt cx="845519" cy="916623"/>
            </a:xfrm>
          </p:grpSpPr>
          <p:sp>
            <p:nvSpPr>
              <p:cNvPr id="265" name="Google Shape;265;p29"/>
              <p:cNvSpPr/>
              <p:nvPr/>
            </p:nvSpPr>
            <p:spPr>
              <a:xfrm>
                <a:off x="547467" y="1413813"/>
                <a:ext cx="438150" cy="396324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5022" extrusionOk="0">
                    <a:moveTo>
                      <a:pt x="2386" y="1"/>
                    </a:moveTo>
                    <a:cubicBezTo>
                      <a:pt x="2386" y="7"/>
                      <a:pt x="1" y="2159"/>
                      <a:pt x="1342" y="4353"/>
                    </a:cubicBezTo>
                    <a:cubicBezTo>
                      <a:pt x="1342" y="4353"/>
                      <a:pt x="2052" y="5021"/>
                      <a:pt x="3210" y="5021"/>
                    </a:cubicBezTo>
                    <a:cubicBezTo>
                      <a:pt x="3863" y="5021"/>
                      <a:pt x="4659" y="4809"/>
                      <a:pt x="5551" y="4144"/>
                    </a:cubicBezTo>
                    <a:cubicBezTo>
                      <a:pt x="5551" y="4144"/>
                      <a:pt x="3280" y="3125"/>
                      <a:pt x="23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9"/>
              <p:cNvSpPr/>
              <p:nvPr/>
            </p:nvSpPr>
            <p:spPr>
              <a:xfrm>
                <a:off x="140098" y="893514"/>
                <a:ext cx="770708" cy="863910"/>
              </a:xfrm>
              <a:custGeom>
                <a:avLst/>
                <a:gdLst/>
                <a:ahLst/>
                <a:cxnLst/>
                <a:rect l="l" t="t" r="r" b="b"/>
                <a:pathLst>
                  <a:path w="9766" h="10947" extrusionOk="0">
                    <a:moveTo>
                      <a:pt x="7989" y="0"/>
                    </a:moveTo>
                    <a:cubicBezTo>
                      <a:pt x="7989" y="0"/>
                      <a:pt x="0" y="3476"/>
                      <a:pt x="6504" y="10946"/>
                    </a:cubicBezTo>
                    <a:cubicBezTo>
                      <a:pt x="6504" y="10946"/>
                      <a:pt x="5473" y="8436"/>
                      <a:pt x="9766" y="6141"/>
                    </a:cubicBezTo>
                    <a:cubicBezTo>
                      <a:pt x="9766" y="6141"/>
                      <a:pt x="7917" y="2880"/>
                      <a:pt x="7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7" name="Google Shape;267;p29"/>
            <p:cNvGrpSpPr/>
            <p:nvPr/>
          </p:nvGrpSpPr>
          <p:grpSpPr>
            <a:xfrm>
              <a:off x="252102" y="4107775"/>
              <a:ext cx="905124" cy="887350"/>
              <a:chOff x="252102" y="4107775"/>
              <a:chExt cx="905124" cy="887350"/>
            </a:xfrm>
          </p:grpSpPr>
          <p:sp>
            <p:nvSpPr>
              <p:cNvPr id="268" name="Google Shape;268;p29"/>
              <p:cNvSpPr/>
              <p:nvPr/>
            </p:nvSpPr>
            <p:spPr>
              <a:xfrm rot="6978333">
                <a:off x="382771" y="4222537"/>
                <a:ext cx="664659" cy="657826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7702" extrusionOk="0">
                    <a:moveTo>
                      <a:pt x="6112" y="1623"/>
                    </a:moveTo>
                    <a:cubicBezTo>
                      <a:pt x="6112" y="1623"/>
                      <a:pt x="6112" y="1623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12" y="1623"/>
                      <a:pt x="6112" y="1623"/>
                    </a:cubicBezTo>
                    <a:close/>
                    <a:moveTo>
                      <a:pt x="1032" y="1"/>
                    </a:moveTo>
                    <a:cubicBezTo>
                      <a:pt x="1032" y="1"/>
                      <a:pt x="1" y="4037"/>
                      <a:pt x="1909" y="6207"/>
                    </a:cubicBezTo>
                    <a:cubicBezTo>
                      <a:pt x="1909" y="6207"/>
                      <a:pt x="3569" y="7701"/>
                      <a:pt x="5835" y="7701"/>
                    </a:cubicBezTo>
                    <a:cubicBezTo>
                      <a:pt x="6447" y="7701"/>
                      <a:pt x="7102" y="7592"/>
                      <a:pt x="7781" y="7316"/>
                    </a:cubicBezTo>
                    <a:cubicBezTo>
                      <a:pt x="7781" y="7316"/>
                      <a:pt x="5635" y="6499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09" y="1623"/>
                      <a:pt x="6104" y="1623"/>
                    </a:cubicBezTo>
                    <a:cubicBezTo>
                      <a:pt x="5980" y="1623"/>
                      <a:pt x="4400" y="1465"/>
                      <a:pt x="10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9"/>
              <p:cNvSpPr/>
              <p:nvPr/>
            </p:nvSpPr>
            <p:spPr>
              <a:xfrm rot="6978333">
                <a:off x="220720" y="4425421"/>
                <a:ext cx="501697" cy="241624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2829" extrusionOk="0">
                    <a:moveTo>
                      <a:pt x="5873" y="2367"/>
                    </a:moveTo>
                    <a:cubicBezTo>
                      <a:pt x="5872" y="2368"/>
                      <a:pt x="5870" y="2368"/>
                      <a:pt x="5869" y="2369"/>
                    </a:cubicBezTo>
                    <a:lnTo>
                      <a:pt x="5869" y="2369"/>
                    </a:lnTo>
                    <a:cubicBezTo>
                      <a:pt x="5872" y="2368"/>
                      <a:pt x="5874" y="2368"/>
                      <a:pt x="5873" y="2367"/>
                    </a:cubicBezTo>
                    <a:close/>
                    <a:moveTo>
                      <a:pt x="2141" y="0"/>
                    </a:moveTo>
                    <a:cubicBezTo>
                      <a:pt x="2141" y="0"/>
                      <a:pt x="1496" y="1415"/>
                      <a:pt x="546" y="1415"/>
                    </a:cubicBezTo>
                    <a:cubicBezTo>
                      <a:pt x="373" y="1415"/>
                      <a:pt x="191" y="1368"/>
                      <a:pt x="1" y="1258"/>
                    </a:cubicBezTo>
                    <a:lnTo>
                      <a:pt x="1" y="1258"/>
                    </a:lnTo>
                    <a:cubicBezTo>
                      <a:pt x="1" y="1258"/>
                      <a:pt x="1394" y="2828"/>
                      <a:pt x="3689" y="2828"/>
                    </a:cubicBezTo>
                    <a:cubicBezTo>
                      <a:pt x="4346" y="2828"/>
                      <a:pt x="5076" y="2700"/>
                      <a:pt x="5869" y="2369"/>
                    </a:cubicBezTo>
                    <a:lnTo>
                      <a:pt x="5869" y="2369"/>
                    </a:lnTo>
                    <a:cubicBezTo>
                      <a:pt x="5850" y="2374"/>
                      <a:pt x="5766" y="2386"/>
                      <a:pt x="5633" y="2386"/>
                    </a:cubicBezTo>
                    <a:cubicBezTo>
                      <a:pt x="5034" y="2386"/>
                      <a:pt x="3434" y="215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1959300" y="2021225"/>
            <a:ext cx="5225400" cy="144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DM Sans"/>
              <a:buNone/>
              <a:defRPr sz="36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DM Sans"/>
              <a:buNone/>
              <a:defRPr sz="36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DM Sans"/>
              <a:buNone/>
              <a:defRPr sz="36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DM Sans"/>
              <a:buNone/>
              <a:defRPr sz="36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DM Sans"/>
              <a:buNone/>
              <a:defRPr sz="36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DM Sans"/>
              <a:buNone/>
              <a:defRPr sz="36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DM Sans"/>
              <a:buNone/>
              <a:defRPr sz="36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DM Sans"/>
              <a:buNone/>
              <a:defRPr sz="36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927300" y="992200"/>
            <a:ext cx="1289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DM Sans"/>
              <a:buNone/>
              <a:defRPr sz="120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DM Sans"/>
              <a:buNone/>
              <a:defRPr sz="120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DM Sans"/>
              <a:buNone/>
              <a:defRPr sz="120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DM Sans"/>
              <a:buNone/>
              <a:defRPr sz="120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DM Sans"/>
              <a:buNone/>
              <a:defRPr sz="120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DM Sans"/>
              <a:buNone/>
              <a:defRPr sz="120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DM Sans"/>
              <a:buNone/>
              <a:defRPr sz="120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DM Sans"/>
              <a:buNone/>
              <a:defRPr sz="120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626050" y="3559675"/>
            <a:ext cx="3891900" cy="6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0" y="4608500"/>
            <a:ext cx="9144000" cy="608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3"/>
          <p:cNvGrpSpPr/>
          <p:nvPr/>
        </p:nvGrpSpPr>
        <p:grpSpPr>
          <a:xfrm>
            <a:off x="2685398" y="76689"/>
            <a:ext cx="845522" cy="916625"/>
            <a:chOff x="7511392" y="307000"/>
            <a:chExt cx="863570" cy="936192"/>
          </a:xfrm>
        </p:grpSpPr>
        <p:sp>
          <p:nvSpPr>
            <p:cNvPr id="18" name="Google Shape;18;p3"/>
            <p:cNvSpPr/>
            <p:nvPr/>
          </p:nvSpPr>
          <p:spPr>
            <a:xfrm>
              <a:off x="7927457" y="838406"/>
              <a:ext cx="447505" cy="404786"/>
            </a:xfrm>
            <a:custGeom>
              <a:avLst/>
              <a:gdLst/>
              <a:ahLst/>
              <a:cxnLst/>
              <a:rect l="l" t="t" r="r" b="b"/>
              <a:pathLst>
                <a:path w="5552" h="5022" extrusionOk="0">
                  <a:moveTo>
                    <a:pt x="2386" y="1"/>
                  </a:moveTo>
                  <a:cubicBezTo>
                    <a:pt x="2386" y="7"/>
                    <a:pt x="1" y="2159"/>
                    <a:pt x="1342" y="4353"/>
                  </a:cubicBezTo>
                  <a:cubicBezTo>
                    <a:pt x="1342" y="4353"/>
                    <a:pt x="2052" y="5021"/>
                    <a:pt x="3210" y="5021"/>
                  </a:cubicBezTo>
                  <a:cubicBezTo>
                    <a:pt x="3863" y="5021"/>
                    <a:pt x="4659" y="4809"/>
                    <a:pt x="5551" y="4144"/>
                  </a:cubicBezTo>
                  <a:cubicBezTo>
                    <a:pt x="5551" y="4144"/>
                    <a:pt x="3280" y="3125"/>
                    <a:pt x="2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7511392" y="307000"/>
              <a:ext cx="787164" cy="882356"/>
            </a:xfrm>
            <a:custGeom>
              <a:avLst/>
              <a:gdLst/>
              <a:ahLst/>
              <a:cxnLst/>
              <a:rect l="l" t="t" r="r" b="b"/>
              <a:pathLst>
                <a:path w="9766" h="10947" extrusionOk="0">
                  <a:moveTo>
                    <a:pt x="7989" y="0"/>
                  </a:moveTo>
                  <a:cubicBezTo>
                    <a:pt x="7989" y="0"/>
                    <a:pt x="0" y="3476"/>
                    <a:pt x="6504" y="10946"/>
                  </a:cubicBezTo>
                  <a:cubicBezTo>
                    <a:pt x="6504" y="10946"/>
                    <a:pt x="5473" y="8436"/>
                    <a:pt x="9766" y="6141"/>
                  </a:cubicBezTo>
                  <a:cubicBezTo>
                    <a:pt x="9766" y="6141"/>
                    <a:pt x="7917" y="2880"/>
                    <a:pt x="79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790413" y="2607500"/>
            <a:ext cx="2634300" cy="48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5719288" y="2607500"/>
            <a:ext cx="2634300" cy="48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790413" y="2972556"/>
            <a:ext cx="2634300" cy="10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5719288" y="2972556"/>
            <a:ext cx="2634300" cy="10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0" y="4608500"/>
            <a:ext cx="9144000" cy="608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5"/>
          <p:cNvGrpSpPr/>
          <p:nvPr/>
        </p:nvGrpSpPr>
        <p:grpSpPr>
          <a:xfrm rot="-3054913" flipH="1">
            <a:off x="8030241" y="111354"/>
            <a:ext cx="845531" cy="916636"/>
            <a:chOff x="7511392" y="307000"/>
            <a:chExt cx="863570" cy="936192"/>
          </a:xfrm>
        </p:grpSpPr>
        <p:sp>
          <p:nvSpPr>
            <p:cNvPr id="32" name="Google Shape;32;p5"/>
            <p:cNvSpPr/>
            <p:nvPr/>
          </p:nvSpPr>
          <p:spPr>
            <a:xfrm>
              <a:off x="7927457" y="838406"/>
              <a:ext cx="447505" cy="404786"/>
            </a:xfrm>
            <a:custGeom>
              <a:avLst/>
              <a:gdLst/>
              <a:ahLst/>
              <a:cxnLst/>
              <a:rect l="l" t="t" r="r" b="b"/>
              <a:pathLst>
                <a:path w="5552" h="5022" extrusionOk="0">
                  <a:moveTo>
                    <a:pt x="2386" y="1"/>
                  </a:moveTo>
                  <a:cubicBezTo>
                    <a:pt x="2386" y="7"/>
                    <a:pt x="1" y="2159"/>
                    <a:pt x="1342" y="4353"/>
                  </a:cubicBezTo>
                  <a:cubicBezTo>
                    <a:pt x="1342" y="4353"/>
                    <a:pt x="2052" y="5021"/>
                    <a:pt x="3210" y="5021"/>
                  </a:cubicBezTo>
                  <a:cubicBezTo>
                    <a:pt x="3863" y="5021"/>
                    <a:pt x="4659" y="4809"/>
                    <a:pt x="5551" y="4144"/>
                  </a:cubicBezTo>
                  <a:cubicBezTo>
                    <a:pt x="5551" y="4144"/>
                    <a:pt x="3280" y="3125"/>
                    <a:pt x="2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7511392" y="307000"/>
              <a:ext cx="787164" cy="882356"/>
            </a:xfrm>
            <a:custGeom>
              <a:avLst/>
              <a:gdLst/>
              <a:ahLst/>
              <a:cxnLst/>
              <a:rect l="l" t="t" r="r" b="b"/>
              <a:pathLst>
                <a:path w="9766" h="10947" extrusionOk="0">
                  <a:moveTo>
                    <a:pt x="7989" y="0"/>
                  </a:moveTo>
                  <a:cubicBezTo>
                    <a:pt x="7989" y="0"/>
                    <a:pt x="0" y="3476"/>
                    <a:pt x="6504" y="10946"/>
                  </a:cubicBezTo>
                  <a:cubicBezTo>
                    <a:pt x="6504" y="10946"/>
                    <a:pt x="5473" y="8436"/>
                    <a:pt x="9766" y="6141"/>
                  </a:cubicBezTo>
                  <a:cubicBezTo>
                    <a:pt x="9766" y="6141"/>
                    <a:pt x="7917" y="2880"/>
                    <a:pt x="79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6" name="Google Shape;36;p6"/>
          <p:cNvGrpSpPr/>
          <p:nvPr/>
        </p:nvGrpSpPr>
        <p:grpSpPr>
          <a:xfrm rot="-2180972">
            <a:off x="334801" y="4227881"/>
            <a:ext cx="761110" cy="760713"/>
            <a:chOff x="6212418" y="1482331"/>
            <a:chExt cx="627249" cy="626921"/>
          </a:xfrm>
        </p:grpSpPr>
        <p:sp>
          <p:nvSpPr>
            <p:cNvPr id="37" name="Google Shape;37;p6"/>
            <p:cNvSpPr/>
            <p:nvPr/>
          </p:nvSpPr>
          <p:spPr>
            <a:xfrm>
              <a:off x="6212418" y="1482331"/>
              <a:ext cx="627249" cy="620800"/>
            </a:xfrm>
            <a:custGeom>
              <a:avLst/>
              <a:gdLst/>
              <a:ahLst/>
              <a:cxnLst/>
              <a:rect l="l" t="t" r="r" b="b"/>
              <a:pathLst>
                <a:path w="7782" h="7702" extrusionOk="0">
                  <a:moveTo>
                    <a:pt x="6112" y="1623"/>
                  </a:moveTo>
                  <a:cubicBezTo>
                    <a:pt x="6112" y="1623"/>
                    <a:pt x="6112" y="1623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12" y="1623"/>
                    <a:pt x="6112" y="1623"/>
                  </a:cubicBezTo>
                  <a:close/>
                  <a:moveTo>
                    <a:pt x="1032" y="1"/>
                  </a:moveTo>
                  <a:cubicBezTo>
                    <a:pt x="1032" y="1"/>
                    <a:pt x="1" y="4037"/>
                    <a:pt x="1909" y="6207"/>
                  </a:cubicBezTo>
                  <a:cubicBezTo>
                    <a:pt x="1909" y="6207"/>
                    <a:pt x="3569" y="7701"/>
                    <a:pt x="5835" y="7701"/>
                  </a:cubicBezTo>
                  <a:cubicBezTo>
                    <a:pt x="6447" y="7701"/>
                    <a:pt x="7102" y="7592"/>
                    <a:pt x="7781" y="7316"/>
                  </a:cubicBezTo>
                  <a:cubicBezTo>
                    <a:pt x="7781" y="7316"/>
                    <a:pt x="5635" y="6499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09" y="1623"/>
                    <a:pt x="6104" y="1623"/>
                  </a:cubicBezTo>
                  <a:cubicBezTo>
                    <a:pt x="5980" y="1623"/>
                    <a:pt x="4400" y="1465"/>
                    <a:pt x="10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6"/>
            <p:cNvSpPr/>
            <p:nvPr/>
          </p:nvSpPr>
          <p:spPr>
            <a:xfrm>
              <a:off x="6365722" y="1881228"/>
              <a:ext cx="473459" cy="228024"/>
            </a:xfrm>
            <a:custGeom>
              <a:avLst/>
              <a:gdLst/>
              <a:ahLst/>
              <a:cxnLst/>
              <a:rect l="l" t="t" r="r" b="b"/>
              <a:pathLst>
                <a:path w="5874" h="2829" extrusionOk="0">
                  <a:moveTo>
                    <a:pt x="5873" y="2367"/>
                  </a:moveTo>
                  <a:cubicBezTo>
                    <a:pt x="5872" y="2368"/>
                    <a:pt x="5870" y="2368"/>
                    <a:pt x="5869" y="2369"/>
                  </a:cubicBezTo>
                  <a:lnTo>
                    <a:pt x="5869" y="2369"/>
                  </a:lnTo>
                  <a:cubicBezTo>
                    <a:pt x="5872" y="2368"/>
                    <a:pt x="5874" y="2368"/>
                    <a:pt x="5873" y="2367"/>
                  </a:cubicBezTo>
                  <a:close/>
                  <a:moveTo>
                    <a:pt x="2141" y="0"/>
                  </a:moveTo>
                  <a:cubicBezTo>
                    <a:pt x="2141" y="0"/>
                    <a:pt x="1496" y="1415"/>
                    <a:pt x="546" y="1415"/>
                  </a:cubicBezTo>
                  <a:cubicBezTo>
                    <a:pt x="373" y="1415"/>
                    <a:pt x="191" y="1368"/>
                    <a:pt x="1" y="1258"/>
                  </a:cubicBezTo>
                  <a:lnTo>
                    <a:pt x="1" y="1258"/>
                  </a:lnTo>
                  <a:cubicBezTo>
                    <a:pt x="1" y="1258"/>
                    <a:pt x="1394" y="2828"/>
                    <a:pt x="3689" y="2828"/>
                  </a:cubicBezTo>
                  <a:cubicBezTo>
                    <a:pt x="4346" y="2828"/>
                    <a:pt x="5076" y="2700"/>
                    <a:pt x="5869" y="2369"/>
                  </a:cubicBezTo>
                  <a:lnTo>
                    <a:pt x="5869" y="2369"/>
                  </a:lnTo>
                  <a:cubicBezTo>
                    <a:pt x="5850" y="2374"/>
                    <a:pt x="5766" y="2386"/>
                    <a:pt x="5633" y="2386"/>
                  </a:cubicBezTo>
                  <a:cubicBezTo>
                    <a:pt x="5034" y="2386"/>
                    <a:pt x="3434" y="2150"/>
                    <a:pt x="2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6"/>
          <p:cNvGrpSpPr/>
          <p:nvPr/>
        </p:nvGrpSpPr>
        <p:grpSpPr>
          <a:xfrm flipH="1">
            <a:off x="8096586" y="1057217"/>
            <a:ext cx="664633" cy="664286"/>
            <a:chOff x="6212418" y="1482331"/>
            <a:chExt cx="627249" cy="626921"/>
          </a:xfrm>
        </p:grpSpPr>
        <p:sp>
          <p:nvSpPr>
            <p:cNvPr id="40" name="Google Shape;40;p6"/>
            <p:cNvSpPr/>
            <p:nvPr/>
          </p:nvSpPr>
          <p:spPr>
            <a:xfrm>
              <a:off x="6212418" y="1482331"/>
              <a:ext cx="627249" cy="620800"/>
            </a:xfrm>
            <a:custGeom>
              <a:avLst/>
              <a:gdLst/>
              <a:ahLst/>
              <a:cxnLst/>
              <a:rect l="l" t="t" r="r" b="b"/>
              <a:pathLst>
                <a:path w="7782" h="7702" extrusionOk="0">
                  <a:moveTo>
                    <a:pt x="6112" y="1623"/>
                  </a:moveTo>
                  <a:cubicBezTo>
                    <a:pt x="6112" y="1623"/>
                    <a:pt x="6112" y="1623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12" y="1623"/>
                    <a:pt x="6112" y="1623"/>
                  </a:cubicBezTo>
                  <a:close/>
                  <a:moveTo>
                    <a:pt x="1032" y="1"/>
                  </a:moveTo>
                  <a:cubicBezTo>
                    <a:pt x="1032" y="1"/>
                    <a:pt x="1" y="4037"/>
                    <a:pt x="1909" y="6207"/>
                  </a:cubicBezTo>
                  <a:cubicBezTo>
                    <a:pt x="1909" y="6207"/>
                    <a:pt x="3569" y="7701"/>
                    <a:pt x="5835" y="7701"/>
                  </a:cubicBezTo>
                  <a:cubicBezTo>
                    <a:pt x="6447" y="7701"/>
                    <a:pt x="7102" y="7592"/>
                    <a:pt x="7781" y="7316"/>
                  </a:cubicBezTo>
                  <a:cubicBezTo>
                    <a:pt x="7781" y="7316"/>
                    <a:pt x="5635" y="6499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09" y="1623"/>
                    <a:pt x="6104" y="1623"/>
                  </a:cubicBezTo>
                  <a:cubicBezTo>
                    <a:pt x="5980" y="1623"/>
                    <a:pt x="4400" y="1465"/>
                    <a:pt x="10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6365722" y="1881228"/>
              <a:ext cx="473459" cy="228024"/>
            </a:xfrm>
            <a:custGeom>
              <a:avLst/>
              <a:gdLst/>
              <a:ahLst/>
              <a:cxnLst/>
              <a:rect l="l" t="t" r="r" b="b"/>
              <a:pathLst>
                <a:path w="5874" h="2829" extrusionOk="0">
                  <a:moveTo>
                    <a:pt x="5873" y="2367"/>
                  </a:moveTo>
                  <a:cubicBezTo>
                    <a:pt x="5872" y="2368"/>
                    <a:pt x="5870" y="2368"/>
                    <a:pt x="5869" y="2369"/>
                  </a:cubicBezTo>
                  <a:lnTo>
                    <a:pt x="5869" y="2369"/>
                  </a:lnTo>
                  <a:cubicBezTo>
                    <a:pt x="5872" y="2368"/>
                    <a:pt x="5874" y="2368"/>
                    <a:pt x="5873" y="2367"/>
                  </a:cubicBezTo>
                  <a:close/>
                  <a:moveTo>
                    <a:pt x="2141" y="0"/>
                  </a:moveTo>
                  <a:cubicBezTo>
                    <a:pt x="2141" y="0"/>
                    <a:pt x="1496" y="1415"/>
                    <a:pt x="546" y="1415"/>
                  </a:cubicBezTo>
                  <a:cubicBezTo>
                    <a:pt x="373" y="1415"/>
                    <a:pt x="191" y="1368"/>
                    <a:pt x="1" y="1258"/>
                  </a:cubicBezTo>
                  <a:lnTo>
                    <a:pt x="1" y="1258"/>
                  </a:lnTo>
                  <a:cubicBezTo>
                    <a:pt x="1" y="1258"/>
                    <a:pt x="1394" y="2828"/>
                    <a:pt x="3689" y="2828"/>
                  </a:cubicBezTo>
                  <a:cubicBezTo>
                    <a:pt x="4346" y="2828"/>
                    <a:pt x="5076" y="2700"/>
                    <a:pt x="5869" y="2369"/>
                  </a:cubicBezTo>
                  <a:lnTo>
                    <a:pt x="5869" y="2369"/>
                  </a:lnTo>
                  <a:cubicBezTo>
                    <a:pt x="5850" y="2374"/>
                    <a:pt x="5766" y="2386"/>
                    <a:pt x="5633" y="2386"/>
                  </a:cubicBezTo>
                  <a:cubicBezTo>
                    <a:pt x="5034" y="2386"/>
                    <a:pt x="3434" y="2150"/>
                    <a:pt x="2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720000" y="1914475"/>
            <a:ext cx="4858200" cy="14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1pPr>
            <a:lvl2pPr marL="914400" lvl="1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2pPr>
            <a:lvl3pPr marL="1371600" lvl="2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3pPr>
            <a:lvl4pPr marL="1828800" lvl="3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273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marL="3657600" lvl="7" indent="-273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8pPr>
            <a:lvl9pPr marL="4114800" lvl="8" indent="-2667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0" y="4608500"/>
            <a:ext cx="9144000" cy="608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715100" y="1769550"/>
            <a:ext cx="5141700" cy="11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Noto Serif Hebrew"/>
              <a:buNone/>
              <a:defRPr sz="3000">
                <a:latin typeface="Noto Serif Hebrew"/>
                <a:ea typeface="Noto Serif Hebrew"/>
                <a:cs typeface="Noto Serif Hebrew"/>
                <a:sym typeface="Noto Serif Hebre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Noto Serif Hebrew"/>
              <a:buNone/>
              <a:defRPr sz="3000">
                <a:latin typeface="Noto Serif Hebrew"/>
                <a:ea typeface="Noto Serif Hebrew"/>
                <a:cs typeface="Noto Serif Hebrew"/>
                <a:sym typeface="Noto Serif Hebre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Noto Serif Hebrew"/>
              <a:buNone/>
              <a:defRPr sz="3000">
                <a:latin typeface="Noto Serif Hebrew"/>
                <a:ea typeface="Noto Serif Hebrew"/>
                <a:cs typeface="Noto Serif Hebrew"/>
                <a:sym typeface="Noto Serif Hebre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Noto Serif Hebrew"/>
              <a:buNone/>
              <a:defRPr sz="3000">
                <a:latin typeface="Noto Serif Hebrew"/>
                <a:ea typeface="Noto Serif Hebrew"/>
                <a:cs typeface="Noto Serif Hebrew"/>
                <a:sym typeface="Noto Serif Hebre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Noto Serif Hebrew"/>
              <a:buNone/>
              <a:defRPr sz="3000">
                <a:latin typeface="Noto Serif Hebrew"/>
                <a:ea typeface="Noto Serif Hebrew"/>
                <a:cs typeface="Noto Serif Hebrew"/>
                <a:sym typeface="Noto Serif Hebre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Noto Serif Hebrew"/>
              <a:buNone/>
              <a:defRPr sz="3000">
                <a:latin typeface="Noto Serif Hebrew"/>
                <a:ea typeface="Noto Serif Hebrew"/>
                <a:cs typeface="Noto Serif Hebrew"/>
                <a:sym typeface="Noto Serif Hebre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Noto Serif Hebrew"/>
              <a:buNone/>
              <a:defRPr sz="3000">
                <a:latin typeface="Noto Serif Hebrew"/>
                <a:ea typeface="Noto Serif Hebrew"/>
                <a:cs typeface="Noto Serif Hebrew"/>
                <a:sym typeface="Noto Serif Hebre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Noto Serif Hebrew"/>
              <a:buNone/>
              <a:defRPr sz="3000">
                <a:latin typeface="Noto Serif Hebrew"/>
                <a:ea typeface="Noto Serif Hebrew"/>
                <a:cs typeface="Noto Serif Hebrew"/>
                <a:sym typeface="Noto Serif Hebrew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>
            <a:off x="715200" y="3236974"/>
            <a:ext cx="4262400" cy="1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2" name="Google Shape;52;p9"/>
          <p:cNvSpPr/>
          <p:nvPr/>
        </p:nvSpPr>
        <p:spPr>
          <a:xfrm>
            <a:off x="0" y="0"/>
            <a:ext cx="9144000" cy="608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subTitle" idx="1"/>
          </p:nvPr>
        </p:nvSpPr>
        <p:spPr>
          <a:xfrm>
            <a:off x="4329165" y="1347271"/>
            <a:ext cx="4099800" cy="34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2"/>
          </p:nvPr>
        </p:nvSpPr>
        <p:spPr>
          <a:xfrm>
            <a:off x="4329165" y="2184339"/>
            <a:ext cx="4099800" cy="34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3"/>
          </p:nvPr>
        </p:nvSpPr>
        <p:spPr>
          <a:xfrm>
            <a:off x="4329165" y="3021407"/>
            <a:ext cx="4099800" cy="34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4"/>
          </p:nvPr>
        </p:nvSpPr>
        <p:spPr>
          <a:xfrm>
            <a:off x="4329165" y="1164606"/>
            <a:ext cx="4099800" cy="34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5"/>
          </p:nvPr>
        </p:nvSpPr>
        <p:spPr>
          <a:xfrm>
            <a:off x="4329165" y="2000459"/>
            <a:ext cx="4099800" cy="34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6"/>
          </p:nvPr>
        </p:nvSpPr>
        <p:spPr>
          <a:xfrm>
            <a:off x="4329165" y="2836311"/>
            <a:ext cx="4099800" cy="34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7"/>
          </p:nvPr>
        </p:nvSpPr>
        <p:spPr>
          <a:xfrm>
            <a:off x="4329075" y="3850825"/>
            <a:ext cx="4099800" cy="34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chivo Medium"/>
                <a:ea typeface="Archivo Medium"/>
                <a:cs typeface="Archivo Medium"/>
                <a:sym typeface="Archivo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8"/>
          </p:nvPr>
        </p:nvSpPr>
        <p:spPr>
          <a:xfrm>
            <a:off x="4329075" y="3672164"/>
            <a:ext cx="4099800" cy="34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erif Hebrew"/>
              <a:buNone/>
              <a:defRPr sz="2000" b="1">
                <a:latin typeface="Noto Serif Hebrew"/>
                <a:ea typeface="Noto Serif Hebrew"/>
                <a:cs typeface="Noto Serif Hebrew"/>
                <a:sym typeface="Noto Serif Hebrew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hasCustomPrompt="1"/>
          </p:nvPr>
        </p:nvSpPr>
        <p:spPr>
          <a:xfrm>
            <a:off x="3445075" y="3677999"/>
            <a:ext cx="7401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9" hasCustomPrompt="1"/>
          </p:nvPr>
        </p:nvSpPr>
        <p:spPr>
          <a:xfrm>
            <a:off x="3445075" y="1166939"/>
            <a:ext cx="7401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13" hasCustomPrompt="1"/>
          </p:nvPr>
        </p:nvSpPr>
        <p:spPr>
          <a:xfrm>
            <a:off x="3445075" y="2003959"/>
            <a:ext cx="7401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14" hasCustomPrompt="1"/>
          </p:nvPr>
        </p:nvSpPr>
        <p:spPr>
          <a:xfrm>
            <a:off x="3445075" y="2840979"/>
            <a:ext cx="740100" cy="4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DM Sans"/>
              <a:buNone/>
              <a:defRPr sz="30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15"/>
          </p:nvPr>
        </p:nvSpPr>
        <p:spPr>
          <a:xfrm>
            <a:off x="715100" y="445025"/>
            <a:ext cx="270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/>
          <p:nvPr/>
        </p:nvSpPr>
        <p:spPr>
          <a:xfrm>
            <a:off x="0" y="4608500"/>
            <a:ext cx="9144000" cy="608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3865000" y="2699800"/>
            <a:ext cx="45639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1"/>
          </p:nvPr>
        </p:nvSpPr>
        <p:spPr>
          <a:xfrm>
            <a:off x="2201200" y="393225"/>
            <a:ext cx="6227700" cy="2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0" y="4608500"/>
            <a:ext cx="9144000" cy="608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8" r:id="rId7"/>
    <p:sldLayoutId id="2147483659" r:id="rId8"/>
    <p:sldLayoutId id="2147483660" r:id="rId9"/>
    <p:sldLayoutId id="2147483664" r:id="rId10"/>
    <p:sldLayoutId id="2147483668" r:id="rId11"/>
    <p:sldLayoutId id="2147483673" r:id="rId12"/>
    <p:sldLayoutId id="2147483674" r:id="rId13"/>
    <p:sldLayoutId id="2147483675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iga.in.gov/laws/2023/ic/titles/3#3-6" TargetMode="External"/><Relationship Id="rId13" Type="http://schemas.openxmlformats.org/officeDocument/2006/relationships/hyperlink" Target="https://iga.in.gov/laws/2023/ic/titles/3#3-11" TargetMode="External"/><Relationship Id="rId18" Type="http://schemas.openxmlformats.org/officeDocument/2006/relationships/hyperlink" Target="https://iga.in.gov/laws/2023/ic/titles/3#3-14" TargetMode="External"/><Relationship Id="rId3" Type="http://schemas.openxmlformats.org/officeDocument/2006/relationships/hyperlink" Target="https://iga.in.gov/laws/2023/ic/titles/3#3-1" TargetMode="External"/><Relationship Id="rId7" Type="http://schemas.openxmlformats.org/officeDocument/2006/relationships/hyperlink" Target="https://iga.in.gov/laws/2023/ic/titles/3#3-5" TargetMode="External"/><Relationship Id="rId12" Type="http://schemas.openxmlformats.org/officeDocument/2006/relationships/hyperlink" Target="https://iga.in.gov/laws/2023/ic/titles/3#3-10" TargetMode="External"/><Relationship Id="rId17" Type="http://schemas.openxmlformats.org/officeDocument/2006/relationships/hyperlink" Target="https://iga.in.gov/laws/2023/ic/titles/3#3-13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iga.in.gov/laws/2023/ic/titles/3#3-12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iga.in.gov/laws/2023/ic/titles/3#3-4" TargetMode="External"/><Relationship Id="rId11" Type="http://schemas.openxmlformats.org/officeDocument/2006/relationships/hyperlink" Target="https://iga.in.gov/laws/2023/ic/titles/3#3-9" TargetMode="External"/><Relationship Id="rId5" Type="http://schemas.openxmlformats.org/officeDocument/2006/relationships/hyperlink" Target="https://iga.in.gov/laws/2023/ic/titles/3#3-3" TargetMode="External"/><Relationship Id="rId15" Type="http://schemas.openxmlformats.org/officeDocument/2006/relationships/hyperlink" Target="https://iga.in.gov/laws/2023/ic/titles/3#3-11.7" TargetMode="External"/><Relationship Id="rId10" Type="http://schemas.openxmlformats.org/officeDocument/2006/relationships/hyperlink" Target="https://iga.in.gov/laws/2023/ic/titles/3#3-8" TargetMode="External"/><Relationship Id="rId4" Type="http://schemas.openxmlformats.org/officeDocument/2006/relationships/hyperlink" Target="https://iga.in.gov/laws/2023/ic/titles/3#3-2" TargetMode="External"/><Relationship Id="rId9" Type="http://schemas.openxmlformats.org/officeDocument/2006/relationships/hyperlink" Target="https://iga.in.gov/laws/2023/ic/titles/3#3-7" TargetMode="External"/><Relationship Id="rId14" Type="http://schemas.openxmlformats.org/officeDocument/2006/relationships/hyperlink" Target="https://iga.in.gov/laws/2023/ic/titles/3#3-11.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ga.in.gov/laws/2023/ic/titles/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iga.in.gov/laws/2023/ic/titles/3#3-7-14-6" TargetMode="External"/><Relationship Id="rId13" Type="http://schemas.openxmlformats.org/officeDocument/2006/relationships/hyperlink" Target="https://iga.in.gov/laws/2023/ic/titles/3#3-7-14-11" TargetMode="External"/><Relationship Id="rId18" Type="http://schemas.openxmlformats.org/officeDocument/2006/relationships/hyperlink" Target="https://iga.in.gov/laws/2023/ic/titles/3#3-7-14-16" TargetMode="External"/><Relationship Id="rId3" Type="http://schemas.openxmlformats.org/officeDocument/2006/relationships/hyperlink" Target="https://iga.in.gov/laws/2023/ic/titles/3#3-7-14-1" TargetMode="External"/><Relationship Id="rId7" Type="http://schemas.openxmlformats.org/officeDocument/2006/relationships/hyperlink" Target="https://iga.in.gov/laws/2023/ic/titles/3#3-7-14-5" TargetMode="External"/><Relationship Id="rId12" Type="http://schemas.openxmlformats.org/officeDocument/2006/relationships/hyperlink" Target="https://iga.in.gov/laws/2023/ic/titles/3#3-7-14-10" TargetMode="External"/><Relationship Id="rId17" Type="http://schemas.openxmlformats.org/officeDocument/2006/relationships/hyperlink" Target="https://iga.in.gov/laws/2023/ic/titles/3#3-7-14-15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iga.in.gov/laws/2023/ic/titles/3#3-7-14-14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iga.in.gov/laws/2023/ic/titles/3#3-7-14-4" TargetMode="External"/><Relationship Id="rId11" Type="http://schemas.openxmlformats.org/officeDocument/2006/relationships/hyperlink" Target="https://iga.in.gov/laws/2023/ic/titles/3#3-7-14-9" TargetMode="External"/><Relationship Id="rId5" Type="http://schemas.openxmlformats.org/officeDocument/2006/relationships/hyperlink" Target="https://iga.in.gov/laws/2023/ic/titles/3#3-7-14-3" TargetMode="External"/><Relationship Id="rId15" Type="http://schemas.openxmlformats.org/officeDocument/2006/relationships/hyperlink" Target="https://iga.in.gov/laws/2023/ic/titles/3#3-7-14-13" TargetMode="External"/><Relationship Id="rId10" Type="http://schemas.openxmlformats.org/officeDocument/2006/relationships/hyperlink" Target="https://iga.in.gov/laws/2023/ic/titles/3#3-7-14-8" TargetMode="External"/><Relationship Id="rId19" Type="http://schemas.openxmlformats.org/officeDocument/2006/relationships/hyperlink" Target="https://iga.in.gov/laws/2023/ic/titles/3#3-7-14-17" TargetMode="External"/><Relationship Id="rId4" Type="http://schemas.openxmlformats.org/officeDocument/2006/relationships/hyperlink" Target="https://iga.in.gov/laws/2023/ic/titles/3#3-7-14-2" TargetMode="External"/><Relationship Id="rId9" Type="http://schemas.openxmlformats.org/officeDocument/2006/relationships/hyperlink" Target="https://iga.in.gov/laws/2023/ic/titles/3#3-7-14-7" TargetMode="External"/><Relationship Id="rId14" Type="http://schemas.openxmlformats.org/officeDocument/2006/relationships/hyperlink" Target="https://iga.in.gov/laws/2023/ic/titles/3#3-7-14-1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"/>
          <p:cNvSpPr txBox="1">
            <a:spLocks noGrp="1"/>
          </p:cNvSpPr>
          <p:nvPr>
            <p:ph type="ctrTitle"/>
          </p:nvPr>
        </p:nvSpPr>
        <p:spPr>
          <a:xfrm flipH="1">
            <a:off x="3881496" y="611200"/>
            <a:ext cx="4547400" cy="250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DM Sans"/>
                <a:ea typeface="DM Sans"/>
                <a:cs typeface="DM Sans"/>
                <a:sym typeface="DM Sans"/>
              </a:rPr>
              <a:t>Where is that Darn </a:t>
            </a:r>
            <a:r>
              <a:rPr lang="en-US" dirty="0"/>
              <a:t>L</a:t>
            </a:r>
            <a:r>
              <a:rPr lang="en-US" b="1" dirty="0">
                <a:latin typeface="DM Sans"/>
                <a:ea typeface="DM Sans"/>
                <a:cs typeface="DM Sans"/>
                <a:sym typeface="DM Sans"/>
              </a:rPr>
              <a:t>aw?</a:t>
            </a:r>
            <a:endParaRPr b="1" dirty="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81" name="Google Shape;281;p33"/>
          <p:cNvSpPr txBox="1">
            <a:spLocks noGrp="1"/>
          </p:cNvSpPr>
          <p:nvPr>
            <p:ph type="subTitle" idx="1"/>
          </p:nvPr>
        </p:nvSpPr>
        <p:spPr>
          <a:xfrm flipH="1">
            <a:off x="4069900" y="3353825"/>
            <a:ext cx="4359000" cy="6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Valerie Warycha, Co-Counsel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Indiana Election Division </a:t>
            </a:r>
            <a:endParaRPr dirty="0"/>
          </a:p>
        </p:txBody>
      </p:sp>
      <p:cxnSp>
        <p:nvCxnSpPr>
          <p:cNvPr id="282" name="Google Shape;282;p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4609594" y="3305068"/>
            <a:ext cx="3743100" cy="0"/>
          </a:xfrm>
          <a:prstGeom prst="straightConnector1">
            <a:avLst/>
          </a:prstGeom>
          <a:noFill/>
          <a:ln w="952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83" name="Google Shape;283;p33" descr="Cartoon image of legal scales"/>
          <p:cNvGrpSpPr/>
          <p:nvPr/>
        </p:nvGrpSpPr>
        <p:grpSpPr>
          <a:xfrm>
            <a:off x="524550" y="611191"/>
            <a:ext cx="3980294" cy="4166809"/>
            <a:chOff x="524550" y="611191"/>
            <a:chExt cx="3980294" cy="4166809"/>
          </a:xfrm>
        </p:grpSpPr>
        <p:grpSp>
          <p:nvGrpSpPr>
            <p:cNvPr id="284" name="Google Shape;284;p33"/>
            <p:cNvGrpSpPr/>
            <p:nvPr/>
          </p:nvGrpSpPr>
          <p:grpSpPr>
            <a:xfrm flipH="1">
              <a:off x="3840211" y="2972930"/>
              <a:ext cx="664633" cy="664286"/>
              <a:chOff x="6212418" y="1482331"/>
              <a:chExt cx="627249" cy="626921"/>
            </a:xfrm>
          </p:grpSpPr>
          <p:sp>
            <p:nvSpPr>
              <p:cNvPr id="285" name="Google Shape;285;p33"/>
              <p:cNvSpPr/>
              <p:nvPr/>
            </p:nvSpPr>
            <p:spPr>
              <a:xfrm>
                <a:off x="6212418" y="1482331"/>
                <a:ext cx="627249" cy="62080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7702" extrusionOk="0">
                    <a:moveTo>
                      <a:pt x="6112" y="1623"/>
                    </a:moveTo>
                    <a:cubicBezTo>
                      <a:pt x="6112" y="1623"/>
                      <a:pt x="6112" y="1623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12" y="1623"/>
                      <a:pt x="6112" y="1623"/>
                    </a:cubicBezTo>
                    <a:close/>
                    <a:moveTo>
                      <a:pt x="1032" y="1"/>
                    </a:moveTo>
                    <a:cubicBezTo>
                      <a:pt x="1032" y="1"/>
                      <a:pt x="1" y="4037"/>
                      <a:pt x="1909" y="6207"/>
                    </a:cubicBezTo>
                    <a:cubicBezTo>
                      <a:pt x="1909" y="6207"/>
                      <a:pt x="3569" y="7701"/>
                      <a:pt x="5835" y="7701"/>
                    </a:cubicBezTo>
                    <a:cubicBezTo>
                      <a:pt x="6447" y="7701"/>
                      <a:pt x="7102" y="7592"/>
                      <a:pt x="7781" y="7316"/>
                    </a:cubicBezTo>
                    <a:cubicBezTo>
                      <a:pt x="7781" y="7316"/>
                      <a:pt x="5635" y="6499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09" y="1623"/>
                      <a:pt x="6104" y="1623"/>
                    </a:cubicBezTo>
                    <a:cubicBezTo>
                      <a:pt x="5980" y="1623"/>
                      <a:pt x="4400" y="1465"/>
                      <a:pt x="10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3"/>
              <p:cNvSpPr/>
              <p:nvPr/>
            </p:nvSpPr>
            <p:spPr>
              <a:xfrm>
                <a:off x="6365722" y="1881228"/>
                <a:ext cx="473459" cy="228024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2829" extrusionOk="0">
                    <a:moveTo>
                      <a:pt x="5873" y="2367"/>
                    </a:moveTo>
                    <a:cubicBezTo>
                      <a:pt x="5872" y="2368"/>
                      <a:pt x="5870" y="2368"/>
                      <a:pt x="5869" y="2369"/>
                    </a:cubicBezTo>
                    <a:lnTo>
                      <a:pt x="5869" y="2369"/>
                    </a:lnTo>
                    <a:cubicBezTo>
                      <a:pt x="5872" y="2368"/>
                      <a:pt x="5874" y="2368"/>
                      <a:pt x="5873" y="2367"/>
                    </a:cubicBezTo>
                    <a:close/>
                    <a:moveTo>
                      <a:pt x="2141" y="0"/>
                    </a:moveTo>
                    <a:cubicBezTo>
                      <a:pt x="2141" y="0"/>
                      <a:pt x="1496" y="1415"/>
                      <a:pt x="546" y="1415"/>
                    </a:cubicBezTo>
                    <a:cubicBezTo>
                      <a:pt x="373" y="1415"/>
                      <a:pt x="191" y="1368"/>
                      <a:pt x="1" y="1258"/>
                    </a:cubicBezTo>
                    <a:lnTo>
                      <a:pt x="1" y="1258"/>
                    </a:lnTo>
                    <a:cubicBezTo>
                      <a:pt x="1" y="1258"/>
                      <a:pt x="1394" y="2828"/>
                      <a:pt x="3689" y="2828"/>
                    </a:cubicBezTo>
                    <a:cubicBezTo>
                      <a:pt x="4346" y="2828"/>
                      <a:pt x="5076" y="2700"/>
                      <a:pt x="5869" y="2369"/>
                    </a:cubicBezTo>
                    <a:lnTo>
                      <a:pt x="5869" y="2369"/>
                    </a:lnTo>
                    <a:cubicBezTo>
                      <a:pt x="5850" y="2374"/>
                      <a:pt x="5766" y="2386"/>
                      <a:pt x="5633" y="2386"/>
                    </a:cubicBezTo>
                    <a:cubicBezTo>
                      <a:pt x="5034" y="2386"/>
                      <a:pt x="3434" y="215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7" name="Google Shape;287;p33"/>
            <p:cNvGrpSpPr/>
            <p:nvPr/>
          </p:nvGrpSpPr>
          <p:grpSpPr>
            <a:xfrm flipH="1">
              <a:off x="998552" y="611191"/>
              <a:ext cx="845522" cy="916625"/>
              <a:chOff x="7511392" y="307000"/>
              <a:chExt cx="863570" cy="936192"/>
            </a:xfrm>
          </p:grpSpPr>
          <p:sp>
            <p:nvSpPr>
              <p:cNvPr id="288" name="Google Shape;288;p33"/>
              <p:cNvSpPr/>
              <p:nvPr/>
            </p:nvSpPr>
            <p:spPr>
              <a:xfrm>
                <a:off x="7927457" y="838406"/>
                <a:ext cx="447505" cy="404786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5022" extrusionOk="0">
                    <a:moveTo>
                      <a:pt x="2386" y="1"/>
                    </a:moveTo>
                    <a:cubicBezTo>
                      <a:pt x="2386" y="7"/>
                      <a:pt x="1" y="2159"/>
                      <a:pt x="1342" y="4353"/>
                    </a:cubicBezTo>
                    <a:cubicBezTo>
                      <a:pt x="1342" y="4353"/>
                      <a:pt x="2052" y="5021"/>
                      <a:pt x="3210" y="5021"/>
                    </a:cubicBezTo>
                    <a:cubicBezTo>
                      <a:pt x="3863" y="5021"/>
                      <a:pt x="4659" y="4809"/>
                      <a:pt x="5551" y="4144"/>
                    </a:cubicBezTo>
                    <a:cubicBezTo>
                      <a:pt x="5551" y="4144"/>
                      <a:pt x="3280" y="3125"/>
                      <a:pt x="23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3"/>
              <p:cNvSpPr/>
              <p:nvPr/>
            </p:nvSpPr>
            <p:spPr>
              <a:xfrm>
                <a:off x="7511392" y="307000"/>
                <a:ext cx="787164" cy="882356"/>
              </a:xfrm>
              <a:custGeom>
                <a:avLst/>
                <a:gdLst/>
                <a:ahLst/>
                <a:cxnLst/>
                <a:rect l="l" t="t" r="r" b="b"/>
                <a:pathLst>
                  <a:path w="9766" h="10947" extrusionOk="0">
                    <a:moveTo>
                      <a:pt x="7989" y="0"/>
                    </a:moveTo>
                    <a:cubicBezTo>
                      <a:pt x="7989" y="0"/>
                      <a:pt x="0" y="3476"/>
                      <a:pt x="6504" y="10946"/>
                    </a:cubicBezTo>
                    <a:cubicBezTo>
                      <a:pt x="6504" y="10946"/>
                      <a:pt x="5473" y="8436"/>
                      <a:pt x="9766" y="6141"/>
                    </a:cubicBezTo>
                    <a:cubicBezTo>
                      <a:pt x="9766" y="6141"/>
                      <a:pt x="7917" y="2880"/>
                      <a:pt x="7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0" name="Google Shape;290;p33"/>
            <p:cNvSpPr/>
            <p:nvPr/>
          </p:nvSpPr>
          <p:spPr>
            <a:xfrm>
              <a:off x="524550" y="4609128"/>
              <a:ext cx="3273253" cy="168873"/>
            </a:xfrm>
            <a:custGeom>
              <a:avLst/>
              <a:gdLst/>
              <a:ahLst/>
              <a:cxnLst/>
              <a:rect l="l" t="t" r="r" b="b"/>
              <a:pathLst>
                <a:path w="17929" h="925" extrusionOk="0">
                  <a:moveTo>
                    <a:pt x="8961" y="1"/>
                  </a:moveTo>
                  <a:cubicBezTo>
                    <a:pt x="4013" y="1"/>
                    <a:pt x="1" y="209"/>
                    <a:pt x="1" y="466"/>
                  </a:cubicBezTo>
                  <a:cubicBezTo>
                    <a:pt x="1" y="722"/>
                    <a:pt x="4013" y="925"/>
                    <a:pt x="8961" y="925"/>
                  </a:cubicBezTo>
                  <a:cubicBezTo>
                    <a:pt x="13916" y="925"/>
                    <a:pt x="17928" y="722"/>
                    <a:pt x="17928" y="466"/>
                  </a:cubicBezTo>
                  <a:cubicBezTo>
                    <a:pt x="17928" y="209"/>
                    <a:pt x="13916" y="1"/>
                    <a:pt x="8961" y="1"/>
                  </a:cubicBezTo>
                  <a:close/>
                </a:path>
              </a:pathLst>
            </a:custGeom>
            <a:solidFill>
              <a:srgbClr val="434343">
                <a:alpha val="29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1" name="Google Shape;291;p33"/>
            <p:cNvGrpSpPr/>
            <p:nvPr/>
          </p:nvGrpSpPr>
          <p:grpSpPr>
            <a:xfrm>
              <a:off x="813848" y="4145244"/>
              <a:ext cx="2655916" cy="566303"/>
              <a:chOff x="6098010" y="4127346"/>
              <a:chExt cx="2020169" cy="430747"/>
            </a:xfrm>
          </p:grpSpPr>
          <p:sp>
            <p:nvSpPr>
              <p:cNvPr id="292" name="Google Shape;292;p33"/>
              <p:cNvSpPr/>
              <p:nvPr/>
            </p:nvSpPr>
            <p:spPr>
              <a:xfrm>
                <a:off x="6098010" y="4127346"/>
                <a:ext cx="1162557" cy="430744"/>
              </a:xfrm>
              <a:custGeom>
                <a:avLst/>
                <a:gdLst/>
                <a:ahLst/>
                <a:cxnLst/>
                <a:rect l="l" t="t" r="r" b="b"/>
                <a:pathLst>
                  <a:path w="8372" h="3102" extrusionOk="0">
                    <a:moveTo>
                      <a:pt x="358" y="1"/>
                    </a:moveTo>
                    <a:cubicBezTo>
                      <a:pt x="1" y="1038"/>
                      <a:pt x="1" y="2064"/>
                      <a:pt x="358" y="3101"/>
                    </a:cubicBezTo>
                    <a:lnTo>
                      <a:pt x="8371" y="3101"/>
                    </a:lnTo>
                    <a:lnTo>
                      <a:pt x="837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3"/>
              <p:cNvSpPr/>
              <p:nvPr/>
            </p:nvSpPr>
            <p:spPr>
              <a:xfrm>
                <a:off x="6098010" y="4127346"/>
                <a:ext cx="114423" cy="430744"/>
              </a:xfrm>
              <a:custGeom>
                <a:avLst/>
                <a:gdLst/>
                <a:ahLst/>
                <a:cxnLst/>
                <a:rect l="l" t="t" r="r" b="b"/>
                <a:pathLst>
                  <a:path w="824" h="3102" extrusionOk="0">
                    <a:moveTo>
                      <a:pt x="358" y="1"/>
                    </a:moveTo>
                    <a:cubicBezTo>
                      <a:pt x="1" y="1038"/>
                      <a:pt x="1" y="2064"/>
                      <a:pt x="358" y="3101"/>
                    </a:cubicBezTo>
                    <a:lnTo>
                      <a:pt x="794" y="3101"/>
                    </a:lnTo>
                    <a:cubicBezTo>
                      <a:pt x="472" y="2064"/>
                      <a:pt x="484" y="1038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3"/>
              <p:cNvSpPr/>
              <p:nvPr/>
            </p:nvSpPr>
            <p:spPr>
              <a:xfrm>
                <a:off x="6190770" y="4127346"/>
                <a:ext cx="67209" cy="430744"/>
              </a:xfrm>
              <a:custGeom>
                <a:avLst/>
                <a:gdLst/>
                <a:ahLst/>
                <a:cxnLst/>
                <a:rect l="l" t="t" r="r" b="b"/>
                <a:pathLst>
                  <a:path w="484" h="3102" extrusionOk="0">
                    <a:moveTo>
                      <a:pt x="364" y="1"/>
                    </a:moveTo>
                    <a:cubicBezTo>
                      <a:pt x="0" y="1038"/>
                      <a:pt x="0" y="2064"/>
                      <a:pt x="364" y="3101"/>
                    </a:cubicBezTo>
                    <a:lnTo>
                      <a:pt x="483" y="3101"/>
                    </a:lnTo>
                    <a:cubicBezTo>
                      <a:pt x="131" y="2064"/>
                      <a:pt x="131" y="1038"/>
                      <a:pt x="4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3"/>
              <p:cNvSpPr/>
              <p:nvPr/>
            </p:nvSpPr>
            <p:spPr>
              <a:xfrm>
                <a:off x="7027692" y="4127346"/>
                <a:ext cx="66376" cy="430744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102" extrusionOk="0">
                    <a:moveTo>
                      <a:pt x="359" y="1"/>
                    </a:moveTo>
                    <a:cubicBezTo>
                      <a:pt x="1" y="1038"/>
                      <a:pt x="1" y="2064"/>
                      <a:pt x="359" y="3101"/>
                    </a:cubicBezTo>
                    <a:lnTo>
                      <a:pt x="478" y="3101"/>
                    </a:lnTo>
                    <a:cubicBezTo>
                      <a:pt x="126" y="2064"/>
                      <a:pt x="126" y="1038"/>
                      <a:pt x="4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3"/>
              <p:cNvSpPr/>
              <p:nvPr/>
            </p:nvSpPr>
            <p:spPr>
              <a:xfrm>
                <a:off x="7185856" y="4127346"/>
                <a:ext cx="932323" cy="46518"/>
              </a:xfrm>
              <a:custGeom>
                <a:avLst/>
                <a:gdLst/>
                <a:ahLst/>
                <a:cxnLst/>
                <a:rect l="l" t="t" r="r" b="b"/>
                <a:pathLst>
                  <a:path w="6714" h="335" extrusionOk="0">
                    <a:moveTo>
                      <a:pt x="1" y="1"/>
                    </a:moveTo>
                    <a:lnTo>
                      <a:pt x="1" y="335"/>
                    </a:lnTo>
                    <a:lnTo>
                      <a:pt x="6714" y="335"/>
                    </a:lnTo>
                    <a:lnTo>
                      <a:pt x="6714" y="1"/>
                    </a:lnTo>
                    <a:close/>
                  </a:path>
                </a:pathLst>
              </a:custGeom>
              <a:solidFill>
                <a:srgbClr val="C4BD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3"/>
              <p:cNvSpPr/>
              <p:nvPr/>
            </p:nvSpPr>
            <p:spPr>
              <a:xfrm>
                <a:off x="7185856" y="4511575"/>
                <a:ext cx="932323" cy="46518"/>
              </a:xfrm>
              <a:custGeom>
                <a:avLst/>
                <a:gdLst/>
                <a:ahLst/>
                <a:cxnLst/>
                <a:rect l="l" t="t" r="r" b="b"/>
                <a:pathLst>
                  <a:path w="6714" h="335" extrusionOk="0">
                    <a:moveTo>
                      <a:pt x="1" y="0"/>
                    </a:moveTo>
                    <a:lnTo>
                      <a:pt x="1" y="334"/>
                    </a:lnTo>
                    <a:lnTo>
                      <a:pt x="6714" y="334"/>
                    </a:lnTo>
                    <a:lnTo>
                      <a:pt x="6714" y="0"/>
                    </a:lnTo>
                    <a:close/>
                  </a:path>
                </a:pathLst>
              </a:custGeom>
              <a:solidFill>
                <a:srgbClr val="C4BD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3"/>
              <p:cNvSpPr/>
              <p:nvPr/>
            </p:nvSpPr>
            <p:spPr>
              <a:xfrm>
                <a:off x="7199881" y="4175392"/>
                <a:ext cx="887748" cy="336319"/>
              </a:xfrm>
              <a:custGeom>
                <a:avLst/>
                <a:gdLst/>
                <a:ahLst/>
                <a:cxnLst/>
                <a:rect l="l" t="t" r="r" b="b"/>
                <a:pathLst>
                  <a:path w="6393" h="2422" extrusionOk="0">
                    <a:moveTo>
                      <a:pt x="281" y="1"/>
                    </a:moveTo>
                    <a:cubicBezTo>
                      <a:pt x="1" y="806"/>
                      <a:pt x="1" y="1616"/>
                      <a:pt x="281" y="2421"/>
                    </a:cubicBezTo>
                    <a:lnTo>
                      <a:pt x="6392" y="2421"/>
                    </a:lnTo>
                    <a:cubicBezTo>
                      <a:pt x="6344" y="2296"/>
                      <a:pt x="6303" y="2159"/>
                      <a:pt x="6273" y="2034"/>
                    </a:cubicBezTo>
                    <a:cubicBezTo>
                      <a:pt x="6261" y="2016"/>
                      <a:pt x="6261" y="2004"/>
                      <a:pt x="6261" y="1992"/>
                    </a:cubicBezTo>
                    <a:cubicBezTo>
                      <a:pt x="6231" y="1873"/>
                      <a:pt x="6213" y="1754"/>
                      <a:pt x="6195" y="1634"/>
                    </a:cubicBezTo>
                    <a:cubicBezTo>
                      <a:pt x="6189" y="1622"/>
                      <a:pt x="6189" y="1605"/>
                      <a:pt x="6189" y="1593"/>
                    </a:cubicBezTo>
                    <a:cubicBezTo>
                      <a:pt x="6171" y="1473"/>
                      <a:pt x="6166" y="1354"/>
                      <a:pt x="6166" y="1235"/>
                    </a:cubicBezTo>
                    <a:lnTo>
                      <a:pt x="6166" y="1187"/>
                    </a:lnTo>
                    <a:cubicBezTo>
                      <a:pt x="6166" y="1068"/>
                      <a:pt x="6171" y="949"/>
                      <a:pt x="6189" y="829"/>
                    </a:cubicBezTo>
                    <a:cubicBezTo>
                      <a:pt x="6195" y="818"/>
                      <a:pt x="6195" y="806"/>
                      <a:pt x="6195" y="788"/>
                    </a:cubicBezTo>
                    <a:cubicBezTo>
                      <a:pt x="6213" y="669"/>
                      <a:pt x="6231" y="549"/>
                      <a:pt x="6261" y="430"/>
                    </a:cubicBezTo>
                    <a:cubicBezTo>
                      <a:pt x="6261" y="418"/>
                      <a:pt x="6273" y="400"/>
                      <a:pt x="6273" y="388"/>
                    </a:cubicBezTo>
                    <a:cubicBezTo>
                      <a:pt x="6303" y="257"/>
                      <a:pt x="6344" y="126"/>
                      <a:pt x="63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3"/>
              <p:cNvSpPr/>
              <p:nvPr/>
            </p:nvSpPr>
            <p:spPr>
              <a:xfrm>
                <a:off x="7308332" y="4227604"/>
                <a:ext cx="762633" cy="6804"/>
              </a:xfrm>
              <a:custGeom>
                <a:avLst/>
                <a:gdLst/>
                <a:ahLst/>
                <a:cxnLst/>
                <a:rect l="l" t="t" r="r" b="b"/>
                <a:pathLst>
                  <a:path w="5492" h="49" extrusionOk="0">
                    <a:moveTo>
                      <a:pt x="25" y="0"/>
                    </a:moveTo>
                    <a:cubicBezTo>
                      <a:pt x="13" y="0"/>
                      <a:pt x="1" y="12"/>
                      <a:pt x="1" y="24"/>
                    </a:cubicBezTo>
                    <a:cubicBezTo>
                      <a:pt x="1" y="42"/>
                      <a:pt x="13" y="48"/>
                      <a:pt x="25" y="48"/>
                    </a:cubicBezTo>
                    <a:lnTo>
                      <a:pt x="5480" y="48"/>
                    </a:lnTo>
                    <a:cubicBezTo>
                      <a:pt x="5480" y="30"/>
                      <a:pt x="5492" y="18"/>
                      <a:pt x="54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3"/>
              <p:cNvSpPr/>
              <p:nvPr/>
            </p:nvSpPr>
            <p:spPr>
              <a:xfrm>
                <a:off x="7363877" y="4283843"/>
                <a:ext cx="695562" cy="5971"/>
              </a:xfrm>
              <a:custGeom>
                <a:avLst/>
                <a:gdLst/>
                <a:ahLst/>
                <a:cxnLst/>
                <a:rect l="l" t="t" r="r" b="b"/>
                <a:pathLst>
                  <a:path w="5009" h="43" extrusionOk="0">
                    <a:moveTo>
                      <a:pt x="24" y="1"/>
                    </a:moveTo>
                    <a:cubicBezTo>
                      <a:pt x="6" y="1"/>
                      <a:pt x="0" y="7"/>
                      <a:pt x="0" y="25"/>
                    </a:cubicBezTo>
                    <a:cubicBezTo>
                      <a:pt x="0" y="37"/>
                      <a:pt x="6" y="43"/>
                      <a:pt x="24" y="43"/>
                    </a:cubicBezTo>
                    <a:lnTo>
                      <a:pt x="4996" y="43"/>
                    </a:lnTo>
                    <a:cubicBezTo>
                      <a:pt x="5008" y="31"/>
                      <a:pt x="5008" y="13"/>
                      <a:pt x="50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3"/>
              <p:cNvSpPr/>
              <p:nvPr/>
            </p:nvSpPr>
            <p:spPr>
              <a:xfrm>
                <a:off x="7288475" y="4339387"/>
                <a:ext cx="767632" cy="6665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48" extrusionOk="0">
                    <a:moveTo>
                      <a:pt x="19" y="0"/>
                    </a:moveTo>
                    <a:cubicBezTo>
                      <a:pt x="7" y="0"/>
                      <a:pt x="1" y="12"/>
                      <a:pt x="1" y="24"/>
                    </a:cubicBezTo>
                    <a:cubicBezTo>
                      <a:pt x="1" y="42"/>
                      <a:pt x="7" y="48"/>
                      <a:pt x="19" y="48"/>
                    </a:cubicBezTo>
                    <a:lnTo>
                      <a:pt x="5528" y="48"/>
                    </a:lnTo>
                    <a:lnTo>
                      <a:pt x="552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3"/>
              <p:cNvSpPr/>
              <p:nvPr/>
            </p:nvSpPr>
            <p:spPr>
              <a:xfrm>
                <a:off x="7344020" y="4395626"/>
                <a:ext cx="715420" cy="5971"/>
              </a:xfrm>
              <a:custGeom>
                <a:avLst/>
                <a:gdLst/>
                <a:ahLst/>
                <a:cxnLst/>
                <a:rect l="l" t="t" r="r" b="b"/>
                <a:pathLst>
                  <a:path w="5152" h="43" extrusionOk="0">
                    <a:moveTo>
                      <a:pt x="24" y="1"/>
                    </a:moveTo>
                    <a:cubicBezTo>
                      <a:pt x="6" y="1"/>
                      <a:pt x="0" y="7"/>
                      <a:pt x="0" y="25"/>
                    </a:cubicBezTo>
                    <a:cubicBezTo>
                      <a:pt x="0" y="36"/>
                      <a:pt x="6" y="42"/>
                      <a:pt x="24" y="42"/>
                    </a:cubicBezTo>
                    <a:lnTo>
                      <a:pt x="5151" y="42"/>
                    </a:lnTo>
                    <a:lnTo>
                      <a:pt x="515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3"/>
              <p:cNvSpPr/>
              <p:nvPr/>
            </p:nvSpPr>
            <p:spPr>
              <a:xfrm>
                <a:off x="7308332" y="4451170"/>
                <a:ext cx="762633" cy="6665"/>
              </a:xfrm>
              <a:custGeom>
                <a:avLst/>
                <a:gdLst/>
                <a:ahLst/>
                <a:cxnLst/>
                <a:rect l="l" t="t" r="r" b="b"/>
                <a:pathLst>
                  <a:path w="5492" h="48" extrusionOk="0">
                    <a:moveTo>
                      <a:pt x="25" y="0"/>
                    </a:moveTo>
                    <a:cubicBezTo>
                      <a:pt x="13" y="0"/>
                      <a:pt x="1" y="12"/>
                      <a:pt x="1" y="24"/>
                    </a:cubicBezTo>
                    <a:cubicBezTo>
                      <a:pt x="1" y="42"/>
                      <a:pt x="13" y="48"/>
                      <a:pt x="25" y="48"/>
                    </a:cubicBezTo>
                    <a:lnTo>
                      <a:pt x="5492" y="48"/>
                    </a:lnTo>
                    <a:cubicBezTo>
                      <a:pt x="5480" y="30"/>
                      <a:pt x="5480" y="18"/>
                      <a:pt x="54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3"/>
              <p:cNvSpPr/>
              <p:nvPr/>
            </p:nvSpPr>
            <p:spPr>
              <a:xfrm>
                <a:off x="7237235" y="4175392"/>
                <a:ext cx="850394" cy="336319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2422" extrusionOk="0">
                    <a:moveTo>
                      <a:pt x="0" y="1"/>
                    </a:moveTo>
                    <a:cubicBezTo>
                      <a:pt x="0" y="1"/>
                      <a:pt x="3440" y="806"/>
                      <a:pt x="5169" y="2421"/>
                    </a:cubicBezTo>
                    <a:lnTo>
                      <a:pt x="6123" y="2421"/>
                    </a:lnTo>
                    <a:cubicBezTo>
                      <a:pt x="6075" y="2296"/>
                      <a:pt x="6034" y="2159"/>
                      <a:pt x="6004" y="2034"/>
                    </a:cubicBezTo>
                    <a:cubicBezTo>
                      <a:pt x="5992" y="2016"/>
                      <a:pt x="5992" y="2004"/>
                      <a:pt x="5986" y="1992"/>
                    </a:cubicBezTo>
                    <a:cubicBezTo>
                      <a:pt x="5956" y="1873"/>
                      <a:pt x="5932" y="1754"/>
                      <a:pt x="5920" y="1634"/>
                    </a:cubicBezTo>
                    <a:cubicBezTo>
                      <a:pt x="5908" y="1622"/>
                      <a:pt x="5908" y="1605"/>
                      <a:pt x="5908" y="1593"/>
                    </a:cubicBezTo>
                    <a:cubicBezTo>
                      <a:pt x="5897" y="1473"/>
                      <a:pt x="5891" y="1354"/>
                      <a:pt x="5891" y="1235"/>
                    </a:cubicBezTo>
                    <a:lnTo>
                      <a:pt x="5891" y="1187"/>
                    </a:lnTo>
                    <a:cubicBezTo>
                      <a:pt x="5891" y="1068"/>
                      <a:pt x="5897" y="949"/>
                      <a:pt x="5908" y="829"/>
                    </a:cubicBezTo>
                    <a:cubicBezTo>
                      <a:pt x="5920" y="818"/>
                      <a:pt x="5920" y="806"/>
                      <a:pt x="5920" y="788"/>
                    </a:cubicBezTo>
                    <a:cubicBezTo>
                      <a:pt x="5932" y="669"/>
                      <a:pt x="5956" y="549"/>
                      <a:pt x="5986" y="430"/>
                    </a:cubicBezTo>
                    <a:cubicBezTo>
                      <a:pt x="5986" y="418"/>
                      <a:pt x="5992" y="400"/>
                      <a:pt x="5992" y="388"/>
                    </a:cubicBezTo>
                    <a:cubicBezTo>
                      <a:pt x="6022" y="257"/>
                      <a:pt x="6069" y="126"/>
                      <a:pt x="6111" y="1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3"/>
              <p:cNvSpPr/>
              <p:nvPr/>
            </p:nvSpPr>
            <p:spPr>
              <a:xfrm>
                <a:off x="7129617" y="4127346"/>
                <a:ext cx="987729" cy="430744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102" extrusionOk="0">
                    <a:moveTo>
                      <a:pt x="471" y="1"/>
                    </a:moveTo>
                    <a:cubicBezTo>
                      <a:pt x="471" y="1"/>
                      <a:pt x="60" y="561"/>
                      <a:pt x="30" y="1509"/>
                    </a:cubicBezTo>
                    <a:cubicBezTo>
                      <a:pt x="0" y="2451"/>
                      <a:pt x="268" y="3101"/>
                      <a:pt x="268" y="3101"/>
                    </a:cubicBezTo>
                    <a:lnTo>
                      <a:pt x="7113" y="3101"/>
                    </a:lnTo>
                    <a:lnTo>
                      <a:pt x="7113" y="2767"/>
                    </a:lnTo>
                    <a:lnTo>
                      <a:pt x="775" y="2767"/>
                    </a:lnTo>
                    <a:cubicBezTo>
                      <a:pt x="775" y="2767"/>
                      <a:pt x="549" y="2058"/>
                      <a:pt x="567" y="1497"/>
                    </a:cubicBezTo>
                    <a:cubicBezTo>
                      <a:pt x="590" y="943"/>
                      <a:pt x="698" y="454"/>
                      <a:pt x="775" y="335"/>
                    </a:cubicBezTo>
                    <a:lnTo>
                      <a:pt x="7113" y="335"/>
                    </a:lnTo>
                    <a:lnTo>
                      <a:pt x="71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3"/>
              <p:cNvSpPr/>
              <p:nvPr/>
            </p:nvSpPr>
            <p:spPr>
              <a:xfrm>
                <a:off x="7080737" y="4127346"/>
                <a:ext cx="114423" cy="430744"/>
              </a:xfrm>
              <a:custGeom>
                <a:avLst/>
                <a:gdLst/>
                <a:ahLst/>
                <a:cxnLst/>
                <a:rect l="l" t="t" r="r" b="b"/>
                <a:pathLst>
                  <a:path w="824" h="3102" extrusionOk="0">
                    <a:moveTo>
                      <a:pt x="364" y="1"/>
                    </a:moveTo>
                    <a:cubicBezTo>
                      <a:pt x="0" y="1038"/>
                      <a:pt x="0" y="2064"/>
                      <a:pt x="364" y="3101"/>
                    </a:cubicBezTo>
                    <a:lnTo>
                      <a:pt x="793" y="3101"/>
                    </a:lnTo>
                    <a:cubicBezTo>
                      <a:pt x="471" y="2064"/>
                      <a:pt x="489" y="1038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7" name="Google Shape;307;p33"/>
            <p:cNvGrpSpPr/>
            <p:nvPr/>
          </p:nvGrpSpPr>
          <p:grpSpPr>
            <a:xfrm>
              <a:off x="1139576" y="1451653"/>
              <a:ext cx="2741920" cy="2134502"/>
              <a:chOff x="6328726" y="268400"/>
              <a:chExt cx="1863097" cy="1450168"/>
            </a:xfrm>
          </p:grpSpPr>
          <p:sp>
            <p:nvSpPr>
              <p:cNvPr id="308" name="Google Shape;308;p33"/>
              <p:cNvSpPr/>
              <p:nvPr/>
            </p:nvSpPr>
            <p:spPr>
              <a:xfrm>
                <a:off x="7246326" y="450597"/>
                <a:ext cx="869827" cy="133412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1712" extrusionOk="0">
                    <a:moveTo>
                      <a:pt x="3126" y="1"/>
                    </a:moveTo>
                    <a:cubicBezTo>
                      <a:pt x="2077" y="1"/>
                      <a:pt x="1062" y="103"/>
                      <a:pt x="0" y="262"/>
                    </a:cubicBezTo>
                    <a:lnTo>
                      <a:pt x="167" y="1711"/>
                    </a:lnTo>
                    <a:cubicBezTo>
                      <a:pt x="167" y="1711"/>
                      <a:pt x="1049" y="1086"/>
                      <a:pt x="3184" y="1086"/>
                    </a:cubicBezTo>
                    <a:cubicBezTo>
                      <a:pt x="3507" y="1086"/>
                      <a:pt x="3858" y="1100"/>
                      <a:pt x="4239" y="1133"/>
                    </a:cubicBezTo>
                    <a:cubicBezTo>
                      <a:pt x="5184" y="1217"/>
                      <a:pt x="6318" y="1285"/>
                      <a:pt x="7379" y="1285"/>
                    </a:cubicBezTo>
                    <a:cubicBezTo>
                      <a:pt x="9403" y="1285"/>
                      <a:pt x="11162" y="1038"/>
                      <a:pt x="10833" y="185"/>
                    </a:cubicBezTo>
                    <a:cubicBezTo>
                      <a:pt x="10809" y="124"/>
                      <a:pt x="10754" y="90"/>
                      <a:pt x="10698" y="90"/>
                    </a:cubicBezTo>
                    <a:cubicBezTo>
                      <a:pt x="10655" y="90"/>
                      <a:pt x="10611" y="111"/>
                      <a:pt x="10583" y="155"/>
                    </a:cubicBezTo>
                    <a:cubicBezTo>
                      <a:pt x="10404" y="425"/>
                      <a:pt x="9965" y="857"/>
                      <a:pt x="8984" y="857"/>
                    </a:cubicBezTo>
                    <a:cubicBezTo>
                      <a:pt x="8622" y="857"/>
                      <a:pt x="8186" y="798"/>
                      <a:pt x="7661" y="650"/>
                    </a:cubicBezTo>
                    <a:cubicBezTo>
                      <a:pt x="5966" y="181"/>
                      <a:pt x="4516" y="1"/>
                      <a:pt x="3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3"/>
              <p:cNvSpPr/>
              <p:nvPr/>
            </p:nvSpPr>
            <p:spPr>
              <a:xfrm>
                <a:off x="6414836" y="471014"/>
                <a:ext cx="844578" cy="222093"/>
              </a:xfrm>
              <a:custGeom>
                <a:avLst/>
                <a:gdLst/>
                <a:ahLst/>
                <a:cxnLst/>
                <a:rect l="l" t="t" r="r" b="b"/>
                <a:pathLst>
                  <a:path w="10838" h="2850" extrusionOk="0">
                    <a:moveTo>
                      <a:pt x="10688" y="0"/>
                    </a:moveTo>
                    <a:cubicBezTo>
                      <a:pt x="8196" y="149"/>
                      <a:pt x="6014" y="537"/>
                      <a:pt x="3277" y="1968"/>
                    </a:cubicBezTo>
                    <a:cubicBezTo>
                      <a:pt x="2509" y="2368"/>
                      <a:pt x="1914" y="2505"/>
                      <a:pt x="1459" y="2505"/>
                    </a:cubicBezTo>
                    <a:cubicBezTo>
                      <a:pt x="859" y="2505"/>
                      <a:pt x="503" y="2267"/>
                      <a:pt x="320" y="2087"/>
                    </a:cubicBezTo>
                    <a:cubicBezTo>
                      <a:pt x="292" y="2059"/>
                      <a:pt x="257" y="2046"/>
                      <a:pt x="223" y="2046"/>
                    </a:cubicBezTo>
                    <a:cubicBezTo>
                      <a:pt x="155" y="2046"/>
                      <a:pt x="90" y="2095"/>
                      <a:pt x="82" y="2170"/>
                    </a:cubicBezTo>
                    <a:cubicBezTo>
                      <a:pt x="1" y="2663"/>
                      <a:pt x="490" y="2850"/>
                      <a:pt x="1272" y="2850"/>
                    </a:cubicBezTo>
                    <a:cubicBezTo>
                      <a:pt x="2678" y="2850"/>
                      <a:pt x="5032" y="2246"/>
                      <a:pt x="6729" y="1729"/>
                    </a:cubicBezTo>
                    <a:cubicBezTo>
                      <a:pt x="7925" y="1367"/>
                      <a:pt x="8850" y="1264"/>
                      <a:pt x="9516" y="1264"/>
                    </a:cubicBezTo>
                    <a:cubicBezTo>
                      <a:pt x="10407" y="1264"/>
                      <a:pt x="10837" y="1449"/>
                      <a:pt x="10837" y="1449"/>
                    </a:cubicBezTo>
                    <a:lnTo>
                      <a:pt x="106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3"/>
              <p:cNvSpPr/>
              <p:nvPr/>
            </p:nvSpPr>
            <p:spPr>
              <a:xfrm>
                <a:off x="7204011" y="473741"/>
                <a:ext cx="17300" cy="99513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277" extrusionOk="0">
                    <a:moveTo>
                      <a:pt x="62" y="0"/>
                    </a:moveTo>
                    <a:cubicBezTo>
                      <a:pt x="53" y="0"/>
                      <a:pt x="45" y="2"/>
                      <a:pt x="36" y="7"/>
                    </a:cubicBezTo>
                    <a:lnTo>
                      <a:pt x="1" y="1259"/>
                    </a:lnTo>
                    <a:lnTo>
                      <a:pt x="173" y="1277"/>
                    </a:lnTo>
                    <a:lnTo>
                      <a:pt x="221" y="174"/>
                    </a:lnTo>
                    <a:cubicBezTo>
                      <a:pt x="221" y="174"/>
                      <a:pt x="139" y="0"/>
                      <a:pt x="62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3"/>
              <p:cNvSpPr/>
              <p:nvPr/>
            </p:nvSpPr>
            <p:spPr>
              <a:xfrm>
                <a:off x="7286303" y="462909"/>
                <a:ext cx="26028" cy="102942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321" extrusionOk="0">
                    <a:moveTo>
                      <a:pt x="192" y="0"/>
                    </a:moveTo>
                    <a:cubicBezTo>
                      <a:pt x="105" y="0"/>
                      <a:pt x="0" y="212"/>
                      <a:pt x="6" y="218"/>
                    </a:cubicBezTo>
                    <a:lnTo>
                      <a:pt x="143" y="1321"/>
                    </a:lnTo>
                    <a:lnTo>
                      <a:pt x="334" y="1255"/>
                    </a:lnTo>
                    <a:lnTo>
                      <a:pt x="209" y="3"/>
                    </a:lnTo>
                    <a:cubicBezTo>
                      <a:pt x="203" y="1"/>
                      <a:pt x="198" y="0"/>
                      <a:pt x="192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3"/>
              <p:cNvSpPr/>
              <p:nvPr/>
            </p:nvSpPr>
            <p:spPr>
              <a:xfrm>
                <a:off x="7168710" y="436180"/>
                <a:ext cx="167778" cy="1184342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15198" extrusionOk="0">
                    <a:moveTo>
                      <a:pt x="1139" y="0"/>
                    </a:moveTo>
                    <a:cubicBezTo>
                      <a:pt x="877" y="0"/>
                      <a:pt x="668" y="203"/>
                      <a:pt x="650" y="465"/>
                    </a:cubicBezTo>
                    <a:lnTo>
                      <a:pt x="644" y="644"/>
                    </a:lnTo>
                    <a:lnTo>
                      <a:pt x="638" y="871"/>
                    </a:lnTo>
                    <a:lnTo>
                      <a:pt x="591" y="1926"/>
                    </a:lnTo>
                    <a:lnTo>
                      <a:pt x="203" y="10392"/>
                    </a:lnTo>
                    <a:lnTo>
                      <a:pt x="197" y="10499"/>
                    </a:lnTo>
                    <a:lnTo>
                      <a:pt x="191" y="10666"/>
                    </a:lnTo>
                    <a:lnTo>
                      <a:pt x="179" y="10982"/>
                    </a:lnTo>
                    <a:lnTo>
                      <a:pt x="167" y="11143"/>
                    </a:lnTo>
                    <a:lnTo>
                      <a:pt x="161" y="11256"/>
                    </a:lnTo>
                    <a:lnTo>
                      <a:pt x="30" y="14094"/>
                    </a:lnTo>
                    <a:cubicBezTo>
                      <a:pt x="0" y="14696"/>
                      <a:pt x="477" y="15197"/>
                      <a:pt x="1080" y="15197"/>
                    </a:cubicBezTo>
                    <a:cubicBezTo>
                      <a:pt x="1676" y="15197"/>
                      <a:pt x="2153" y="14696"/>
                      <a:pt x="2141" y="14100"/>
                    </a:cubicBezTo>
                    <a:lnTo>
                      <a:pt x="2039" y="11244"/>
                    </a:lnTo>
                    <a:lnTo>
                      <a:pt x="2033" y="11137"/>
                    </a:lnTo>
                    <a:lnTo>
                      <a:pt x="2022" y="10970"/>
                    </a:lnTo>
                    <a:lnTo>
                      <a:pt x="2010" y="10660"/>
                    </a:lnTo>
                    <a:lnTo>
                      <a:pt x="2004" y="10493"/>
                    </a:lnTo>
                    <a:lnTo>
                      <a:pt x="1992" y="10380"/>
                    </a:lnTo>
                    <a:lnTo>
                      <a:pt x="1676" y="1908"/>
                    </a:lnTo>
                    <a:lnTo>
                      <a:pt x="1634" y="841"/>
                    </a:lnTo>
                    <a:lnTo>
                      <a:pt x="1628" y="632"/>
                    </a:lnTo>
                    <a:lnTo>
                      <a:pt x="1622" y="465"/>
                    </a:lnTo>
                    <a:cubicBezTo>
                      <a:pt x="1616" y="334"/>
                      <a:pt x="1562" y="215"/>
                      <a:pt x="1473" y="137"/>
                    </a:cubicBezTo>
                    <a:cubicBezTo>
                      <a:pt x="1384" y="54"/>
                      <a:pt x="1270" y="0"/>
                      <a:pt x="11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3"/>
              <p:cNvSpPr/>
              <p:nvPr/>
            </p:nvSpPr>
            <p:spPr>
              <a:xfrm>
                <a:off x="7191932" y="268400"/>
                <a:ext cx="129671" cy="11813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16" extrusionOk="0">
                    <a:moveTo>
                      <a:pt x="829" y="1"/>
                    </a:moveTo>
                    <a:cubicBezTo>
                      <a:pt x="829" y="1"/>
                      <a:pt x="1" y="1515"/>
                      <a:pt x="829" y="1515"/>
                    </a:cubicBezTo>
                    <a:cubicBezTo>
                      <a:pt x="1664" y="1515"/>
                      <a:pt x="829" y="1"/>
                      <a:pt x="8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3"/>
              <p:cNvSpPr/>
              <p:nvPr/>
            </p:nvSpPr>
            <p:spPr>
              <a:xfrm>
                <a:off x="7214220" y="297701"/>
                <a:ext cx="85097" cy="76759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985" extrusionOk="0">
                    <a:moveTo>
                      <a:pt x="543" y="1"/>
                    </a:moveTo>
                    <a:cubicBezTo>
                      <a:pt x="543" y="1"/>
                      <a:pt x="1" y="984"/>
                      <a:pt x="543" y="984"/>
                    </a:cubicBezTo>
                    <a:cubicBezTo>
                      <a:pt x="1092" y="984"/>
                      <a:pt x="543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3"/>
              <p:cNvSpPr/>
              <p:nvPr/>
            </p:nvSpPr>
            <p:spPr>
              <a:xfrm>
                <a:off x="7217493" y="436647"/>
                <a:ext cx="78161" cy="79954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26" extrusionOk="0">
                    <a:moveTo>
                      <a:pt x="507" y="0"/>
                    </a:moveTo>
                    <a:cubicBezTo>
                      <a:pt x="245" y="0"/>
                      <a:pt x="36" y="203"/>
                      <a:pt x="18" y="465"/>
                    </a:cubicBezTo>
                    <a:lnTo>
                      <a:pt x="0" y="877"/>
                    </a:lnTo>
                    <a:cubicBezTo>
                      <a:pt x="138" y="972"/>
                      <a:pt x="305" y="1026"/>
                      <a:pt x="483" y="1026"/>
                    </a:cubicBezTo>
                    <a:cubicBezTo>
                      <a:pt x="686" y="1026"/>
                      <a:pt x="865" y="960"/>
                      <a:pt x="1002" y="847"/>
                    </a:cubicBezTo>
                    <a:lnTo>
                      <a:pt x="990" y="465"/>
                    </a:lnTo>
                    <a:cubicBezTo>
                      <a:pt x="984" y="340"/>
                      <a:pt x="931" y="221"/>
                      <a:pt x="841" y="137"/>
                    </a:cubicBezTo>
                    <a:cubicBezTo>
                      <a:pt x="752" y="54"/>
                      <a:pt x="638" y="0"/>
                      <a:pt x="507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3"/>
              <p:cNvSpPr/>
              <p:nvPr/>
            </p:nvSpPr>
            <p:spPr>
              <a:xfrm>
                <a:off x="7182815" y="370175"/>
                <a:ext cx="144244" cy="13216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696" extrusionOk="0">
                    <a:moveTo>
                      <a:pt x="923" y="1"/>
                    </a:moveTo>
                    <a:cubicBezTo>
                      <a:pt x="413" y="1"/>
                      <a:pt x="1" y="460"/>
                      <a:pt x="94" y="990"/>
                    </a:cubicBezTo>
                    <a:cubicBezTo>
                      <a:pt x="153" y="1342"/>
                      <a:pt x="434" y="1622"/>
                      <a:pt x="785" y="1682"/>
                    </a:cubicBezTo>
                    <a:cubicBezTo>
                      <a:pt x="836" y="1691"/>
                      <a:pt x="886" y="1695"/>
                      <a:pt x="935" y="1695"/>
                    </a:cubicBezTo>
                    <a:cubicBezTo>
                      <a:pt x="1441" y="1695"/>
                      <a:pt x="1850" y="1237"/>
                      <a:pt x="1763" y="710"/>
                    </a:cubicBezTo>
                    <a:cubicBezTo>
                      <a:pt x="1709" y="358"/>
                      <a:pt x="1429" y="72"/>
                      <a:pt x="1066" y="13"/>
                    </a:cubicBezTo>
                    <a:cubicBezTo>
                      <a:pt x="1018" y="5"/>
                      <a:pt x="970" y="1"/>
                      <a:pt x="9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3"/>
              <p:cNvSpPr/>
              <p:nvPr/>
            </p:nvSpPr>
            <p:spPr>
              <a:xfrm>
                <a:off x="7217025" y="398541"/>
                <a:ext cx="75823" cy="75823"/>
              </a:xfrm>
              <a:custGeom>
                <a:avLst/>
                <a:gdLst/>
                <a:ahLst/>
                <a:cxnLst/>
                <a:rect l="l" t="t" r="r" b="b"/>
                <a:pathLst>
                  <a:path w="973" h="973" extrusionOk="0">
                    <a:moveTo>
                      <a:pt x="489" y="0"/>
                    </a:moveTo>
                    <a:cubicBezTo>
                      <a:pt x="221" y="0"/>
                      <a:pt x="1" y="215"/>
                      <a:pt x="1" y="483"/>
                    </a:cubicBezTo>
                    <a:cubicBezTo>
                      <a:pt x="1" y="751"/>
                      <a:pt x="221" y="972"/>
                      <a:pt x="489" y="972"/>
                    </a:cubicBezTo>
                    <a:cubicBezTo>
                      <a:pt x="758" y="972"/>
                      <a:pt x="972" y="751"/>
                      <a:pt x="972" y="483"/>
                    </a:cubicBezTo>
                    <a:cubicBezTo>
                      <a:pt x="972" y="215"/>
                      <a:pt x="758" y="0"/>
                      <a:pt x="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3"/>
              <p:cNvSpPr/>
              <p:nvPr/>
            </p:nvSpPr>
            <p:spPr>
              <a:xfrm>
                <a:off x="7919934" y="538344"/>
                <a:ext cx="66550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854" extrusionOk="0">
                    <a:moveTo>
                      <a:pt x="424" y="102"/>
                    </a:moveTo>
                    <a:cubicBezTo>
                      <a:pt x="603" y="102"/>
                      <a:pt x="752" y="251"/>
                      <a:pt x="752" y="430"/>
                    </a:cubicBezTo>
                    <a:cubicBezTo>
                      <a:pt x="752" y="603"/>
                      <a:pt x="603" y="752"/>
                      <a:pt x="424" y="752"/>
                    </a:cubicBezTo>
                    <a:cubicBezTo>
                      <a:pt x="245" y="752"/>
                      <a:pt x="96" y="603"/>
                      <a:pt x="96" y="430"/>
                    </a:cubicBezTo>
                    <a:cubicBezTo>
                      <a:pt x="96" y="251"/>
                      <a:pt x="245" y="102"/>
                      <a:pt x="424" y="102"/>
                    </a:cubicBezTo>
                    <a:close/>
                    <a:moveTo>
                      <a:pt x="424" y="1"/>
                    </a:moveTo>
                    <a:cubicBezTo>
                      <a:pt x="186" y="1"/>
                      <a:pt x="1" y="198"/>
                      <a:pt x="1" y="430"/>
                    </a:cubicBezTo>
                    <a:cubicBezTo>
                      <a:pt x="1" y="669"/>
                      <a:pt x="198" y="853"/>
                      <a:pt x="424" y="853"/>
                    </a:cubicBezTo>
                    <a:cubicBezTo>
                      <a:pt x="657" y="853"/>
                      <a:pt x="853" y="669"/>
                      <a:pt x="847" y="430"/>
                    </a:cubicBezTo>
                    <a:cubicBezTo>
                      <a:pt x="847" y="186"/>
                      <a:pt x="657" y="1"/>
                      <a:pt x="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3"/>
              <p:cNvSpPr/>
              <p:nvPr/>
            </p:nvSpPr>
            <p:spPr>
              <a:xfrm>
                <a:off x="7758780" y="593517"/>
                <a:ext cx="183597" cy="563805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7235" extrusionOk="0">
                    <a:moveTo>
                      <a:pt x="2303" y="1"/>
                    </a:moveTo>
                    <a:cubicBezTo>
                      <a:pt x="2286" y="1"/>
                      <a:pt x="2264" y="12"/>
                      <a:pt x="2254" y="32"/>
                    </a:cubicBezTo>
                    <a:lnTo>
                      <a:pt x="6" y="7175"/>
                    </a:lnTo>
                    <a:cubicBezTo>
                      <a:pt x="0" y="7192"/>
                      <a:pt x="12" y="7222"/>
                      <a:pt x="36" y="7234"/>
                    </a:cubicBezTo>
                    <a:lnTo>
                      <a:pt x="48" y="7234"/>
                    </a:lnTo>
                    <a:cubicBezTo>
                      <a:pt x="72" y="7234"/>
                      <a:pt x="90" y="7216"/>
                      <a:pt x="96" y="7204"/>
                    </a:cubicBezTo>
                    <a:lnTo>
                      <a:pt x="2343" y="62"/>
                    </a:lnTo>
                    <a:cubicBezTo>
                      <a:pt x="2355" y="38"/>
                      <a:pt x="2337" y="8"/>
                      <a:pt x="2313" y="2"/>
                    </a:cubicBezTo>
                    <a:cubicBezTo>
                      <a:pt x="2310" y="1"/>
                      <a:pt x="2307" y="1"/>
                      <a:pt x="2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3"/>
              <p:cNvSpPr/>
              <p:nvPr/>
            </p:nvSpPr>
            <p:spPr>
              <a:xfrm>
                <a:off x="7961782" y="595388"/>
                <a:ext cx="183597" cy="563338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7229" extrusionOk="0">
                    <a:moveTo>
                      <a:pt x="49" y="1"/>
                    </a:moveTo>
                    <a:cubicBezTo>
                      <a:pt x="45" y="1"/>
                      <a:pt x="40" y="1"/>
                      <a:pt x="36" y="2"/>
                    </a:cubicBezTo>
                    <a:cubicBezTo>
                      <a:pt x="18" y="8"/>
                      <a:pt x="0" y="38"/>
                      <a:pt x="6" y="62"/>
                    </a:cubicBezTo>
                    <a:lnTo>
                      <a:pt x="2260" y="7198"/>
                    </a:lnTo>
                    <a:cubicBezTo>
                      <a:pt x="2266" y="7216"/>
                      <a:pt x="2278" y="7228"/>
                      <a:pt x="2302" y="7228"/>
                    </a:cubicBezTo>
                    <a:lnTo>
                      <a:pt x="2320" y="7228"/>
                    </a:lnTo>
                    <a:cubicBezTo>
                      <a:pt x="2344" y="7222"/>
                      <a:pt x="2355" y="7192"/>
                      <a:pt x="2349" y="7168"/>
                    </a:cubicBezTo>
                    <a:lnTo>
                      <a:pt x="96" y="32"/>
                    </a:lnTo>
                    <a:cubicBezTo>
                      <a:pt x="91" y="12"/>
                      <a:pt x="70" y="1"/>
                      <a:pt x="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3"/>
              <p:cNvSpPr/>
              <p:nvPr/>
            </p:nvSpPr>
            <p:spPr>
              <a:xfrm>
                <a:off x="7949703" y="597803"/>
                <a:ext cx="7013" cy="559519"/>
              </a:xfrm>
              <a:custGeom>
                <a:avLst/>
                <a:gdLst/>
                <a:ahLst/>
                <a:cxnLst/>
                <a:rect l="l" t="t" r="r" b="b"/>
                <a:pathLst>
                  <a:path w="90" h="7180" extrusionOk="0">
                    <a:moveTo>
                      <a:pt x="42" y="1"/>
                    </a:moveTo>
                    <a:cubicBezTo>
                      <a:pt x="24" y="1"/>
                      <a:pt x="0" y="25"/>
                      <a:pt x="0" y="43"/>
                    </a:cubicBezTo>
                    <a:lnTo>
                      <a:pt x="0" y="7131"/>
                    </a:lnTo>
                    <a:cubicBezTo>
                      <a:pt x="0" y="7155"/>
                      <a:pt x="18" y="7179"/>
                      <a:pt x="42" y="7179"/>
                    </a:cubicBezTo>
                    <a:cubicBezTo>
                      <a:pt x="66" y="7179"/>
                      <a:pt x="90" y="7155"/>
                      <a:pt x="90" y="7131"/>
                    </a:cubicBezTo>
                    <a:lnTo>
                      <a:pt x="90" y="43"/>
                    </a:lnTo>
                    <a:cubicBezTo>
                      <a:pt x="90" y="19"/>
                      <a:pt x="66" y="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3"/>
              <p:cNvSpPr/>
              <p:nvPr/>
            </p:nvSpPr>
            <p:spPr>
              <a:xfrm>
                <a:off x="7714595" y="1132626"/>
                <a:ext cx="477228" cy="196144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2517" extrusionOk="0">
                    <a:moveTo>
                      <a:pt x="1" y="0"/>
                    </a:moveTo>
                    <a:cubicBezTo>
                      <a:pt x="281" y="1437"/>
                      <a:pt x="1539" y="2516"/>
                      <a:pt x="3059" y="2516"/>
                    </a:cubicBezTo>
                    <a:cubicBezTo>
                      <a:pt x="4579" y="2516"/>
                      <a:pt x="5849" y="1437"/>
                      <a:pt x="61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3"/>
              <p:cNvSpPr/>
              <p:nvPr/>
            </p:nvSpPr>
            <p:spPr>
              <a:xfrm>
                <a:off x="7714595" y="1132626"/>
                <a:ext cx="477228" cy="196144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2517" extrusionOk="0">
                    <a:moveTo>
                      <a:pt x="5295" y="0"/>
                    </a:moveTo>
                    <a:cubicBezTo>
                      <a:pt x="4484" y="823"/>
                      <a:pt x="3626" y="1097"/>
                      <a:pt x="2841" y="1097"/>
                    </a:cubicBezTo>
                    <a:cubicBezTo>
                      <a:pt x="1273" y="1097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281" y="1437"/>
                      <a:pt x="1539" y="2516"/>
                      <a:pt x="3059" y="2516"/>
                    </a:cubicBezTo>
                    <a:cubicBezTo>
                      <a:pt x="4579" y="2516"/>
                      <a:pt x="5849" y="1437"/>
                      <a:pt x="6124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3"/>
              <p:cNvSpPr/>
              <p:nvPr/>
            </p:nvSpPr>
            <p:spPr>
              <a:xfrm>
                <a:off x="6534533" y="678225"/>
                <a:ext cx="66083" cy="66472"/>
              </a:xfrm>
              <a:custGeom>
                <a:avLst/>
                <a:gdLst/>
                <a:ahLst/>
                <a:cxnLst/>
                <a:rect l="l" t="t" r="r" b="b"/>
                <a:pathLst>
                  <a:path w="848" h="853" extrusionOk="0">
                    <a:moveTo>
                      <a:pt x="424" y="96"/>
                    </a:moveTo>
                    <a:cubicBezTo>
                      <a:pt x="603" y="96"/>
                      <a:pt x="752" y="245"/>
                      <a:pt x="752" y="424"/>
                    </a:cubicBezTo>
                    <a:cubicBezTo>
                      <a:pt x="752" y="597"/>
                      <a:pt x="603" y="746"/>
                      <a:pt x="424" y="746"/>
                    </a:cubicBezTo>
                    <a:cubicBezTo>
                      <a:pt x="245" y="746"/>
                      <a:pt x="96" y="597"/>
                      <a:pt x="96" y="424"/>
                    </a:cubicBezTo>
                    <a:cubicBezTo>
                      <a:pt x="96" y="245"/>
                      <a:pt x="245" y="96"/>
                      <a:pt x="424" y="96"/>
                    </a:cubicBezTo>
                    <a:close/>
                    <a:moveTo>
                      <a:pt x="424" y="0"/>
                    </a:moveTo>
                    <a:cubicBezTo>
                      <a:pt x="185" y="0"/>
                      <a:pt x="0" y="197"/>
                      <a:pt x="0" y="430"/>
                    </a:cubicBezTo>
                    <a:cubicBezTo>
                      <a:pt x="0" y="668"/>
                      <a:pt x="191" y="853"/>
                      <a:pt x="424" y="853"/>
                    </a:cubicBezTo>
                    <a:cubicBezTo>
                      <a:pt x="656" y="853"/>
                      <a:pt x="847" y="662"/>
                      <a:pt x="847" y="430"/>
                    </a:cubicBezTo>
                    <a:cubicBezTo>
                      <a:pt x="847" y="191"/>
                      <a:pt x="656" y="0"/>
                      <a:pt x="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3"/>
              <p:cNvSpPr/>
              <p:nvPr/>
            </p:nvSpPr>
            <p:spPr>
              <a:xfrm>
                <a:off x="6372833" y="732931"/>
                <a:ext cx="183597" cy="563728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7234" extrusionOk="0">
                    <a:moveTo>
                      <a:pt x="2307" y="0"/>
                    </a:moveTo>
                    <a:cubicBezTo>
                      <a:pt x="2287" y="0"/>
                      <a:pt x="2265" y="12"/>
                      <a:pt x="2260" y="32"/>
                    </a:cubicBezTo>
                    <a:lnTo>
                      <a:pt x="7" y="7174"/>
                    </a:lnTo>
                    <a:cubicBezTo>
                      <a:pt x="1" y="7192"/>
                      <a:pt x="13" y="7222"/>
                      <a:pt x="36" y="7234"/>
                    </a:cubicBezTo>
                    <a:lnTo>
                      <a:pt x="54" y="7234"/>
                    </a:lnTo>
                    <a:cubicBezTo>
                      <a:pt x="78" y="7234"/>
                      <a:pt x="90" y="7222"/>
                      <a:pt x="96" y="7204"/>
                    </a:cubicBezTo>
                    <a:lnTo>
                      <a:pt x="2350" y="61"/>
                    </a:lnTo>
                    <a:cubicBezTo>
                      <a:pt x="2356" y="38"/>
                      <a:pt x="2344" y="8"/>
                      <a:pt x="2320" y="2"/>
                    </a:cubicBezTo>
                    <a:cubicBezTo>
                      <a:pt x="2316" y="1"/>
                      <a:pt x="2312" y="0"/>
                      <a:pt x="23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3"/>
              <p:cNvSpPr/>
              <p:nvPr/>
            </p:nvSpPr>
            <p:spPr>
              <a:xfrm>
                <a:off x="6576380" y="735269"/>
                <a:ext cx="183519" cy="563728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7234" extrusionOk="0">
                    <a:moveTo>
                      <a:pt x="48" y="0"/>
                    </a:moveTo>
                    <a:cubicBezTo>
                      <a:pt x="44" y="0"/>
                      <a:pt x="40" y="1"/>
                      <a:pt x="36" y="2"/>
                    </a:cubicBezTo>
                    <a:cubicBezTo>
                      <a:pt x="12" y="8"/>
                      <a:pt x="0" y="37"/>
                      <a:pt x="6" y="61"/>
                    </a:cubicBezTo>
                    <a:lnTo>
                      <a:pt x="2254" y="7204"/>
                    </a:lnTo>
                    <a:cubicBezTo>
                      <a:pt x="2266" y="7216"/>
                      <a:pt x="2277" y="7234"/>
                      <a:pt x="2301" y="7234"/>
                    </a:cubicBezTo>
                    <a:lnTo>
                      <a:pt x="2313" y="7234"/>
                    </a:lnTo>
                    <a:cubicBezTo>
                      <a:pt x="2337" y="7222"/>
                      <a:pt x="2355" y="7192"/>
                      <a:pt x="2343" y="7174"/>
                    </a:cubicBezTo>
                    <a:lnTo>
                      <a:pt x="95" y="31"/>
                    </a:lnTo>
                    <a:cubicBezTo>
                      <a:pt x="90" y="12"/>
                      <a:pt x="69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3"/>
              <p:cNvSpPr/>
              <p:nvPr/>
            </p:nvSpPr>
            <p:spPr>
              <a:xfrm>
                <a:off x="6563834" y="737217"/>
                <a:ext cx="7013" cy="559442"/>
              </a:xfrm>
              <a:custGeom>
                <a:avLst/>
                <a:gdLst/>
                <a:ahLst/>
                <a:cxnLst/>
                <a:rect l="l" t="t" r="r" b="b"/>
                <a:pathLst>
                  <a:path w="90" h="7179" extrusionOk="0">
                    <a:moveTo>
                      <a:pt x="48" y="1"/>
                    </a:moveTo>
                    <a:cubicBezTo>
                      <a:pt x="24" y="1"/>
                      <a:pt x="0" y="24"/>
                      <a:pt x="0" y="42"/>
                    </a:cubicBezTo>
                    <a:lnTo>
                      <a:pt x="0" y="7131"/>
                    </a:lnTo>
                    <a:cubicBezTo>
                      <a:pt x="0" y="7155"/>
                      <a:pt x="24" y="7179"/>
                      <a:pt x="48" y="7179"/>
                    </a:cubicBezTo>
                    <a:cubicBezTo>
                      <a:pt x="72" y="7179"/>
                      <a:pt x="89" y="7161"/>
                      <a:pt x="89" y="7131"/>
                    </a:cubicBezTo>
                    <a:lnTo>
                      <a:pt x="89" y="42"/>
                    </a:lnTo>
                    <a:cubicBezTo>
                      <a:pt x="89" y="18"/>
                      <a:pt x="66" y="1"/>
                      <a:pt x="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3"/>
              <p:cNvSpPr/>
              <p:nvPr/>
            </p:nvSpPr>
            <p:spPr>
              <a:xfrm>
                <a:off x="6328726" y="1272429"/>
                <a:ext cx="477696" cy="196611"/>
              </a:xfrm>
              <a:custGeom>
                <a:avLst/>
                <a:gdLst/>
                <a:ahLst/>
                <a:cxnLst/>
                <a:rect l="l" t="t" r="r" b="b"/>
                <a:pathLst>
                  <a:path w="6130" h="2523" extrusionOk="0">
                    <a:moveTo>
                      <a:pt x="0" y="1"/>
                    </a:moveTo>
                    <a:cubicBezTo>
                      <a:pt x="281" y="1443"/>
                      <a:pt x="1544" y="2523"/>
                      <a:pt x="3065" y="2523"/>
                    </a:cubicBezTo>
                    <a:cubicBezTo>
                      <a:pt x="4585" y="2523"/>
                      <a:pt x="5849" y="1443"/>
                      <a:pt x="61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3"/>
              <p:cNvSpPr/>
              <p:nvPr/>
            </p:nvSpPr>
            <p:spPr>
              <a:xfrm>
                <a:off x="6328726" y="1272429"/>
                <a:ext cx="477696" cy="196611"/>
              </a:xfrm>
              <a:custGeom>
                <a:avLst/>
                <a:gdLst/>
                <a:ahLst/>
                <a:cxnLst/>
                <a:rect l="l" t="t" r="r" b="b"/>
                <a:pathLst>
                  <a:path w="6130" h="2523" extrusionOk="0">
                    <a:moveTo>
                      <a:pt x="5300" y="1"/>
                    </a:moveTo>
                    <a:cubicBezTo>
                      <a:pt x="4488" y="823"/>
                      <a:pt x="3628" y="1098"/>
                      <a:pt x="2843" y="1098"/>
                    </a:cubicBezTo>
                    <a:cubicBezTo>
                      <a:pt x="1272" y="1098"/>
                      <a:pt x="1" y="1"/>
                      <a:pt x="0" y="1"/>
                    </a:cubicBezTo>
                    <a:lnTo>
                      <a:pt x="0" y="1"/>
                    </a:lnTo>
                    <a:cubicBezTo>
                      <a:pt x="281" y="1443"/>
                      <a:pt x="1544" y="2523"/>
                      <a:pt x="3065" y="2523"/>
                    </a:cubicBezTo>
                    <a:cubicBezTo>
                      <a:pt x="4585" y="2523"/>
                      <a:pt x="5849" y="1443"/>
                      <a:pt x="6129" y="1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3"/>
              <p:cNvSpPr/>
              <p:nvPr/>
            </p:nvSpPr>
            <p:spPr>
              <a:xfrm>
                <a:off x="7181256" y="1267364"/>
                <a:ext cx="144088" cy="24703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317" extrusionOk="0">
                    <a:moveTo>
                      <a:pt x="18" y="0"/>
                    </a:moveTo>
                    <a:lnTo>
                      <a:pt x="0" y="316"/>
                    </a:lnTo>
                    <a:lnTo>
                      <a:pt x="1849" y="316"/>
                    </a:lnTo>
                    <a:lnTo>
                      <a:pt x="18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3"/>
              <p:cNvSpPr/>
              <p:nvPr/>
            </p:nvSpPr>
            <p:spPr>
              <a:xfrm>
                <a:off x="7183127" y="1245933"/>
                <a:ext cx="141283" cy="8962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15" extrusionOk="0">
                    <a:moveTo>
                      <a:pt x="6" y="1"/>
                    </a:moveTo>
                    <a:lnTo>
                      <a:pt x="0" y="114"/>
                    </a:lnTo>
                    <a:lnTo>
                      <a:pt x="1813" y="114"/>
                    </a:lnTo>
                    <a:lnTo>
                      <a:pt x="18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3"/>
              <p:cNvSpPr/>
              <p:nvPr/>
            </p:nvSpPr>
            <p:spPr>
              <a:xfrm>
                <a:off x="7180789" y="1304536"/>
                <a:ext cx="145491" cy="8416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08" extrusionOk="0">
                    <a:moveTo>
                      <a:pt x="0" y="0"/>
                    </a:moveTo>
                    <a:lnTo>
                      <a:pt x="0" y="107"/>
                    </a:lnTo>
                    <a:lnTo>
                      <a:pt x="1867" y="107"/>
                    </a:lnTo>
                    <a:lnTo>
                      <a:pt x="18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3"/>
              <p:cNvSpPr/>
              <p:nvPr/>
            </p:nvSpPr>
            <p:spPr>
              <a:xfrm>
                <a:off x="6751952" y="1534035"/>
                <a:ext cx="1009161" cy="127334"/>
              </a:xfrm>
              <a:custGeom>
                <a:avLst/>
                <a:gdLst/>
                <a:ahLst/>
                <a:cxnLst/>
                <a:rect l="l" t="t" r="r" b="b"/>
                <a:pathLst>
                  <a:path w="12950" h="1634" extrusionOk="0">
                    <a:moveTo>
                      <a:pt x="1634" y="0"/>
                    </a:moveTo>
                    <a:cubicBezTo>
                      <a:pt x="1181" y="0"/>
                      <a:pt x="776" y="179"/>
                      <a:pt x="478" y="477"/>
                    </a:cubicBezTo>
                    <a:cubicBezTo>
                      <a:pt x="239" y="716"/>
                      <a:pt x="78" y="1020"/>
                      <a:pt x="24" y="1371"/>
                    </a:cubicBezTo>
                    <a:cubicBezTo>
                      <a:pt x="13" y="1461"/>
                      <a:pt x="1" y="1538"/>
                      <a:pt x="1" y="1634"/>
                    </a:cubicBezTo>
                    <a:lnTo>
                      <a:pt x="12950" y="1634"/>
                    </a:lnTo>
                    <a:cubicBezTo>
                      <a:pt x="12950" y="1544"/>
                      <a:pt x="12938" y="1455"/>
                      <a:pt x="12932" y="1371"/>
                    </a:cubicBezTo>
                    <a:cubicBezTo>
                      <a:pt x="12813" y="596"/>
                      <a:pt x="12133" y="0"/>
                      <a:pt x="11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3"/>
              <p:cNvSpPr/>
              <p:nvPr/>
            </p:nvSpPr>
            <p:spPr>
              <a:xfrm>
                <a:off x="6700364" y="1660356"/>
                <a:ext cx="1110467" cy="58212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747" extrusionOk="0">
                    <a:moveTo>
                      <a:pt x="376" y="1"/>
                    </a:moveTo>
                    <a:cubicBezTo>
                      <a:pt x="168" y="1"/>
                      <a:pt x="1" y="168"/>
                      <a:pt x="1" y="376"/>
                    </a:cubicBezTo>
                    <a:cubicBezTo>
                      <a:pt x="1" y="585"/>
                      <a:pt x="168" y="746"/>
                      <a:pt x="376" y="746"/>
                    </a:cubicBezTo>
                    <a:lnTo>
                      <a:pt x="13880" y="746"/>
                    </a:lnTo>
                    <a:cubicBezTo>
                      <a:pt x="14089" y="746"/>
                      <a:pt x="14250" y="585"/>
                      <a:pt x="14250" y="376"/>
                    </a:cubicBezTo>
                    <a:cubicBezTo>
                      <a:pt x="14250" y="168"/>
                      <a:pt x="14089" y="1"/>
                      <a:pt x="138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3"/>
              <p:cNvSpPr/>
              <p:nvPr/>
            </p:nvSpPr>
            <p:spPr>
              <a:xfrm>
                <a:off x="6752887" y="1640874"/>
                <a:ext cx="1008694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12944" h="263" extrusionOk="0">
                    <a:moveTo>
                      <a:pt x="12" y="0"/>
                    </a:moveTo>
                    <a:lnTo>
                      <a:pt x="1" y="263"/>
                    </a:lnTo>
                    <a:lnTo>
                      <a:pt x="12944" y="263"/>
                    </a:lnTo>
                    <a:cubicBezTo>
                      <a:pt x="12944" y="167"/>
                      <a:pt x="12932" y="84"/>
                      <a:pt x="12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33"/>
            <p:cNvGrpSpPr/>
            <p:nvPr/>
          </p:nvGrpSpPr>
          <p:grpSpPr>
            <a:xfrm>
              <a:off x="1079546" y="3579305"/>
              <a:ext cx="2655916" cy="567212"/>
              <a:chOff x="6348934" y="3696877"/>
              <a:chExt cx="2020169" cy="431438"/>
            </a:xfrm>
          </p:grpSpPr>
          <p:sp>
            <p:nvSpPr>
              <p:cNvPr id="337" name="Google Shape;337;p33"/>
              <p:cNvSpPr/>
              <p:nvPr/>
            </p:nvSpPr>
            <p:spPr>
              <a:xfrm>
                <a:off x="6348934" y="3696877"/>
                <a:ext cx="1161585" cy="430605"/>
              </a:xfrm>
              <a:custGeom>
                <a:avLst/>
                <a:gdLst/>
                <a:ahLst/>
                <a:cxnLst/>
                <a:rect l="l" t="t" r="r" b="b"/>
                <a:pathLst>
                  <a:path w="8365" h="3101" extrusionOk="0">
                    <a:moveTo>
                      <a:pt x="358" y="1"/>
                    </a:moveTo>
                    <a:cubicBezTo>
                      <a:pt x="0" y="1038"/>
                      <a:pt x="0" y="2064"/>
                      <a:pt x="358" y="3101"/>
                    </a:cubicBezTo>
                    <a:lnTo>
                      <a:pt x="8365" y="3101"/>
                    </a:lnTo>
                    <a:lnTo>
                      <a:pt x="836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3"/>
              <p:cNvSpPr/>
              <p:nvPr/>
            </p:nvSpPr>
            <p:spPr>
              <a:xfrm>
                <a:off x="6348934" y="3697710"/>
                <a:ext cx="113451" cy="430605"/>
              </a:xfrm>
              <a:custGeom>
                <a:avLst/>
                <a:gdLst/>
                <a:ahLst/>
                <a:cxnLst/>
                <a:rect l="l" t="t" r="r" b="b"/>
                <a:pathLst>
                  <a:path w="817" h="3101" extrusionOk="0">
                    <a:moveTo>
                      <a:pt x="358" y="1"/>
                    </a:moveTo>
                    <a:cubicBezTo>
                      <a:pt x="0" y="1038"/>
                      <a:pt x="0" y="2070"/>
                      <a:pt x="358" y="3101"/>
                    </a:cubicBezTo>
                    <a:lnTo>
                      <a:pt x="787" y="3101"/>
                    </a:lnTo>
                    <a:cubicBezTo>
                      <a:pt x="465" y="2070"/>
                      <a:pt x="483" y="1032"/>
                      <a:pt x="8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3"/>
              <p:cNvSpPr/>
              <p:nvPr/>
            </p:nvSpPr>
            <p:spPr>
              <a:xfrm>
                <a:off x="7435947" y="3697710"/>
                <a:ext cx="933156" cy="46518"/>
              </a:xfrm>
              <a:custGeom>
                <a:avLst/>
                <a:gdLst/>
                <a:ahLst/>
                <a:cxnLst/>
                <a:rect l="l" t="t" r="r" b="b"/>
                <a:pathLst>
                  <a:path w="6720" h="335" extrusionOk="0">
                    <a:moveTo>
                      <a:pt x="0" y="1"/>
                    </a:moveTo>
                    <a:lnTo>
                      <a:pt x="0" y="335"/>
                    </a:lnTo>
                    <a:lnTo>
                      <a:pt x="6719" y="335"/>
                    </a:lnTo>
                    <a:lnTo>
                      <a:pt x="6719" y="1"/>
                    </a:lnTo>
                    <a:close/>
                  </a:path>
                </a:pathLst>
              </a:custGeom>
              <a:solidFill>
                <a:srgbClr val="9999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3"/>
              <p:cNvSpPr/>
              <p:nvPr/>
            </p:nvSpPr>
            <p:spPr>
              <a:xfrm>
                <a:off x="7435947" y="4081105"/>
                <a:ext cx="933156" cy="46379"/>
              </a:xfrm>
              <a:custGeom>
                <a:avLst/>
                <a:gdLst/>
                <a:ahLst/>
                <a:cxnLst/>
                <a:rect l="l" t="t" r="r" b="b"/>
                <a:pathLst>
                  <a:path w="6720" h="334" extrusionOk="0">
                    <a:moveTo>
                      <a:pt x="0" y="0"/>
                    </a:moveTo>
                    <a:lnTo>
                      <a:pt x="0" y="334"/>
                    </a:lnTo>
                    <a:lnTo>
                      <a:pt x="6719" y="334"/>
                    </a:lnTo>
                    <a:lnTo>
                      <a:pt x="6719" y="0"/>
                    </a:lnTo>
                    <a:close/>
                  </a:path>
                </a:pathLst>
              </a:custGeom>
              <a:solidFill>
                <a:srgbClr val="9999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3"/>
              <p:cNvSpPr/>
              <p:nvPr/>
            </p:nvSpPr>
            <p:spPr>
              <a:xfrm>
                <a:off x="7450805" y="3744923"/>
                <a:ext cx="886776" cy="336319"/>
              </a:xfrm>
              <a:custGeom>
                <a:avLst/>
                <a:gdLst/>
                <a:ahLst/>
                <a:cxnLst/>
                <a:rect l="l" t="t" r="r" b="b"/>
                <a:pathLst>
                  <a:path w="6386" h="2422" extrusionOk="0">
                    <a:moveTo>
                      <a:pt x="275" y="1"/>
                    </a:moveTo>
                    <a:cubicBezTo>
                      <a:pt x="0" y="805"/>
                      <a:pt x="0" y="1616"/>
                      <a:pt x="275" y="2421"/>
                    </a:cubicBezTo>
                    <a:lnTo>
                      <a:pt x="6386" y="2421"/>
                    </a:lnTo>
                    <a:cubicBezTo>
                      <a:pt x="6344" y="2296"/>
                      <a:pt x="6296" y="2159"/>
                      <a:pt x="6266" y="2034"/>
                    </a:cubicBezTo>
                    <a:cubicBezTo>
                      <a:pt x="6260" y="2016"/>
                      <a:pt x="6260" y="2010"/>
                      <a:pt x="6260" y="1992"/>
                    </a:cubicBezTo>
                    <a:cubicBezTo>
                      <a:pt x="6231" y="1873"/>
                      <a:pt x="6207" y="1753"/>
                      <a:pt x="6195" y="1634"/>
                    </a:cubicBezTo>
                    <a:cubicBezTo>
                      <a:pt x="6183" y="1622"/>
                      <a:pt x="6183" y="1604"/>
                      <a:pt x="6183" y="1592"/>
                    </a:cubicBezTo>
                    <a:cubicBezTo>
                      <a:pt x="6171" y="1473"/>
                      <a:pt x="6159" y="1354"/>
                      <a:pt x="6159" y="1235"/>
                    </a:cubicBezTo>
                    <a:lnTo>
                      <a:pt x="6159" y="1187"/>
                    </a:lnTo>
                    <a:cubicBezTo>
                      <a:pt x="6159" y="1074"/>
                      <a:pt x="6171" y="949"/>
                      <a:pt x="6183" y="835"/>
                    </a:cubicBezTo>
                    <a:cubicBezTo>
                      <a:pt x="6195" y="817"/>
                      <a:pt x="6195" y="805"/>
                      <a:pt x="6195" y="788"/>
                    </a:cubicBezTo>
                    <a:cubicBezTo>
                      <a:pt x="6207" y="668"/>
                      <a:pt x="6231" y="549"/>
                      <a:pt x="6260" y="430"/>
                    </a:cubicBezTo>
                    <a:cubicBezTo>
                      <a:pt x="6260" y="418"/>
                      <a:pt x="6266" y="400"/>
                      <a:pt x="6266" y="388"/>
                    </a:cubicBezTo>
                    <a:cubicBezTo>
                      <a:pt x="6296" y="257"/>
                      <a:pt x="6344" y="126"/>
                      <a:pt x="63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3"/>
              <p:cNvSpPr/>
              <p:nvPr/>
            </p:nvSpPr>
            <p:spPr>
              <a:xfrm>
                <a:off x="7559256" y="3798801"/>
                <a:ext cx="761800" cy="5832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42" extrusionOk="0">
                    <a:moveTo>
                      <a:pt x="24" y="0"/>
                    </a:moveTo>
                    <a:cubicBezTo>
                      <a:pt x="6" y="0"/>
                      <a:pt x="0" y="6"/>
                      <a:pt x="0" y="18"/>
                    </a:cubicBezTo>
                    <a:cubicBezTo>
                      <a:pt x="0" y="36"/>
                      <a:pt x="6" y="42"/>
                      <a:pt x="24" y="42"/>
                    </a:cubicBezTo>
                    <a:lnTo>
                      <a:pt x="5479" y="42"/>
                    </a:lnTo>
                    <a:cubicBezTo>
                      <a:pt x="5479" y="30"/>
                      <a:pt x="5485" y="12"/>
                      <a:pt x="54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3"/>
              <p:cNvSpPr/>
              <p:nvPr/>
            </p:nvSpPr>
            <p:spPr>
              <a:xfrm>
                <a:off x="7613829" y="3854206"/>
                <a:ext cx="695562" cy="6804"/>
              </a:xfrm>
              <a:custGeom>
                <a:avLst/>
                <a:gdLst/>
                <a:ahLst/>
                <a:cxnLst/>
                <a:rect l="l" t="t" r="r" b="b"/>
                <a:pathLst>
                  <a:path w="5009" h="49" extrusionOk="0">
                    <a:moveTo>
                      <a:pt x="25" y="1"/>
                    </a:moveTo>
                    <a:cubicBezTo>
                      <a:pt x="13" y="1"/>
                      <a:pt x="1" y="7"/>
                      <a:pt x="1" y="24"/>
                    </a:cubicBezTo>
                    <a:cubicBezTo>
                      <a:pt x="1" y="36"/>
                      <a:pt x="13" y="48"/>
                      <a:pt x="25" y="48"/>
                    </a:cubicBezTo>
                    <a:lnTo>
                      <a:pt x="5003" y="48"/>
                    </a:lnTo>
                    <a:cubicBezTo>
                      <a:pt x="5009" y="30"/>
                      <a:pt x="5009" y="18"/>
                      <a:pt x="50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3"/>
              <p:cNvSpPr/>
              <p:nvPr/>
            </p:nvSpPr>
            <p:spPr>
              <a:xfrm>
                <a:off x="7538566" y="3910445"/>
                <a:ext cx="768326" cy="5971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43" extrusionOk="0">
                    <a:moveTo>
                      <a:pt x="24" y="1"/>
                    </a:moveTo>
                    <a:cubicBezTo>
                      <a:pt x="6" y="1"/>
                      <a:pt x="0" y="7"/>
                      <a:pt x="0" y="19"/>
                    </a:cubicBezTo>
                    <a:cubicBezTo>
                      <a:pt x="0" y="37"/>
                      <a:pt x="6" y="43"/>
                      <a:pt x="24" y="43"/>
                    </a:cubicBezTo>
                    <a:lnTo>
                      <a:pt x="5533" y="43"/>
                    </a:lnTo>
                    <a:lnTo>
                      <a:pt x="553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3"/>
              <p:cNvSpPr/>
              <p:nvPr/>
            </p:nvSpPr>
            <p:spPr>
              <a:xfrm>
                <a:off x="7594805" y="3965156"/>
                <a:ext cx="714586" cy="5971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43" extrusionOk="0">
                    <a:moveTo>
                      <a:pt x="19" y="0"/>
                    </a:moveTo>
                    <a:cubicBezTo>
                      <a:pt x="7" y="0"/>
                      <a:pt x="1" y="6"/>
                      <a:pt x="1" y="24"/>
                    </a:cubicBezTo>
                    <a:cubicBezTo>
                      <a:pt x="1" y="36"/>
                      <a:pt x="7" y="42"/>
                      <a:pt x="19" y="42"/>
                    </a:cubicBezTo>
                    <a:lnTo>
                      <a:pt x="5146" y="42"/>
                    </a:lnTo>
                    <a:lnTo>
                      <a:pt x="514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3"/>
              <p:cNvSpPr/>
              <p:nvPr/>
            </p:nvSpPr>
            <p:spPr>
              <a:xfrm>
                <a:off x="7559256" y="4020562"/>
                <a:ext cx="761800" cy="6804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49" extrusionOk="0">
                    <a:moveTo>
                      <a:pt x="24" y="1"/>
                    </a:moveTo>
                    <a:cubicBezTo>
                      <a:pt x="6" y="1"/>
                      <a:pt x="0" y="13"/>
                      <a:pt x="0" y="25"/>
                    </a:cubicBezTo>
                    <a:cubicBezTo>
                      <a:pt x="0" y="43"/>
                      <a:pt x="6" y="49"/>
                      <a:pt x="24" y="49"/>
                    </a:cubicBezTo>
                    <a:lnTo>
                      <a:pt x="5485" y="49"/>
                    </a:lnTo>
                    <a:cubicBezTo>
                      <a:pt x="5479" y="31"/>
                      <a:pt x="5479" y="25"/>
                      <a:pt x="54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3"/>
              <p:cNvSpPr/>
              <p:nvPr/>
            </p:nvSpPr>
            <p:spPr>
              <a:xfrm>
                <a:off x="7488020" y="3744923"/>
                <a:ext cx="849561" cy="336319"/>
              </a:xfrm>
              <a:custGeom>
                <a:avLst/>
                <a:gdLst/>
                <a:ahLst/>
                <a:cxnLst/>
                <a:rect l="l" t="t" r="r" b="b"/>
                <a:pathLst>
                  <a:path w="6118" h="2422" extrusionOk="0">
                    <a:moveTo>
                      <a:pt x="1" y="1"/>
                    </a:moveTo>
                    <a:cubicBezTo>
                      <a:pt x="1" y="1"/>
                      <a:pt x="3435" y="805"/>
                      <a:pt x="5164" y="2421"/>
                    </a:cubicBezTo>
                    <a:lnTo>
                      <a:pt x="6118" y="2421"/>
                    </a:lnTo>
                    <a:cubicBezTo>
                      <a:pt x="6076" y="2296"/>
                      <a:pt x="6028" y="2159"/>
                      <a:pt x="5998" y="2034"/>
                    </a:cubicBezTo>
                    <a:cubicBezTo>
                      <a:pt x="5992" y="2016"/>
                      <a:pt x="5992" y="2010"/>
                      <a:pt x="5980" y="1992"/>
                    </a:cubicBezTo>
                    <a:cubicBezTo>
                      <a:pt x="5957" y="1873"/>
                      <a:pt x="5933" y="1753"/>
                      <a:pt x="5915" y="1634"/>
                    </a:cubicBezTo>
                    <a:cubicBezTo>
                      <a:pt x="5909" y="1622"/>
                      <a:pt x="5909" y="1604"/>
                      <a:pt x="5909" y="1592"/>
                    </a:cubicBezTo>
                    <a:cubicBezTo>
                      <a:pt x="5891" y="1473"/>
                      <a:pt x="5885" y="1354"/>
                      <a:pt x="5885" y="1235"/>
                    </a:cubicBezTo>
                    <a:lnTo>
                      <a:pt x="5885" y="1187"/>
                    </a:lnTo>
                    <a:cubicBezTo>
                      <a:pt x="5885" y="1074"/>
                      <a:pt x="5891" y="949"/>
                      <a:pt x="5909" y="835"/>
                    </a:cubicBezTo>
                    <a:cubicBezTo>
                      <a:pt x="5915" y="817"/>
                      <a:pt x="5915" y="805"/>
                      <a:pt x="5915" y="788"/>
                    </a:cubicBezTo>
                    <a:cubicBezTo>
                      <a:pt x="5933" y="668"/>
                      <a:pt x="5957" y="549"/>
                      <a:pt x="5980" y="430"/>
                    </a:cubicBezTo>
                    <a:cubicBezTo>
                      <a:pt x="5980" y="418"/>
                      <a:pt x="5992" y="400"/>
                      <a:pt x="5992" y="388"/>
                    </a:cubicBezTo>
                    <a:cubicBezTo>
                      <a:pt x="6022" y="257"/>
                      <a:pt x="6064" y="126"/>
                      <a:pt x="6112" y="1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3"/>
              <p:cNvSpPr/>
              <p:nvPr/>
            </p:nvSpPr>
            <p:spPr>
              <a:xfrm>
                <a:off x="7331522" y="3697710"/>
                <a:ext cx="114423" cy="430605"/>
              </a:xfrm>
              <a:custGeom>
                <a:avLst/>
                <a:gdLst/>
                <a:ahLst/>
                <a:cxnLst/>
                <a:rect l="l" t="t" r="r" b="b"/>
                <a:pathLst>
                  <a:path w="824" h="3101" extrusionOk="0">
                    <a:moveTo>
                      <a:pt x="359" y="1"/>
                    </a:moveTo>
                    <a:cubicBezTo>
                      <a:pt x="1" y="1038"/>
                      <a:pt x="1" y="2070"/>
                      <a:pt x="359" y="3101"/>
                    </a:cubicBezTo>
                    <a:lnTo>
                      <a:pt x="794" y="3101"/>
                    </a:lnTo>
                    <a:cubicBezTo>
                      <a:pt x="472" y="2070"/>
                      <a:pt x="484" y="1032"/>
                      <a:pt x="8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3"/>
              <p:cNvSpPr/>
              <p:nvPr/>
            </p:nvSpPr>
            <p:spPr>
              <a:xfrm>
                <a:off x="7380402" y="3697710"/>
                <a:ext cx="987035" cy="430605"/>
              </a:xfrm>
              <a:custGeom>
                <a:avLst/>
                <a:gdLst/>
                <a:ahLst/>
                <a:cxnLst/>
                <a:rect l="l" t="t" r="r" b="b"/>
                <a:pathLst>
                  <a:path w="7108" h="3101" extrusionOk="0">
                    <a:moveTo>
                      <a:pt x="472" y="1"/>
                    </a:moveTo>
                    <a:cubicBezTo>
                      <a:pt x="472" y="1"/>
                      <a:pt x="60" y="561"/>
                      <a:pt x="30" y="1509"/>
                    </a:cubicBezTo>
                    <a:cubicBezTo>
                      <a:pt x="1" y="2457"/>
                      <a:pt x="269" y="3101"/>
                      <a:pt x="269" y="3101"/>
                    </a:cubicBezTo>
                    <a:lnTo>
                      <a:pt x="7107" y="3101"/>
                    </a:lnTo>
                    <a:lnTo>
                      <a:pt x="7107" y="2767"/>
                    </a:lnTo>
                    <a:lnTo>
                      <a:pt x="776" y="2767"/>
                    </a:lnTo>
                    <a:cubicBezTo>
                      <a:pt x="776" y="2767"/>
                      <a:pt x="543" y="2058"/>
                      <a:pt x="567" y="1503"/>
                    </a:cubicBezTo>
                    <a:cubicBezTo>
                      <a:pt x="591" y="943"/>
                      <a:pt x="692" y="460"/>
                      <a:pt x="776" y="341"/>
                    </a:cubicBezTo>
                    <a:lnTo>
                      <a:pt x="7107" y="341"/>
                    </a:lnTo>
                    <a:lnTo>
                      <a:pt x="710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>
          <a:extLst>
            <a:ext uri="{FF2B5EF4-FFF2-40B4-BE49-F238E27FC236}">
              <a16:creationId xmlns:a16="http://schemas.microsoft.com/office/drawing/2014/main" id="{1127E228-4E24-CB9A-450E-8066ED29B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9">
            <a:extLst>
              <a:ext uri="{FF2B5EF4-FFF2-40B4-BE49-F238E27FC236}">
                <a16:creationId xmlns:a16="http://schemas.microsoft.com/office/drawing/2014/main" id="{910B6776-2E46-2325-1DB1-FC151595F4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4200" y="1714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Can I Search?</a:t>
            </a:r>
            <a:endParaRPr dirty="0"/>
          </a:p>
        </p:txBody>
      </p:sp>
      <p:pic>
        <p:nvPicPr>
          <p:cNvPr id="3" name="Picture 2" descr="Image of Indiana General Assembly website.">
            <a:extLst>
              <a:ext uri="{FF2B5EF4-FFF2-40B4-BE49-F238E27FC236}">
                <a16:creationId xmlns:a16="http://schemas.microsoft.com/office/drawing/2014/main" id="{9022C523-9B57-3F7F-E851-F8C0BA624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6044"/>
            <a:ext cx="9144000" cy="34909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16A28B-0466-A7EE-9EC1-43A06293BDB0}"/>
              </a:ext>
            </a:extLst>
          </p:cNvPr>
          <p:cNvSpPr txBox="1"/>
          <p:nvPr/>
        </p:nvSpPr>
        <p:spPr>
          <a:xfrm>
            <a:off x="4756150" y="889000"/>
            <a:ext cx="210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You can search the title. Key is to narrow search.</a:t>
            </a:r>
          </a:p>
        </p:txBody>
      </p:sp>
    </p:spTree>
    <p:extLst>
      <p:ext uri="{BB962C8B-B14F-4D97-AF65-F5344CB8AC3E}">
        <p14:creationId xmlns:p14="http://schemas.microsoft.com/office/powerpoint/2010/main" val="1578754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73552" y="1909977"/>
            <a:ext cx="664633" cy="664286"/>
            <a:chOff x="6212418" y="1482331"/>
            <a:chExt cx="627249" cy="626921"/>
          </a:xfrm>
        </p:grpSpPr>
        <p:sp>
          <p:nvSpPr>
            <p:cNvPr id="544" name="Google Shape;544;p38"/>
            <p:cNvSpPr/>
            <p:nvPr/>
          </p:nvSpPr>
          <p:spPr>
            <a:xfrm>
              <a:off x="6212418" y="1482331"/>
              <a:ext cx="627249" cy="620800"/>
            </a:xfrm>
            <a:custGeom>
              <a:avLst/>
              <a:gdLst/>
              <a:ahLst/>
              <a:cxnLst/>
              <a:rect l="l" t="t" r="r" b="b"/>
              <a:pathLst>
                <a:path w="7782" h="7702" extrusionOk="0">
                  <a:moveTo>
                    <a:pt x="6112" y="1623"/>
                  </a:moveTo>
                  <a:cubicBezTo>
                    <a:pt x="6112" y="1623"/>
                    <a:pt x="6112" y="1623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12" y="1623"/>
                    <a:pt x="6112" y="1623"/>
                  </a:cubicBezTo>
                  <a:close/>
                  <a:moveTo>
                    <a:pt x="1032" y="1"/>
                  </a:moveTo>
                  <a:cubicBezTo>
                    <a:pt x="1032" y="1"/>
                    <a:pt x="1" y="4037"/>
                    <a:pt x="1909" y="6207"/>
                  </a:cubicBezTo>
                  <a:cubicBezTo>
                    <a:pt x="1909" y="6207"/>
                    <a:pt x="3569" y="7701"/>
                    <a:pt x="5835" y="7701"/>
                  </a:cubicBezTo>
                  <a:cubicBezTo>
                    <a:pt x="6447" y="7701"/>
                    <a:pt x="7102" y="7592"/>
                    <a:pt x="7781" y="7316"/>
                  </a:cubicBezTo>
                  <a:cubicBezTo>
                    <a:pt x="7781" y="7316"/>
                    <a:pt x="5635" y="6499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09" y="1623"/>
                    <a:pt x="6104" y="1623"/>
                  </a:cubicBezTo>
                  <a:cubicBezTo>
                    <a:pt x="5980" y="1623"/>
                    <a:pt x="4400" y="1465"/>
                    <a:pt x="10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8"/>
            <p:cNvSpPr/>
            <p:nvPr/>
          </p:nvSpPr>
          <p:spPr>
            <a:xfrm>
              <a:off x="6365722" y="1881228"/>
              <a:ext cx="473459" cy="228024"/>
            </a:xfrm>
            <a:custGeom>
              <a:avLst/>
              <a:gdLst/>
              <a:ahLst/>
              <a:cxnLst/>
              <a:rect l="l" t="t" r="r" b="b"/>
              <a:pathLst>
                <a:path w="5874" h="2829" extrusionOk="0">
                  <a:moveTo>
                    <a:pt x="5873" y="2367"/>
                  </a:moveTo>
                  <a:cubicBezTo>
                    <a:pt x="5872" y="2368"/>
                    <a:pt x="5870" y="2368"/>
                    <a:pt x="5869" y="2369"/>
                  </a:cubicBezTo>
                  <a:lnTo>
                    <a:pt x="5869" y="2369"/>
                  </a:lnTo>
                  <a:cubicBezTo>
                    <a:pt x="5872" y="2368"/>
                    <a:pt x="5874" y="2368"/>
                    <a:pt x="5873" y="2367"/>
                  </a:cubicBezTo>
                  <a:close/>
                  <a:moveTo>
                    <a:pt x="2141" y="0"/>
                  </a:moveTo>
                  <a:cubicBezTo>
                    <a:pt x="2141" y="0"/>
                    <a:pt x="1496" y="1415"/>
                    <a:pt x="546" y="1415"/>
                  </a:cubicBezTo>
                  <a:cubicBezTo>
                    <a:pt x="373" y="1415"/>
                    <a:pt x="191" y="1368"/>
                    <a:pt x="1" y="1258"/>
                  </a:cubicBezTo>
                  <a:lnTo>
                    <a:pt x="1" y="1258"/>
                  </a:lnTo>
                  <a:cubicBezTo>
                    <a:pt x="1" y="1258"/>
                    <a:pt x="1394" y="2828"/>
                    <a:pt x="3689" y="2828"/>
                  </a:cubicBezTo>
                  <a:cubicBezTo>
                    <a:pt x="4346" y="2828"/>
                    <a:pt x="5076" y="2700"/>
                    <a:pt x="5869" y="2369"/>
                  </a:cubicBezTo>
                  <a:lnTo>
                    <a:pt x="5869" y="2369"/>
                  </a:lnTo>
                  <a:cubicBezTo>
                    <a:pt x="5850" y="2374"/>
                    <a:pt x="5766" y="2386"/>
                    <a:pt x="5633" y="2386"/>
                  </a:cubicBezTo>
                  <a:cubicBezTo>
                    <a:pt x="5034" y="2386"/>
                    <a:pt x="3434" y="2150"/>
                    <a:pt x="2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978379">
            <a:off x="1033113" y="3719801"/>
            <a:ext cx="664657" cy="664310"/>
            <a:chOff x="6212418" y="1482331"/>
            <a:chExt cx="627249" cy="626921"/>
          </a:xfrm>
        </p:grpSpPr>
        <p:sp>
          <p:nvSpPr>
            <p:cNvPr id="547" name="Google Shape;547;p38"/>
            <p:cNvSpPr/>
            <p:nvPr/>
          </p:nvSpPr>
          <p:spPr>
            <a:xfrm>
              <a:off x="6212418" y="1482331"/>
              <a:ext cx="627249" cy="620800"/>
            </a:xfrm>
            <a:custGeom>
              <a:avLst/>
              <a:gdLst/>
              <a:ahLst/>
              <a:cxnLst/>
              <a:rect l="l" t="t" r="r" b="b"/>
              <a:pathLst>
                <a:path w="7782" h="7702" extrusionOk="0">
                  <a:moveTo>
                    <a:pt x="6112" y="1623"/>
                  </a:moveTo>
                  <a:cubicBezTo>
                    <a:pt x="6112" y="1623"/>
                    <a:pt x="6112" y="1623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12" y="1623"/>
                    <a:pt x="6112" y="1623"/>
                  </a:cubicBezTo>
                  <a:close/>
                  <a:moveTo>
                    <a:pt x="1032" y="1"/>
                  </a:moveTo>
                  <a:cubicBezTo>
                    <a:pt x="1032" y="1"/>
                    <a:pt x="1" y="4037"/>
                    <a:pt x="1909" y="6207"/>
                  </a:cubicBezTo>
                  <a:cubicBezTo>
                    <a:pt x="1909" y="6207"/>
                    <a:pt x="3569" y="7701"/>
                    <a:pt x="5835" y="7701"/>
                  </a:cubicBezTo>
                  <a:cubicBezTo>
                    <a:pt x="6447" y="7701"/>
                    <a:pt x="7102" y="7592"/>
                    <a:pt x="7781" y="7316"/>
                  </a:cubicBezTo>
                  <a:cubicBezTo>
                    <a:pt x="7781" y="7316"/>
                    <a:pt x="5635" y="6499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09" y="1623"/>
                    <a:pt x="6104" y="1623"/>
                  </a:cubicBezTo>
                  <a:cubicBezTo>
                    <a:pt x="5980" y="1623"/>
                    <a:pt x="4400" y="1465"/>
                    <a:pt x="10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6365722" y="1881228"/>
              <a:ext cx="473459" cy="228024"/>
            </a:xfrm>
            <a:custGeom>
              <a:avLst/>
              <a:gdLst/>
              <a:ahLst/>
              <a:cxnLst/>
              <a:rect l="l" t="t" r="r" b="b"/>
              <a:pathLst>
                <a:path w="5874" h="2829" extrusionOk="0">
                  <a:moveTo>
                    <a:pt x="5873" y="2367"/>
                  </a:moveTo>
                  <a:cubicBezTo>
                    <a:pt x="5872" y="2368"/>
                    <a:pt x="5870" y="2368"/>
                    <a:pt x="5869" y="2369"/>
                  </a:cubicBezTo>
                  <a:lnTo>
                    <a:pt x="5869" y="2369"/>
                  </a:lnTo>
                  <a:cubicBezTo>
                    <a:pt x="5872" y="2368"/>
                    <a:pt x="5874" y="2368"/>
                    <a:pt x="5873" y="2367"/>
                  </a:cubicBezTo>
                  <a:close/>
                  <a:moveTo>
                    <a:pt x="2141" y="0"/>
                  </a:moveTo>
                  <a:cubicBezTo>
                    <a:pt x="2141" y="0"/>
                    <a:pt x="1496" y="1415"/>
                    <a:pt x="546" y="1415"/>
                  </a:cubicBezTo>
                  <a:cubicBezTo>
                    <a:pt x="373" y="1415"/>
                    <a:pt x="191" y="1368"/>
                    <a:pt x="1" y="1258"/>
                  </a:cubicBezTo>
                  <a:lnTo>
                    <a:pt x="1" y="1258"/>
                  </a:lnTo>
                  <a:cubicBezTo>
                    <a:pt x="1" y="1258"/>
                    <a:pt x="1394" y="2828"/>
                    <a:pt x="3689" y="2828"/>
                  </a:cubicBezTo>
                  <a:cubicBezTo>
                    <a:pt x="4346" y="2828"/>
                    <a:pt x="5076" y="2700"/>
                    <a:pt x="5869" y="2369"/>
                  </a:cubicBezTo>
                  <a:lnTo>
                    <a:pt x="5869" y="2369"/>
                  </a:lnTo>
                  <a:cubicBezTo>
                    <a:pt x="5850" y="2374"/>
                    <a:pt x="5766" y="2386"/>
                    <a:pt x="5633" y="2386"/>
                  </a:cubicBezTo>
                  <a:cubicBezTo>
                    <a:pt x="5034" y="2386"/>
                    <a:pt x="3434" y="2150"/>
                    <a:pt x="2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" name="Google Shape;549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5099" y="1369529"/>
            <a:ext cx="1721388" cy="1386135"/>
            <a:chOff x="715099" y="1369529"/>
            <a:chExt cx="1721388" cy="1386135"/>
          </a:xfrm>
        </p:grpSpPr>
        <p:sp>
          <p:nvSpPr>
            <p:cNvPr id="550" name="Google Shape;550;p38"/>
            <p:cNvSpPr/>
            <p:nvPr/>
          </p:nvSpPr>
          <p:spPr>
            <a:xfrm>
              <a:off x="715099" y="1369529"/>
              <a:ext cx="1721388" cy="1386135"/>
            </a:xfrm>
            <a:custGeom>
              <a:avLst/>
              <a:gdLst/>
              <a:ahLst/>
              <a:cxnLst/>
              <a:rect l="l" t="t" r="r" b="b"/>
              <a:pathLst>
                <a:path w="11973" h="9641" extrusionOk="0">
                  <a:moveTo>
                    <a:pt x="9820" y="1"/>
                  </a:moveTo>
                  <a:lnTo>
                    <a:pt x="1" y="3363"/>
                  </a:lnTo>
                  <a:lnTo>
                    <a:pt x="2147" y="9641"/>
                  </a:lnTo>
                  <a:lnTo>
                    <a:pt x="11973" y="6272"/>
                  </a:lnTo>
                  <a:lnTo>
                    <a:pt x="982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8"/>
            <p:cNvSpPr/>
            <p:nvPr/>
          </p:nvSpPr>
          <p:spPr>
            <a:xfrm>
              <a:off x="782098" y="1654920"/>
              <a:ext cx="941279" cy="1051139"/>
            </a:xfrm>
            <a:custGeom>
              <a:avLst/>
              <a:gdLst/>
              <a:ahLst/>
              <a:cxnLst/>
              <a:rect l="l" t="t" r="r" b="b"/>
              <a:pathLst>
                <a:path w="6547" h="7311" extrusionOk="0">
                  <a:moveTo>
                    <a:pt x="4543" y="1"/>
                  </a:moveTo>
                  <a:cubicBezTo>
                    <a:pt x="4543" y="1"/>
                    <a:pt x="1103" y="686"/>
                    <a:pt x="0" y="1211"/>
                  </a:cubicBezTo>
                  <a:lnTo>
                    <a:pt x="2087" y="7310"/>
                  </a:lnTo>
                  <a:cubicBezTo>
                    <a:pt x="2087" y="7310"/>
                    <a:pt x="5378" y="6028"/>
                    <a:pt x="6546" y="5861"/>
                  </a:cubicBezTo>
                  <a:lnTo>
                    <a:pt x="4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8"/>
            <p:cNvSpPr/>
            <p:nvPr/>
          </p:nvSpPr>
          <p:spPr>
            <a:xfrm>
              <a:off x="808552" y="1666853"/>
              <a:ext cx="916550" cy="1004843"/>
            </a:xfrm>
            <a:custGeom>
              <a:avLst/>
              <a:gdLst/>
              <a:ahLst/>
              <a:cxnLst/>
              <a:rect l="l" t="t" r="r" b="b"/>
              <a:pathLst>
                <a:path w="6375" h="6989" extrusionOk="0">
                  <a:moveTo>
                    <a:pt x="4311" y="1"/>
                  </a:moveTo>
                  <a:cubicBezTo>
                    <a:pt x="2160" y="1"/>
                    <a:pt x="1" y="961"/>
                    <a:pt x="1" y="961"/>
                  </a:cubicBezTo>
                  <a:lnTo>
                    <a:pt x="2070" y="6989"/>
                  </a:lnTo>
                  <a:cubicBezTo>
                    <a:pt x="3900" y="6321"/>
                    <a:pt x="6374" y="5778"/>
                    <a:pt x="6374" y="5778"/>
                  </a:cubicBezTo>
                  <a:lnTo>
                    <a:pt x="4389" y="1"/>
                  </a:lnTo>
                  <a:cubicBezTo>
                    <a:pt x="4363" y="1"/>
                    <a:pt x="4337" y="1"/>
                    <a:pt x="4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8"/>
            <p:cNvSpPr/>
            <p:nvPr/>
          </p:nvSpPr>
          <p:spPr>
            <a:xfrm>
              <a:off x="833425" y="1636085"/>
              <a:ext cx="889952" cy="998805"/>
            </a:xfrm>
            <a:custGeom>
              <a:avLst/>
              <a:gdLst/>
              <a:ahLst/>
              <a:cxnLst/>
              <a:rect l="l" t="t" r="r" b="b"/>
              <a:pathLst>
                <a:path w="6190" h="6947" extrusionOk="0">
                  <a:moveTo>
                    <a:pt x="4144" y="1"/>
                  </a:moveTo>
                  <a:cubicBezTo>
                    <a:pt x="4144" y="1"/>
                    <a:pt x="1658" y="186"/>
                    <a:pt x="1" y="937"/>
                  </a:cubicBezTo>
                  <a:lnTo>
                    <a:pt x="2177" y="6946"/>
                  </a:lnTo>
                  <a:cubicBezTo>
                    <a:pt x="2177" y="6946"/>
                    <a:pt x="4998" y="5980"/>
                    <a:pt x="6015" y="5980"/>
                  </a:cubicBezTo>
                  <a:cubicBezTo>
                    <a:pt x="6081" y="5980"/>
                    <a:pt x="6140" y="5984"/>
                    <a:pt x="6189" y="5992"/>
                  </a:cubicBezTo>
                  <a:lnTo>
                    <a:pt x="41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8"/>
            <p:cNvSpPr/>
            <p:nvPr/>
          </p:nvSpPr>
          <p:spPr>
            <a:xfrm>
              <a:off x="891797" y="1619408"/>
              <a:ext cx="831580" cy="970050"/>
            </a:xfrm>
            <a:custGeom>
              <a:avLst/>
              <a:gdLst/>
              <a:ahLst/>
              <a:cxnLst/>
              <a:rect l="l" t="t" r="r" b="b"/>
              <a:pathLst>
                <a:path w="5784" h="6747" extrusionOk="0">
                  <a:moveTo>
                    <a:pt x="2814" y="0"/>
                  </a:moveTo>
                  <a:cubicBezTo>
                    <a:pt x="2176" y="0"/>
                    <a:pt x="1221" y="131"/>
                    <a:pt x="0" y="671"/>
                  </a:cubicBezTo>
                  <a:lnTo>
                    <a:pt x="2081" y="6746"/>
                  </a:lnTo>
                  <a:cubicBezTo>
                    <a:pt x="2081" y="6746"/>
                    <a:pt x="4020" y="6041"/>
                    <a:pt x="5238" y="6041"/>
                  </a:cubicBezTo>
                  <a:cubicBezTo>
                    <a:pt x="5445" y="6041"/>
                    <a:pt x="5631" y="6061"/>
                    <a:pt x="5783" y="6108"/>
                  </a:cubicBezTo>
                  <a:lnTo>
                    <a:pt x="3738" y="117"/>
                  </a:lnTo>
                  <a:cubicBezTo>
                    <a:pt x="3738" y="117"/>
                    <a:pt x="3417" y="0"/>
                    <a:pt x="28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8"/>
            <p:cNvSpPr/>
            <p:nvPr/>
          </p:nvSpPr>
          <p:spPr>
            <a:xfrm>
              <a:off x="1435259" y="1391814"/>
              <a:ext cx="924026" cy="1105917"/>
            </a:xfrm>
            <a:custGeom>
              <a:avLst/>
              <a:gdLst/>
              <a:ahLst/>
              <a:cxnLst/>
              <a:rect l="l" t="t" r="r" b="b"/>
              <a:pathLst>
                <a:path w="6427" h="7692" extrusionOk="0">
                  <a:moveTo>
                    <a:pt x="4340" y="1"/>
                  </a:moveTo>
                  <a:cubicBezTo>
                    <a:pt x="3148" y="257"/>
                    <a:pt x="0" y="1831"/>
                    <a:pt x="0" y="1831"/>
                  </a:cubicBezTo>
                  <a:lnTo>
                    <a:pt x="2003" y="7691"/>
                  </a:lnTo>
                  <a:cubicBezTo>
                    <a:pt x="3035" y="7113"/>
                    <a:pt x="6427" y="6100"/>
                    <a:pt x="6427" y="6100"/>
                  </a:cubicBezTo>
                  <a:lnTo>
                    <a:pt x="43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8"/>
            <p:cNvSpPr/>
            <p:nvPr/>
          </p:nvSpPr>
          <p:spPr>
            <a:xfrm>
              <a:off x="1439429" y="1389226"/>
              <a:ext cx="881325" cy="1108505"/>
            </a:xfrm>
            <a:custGeom>
              <a:avLst/>
              <a:gdLst/>
              <a:ahLst/>
              <a:cxnLst/>
              <a:rect l="l" t="t" r="r" b="b"/>
              <a:pathLst>
                <a:path w="6130" h="7710" extrusionOk="0">
                  <a:moveTo>
                    <a:pt x="4061" y="1"/>
                  </a:moveTo>
                  <a:cubicBezTo>
                    <a:pt x="4061" y="1"/>
                    <a:pt x="1718" y="585"/>
                    <a:pt x="1" y="1932"/>
                  </a:cubicBezTo>
                  <a:lnTo>
                    <a:pt x="1986" y="7709"/>
                  </a:lnTo>
                  <a:cubicBezTo>
                    <a:pt x="1986" y="7709"/>
                    <a:pt x="4270" y="6618"/>
                    <a:pt x="6130" y="6028"/>
                  </a:cubicBezTo>
                  <a:lnTo>
                    <a:pt x="40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8"/>
            <p:cNvSpPr/>
            <p:nvPr/>
          </p:nvSpPr>
          <p:spPr>
            <a:xfrm>
              <a:off x="1429221" y="1377293"/>
              <a:ext cx="835893" cy="1120439"/>
            </a:xfrm>
            <a:custGeom>
              <a:avLst/>
              <a:gdLst/>
              <a:ahLst/>
              <a:cxnLst/>
              <a:rect l="l" t="t" r="r" b="b"/>
              <a:pathLst>
                <a:path w="5814" h="7793" extrusionOk="0">
                  <a:moveTo>
                    <a:pt x="3846" y="0"/>
                  </a:moveTo>
                  <a:cubicBezTo>
                    <a:pt x="2069" y="429"/>
                    <a:pt x="0" y="1801"/>
                    <a:pt x="0" y="1801"/>
                  </a:cubicBezTo>
                  <a:lnTo>
                    <a:pt x="2057" y="7792"/>
                  </a:lnTo>
                  <a:cubicBezTo>
                    <a:pt x="2606" y="7178"/>
                    <a:pt x="5813" y="6081"/>
                    <a:pt x="5813" y="6081"/>
                  </a:cubicBezTo>
                  <a:lnTo>
                    <a:pt x="38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8"/>
            <p:cNvSpPr/>
            <p:nvPr/>
          </p:nvSpPr>
          <p:spPr>
            <a:xfrm>
              <a:off x="1429221" y="1370392"/>
              <a:ext cx="772346" cy="1127340"/>
            </a:xfrm>
            <a:custGeom>
              <a:avLst/>
              <a:gdLst/>
              <a:ahLst/>
              <a:cxnLst/>
              <a:rect l="l" t="t" r="r" b="b"/>
              <a:pathLst>
                <a:path w="5372" h="7841" extrusionOk="0">
                  <a:moveTo>
                    <a:pt x="3291" y="1"/>
                  </a:moveTo>
                  <a:cubicBezTo>
                    <a:pt x="775" y="627"/>
                    <a:pt x="0" y="1849"/>
                    <a:pt x="0" y="1849"/>
                  </a:cubicBezTo>
                  <a:lnTo>
                    <a:pt x="2057" y="7840"/>
                  </a:lnTo>
                  <a:cubicBezTo>
                    <a:pt x="2683" y="6928"/>
                    <a:pt x="5372" y="6070"/>
                    <a:pt x="5372" y="6070"/>
                  </a:cubicBezTo>
                  <a:lnTo>
                    <a:pt x="32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8"/>
            <p:cNvSpPr/>
            <p:nvPr/>
          </p:nvSpPr>
          <p:spPr>
            <a:xfrm>
              <a:off x="967996" y="1713867"/>
              <a:ext cx="433905" cy="74907"/>
            </a:xfrm>
            <a:custGeom>
              <a:avLst/>
              <a:gdLst/>
              <a:ahLst/>
              <a:cxnLst/>
              <a:rect l="l" t="t" r="r" b="b"/>
              <a:pathLst>
                <a:path w="3018" h="521" extrusionOk="0">
                  <a:moveTo>
                    <a:pt x="2367" y="1"/>
                  </a:moveTo>
                  <a:cubicBezTo>
                    <a:pt x="1261" y="1"/>
                    <a:pt x="35" y="469"/>
                    <a:pt x="25" y="479"/>
                  </a:cubicBezTo>
                  <a:cubicBezTo>
                    <a:pt x="7" y="485"/>
                    <a:pt x="1" y="497"/>
                    <a:pt x="7" y="509"/>
                  </a:cubicBezTo>
                  <a:cubicBezTo>
                    <a:pt x="13" y="521"/>
                    <a:pt x="31" y="521"/>
                    <a:pt x="37" y="521"/>
                  </a:cubicBezTo>
                  <a:cubicBezTo>
                    <a:pt x="56" y="516"/>
                    <a:pt x="1269" y="54"/>
                    <a:pt x="2362" y="54"/>
                  </a:cubicBezTo>
                  <a:cubicBezTo>
                    <a:pt x="2579" y="54"/>
                    <a:pt x="2791" y="72"/>
                    <a:pt x="2988" y="116"/>
                  </a:cubicBezTo>
                  <a:lnTo>
                    <a:pt x="3006" y="116"/>
                  </a:lnTo>
                  <a:cubicBezTo>
                    <a:pt x="3006" y="116"/>
                    <a:pt x="3012" y="104"/>
                    <a:pt x="3012" y="80"/>
                  </a:cubicBezTo>
                  <a:cubicBezTo>
                    <a:pt x="3017" y="74"/>
                    <a:pt x="3012" y="62"/>
                    <a:pt x="2994" y="62"/>
                  </a:cubicBezTo>
                  <a:cubicBezTo>
                    <a:pt x="2796" y="19"/>
                    <a:pt x="2584" y="1"/>
                    <a:pt x="2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8"/>
            <p:cNvSpPr/>
            <p:nvPr/>
          </p:nvSpPr>
          <p:spPr>
            <a:xfrm>
              <a:off x="1002358" y="1806745"/>
              <a:ext cx="432180" cy="81377"/>
            </a:xfrm>
            <a:custGeom>
              <a:avLst/>
              <a:gdLst/>
              <a:ahLst/>
              <a:cxnLst/>
              <a:rect l="l" t="t" r="r" b="b"/>
              <a:pathLst>
                <a:path w="3006" h="566" extrusionOk="0">
                  <a:moveTo>
                    <a:pt x="2443" y="0"/>
                  </a:moveTo>
                  <a:cubicBezTo>
                    <a:pt x="1324" y="0"/>
                    <a:pt x="34" y="514"/>
                    <a:pt x="24" y="519"/>
                  </a:cubicBezTo>
                  <a:cubicBezTo>
                    <a:pt x="6" y="525"/>
                    <a:pt x="0" y="543"/>
                    <a:pt x="6" y="549"/>
                  </a:cubicBezTo>
                  <a:cubicBezTo>
                    <a:pt x="15" y="557"/>
                    <a:pt x="23" y="565"/>
                    <a:pt x="29" y="565"/>
                  </a:cubicBezTo>
                  <a:cubicBezTo>
                    <a:pt x="32" y="565"/>
                    <a:pt x="34" y="564"/>
                    <a:pt x="36" y="561"/>
                  </a:cubicBezTo>
                  <a:cubicBezTo>
                    <a:pt x="51" y="555"/>
                    <a:pt x="1325" y="48"/>
                    <a:pt x="2432" y="48"/>
                  </a:cubicBezTo>
                  <a:cubicBezTo>
                    <a:pt x="2618" y="48"/>
                    <a:pt x="2799" y="62"/>
                    <a:pt x="2969" y="96"/>
                  </a:cubicBezTo>
                  <a:lnTo>
                    <a:pt x="2975" y="96"/>
                  </a:lnTo>
                  <a:cubicBezTo>
                    <a:pt x="2981" y="96"/>
                    <a:pt x="2987" y="84"/>
                    <a:pt x="2999" y="72"/>
                  </a:cubicBezTo>
                  <a:cubicBezTo>
                    <a:pt x="3005" y="66"/>
                    <a:pt x="2999" y="48"/>
                    <a:pt x="2981" y="48"/>
                  </a:cubicBezTo>
                  <a:cubicBezTo>
                    <a:pt x="2811" y="15"/>
                    <a:pt x="2629" y="0"/>
                    <a:pt x="2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8"/>
            <p:cNvSpPr/>
            <p:nvPr/>
          </p:nvSpPr>
          <p:spPr>
            <a:xfrm>
              <a:off x="1033988" y="1905517"/>
              <a:ext cx="432180" cy="79076"/>
            </a:xfrm>
            <a:custGeom>
              <a:avLst/>
              <a:gdLst/>
              <a:ahLst/>
              <a:cxnLst/>
              <a:rect l="l" t="t" r="r" b="b"/>
              <a:pathLst>
                <a:path w="3006" h="550" extrusionOk="0">
                  <a:moveTo>
                    <a:pt x="2457" y="0"/>
                  </a:moveTo>
                  <a:cubicBezTo>
                    <a:pt x="2107" y="0"/>
                    <a:pt x="1670" y="60"/>
                    <a:pt x="1151" y="184"/>
                  </a:cubicBezTo>
                  <a:cubicBezTo>
                    <a:pt x="531" y="321"/>
                    <a:pt x="37" y="500"/>
                    <a:pt x="25" y="500"/>
                  </a:cubicBezTo>
                  <a:cubicBezTo>
                    <a:pt x="13" y="511"/>
                    <a:pt x="1" y="523"/>
                    <a:pt x="13" y="529"/>
                  </a:cubicBezTo>
                  <a:cubicBezTo>
                    <a:pt x="17" y="543"/>
                    <a:pt x="25" y="549"/>
                    <a:pt x="34" y="549"/>
                  </a:cubicBezTo>
                  <a:cubicBezTo>
                    <a:pt x="37" y="549"/>
                    <a:pt x="40" y="549"/>
                    <a:pt x="43" y="547"/>
                  </a:cubicBezTo>
                  <a:cubicBezTo>
                    <a:pt x="53" y="542"/>
                    <a:pt x="1478" y="51"/>
                    <a:pt x="2481" y="51"/>
                  </a:cubicBezTo>
                  <a:cubicBezTo>
                    <a:pt x="2664" y="51"/>
                    <a:pt x="2832" y="67"/>
                    <a:pt x="2976" y="106"/>
                  </a:cubicBezTo>
                  <a:lnTo>
                    <a:pt x="2994" y="106"/>
                  </a:lnTo>
                  <a:cubicBezTo>
                    <a:pt x="3000" y="106"/>
                    <a:pt x="3006" y="100"/>
                    <a:pt x="3006" y="94"/>
                  </a:cubicBezTo>
                  <a:cubicBezTo>
                    <a:pt x="3006" y="76"/>
                    <a:pt x="3006" y="64"/>
                    <a:pt x="2994" y="64"/>
                  </a:cubicBezTo>
                  <a:cubicBezTo>
                    <a:pt x="2846" y="22"/>
                    <a:pt x="2667" y="0"/>
                    <a:pt x="2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8"/>
            <p:cNvSpPr/>
            <p:nvPr/>
          </p:nvSpPr>
          <p:spPr>
            <a:xfrm>
              <a:off x="1072663" y="2003859"/>
              <a:ext cx="427867" cy="88709"/>
            </a:xfrm>
            <a:custGeom>
              <a:avLst/>
              <a:gdLst/>
              <a:ahLst/>
              <a:cxnLst/>
              <a:rect l="l" t="t" r="r" b="b"/>
              <a:pathLst>
                <a:path w="2976" h="617" extrusionOk="0">
                  <a:moveTo>
                    <a:pt x="2521" y="0"/>
                  </a:moveTo>
                  <a:cubicBezTo>
                    <a:pt x="1424" y="0"/>
                    <a:pt x="40" y="562"/>
                    <a:pt x="24" y="573"/>
                  </a:cubicBezTo>
                  <a:cubicBezTo>
                    <a:pt x="12" y="579"/>
                    <a:pt x="0" y="591"/>
                    <a:pt x="12" y="603"/>
                  </a:cubicBezTo>
                  <a:cubicBezTo>
                    <a:pt x="16" y="611"/>
                    <a:pt x="21" y="617"/>
                    <a:pt x="30" y="617"/>
                  </a:cubicBezTo>
                  <a:cubicBezTo>
                    <a:pt x="33" y="617"/>
                    <a:pt x="37" y="616"/>
                    <a:pt x="42" y="614"/>
                  </a:cubicBezTo>
                  <a:cubicBezTo>
                    <a:pt x="52" y="609"/>
                    <a:pt x="1449" y="46"/>
                    <a:pt x="2535" y="46"/>
                  </a:cubicBezTo>
                  <a:cubicBezTo>
                    <a:pt x="2678" y="46"/>
                    <a:pt x="2817" y="56"/>
                    <a:pt x="2945" y="78"/>
                  </a:cubicBezTo>
                  <a:lnTo>
                    <a:pt x="2957" y="78"/>
                  </a:lnTo>
                  <a:cubicBezTo>
                    <a:pt x="2963" y="78"/>
                    <a:pt x="2963" y="72"/>
                    <a:pt x="2969" y="54"/>
                  </a:cubicBezTo>
                  <a:cubicBezTo>
                    <a:pt x="2975" y="48"/>
                    <a:pt x="2969" y="36"/>
                    <a:pt x="2957" y="36"/>
                  </a:cubicBezTo>
                  <a:cubicBezTo>
                    <a:pt x="2820" y="11"/>
                    <a:pt x="2673" y="0"/>
                    <a:pt x="25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8"/>
            <p:cNvSpPr/>
            <p:nvPr/>
          </p:nvSpPr>
          <p:spPr>
            <a:xfrm>
              <a:off x="1106019" y="2108382"/>
              <a:ext cx="430455" cy="85402"/>
            </a:xfrm>
            <a:custGeom>
              <a:avLst/>
              <a:gdLst/>
              <a:ahLst/>
              <a:cxnLst/>
              <a:rect l="l" t="t" r="r" b="b"/>
              <a:pathLst>
                <a:path w="2994" h="594" extrusionOk="0">
                  <a:moveTo>
                    <a:pt x="2339" y="0"/>
                  </a:moveTo>
                  <a:cubicBezTo>
                    <a:pt x="1279" y="0"/>
                    <a:pt x="28" y="544"/>
                    <a:pt x="19" y="549"/>
                  </a:cubicBezTo>
                  <a:cubicBezTo>
                    <a:pt x="13" y="561"/>
                    <a:pt x="1" y="573"/>
                    <a:pt x="13" y="579"/>
                  </a:cubicBezTo>
                  <a:cubicBezTo>
                    <a:pt x="17" y="588"/>
                    <a:pt x="21" y="593"/>
                    <a:pt x="30" y="593"/>
                  </a:cubicBezTo>
                  <a:cubicBezTo>
                    <a:pt x="34" y="593"/>
                    <a:pt x="38" y="593"/>
                    <a:pt x="42" y="591"/>
                  </a:cubicBezTo>
                  <a:cubicBezTo>
                    <a:pt x="57" y="576"/>
                    <a:pt x="1294" y="38"/>
                    <a:pt x="2343" y="38"/>
                  </a:cubicBezTo>
                  <a:cubicBezTo>
                    <a:pt x="2565" y="38"/>
                    <a:pt x="2778" y="62"/>
                    <a:pt x="2970" y="120"/>
                  </a:cubicBezTo>
                  <a:lnTo>
                    <a:pt x="2982" y="120"/>
                  </a:lnTo>
                  <a:cubicBezTo>
                    <a:pt x="2994" y="120"/>
                    <a:pt x="2994" y="114"/>
                    <a:pt x="2994" y="114"/>
                  </a:cubicBezTo>
                  <a:cubicBezTo>
                    <a:pt x="2994" y="96"/>
                    <a:pt x="2994" y="84"/>
                    <a:pt x="2976" y="84"/>
                  </a:cubicBezTo>
                  <a:cubicBezTo>
                    <a:pt x="2781" y="25"/>
                    <a:pt x="2565" y="0"/>
                    <a:pt x="2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8"/>
            <p:cNvSpPr/>
            <p:nvPr/>
          </p:nvSpPr>
          <p:spPr>
            <a:xfrm>
              <a:off x="1140380" y="2205861"/>
              <a:ext cx="437212" cy="86121"/>
            </a:xfrm>
            <a:custGeom>
              <a:avLst/>
              <a:gdLst/>
              <a:ahLst/>
              <a:cxnLst/>
              <a:rect l="l" t="t" r="r" b="b"/>
              <a:pathLst>
                <a:path w="3041" h="599" extrusionOk="0">
                  <a:moveTo>
                    <a:pt x="2692" y="1"/>
                  </a:moveTo>
                  <a:cubicBezTo>
                    <a:pt x="1806" y="1"/>
                    <a:pt x="101" y="525"/>
                    <a:pt x="18" y="551"/>
                  </a:cubicBezTo>
                  <a:cubicBezTo>
                    <a:pt x="12" y="557"/>
                    <a:pt x="0" y="563"/>
                    <a:pt x="0" y="581"/>
                  </a:cubicBezTo>
                  <a:cubicBezTo>
                    <a:pt x="12" y="599"/>
                    <a:pt x="18" y="599"/>
                    <a:pt x="30" y="599"/>
                  </a:cubicBezTo>
                  <a:cubicBezTo>
                    <a:pt x="51" y="588"/>
                    <a:pt x="1826" y="47"/>
                    <a:pt x="2707" y="47"/>
                  </a:cubicBezTo>
                  <a:cubicBezTo>
                    <a:pt x="2827" y="47"/>
                    <a:pt x="2931" y="57"/>
                    <a:pt x="3011" y="80"/>
                  </a:cubicBezTo>
                  <a:lnTo>
                    <a:pt x="3029" y="80"/>
                  </a:lnTo>
                  <a:cubicBezTo>
                    <a:pt x="3035" y="80"/>
                    <a:pt x="3041" y="74"/>
                    <a:pt x="3035" y="68"/>
                  </a:cubicBezTo>
                  <a:cubicBezTo>
                    <a:pt x="3035" y="50"/>
                    <a:pt x="3035" y="38"/>
                    <a:pt x="3023" y="38"/>
                  </a:cubicBezTo>
                  <a:cubicBezTo>
                    <a:pt x="2936" y="12"/>
                    <a:pt x="2823" y="1"/>
                    <a:pt x="26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8"/>
            <p:cNvSpPr/>
            <p:nvPr/>
          </p:nvSpPr>
          <p:spPr>
            <a:xfrm>
              <a:off x="1174598" y="2301614"/>
              <a:ext cx="427004" cy="89284"/>
            </a:xfrm>
            <a:custGeom>
              <a:avLst/>
              <a:gdLst/>
              <a:ahLst/>
              <a:cxnLst/>
              <a:rect l="l" t="t" r="r" b="b"/>
              <a:pathLst>
                <a:path w="2970" h="621" extrusionOk="0">
                  <a:moveTo>
                    <a:pt x="2642" y="1"/>
                  </a:moveTo>
                  <a:cubicBezTo>
                    <a:pt x="1764" y="1"/>
                    <a:pt x="97" y="544"/>
                    <a:pt x="18" y="571"/>
                  </a:cubicBezTo>
                  <a:cubicBezTo>
                    <a:pt x="1" y="576"/>
                    <a:pt x="1" y="588"/>
                    <a:pt x="1" y="600"/>
                  </a:cubicBezTo>
                  <a:cubicBezTo>
                    <a:pt x="10" y="614"/>
                    <a:pt x="15" y="620"/>
                    <a:pt x="22" y="620"/>
                  </a:cubicBezTo>
                  <a:cubicBezTo>
                    <a:pt x="25" y="620"/>
                    <a:pt x="27" y="620"/>
                    <a:pt x="30" y="618"/>
                  </a:cubicBezTo>
                  <a:cubicBezTo>
                    <a:pt x="51" y="608"/>
                    <a:pt x="1758" y="48"/>
                    <a:pt x="2634" y="48"/>
                  </a:cubicBezTo>
                  <a:cubicBezTo>
                    <a:pt x="2754" y="48"/>
                    <a:pt x="2858" y="58"/>
                    <a:pt x="2940" y="82"/>
                  </a:cubicBezTo>
                  <a:lnTo>
                    <a:pt x="2952" y="82"/>
                  </a:lnTo>
                  <a:cubicBezTo>
                    <a:pt x="2964" y="82"/>
                    <a:pt x="2964" y="70"/>
                    <a:pt x="2970" y="64"/>
                  </a:cubicBezTo>
                  <a:cubicBezTo>
                    <a:pt x="2970" y="52"/>
                    <a:pt x="2970" y="34"/>
                    <a:pt x="2952" y="34"/>
                  </a:cubicBezTo>
                  <a:cubicBezTo>
                    <a:pt x="2867" y="11"/>
                    <a:pt x="2762" y="1"/>
                    <a:pt x="2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8"/>
            <p:cNvSpPr/>
            <p:nvPr/>
          </p:nvSpPr>
          <p:spPr>
            <a:xfrm>
              <a:off x="1210542" y="2400818"/>
              <a:ext cx="425423" cy="95898"/>
            </a:xfrm>
            <a:custGeom>
              <a:avLst/>
              <a:gdLst/>
              <a:ahLst/>
              <a:cxnLst/>
              <a:rect l="l" t="t" r="r" b="b"/>
              <a:pathLst>
                <a:path w="2959" h="667" extrusionOk="0">
                  <a:moveTo>
                    <a:pt x="2585" y="1"/>
                  </a:moveTo>
                  <a:cubicBezTo>
                    <a:pt x="1556" y="1"/>
                    <a:pt x="40" y="609"/>
                    <a:pt x="19" y="620"/>
                  </a:cubicBezTo>
                  <a:cubicBezTo>
                    <a:pt x="7" y="626"/>
                    <a:pt x="1" y="638"/>
                    <a:pt x="7" y="650"/>
                  </a:cubicBezTo>
                  <a:cubicBezTo>
                    <a:pt x="11" y="658"/>
                    <a:pt x="21" y="666"/>
                    <a:pt x="29" y="666"/>
                  </a:cubicBezTo>
                  <a:cubicBezTo>
                    <a:pt x="32" y="666"/>
                    <a:pt x="35" y="665"/>
                    <a:pt x="37" y="662"/>
                  </a:cubicBezTo>
                  <a:cubicBezTo>
                    <a:pt x="58" y="656"/>
                    <a:pt x="1567" y="50"/>
                    <a:pt x="2590" y="50"/>
                  </a:cubicBezTo>
                  <a:cubicBezTo>
                    <a:pt x="2711" y="50"/>
                    <a:pt x="2824" y="58"/>
                    <a:pt x="2928" y="77"/>
                  </a:cubicBezTo>
                  <a:lnTo>
                    <a:pt x="2934" y="77"/>
                  </a:lnTo>
                  <a:cubicBezTo>
                    <a:pt x="2940" y="77"/>
                    <a:pt x="2952" y="65"/>
                    <a:pt x="2952" y="53"/>
                  </a:cubicBezTo>
                  <a:cubicBezTo>
                    <a:pt x="2958" y="47"/>
                    <a:pt x="2952" y="30"/>
                    <a:pt x="2934" y="30"/>
                  </a:cubicBezTo>
                  <a:cubicBezTo>
                    <a:pt x="2827" y="10"/>
                    <a:pt x="2710" y="1"/>
                    <a:pt x="2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8"/>
            <p:cNvSpPr/>
            <p:nvPr/>
          </p:nvSpPr>
          <p:spPr>
            <a:xfrm>
              <a:off x="1502114" y="1473190"/>
              <a:ext cx="378984" cy="220551"/>
            </a:xfrm>
            <a:custGeom>
              <a:avLst/>
              <a:gdLst/>
              <a:ahLst/>
              <a:cxnLst/>
              <a:rect l="l" t="t" r="r" b="b"/>
              <a:pathLst>
                <a:path w="2636" h="1534" extrusionOk="0">
                  <a:moveTo>
                    <a:pt x="2605" y="1"/>
                  </a:moveTo>
                  <a:cubicBezTo>
                    <a:pt x="2593" y="7"/>
                    <a:pt x="793" y="549"/>
                    <a:pt x="6" y="1497"/>
                  </a:cubicBezTo>
                  <a:cubicBezTo>
                    <a:pt x="0" y="1503"/>
                    <a:pt x="0" y="1521"/>
                    <a:pt x="6" y="1527"/>
                  </a:cubicBezTo>
                  <a:cubicBezTo>
                    <a:pt x="12" y="1533"/>
                    <a:pt x="18" y="1533"/>
                    <a:pt x="30" y="1533"/>
                  </a:cubicBezTo>
                  <a:cubicBezTo>
                    <a:pt x="36" y="1533"/>
                    <a:pt x="36" y="1533"/>
                    <a:pt x="36" y="1527"/>
                  </a:cubicBezTo>
                  <a:cubicBezTo>
                    <a:pt x="817" y="585"/>
                    <a:pt x="2605" y="49"/>
                    <a:pt x="2623" y="43"/>
                  </a:cubicBezTo>
                  <a:cubicBezTo>
                    <a:pt x="2635" y="37"/>
                    <a:pt x="2635" y="31"/>
                    <a:pt x="2635" y="13"/>
                  </a:cubicBezTo>
                  <a:cubicBezTo>
                    <a:pt x="2629" y="1"/>
                    <a:pt x="2623" y="1"/>
                    <a:pt x="2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8"/>
            <p:cNvSpPr/>
            <p:nvPr/>
          </p:nvSpPr>
          <p:spPr>
            <a:xfrm>
              <a:off x="1532881" y="1571819"/>
              <a:ext cx="382435" cy="211924"/>
            </a:xfrm>
            <a:custGeom>
              <a:avLst/>
              <a:gdLst/>
              <a:ahLst/>
              <a:cxnLst/>
              <a:rect l="l" t="t" r="r" b="b"/>
              <a:pathLst>
                <a:path w="2660" h="1474" extrusionOk="0">
                  <a:moveTo>
                    <a:pt x="2630" y="1"/>
                  </a:moveTo>
                  <a:cubicBezTo>
                    <a:pt x="2606" y="1"/>
                    <a:pt x="806" y="519"/>
                    <a:pt x="7" y="1437"/>
                  </a:cubicBezTo>
                  <a:cubicBezTo>
                    <a:pt x="1" y="1443"/>
                    <a:pt x="1" y="1455"/>
                    <a:pt x="7" y="1467"/>
                  </a:cubicBezTo>
                  <a:cubicBezTo>
                    <a:pt x="13" y="1473"/>
                    <a:pt x="25" y="1473"/>
                    <a:pt x="30" y="1473"/>
                  </a:cubicBezTo>
                  <a:lnTo>
                    <a:pt x="42" y="1473"/>
                  </a:lnTo>
                  <a:cubicBezTo>
                    <a:pt x="835" y="567"/>
                    <a:pt x="2630" y="48"/>
                    <a:pt x="2648" y="42"/>
                  </a:cubicBezTo>
                  <a:cubicBezTo>
                    <a:pt x="2660" y="36"/>
                    <a:pt x="2660" y="30"/>
                    <a:pt x="2660" y="12"/>
                  </a:cubicBezTo>
                  <a:cubicBezTo>
                    <a:pt x="2654" y="1"/>
                    <a:pt x="2648" y="1"/>
                    <a:pt x="26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8"/>
            <p:cNvSpPr/>
            <p:nvPr/>
          </p:nvSpPr>
          <p:spPr>
            <a:xfrm>
              <a:off x="1565518" y="1667572"/>
              <a:ext cx="382435" cy="217244"/>
            </a:xfrm>
            <a:custGeom>
              <a:avLst/>
              <a:gdLst/>
              <a:ahLst/>
              <a:cxnLst/>
              <a:rect l="l" t="t" r="r" b="b"/>
              <a:pathLst>
                <a:path w="2660" h="1511" extrusionOk="0">
                  <a:moveTo>
                    <a:pt x="2629" y="0"/>
                  </a:moveTo>
                  <a:cubicBezTo>
                    <a:pt x="2626" y="0"/>
                    <a:pt x="2622" y="1"/>
                    <a:pt x="2618" y="2"/>
                  </a:cubicBezTo>
                  <a:cubicBezTo>
                    <a:pt x="2618" y="8"/>
                    <a:pt x="2111" y="181"/>
                    <a:pt x="1538" y="443"/>
                  </a:cubicBezTo>
                  <a:cubicBezTo>
                    <a:pt x="769" y="801"/>
                    <a:pt x="257" y="1153"/>
                    <a:pt x="12" y="1481"/>
                  </a:cubicBezTo>
                  <a:cubicBezTo>
                    <a:pt x="0" y="1487"/>
                    <a:pt x="12" y="1499"/>
                    <a:pt x="18" y="1511"/>
                  </a:cubicBezTo>
                  <a:lnTo>
                    <a:pt x="42" y="1511"/>
                  </a:lnTo>
                  <a:cubicBezTo>
                    <a:pt x="48" y="1511"/>
                    <a:pt x="48" y="1499"/>
                    <a:pt x="42" y="1499"/>
                  </a:cubicBezTo>
                  <a:cubicBezTo>
                    <a:pt x="608" y="748"/>
                    <a:pt x="2474" y="98"/>
                    <a:pt x="2623" y="50"/>
                  </a:cubicBezTo>
                  <a:lnTo>
                    <a:pt x="2635" y="50"/>
                  </a:lnTo>
                  <a:cubicBezTo>
                    <a:pt x="2647" y="38"/>
                    <a:pt x="2659" y="32"/>
                    <a:pt x="2647" y="20"/>
                  </a:cubicBezTo>
                  <a:cubicBezTo>
                    <a:pt x="2643" y="7"/>
                    <a:pt x="2638" y="0"/>
                    <a:pt x="2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8"/>
            <p:cNvSpPr/>
            <p:nvPr/>
          </p:nvSpPr>
          <p:spPr>
            <a:xfrm>
              <a:off x="1598873" y="1775833"/>
              <a:ext cx="385885" cy="203298"/>
            </a:xfrm>
            <a:custGeom>
              <a:avLst/>
              <a:gdLst/>
              <a:ahLst/>
              <a:cxnLst/>
              <a:rect l="l" t="t" r="r" b="b"/>
              <a:pathLst>
                <a:path w="2684" h="1414" extrusionOk="0">
                  <a:moveTo>
                    <a:pt x="2654" y="0"/>
                  </a:moveTo>
                  <a:cubicBezTo>
                    <a:pt x="2636" y="0"/>
                    <a:pt x="770" y="531"/>
                    <a:pt x="13" y="1372"/>
                  </a:cubicBezTo>
                  <a:cubicBezTo>
                    <a:pt x="1" y="1384"/>
                    <a:pt x="1" y="1396"/>
                    <a:pt x="13" y="1402"/>
                  </a:cubicBezTo>
                  <a:cubicBezTo>
                    <a:pt x="19" y="1413"/>
                    <a:pt x="25" y="1413"/>
                    <a:pt x="31" y="1413"/>
                  </a:cubicBezTo>
                  <a:lnTo>
                    <a:pt x="48" y="1413"/>
                  </a:lnTo>
                  <a:cubicBezTo>
                    <a:pt x="800" y="579"/>
                    <a:pt x="2648" y="54"/>
                    <a:pt x="2672" y="48"/>
                  </a:cubicBezTo>
                  <a:cubicBezTo>
                    <a:pt x="2678" y="42"/>
                    <a:pt x="2684" y="30"/>
                    <a:pt x="2684" y="18"/>
                  </a:cubicBezTo>
                  <a:cubicBezTo>
                    <a:pt x="2678" y="0"/>
                    <a:pt x="2672" y="0"/>
                    <a:pt x="2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8"/>
            <p:cNvSpPr/>
            <p:nvPr/>
          </p:nvSpPr>
          <p:spPr>
            <a:xfrm>
              <a:off x="1635823" y="1877050"/>
              <a:ext cx="381572" cy="211781"/>
            </a:xfrm>
            <a:custGeom>
              <a:avLst/>
              <a:gdLst/>
              <a:ahLst/>
              <a:cxnLst/>
              <a:rect l="l" t="t" r="r" b="b"/>
              <a:pathLst>
                <a:path w="2654" h="1473" extrusionOk="0">
                  <a:moveTo>
                    <a:pt x="2629" y="0"/>
                  </a:moveTo>
                  <a:cubicBezTo>
                    <a:pt x="2605" y="6"/>
                    <a:pt x="680" y="501"/>
                    <a:pt x="6" y="1443"/>
                  </a:cubicBezTo>
                  <a:cubicBezTo>
                    <a:pt x="0" y="1455"/>
                    <a:pt x="6" y="1467"/>
                    <a:pt x="12" y="1473"/>
                  </a:cubicBezTo>
                  <a:lnTo>
                    <a:pt x="36" y="1473"/>
                  </a:lnTo>
                  <a:cubicBezTo>
                    <a:pt x="42" y="1473"/>
                    <a:pt x="54" y="1473"/>
                    <a:pt x="36" y="1461"/>
                  </a:cubicBezTo>
                  <a:cubicBezTo>
                    <a:pt x="698" y="531"/>
                    <a:pt x="2617" y="42"/>
                    <a:pt x="2635" y="36"/>
                  </a:cubicBezTo>
                  <a:cubicBezTo>
                    <a:pt x="2647" y="36"/>
                    <a:pt x="2653" y="30"/>
                    <a:pt x="2653" y="12"/>
                  </a:cubicBezTo>
                  <a:cubicBezTo>
                    <a:pt x="2653" y="6"/>
                    <a:pt x="2647" y="0"/>
                    <a:pt x="2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8"/>
            <p:cNvSpPr/>
            <p:nvPr/>
          </p:nvSpPr>
          <p:spPr>
            <a:xfrm>
              <a:off x="1660552" y="1975535"/>
              <a:ext cx="392786" cy="211062"/>
            </a:xfrm>
            <a:custGeom>
              <a:avLst/>
              <a:gdLst/>
              <a:ahLst/>
              <a:cxnLst/>
              <a:rect l="l" t="t" r="r" b="b"/>
              <a:pathLst>
                <a:path w="2732" h="1468" extrusionOk="0">
                  <a:moveTo>
                    <a:pt x="2696" y="1"/>
                  </a:moveTo>
                  <a:cubicBezTo>
                    <a:pt x="2600" y="36"/>
                    <a:pt x="424" y="865"/>
                    <a:pt x="7" y="1437"/>
                  </a:cubicBezTo>
                  <a:cubicBezTo>
                    <a:pt x="1" y="1443"/>
                    <a:pt x="7" y="1461"/>
                    <a:pt x="13" y="1467"/>
                  </a:cubicBezTo>
                  <a:lnTo>
                    <a:pt x="43" y="1467"/>
                  </a:lnTo>
                  <a:cubicBezTo>
                    <a:pt x="454" y="901"/>
                    <a:pt x="2690" y="54"/>
                    <a:pt x="2714" y="42"/>
                  </a:cubicBezTo>
                  <a:cubicBezTo>
                    <a:pt x="2726" y="36"/>
                    <a:pt x="2732" y="24"/>
                    <a:pt x="2726" y="13"/>
                  </a:cubicBezTo>
                  <a:cubicBezTo>
                    <a:pt x="2720" y="1"/>
                    <a:pt x="2714" y="1"/>
                    <a:pt x="26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8"/>
            <p:cNvSpPr/>
            <p:nvPr/>
          </p:nvSpPr>
          <p:spPr>
            <a:xfrm>
              <a:off x="1700090" y="2073733"/>
              <a:ext cx="386748" cy="202867"/>
            </a:xfrm>
            <a:custGeom>
              <a:avLst/>
              <a:gdLst/>
              <a:ahLst/>
              <a:cxnLst/>
              <a:rect l="l" t="t" r="r" b="b"/>
              <a:pathLst>
                <a:path w="2690" h="1411" extrusionOk="0">
                  <a:moveTo>
                    <a:pt x="2660" y="1"/>
                  </a:moveTo>
                  <a:cubicBezTo>
                    <a:pt x="2657" y="1"/>
                    <a:pt x="2655" y="2"/>
                    <a:pt x="2653" y="3"/>
                  </a:cubicBezTo>
                  <a:cubicBezTo>
                    <a:pt x="2564" y="39"/>
                    <a:pt x="435" y="802"/>
                    <a:pt x="6" y="1380"/>
                  </a:cubicBezTo>
                  <a:cubicBezTo>
                    <a:pt x="0" y="1386"/>
                    <a:pt x="6" y="1404"/>
                    <a:pt x="12" y="1410"/>
                  </a:cubicBezTo>
                  <a:lnTo>
                    <a:pt x="42" y="1410"/>
                  </a:lnTo>
                  <a:cubicBezTo>
                    <a:pt x="465" y="838"/>
                    <a:pt x="2647" y="57"/>
                    <a:pt x="2665" y="45"/>
                  </a:cubicBezTo>
                  <a:cubicBezTo>
                    <a:pt x="2683" y="39"/>
                    <a:pt x="2689" y="33"/>
                    <a:pt x="2683" y="15"/>
                  </a:cubicBezTo>
                  <a:cubicBezTo>
                    <a:pt x="2679" y="6"/>
                    <a:pt x="2668" y="1"/>
                    <a:pt x="2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8"/>
            <p:cNvSpPr/>
            <p:nvPr/>
          </p:nvSpPr>
          <p:spPr>
            <a:xfrm>
              <a:off x="1735170" y="2180413"/>
              <a:ext cx="388473" cy="194671"/>
            </a:xfrm>
            <a:custGeom>
              <a:avLst/>
              <a:gdLst/>
              <a:ahLst/>
              <a:cxnLst/>
              <a:rect l="l" t="t" r="r" b="b"/>
              <a:pathLst>
                <a:path w="2702" h="1354" extrusionOk="0">
                  <a:moveTo>
                    <a:pt x="2672" y="1"/>
                  </a:moveTo>
                  <a:cubicBezTo>
                    <a:pt x="2654" y="6"/>
                    <a:pt x="680" y="567"/>
                    <a:pt x="7" y="1318"/>
                  </a:cubicBezTo>
                  <a:cubicBezTo>
                    <a:pt x="1" y="1324"/>
                    <a:pt x="1" y="1342"/>
                    <a:pt x="7" y="1348"/>
                  </a:cubicBezTo>
                  <a:cubicBezTo>
                    <a:pt x="13" y="1354"/>
                    <a:pt x="25" y="1354"/>
                    <a:pt x="30" y="1354"/>
                  </a:cubicBezTo>
                  <a:cubicBezTo>
                    <a:pt x="30" y="1354"/>
                    <a:pt x="36" y="1354"/>
                    <a:pt x="36" y="1348"/>
                  </a:cubicBezTo>
                  <a:cubicBezTo>
                    <a:pt x="710" y="609"/>
                    <a:pt x="2660" y="48"/>
                    <a:pt x="2684" y="42"/>
                  </a:cubicBezTo>
                  <a:cubicBezTo>
                    <a:pt x="2701" y="36"/>
                    <a:pt x="2701" y="30"/>
                    <a:pt x="2701" y="12"/>
                  </a:cubicBezTo>
                  <a:cubicBezTo>
                    <a:pt x="2690" y="1"/>
                    <a:pt x="2684" y="1"/>
                    <a:pt x="2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8"/>
            <p:cNvSpPr/>
            <p:nvPr/>
          </p:nvSpPr>
          <p:spPr>
            <a:xfrm>
              <a:off x="1467752" y="1547808"/>
              <a:ext cx="128676" cy="289850"/>
            </a:xfrm>
            <a:custGeom>
              <a:avLst/>
              <a:gdLst/>
              <a:ahLst/>
              <a:cxnLst/>
              <a:rect l="l" t="t" r="r" b="b"/>
              <a:pathLst>
                <a:path w="895" h="2016" extrusionOk="0">
                  <a:moveTo>
                    <a:pt x="328" y="1"/>
                  </a:moveTo>
                  <a:cubicBezTo>
                    <a:pt x="209" y="96"/>
                    <a:pt x="102" y="197"/>
                    <a:pt x="1" y="293"/>
                  </a:cubicBezTo>
                  <a:lnTo>
                    <a:pt x="585" y="2016"/>
                  </a:lnTo>
                  <a:lnTo>
                    <a:pt x="627" y="1521"/>
                  </a:lnTo>
                  <a:lnTo>
                    <a:pt x="895" y="1664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6" name="Google Shape;576;p38"/>
          <p:cNvSpPr txBox="1">
            <a:spLocks noGrp="1"/>
          </p:cNvSpPr>
          <p:nvPr>
            <p:ph type="title"/>
          </p:nvPr>
        </p:nvSpPr>
        <p:spPr>
          <a:xfrm>
            <a:off x="1959300" y="2021225"/>
            <a:ext cx="5225400" cy="144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Where do I go for U.S. Code</a:t>
            </a:r>
            <a:endParaRPr dirty="0"/>
          </a:p>
        </p:txBody>
      </p:sp>
      <p:sp>
        <p:nvSpPr>
          <p:cNvPr id="578" name="Google Shape;578;p38"/>
          <p:cNvSpPr txBox="1">
            <a:spLocks noGrp="1"/>
          </p:cNvSpPr>
          <p:nvPr>
            <p:ph type="subTitle" idx="1"/>
          </p:nvPr>
        </p:nvSpPr>
        <p:spPr>
          <a:xfrm>
            <a:off x="2626050" y="3559675"/>
            <a:ext cx="3891900" cy="6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uscode.house.gov</a:t>
            </a:r>
            <a:endParaRPr dirty="0"/>
          </a:p>
        </p:txBody>
      </p:sp>
      <p:grpSp>
        <p:nvGrpSpPr>
          <p:cNvPr id="580" name="Google Shape;580;p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89809" y="2887063"/>
            <a:ext cx="2411653" cy="1890383"/>
            <a:chOff x="6113525" y="2551037"/>
            <a:chExt cx="2840246" cy="2226338"/>
          </a:xfrm>
        </p:grpSpPr>
        <p:sp>
          <p:nvSpPr>
            <p:cNvPr id="581" name="Google Shape;581;p38"/>
            <p:cNvSpPr/>
            <p:nvPr/>
          </p:nvSpPr>
          <p:spPr>
            <a:xfrm>
              <a:off x="6113525" y="4608500"/>
              <a:ext cx="2787691" cy="168875"/>
            </a:xfrm>
            <a:custGeom>
              <a:avLst/>
              <a:gdLst/>
              <a:ahLst/>
              <a:cxnLst/>
              <a:rect l="l" t="t" r="r" b="b"/>
              <a:pathLst>
                <a:path w="17929" h="925" extrusionOk="0">
                  <a:moveTo>
                    <a:pt x="8961" y="1"/>
                  </a:moveTo>
                  <a:cubicBezTo>
                    <a:pt x="4013" y="1"/>
                    <a:pt x="1" y="209"/>
                    <a:pt x="1" y="466"/>
                  </a:cubicBezTo>
                  <a:cubicBezTo>
                    <a:pt x="1" y="722"/>
                    <a:pt x="4013" y="925"/>
                    <a:pt x="8961" y="925"/>
                  </a:cubicBezTo>
                  <a:cubicBezTo>
                    <a:pt x="13916" y="925"/>
                    <a:pt x="17928" y="722"/>
                    <a:pt x="17928" y="466"/>
                  </a:cubicBezTo>
                  <a:cubicBezTo>
                    <a:pt x="17928" y="209"/>
                    <a:pt x="13916" y="1"/>
                    <a:pt x="8961" y="1"/>
                  </a:cubicBezTo>
                  <a:close/>
                </a:path>
              </a:pathLst>
            </a:custGeom>
            <a:solidFill>
              <a:srgbClr val="434343">
                <a:alpha val="29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2" name="Google Shape;582;p38"/>
            <p:cNvGrpSpPr/>
            <p:nvPr/>
          </p:nvGrpSpPr>
          <p:grpSpPr>
            <a:xfrm>
              <a:off x="6211851" y="2551037"/>
              <a:ext cx="2741920" cy="2134502"/>
              <a:chOff x="6328726" y="268400"/>
              <a:chExt cx="1863097" cy="1450168"/>
            </a:xfrm>
          </p:grpSpPr>
          <p:sp>
            <p:nvSpPr>
              <p:cNvPr id="583" name="Google Shape;583;p38"/>
              <p:cNvSpPr/>
              <p:nvPr/>
            </p:nvSpPr>
            <p:spPr>
              <a:xfrm>
                <a:off x="7246326" y="450597"/>
                <a:ext cx="869827" cy="133412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1712" extrusionOk="0">
                    <a:moveTo>
                      <a:pt x="3126" y="1"/>
                    </a:moveTo>
                    <a:cubicBezTo>
                      <a:pt x="2077" y="1"/>
                      <a:pt x="1062" y="103"/>
                      <a:pt x="0" y="262"/>
                    </a:cubicBezTo>
                    <a:lnTo>
                      <a:pt x="167" y="1711"/>
                    </a:lnTo>
                    <a:cubicBezTo>
                      <a:pt x="167" y="1711"/>
                      <a:pt x="1049" y="1086"/>
                      <a:pt x="3184" y="1086"/>
                    </a:cubicBezTo>
                    <a:cubicBezTo>
                      <a:pt x="3507" y="1086"/>
                      <a:pt x="3858" y="1100"/>
                      <a:pt x="4239" y="1133"/>
                    </a:cubicBezTo>
                    <a:cubicBezTo>
                      <a:pt x="5184" y="1217"/>
                      <a:pt x="6318" y="1285"/>
                      <a:pt x="7379" y="1285"/>
                    </a:cubicBezTo>
                    <a:cubicBezTo>
                      <a:pt x="9403" y="1285"/>
                      <a:pt x="11162" y="1038"/>
                      <a:pt x="10833" y="185"/>
                    </a:cubicBezTo>
                    <a:cubicBezTo>
                      <a:pt x="10809" y="124"/>
                      <a:pt x="10754" y="90"/>
                      <a:pt x="10698" y="90"/>
                    </a:cubicBezTo>
                    <a:cubicBezTo>
                      <a:pt x="10655" y="90"/>
                      <a:pt x="10611" y="111"/>
                      <a:pt x="10583" y="155"/>
                    </a:cubicBezTo>
                    <a:cubicBezTo>
                      <a:pt x="10404" y="425"/>
                      <a:pt x="9965" y="857"/>
                      <a:pt x="8984" y="857"/>
                    </a:cubicBezTo>
                    <a:cubicBezTo>
                      <a:pt x="8622" y="857"/>
                      <a:pt x="8186" y="798"/>
                      <a:pt x="7661" y="650"/>
                    </a:cubicBezTo>
                    <a:cubicBezTo>
                      <a:pt x="5966" y="181"/>
                      <a:pt x="4516" y="1"/>
                      <a:pt x="3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8"/>
              <p:cNvSpPr/>
              <p:nvPr/>
            </p:nvSpPr>
            <p:spPr>
              <a:xfrm>
                <a:off x="6414836" y="471014"/>
                <a:ext cx="844578" cy="222093"/>
              </a:xfrm>
              <a:custGeom>
                <a:avLst/>
                <a:gdLst/>
                <a:ahLst/>
                <a:cxnLst/>
                <a:rect l="l" t="t" r="r" b="b"/>
                <a:pathLst>
                  <a:path w="10838" h="2850" extrusionOk="0">
                    <a:moveTo>
                      <a:pt x="10688" y="0"/>
                    </a:moveTo>
                    <a:cubicBezTo>
                      <a:pt x="8196" y="149"/>
                      <a:pt x="6014" y="537"/>
                      <a:pt x="3277" y="1968"/>
                    </a:cubicBezTo>
                    <a:cubicBezTo>
                      <a:pt x="2509" y="2368"/>
                      <a:pt x="1914" y="2505"/>
                      <a:pt x="1459" y="2505"/>
                    </a:cubicBezTo>
                    <a:cubicBezTo>
                      <a:pt x="859" y="2505"/>
                      <a:pt x="503" y="2267"/>
                      <a:pt x="320" y="2087"/>
                    </a:cubicBezTo>
                    <a:cubicBezTo>
                      <a:pt x="292" y="2059"/>
                      <a:pt x="257" y="2046"/>
                      <a:pt x="223" y="2046"/>
                    </a:cubicBezTo>
                    <a:cubicBezTo>
                      <a:pt x="155" y="2046"/>
                      <a:pt x="90" y="2095"/>
                      <a:pt x="82" y="2170"/>
                    </a:cubicBezTo>
                    <a:cubicBezTo>
                      <a:pt x="1" y="2663"/>
                      <a:pt x="490" y="2850"/>
                      <a:pt x="1272" y="2850"/>
                    </a:cubicBezTo>
                    <a:cubicBezTo>
                      <a:pt x="2678" y="2850"/>
                      <a:pt x="5032" y="2246"/>
                      <a:pt x="6729" y="1729"/>
                    </a:cubicBezTo>
                    <a:cubicBezTo>
                      <a:pt x="7925" y="1367"/>
                      <a:pt x="8850" y="1264"/>
                      <a:pt x="9516" y="1264"/>
                    </a:cubicBezTo>
                    <a:cubicBezTo>
                      <a:pt x="10407" y="1264"/>
                      <a:pt x="10837" y="1449"/>
                      <a:pt x="10837" y="1449"/>
                    </a:cubicBezTo>
                    <a:lnTo>
                      <a:pt x="1068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8"/>
              <p:cNvSpPr/>
              <p:nvPr/>
            </p:nvSpPr>
            <p:spPr>
              <a:xfrm>
                <a:off x="7204011" y="473741"/>
                <a:ext cx="17300" cy="99513"/>
              </a:xfrm>
              <a:custGeom>
                <a:avLst/>
                <a:gdLst/>
                <a:ahLst/>
                <a:cxnLst/>
                <a:rect l="l" t="t" r="r" b="b"/>
                <a:pathLst>
                  <a:path w="222" h="1277" extrusionOk="0">
                    <a:moveTo>
                      <a:pt x="62" y="0"/>
                    </a:moveTo>
                    <a:cubicBezTo>
                      <a:pt x="53" y="0"/>
                      <a:pt x="45" y="2"/>
                      <a:pt x="36" y="7"/>
                    </a:cubicBezTo>
                    <a:lnTo>
                      <a:pt x="1" y="1259"/>
                    </a:lnTo>
                    <a:lnTo>
                      <a:pt x="173" y="1277"/>
                    </a:lnTo>
                    <a:lnTo>
                      <a:pt x="221" y="174"/>
                    </a:lnTo>
                    <a:cubicBezTo>
                      <a:pt x="221" y="174"/>
                      <a:pt x="139" y="0"/>
                      <a:pt x="62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8"/>
              <p:cNvSpPr/>
              <p:nvPr/>
            </p:nvSpPr>
            <p:spPr>
              <a:xfrm>
                <a:off x="7286303" y="462909"/>
                <a:ext cx="26028" cy="102942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321" extrusionOk="0">
                    <a:moveTo>
                      <a:pt x="192" y="0"/>
                    </a:moveTo>
                    <a:cubicBezTo>
                      <a:pt x="105" y="0"/>
                      <a:pt x="0" y="212"/>
                      <a:pt x="6" y="218"/>
                    </a:cubicBezTo>
                    <a:lnTo>
                      <a:pt x="143" y="1321"/>
                    </a:lnTo>
                    <a:lnTo>
                      <a:pt x="334" y="1255"/>
                    </a:lnTo>
                    <a:lnTo>
                      <a:pt x="209" y="3"/>
                    </a:lnTo>
                    <a:cubicBezTo>
                      <a:pt x="203" y="1"/>
                      <a:pt x="198" y="0"/>
                      <a:pt x="192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8"/>
              <p:cNvSpPr/>
              <p:nvPr/>
            </p:nvSpPr>
            <p:spPr>
              <a:xfrm>
                <a:off x="7168710" y="436180"/>
                <a:ext cx="167778" cy="1184342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15198" extrusionOk="0">
                    <a:moveTo>
                      <a:pt x="1139" y="0"/>
                    </a:moveTo>
                    <a:cubicBezTo>
                      <a:pt x="877" y="0"/>
                      <a:pt x="668" y="203"/>
                      <a:pt x="650" y="465"/>
                    </a:cubicBezTo>
                    <a:lnTo>
                      <a:pt x="644" y="644"/>
                    </a:lnTo>
                    <a:lnTo>
                      <a:pt x="638" y="871"/>
                    </a:lnTo>
                    <a:lnTo>
                      <a:pt x="591" y="1926"/>
                    </a:lnTo>
                    <a:lnTo>
                      <a:pt x="203" y="10392"/>
                    </a:lnTo>
                    <a:lnTo>
                      <a:pt x="197" y="10499"/>
                    </a:lnTo>
                    <a:lnTo>
                      <a:pt x="191" y="10666"/>
                    </a:lnTo>
                    <a:lnTo>
                      <a:pt x="179" y="10982"/>
                    </a:lnTo>
                    <a:lnTo>
                      <a:pt x="167" y="11143"/>
                    </a:lnTo>
                    <a:lnTo>
                      <a:pt x="161" y="11256"/>
                    </a:lnTo>
                    <a:lnTo>
                      <a:pt x="30" y="14094"/>
                    </a:lnTo>
                    <a:cubicBezTo>
                      <a:pt x="0" y="14696"/>
                      <a:pt x="477" y="15197"/>
                      <a:pt x="1080" y="15197"/>
                    </a:cubicBezTo>
                    <a:cubicBezTo>
                      <a:pt x="1676" y="15197"/>
                      <a:pt x="2153" y="14696"/>
                      <a:pt x="2141" y="14100"/>
                    </a:cubicBezTo>
                    <a:lnTo>
                      <a:pt x="2039" y="11244"/>
                    </a:lnTo>
                    <a:lnTo>
                      <a:pt x="2033" y="11137"/>
                    </a:lnTo>
                    <a:lnTo>
                      <a:pt x="2022" y="10970"/>
                    </a:lnTo>
                    <a:lnTo>
                      <a:pt x="2010" y="10660"/>
                    </a:lnTo>
                    <a:lnTo>
                      <a:pt x="2004" y="10493"/>
                    </a:lnTo>
                    <a:lnTo>
                      <a:pt x="1992" y="10380"/>
                    </a:lnTo>
                    <a:lnTo>
                      <a:pt x="1676" y="1908"/>
                    </a:lnTo>
                    <a:lnTo>
                      <a:pt x="1634" y="841"/>
                    </a:lnTo>
                    <a:lnTo>
                      <a:pt x="1628" y="632"/>
                    </a:lnTo>
                    <a:lnTo>
                      <a:pt x="1622" y="465"/>
                    </a:lnTo>
                    <a:cubicBezTo>
                      <a:pt x="1616" y="334"/>
                      <a:pt x="1562" y="215"/>
                      <a:pt x="1473" y="137"/>
                    </a:cubicBezTo>
                    <a:cubicBezTo>
                      <a:pt x="1384" y="54"/>
                      <a:pt x="1270" y="0"/>
                      <a:pt x="11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8"/>
              <p:cNvSpPr/>
              <p:nvPr/>
            </p:nvSpPr>
            <p:spPr>
              <a:xfrm>
                <a:off x="7191932" y="268400"/>
                <a:ext cx="129671" cy="11813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516" extrusionOk="0">
                    <a:moveTo>
                      <a:pt x="829" y="1"/>
                    </a:moveTo>
                    <a:cubicBezTo>
                      <a:pt x="829" y="1"/>
                      <a:pt x="1" y="1515"/>
                      <a:pt x="829" y="1515"/>
                    </a:cubicBezTo>
                    <a:cubicBezTo>
                      <a:pt x="1664" y="1515"/>
                      <a:pt x="829" y="1"/>
                      <a:pt x="8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8"/>
              <p:cNvSpPr/>
              <p:nvPr/>
            </p:nvSpPr>
            <p:spPr>
              <a:xfrm>
                <a:off x="7214220" y="297701"/>
                <a:ext cx="85097" cy="76759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985" extrusionOk="0">
                    <a:moveTo>
                      <a:pt x="543" y="1"/>
                    </a:moveTo>
                    <a:cubicBezTo>
                      <a:pt x="543" y="1"/>
                      <a:pt x="1" y="984"/>
                      <a:pt x="543" y="984"/>
                    </a:cubicBezTo>
                    <a:cubicBezTo>
                      <a:pt x="1092" y="984"/>
                      <a:pt x="543" y="1"/>
                      <a:pt x="5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8"/>
              <p:cNvSpPr/>
              <p:nvPr/>
            </p:nvSpPr>
            <p:spPr>
              <a:xfrm>
                <a:off x="7217493" y="436647"/>
                <a:ext cx="78161" cy="79954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026" extrusionOk="0">
                    <a:moveTo>
                      <a:pt x="507" y="0"/>
                    </a:moveTo>
                    <a:cubicBezTo>
                      <a:pt x="245" y="0"/>
                      <a:pt x="36" y="203"/>
                      <a:pt x="18" y="465"/>
                    </a:cubicBezTo>
                    <a:lnTo>
                      <a:pt x="0" y="877"/>
                    </a:lnTo>
                    <a:cubicBezTo>
                      <a:pt x="138" y="972"/>
                      <a:pt x="305" y="1026"/>
                      <a:pt x="483" y="1026"/>
                    </a:cubicBezTo>
                    <a:cubicBezTo>
                      <a:pt x="686" y="1026"/>
                      <a:pt x="865" y="960"/>
                      <a:pt x="1002" y="847"/>
                    </a:cubicBezTo>
                    <a:lnTo>
                      <a:pt x="990" y="465"/>
                    </a:lnTo>
                    <a:cubicBezTo>
                      <a:pt x="984" y="340"/>
                      <a:pt x="931" y="221"/>
                      <a:pt x="841" y="137"/>
                    </a:cubicBezTo>
                    <a:cubicBezTo>
                      <a:pt x="752" y="54"/>
                      <a:pt x="638" y="0"/>
                      <a:pt x="507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8"/>
              <p:cNvSpPr/>
              <p:nvPr/>
            </p:nvSpPr>
            <p:spPr>
              <a:xfrm>
                <a:off x="7182815" y="370175"/>
                <a:ext cx="144244" cy="13216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696" extrusionOk="0">
                    <a:moveTo>
                      <a:pt x="923" y="1"/>
                    </a:moveTo>
                    <a:cubicBezTo>
                      <a:pt x="413" y="1"/>
                      <a:pt x="1" y="460"/>
                      <a:pt x="94" y="990"/>
                    </a:cubicBezTo>
                    <a:cubicBezTo>
                      <a:pt x="153" y="1342"/>
                      <a:pt x="434" y="1622"/>
                      <a:pt x="785" y="1682"/>
                    </a:cubicBezTo>
                    <a:cubicBezTo>
                      <a:pt x="836" y="1691"/>
                      <a:pt x="886" y="1695"/>
                      <a:pt x="935" y="1695"/>
                    </a:cubicBezTo>
                    <a:cubicBezTo>
                      <a:pt x="1441" y="1695"/>
                      <a:pt x="1850" y="1237"/>
                      <a:pt x="1763" y="710"/>
                    </a:cubicBezTo>
                    <a:cubicBezTo>
                      <a:pt x="1709" y="358"/>
                      <a:pt x="1429" y="72"/>
                      <a:pt x="1066" y="13"/>
                    </a:cubicBezTo>
                    <a:cubicBezTo>
                      <a:pt x="1018" y="5"/>
                      <a:pt x="970" y="1"/>
                      <a:pt x="9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8"/>
              <p:cNvSpPr/>
              <p:nvPr/>
            </p:nvSpPr>
            <p:spPr>
              <a:xfrm>
                <a:off x="7217025" y="398541"/>
                <a:ext cx="75823" cy="75823"/>
              </a:xfrm>
              <a:custGeom>
                <a:avLst/>
                <a:gdLst/>
                <a:ahLst/>
                <a:cxnLst/>
                <a:rect l="l" t="t" r="r" b="b"/>
                <a:pathLst>
                  <a:path w="973" h="973" extrusionOk="0">
                    <a:moveTo>
                      <a:pt x="489" y="0"/>
                    </a:moveTo>
                    <a:cubicBezTo>
                      <a:pt x="221" y="0"/>
                      <a:pt x="1" y="215"/>
                      <a:pt x="1" y="483"/>
                    </a:cubicBezTo>
                    <a:cubicBezTo>
                      <a:pt x="1" y="751"/>
                      <a:pt x="221" y="972"/>
                      <a:pt x="489" y="972"/>
                    </a:cubicBezTo>
                    <a:cubicBezTo>
                      <a:pt x="758" y="972"/>
                      <a:pt x="972" y="751"/>
                      <a:pt x="972" y="483"/>
                    </a:cubicBezTo>
                    <a:cubicBezTo>
                      <a:pt x="972" y="215"/>
                      <a:pt x="758" y="0"/>
                      <a:pt x="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8"/>
              <p:cNvSpPr/>
              <p:nvPr/>
            </p:nvSpPr>
            <p:spPr>
              <a:xfrm>
                <a:off x="7919934" y="538344"/>
                <a:ext cx="66550" cy="665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854" extrusionOk="0">
                    <a:moveTo>
                      <a:pt x="424" y="102"/>
                    </a:moveTo>
                    <a:cubicBezTo>
                      <a:pt x="603" y="102"/>
                      <a:pt x="752" y="251"/>
                      <a:pt x="752" y="430"/>
                    </a:cubicBezTo>
                    <a:cubicBezTo>
                      <a:pt x="752" y="603"/>
                      <a:pt x="603" y="752"/>
                      <a:pt x="424" y="752"/>
                    </a:cubicBezTo>
                    <a:cubicBezTo>
                      <a:pt x="245" y="752"/>
                      <a:pt x="96" y="603"/>
                      <a:pt x="96" y="430"/>
                    </a:cubicBezTo>
                    <a:cubicBezTo>
                      <a:pt x="96" y="251"/>
                      <a:pt x="245" y="102"/>
                      <a:pt x="424" y="102"/>
                    </a:cubicBezTo>
                    <a:close/>
                    <a:moveTo>
                      <a:pt x="424" y="1"/>
                    </a:moveTo>
                    <a:cubicBezTo>
                      <a:pt x="186" y="1"/>
                      <a:pt x="1" y="198"/>
                      <a:pt x="1" y="430"/>
                    </a:cubicBezTo>
                    <a:cubicBezTo>
                      <a:pt x="1" y="669"/>
                      <a:pt x="198" y="853"/>
                      <a:pt x="424" y="853"/>
                    </a:cubicBezTo>
                    <a:cubicBezTo>
                      <a:pt x="657" y="853"/>
                      <a:pt x="853" y="669"/>
                      <a:pt x="847" y="430"/>
                    </a:cubicBezTo>
                    <a:cubicBezTo>
                      <a:pt x="847" y="186"/>
                      <a:pt x="657" y="1"/>
                      <a:pt x="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8"/>
              <p:cNvSpPr/>
              <p:nvPr/>
            </p:nvSpPr>
            <p:spPr>
              <a:xfrm>
                <a:off x="7758780" y="593517"/>
                <a:ext cx="183597" cy="563805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7235" extrusionOk="0">
                    <a:moveTo>
                      <a:pt x="2303" y="1"/>
                    </a:moveTo>
                    <a:cubicBezTo>
                      <a:pt x="2286" y="1"/>
                      <a:pt x="2264" y="12"/>
                      <a:pt x="2254" y="32"/>
                    </a:cubicBezTo>
                    <a:lnTo>
                      <a:pt x="6" y="7175"/>
                    </a:lnTo>
                    <a:cubicBezTo>
                      <a:pt x="0" y="7192"/>
                      <a:pt x="12" y="7222"/>
                      <a:pt x="36" y="7234"/>
                    </a:cubicBezTo>
                    <a:lnTo>
                      <a:pt x="48" y="7234"/>
                    </a:lnTo>
                    <a:cubicBezTo>
                      <a:pt x="72" y="7234"/>
                      <a:pt x="90" y="7216"/>
                      <a:pt x="96" y="7204"/>
                    </a:cubicBezTo>
                    <a:lnTo>
                      <a:pt x="2343" y="62"/>
                    </a:lnTo>
                    <a:cubicBezTo>
                      <a:pt x="2355" y="38"/>
                      <a:pt x="2337" y="8"/>
                      <a:pt x="2313" y="2"/>
                    </a:cubicBezTo>
                    <a:cubicBezTo>
                      <a:pt x="2310" y="1"/>
                      <a:pt x="2307" y="1"/>
                      <a:pt x="2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8"/>
              <p:cNvSpPr/>
              <p:nvPr/>
            </p:nvSpPr>
            <p:spPr>
              <a:xfrm>
                <a:off x="7961782" y="595388"/>
                <a:ext cx="183597" cy="563338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7229" extrusionOk="0">
                    <a:moveTo>
                      <a:pt x="49" y="1"/>
                    </a:moveTo>
                    <a:cubicBezTo>
                      <a:pt x="45" y="1"/>
                      <a:pt x="40" y="1"/>
                      <a:pt x="36" y="2"/>
                    </a:cubicBezTo>
                    <a:cubicBezTo>
                      <a:pt x="18" y="8"/>
                      <a:pt x="0" y="38"/>
                      <a:pt x="6" y="62"/>
                    </a:cubicBezTo>
                    <a:lnTo>
                      <a:pt x="2260" y="7198"/>
                    </a:lnTo>
                    <a:cubicBezTo>
                      <a:pt x="2266" y="7216"/>
                      <a:pt x="2278" y="7228"/>
                      <a:pt x="2302" y="7228"/>
                    </a:cubicBezTo>
                    <a:lnTo>
                      <a:pt x="2320" y="7228"/>
                    </a:lnTo>
                    <a:cubicBezTo>
                      <a:pt x="2344" y="7222"/>
                      <a:pt x="2355" y="7192"/>
                      <a:pt x="2349" y="7168"/>
                    </a:cubicBezTo>
                    <a:lnTo>
                      <a:pt x="96" y="32"/>
                    </a:lnTo>
                    <a:cubicBezTo>
                      <a:pt x="91" y="12"/>
                      <a:pt x="70" y="1"/>
                      <a:pt x="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8"/>
              <p:cNvSpPr/>
              <p:nvPr/>
            </p:nvSpPr>
            <p:spPr>
              <a:xfrm>
                <a:off x="7949703" y="597803"/>
                <a:ext cx="7013" cy="559519"/>
              </a:xfrm>
              <a:custGeom>
                <a:avLst/>
                <a:gdLst/>
                <a:ahLst/>
                <a:cxnLst/>
                <a:rect l="l" t="t" r="r" b="b"/>
                <a:pathLst>
                  <a:path w="90" h="7180" extrusionOk="0">
                    <a:moveTo>
                      <a:pt x="42" y="1"/>
                    </a:moveTo>
                    <a:cubicBezTo>
                      <a:pt x="24" y="1"/>
                      <a:pt x="0" y="25"/>
                      <a:pt x="0" y="43"/>
                    </a:cubicBezTo>
                    <a:lnTo>
                      <a:pt x="0" y="7131"/>
                    </a:lnTo>
                    <a:cubicBezTo>
                      <a:pt x="0" y="7155"/>
                      <a:pt x="18" y="7179"/>
                      <a:pt x="42" y="7179"/>
                    </a:cubicBezTo>
                    <a:cubicBezTo>
                      <a:pt x="66" y="7179"/>
                      <a:pt x="90" y="7155"/>
                      <a:pt x="90" y="7131"/>
                    </a:cubicBezTo>
                    <a:lnTo>
                      <a:pt x="90" y="43"/>
                    </a:lnTo>
                    <a:cubicBezTo>
                      <a:pt x="90" y="19"/>
                      <a:pt x="66" y="1"/>
                      <a:pt x="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8"/>
              <p:cNvSpPr/>
              <p:nvPr/>
            </p:nvSpPr>
            <p:spPr>
              <a:xfrm>
                <a:off x="7714595" y="1132626"/>
                <a:ext cx="477228" cy="196144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2517" extrusionOk="0">
                    <a:moveTo>
                      <a:pt x="1" y="0"/>
                    </a:moveTo>
                    <a:cubicBezTo>
                      <a:pt x="281" y="1437"/>
                      <a:pt x="1539" y="2516"/>
                      <a:pt x="3059" y="2516"/>
                    </a:cubicBezTo>
                    <a:cubicBezTo>
                      <a:pt x="4579" y="2516"/>
                      <a:pt x="5849" y="1437"/>
                      <a:pt x="61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8"/>
              <p:cNvSpPr/>
              <p:nvPr/>
            </p:nvSpPr>
            <p:spPr>
              <a:xfrm>
                <a:off x="7714595" y="1132626"/>
                <a:ext cx="477228" cy="196144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2517" extrusionOk="0">
                    <a:moveTo>
                      <a:pt x="5295" y="0"/>
                    </a:moveTo>
                    <a:cubicBezTo>
                      <a:pt x="4484" y="823"/>
                      <a:pt x="3626" y="1097"/>
                      <a:pt x="2841" y="1097"/>
                    </a:cubicBezTo>
                    <a:cubicBezTo>
                      <a:pt x="1273" y="1097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281" y="1437"/>
                      <a:pt x="1539" y="2516"/>
                      <a:pt x="3059" y="2516"/>
                    </a:cubicBezTo>
                    <a:cubicBezTo>
                      <a:pt x="4579" y="2516"/>
                      <a:pt x="5849" y="1437"/>
                      <a:pt x="6124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8"/>
              <p:cNvSpPr/>
              <p:nvPr/>
            </p:nvSpPr>
            <p:spPr>
              <a:xfrm>
                <a:off x="6534533" y="678225"/>
                <a:ext cx="66083" cy="66472"/>
              </a:xfrm>
              <a:custGeom>
                <a:avLst/>
                <a:gdLst/>
                <a:ahLst/>
                <a:cxnLst/>
                <a:rect l="l" t="t" r="r" b="b"/>
                <a:pathLst>
                  <a:path w="848" h="853" extrusionOk="0">
                    <a:moveTo>
                      <a:pt x="424" y="96"/>
                    </a:moveTo>
                    <a:cubicBezTo>
                      <a:pt x="603" y="96"/>
                      <a:pt x="752" y="245"/>
                      <a:pt x="752" y="424"/>
                    </a:cubicBezTo>
                    <a:cubicBezTo>
                      <a:pt x="752" y="597"/>
                      <a:pt x="603" y="746"/>
                      <a:pt x="424" y="746"/>
                    </a:cubicBezTo>
                    <a:cubicBezTo>
                      <a:pt x="245" y="746"/>
                      <a:pt x="96" y="597"/>
                      <a:pt x="96" y="424"/>
                    </a:cubicBezTo>
                    <a:cubicBezTo>
                      <a:pt x="96" y="245"/>
                      <a:pt x="245" y="96"/>
                      <a:pt x="424" y="96"/>
                    </a:cubicBezTo>
                    <a:close/>
                    <a:moveTo>
                      <a:pt x="424" y="0"/>
                    </a:moveTo>
                    <a:cubicBezTo>
                      <a:pt x="185" y="0"/>
                      <a:pt x="0" y="197"/>
                      <a:pt x="0" y="430"/>
                    </a:cubicBezTo>
                    <a:cubicBezTo>
                      <a:pt x="0" y="668"/>
                      <a:pt x="191" y="853"/>
                      <a:pt x="424" y="853"/>
                    </a:cubicBezTo>
                    <a:cubicBezTo>
                      <a:pt x="656" y="853"/>
                      <a:pt x="847" y="662"/>
                      <a:pt x="847" y="430"/>
                    </a:cubicBezTo>
                    <a:cubicBezTo>
                      <a:pt x="847" y="191"/>
                      <a:pt x="656" y="0"/>
                      <a:pt x="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8"/>
              <p:cNvSpPr/>
              <p:nvPr/>
            </p:nvSpPr>
            <p:spPr>
              <a:xfrm>
                <a:off x="6372833" y="732931"/>
                <a:ext cx="183597" cy="563728"/>
              </a:xfrm>
              <a:custGeom>
                <a:avLst/>
                <a:gdLst/>
                <a:ahLst/>
                <a:cxnLst/>
                <a:rect l="l" t="t" r="r" b="b"/>
                <a:pathLst>
                  <a:path w="2356" h="7234" extrusionOk="0">
                    <a:moveTo>
                      <a:pt x="2307" y="0"/>
                    </a:moveTo>
                    <a:cubicBezTo>
                      <a:pt x="2287" y="0"/>
                      <a:pt x="2265" y="12"/>
                      <a:pt x="2260" y="32"/>
                    </a:cubicBezTo>
                    <a:lnTo>
                      <a:pt x="7" y="7174"/>
                    </a:lnTo>
                    <a:cubicBezTo>
                      <a:pt x="1" y="7192"/>
                      <a:pt x="13" y="7222"/>
                      <a:pt x="36" y="7234"/>
                    </a:cubicBezTo>
                    <a:lnTo>
                      <a:pt x="54" y="7234"/>
                    </a:lnTo>
                    <a:cubicBezTo>
                      <a:pt x="78" y="7234"/>
                      <a:pt x="90" y="7222"/>
                      <a:pt x="96" y="7204"/>
                    </a:cubicBezTo>
                    <a:lnTo>
                      <a:pt x="2350" y="61"/>
                    </a:lnTo>
                    <a:cubicBezTo>
                      <a:pt x="2356" y="38"/>
                      <a:pt x="2344" y="8"/>
                      <a:pt x="2320" y="2"/>
                    </a:cubicBezTo>
                    <a:cubicBezTo>
                      <a:pt x="2316" y="1"/>
                      <a:pt x="2312" y="0"/>
                      <a:pt x="23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8"/>
              <p:cNvSpPr/>
              <p:nvPr/>
            </p:nvSpPr>
            <p:spPr>
              <a:xfrm>
                <a:off x="6576380" y="735269"/>
                <a:ext cx="183519" cy="563728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7234" extrusionOk="0">
                    <a:moveTo>
                      <a:pt x="48" y="0"/>
                    </a:moveTo>
                    <a:cubicBezTo>
                      <a:pt x="44" y="0"/>
                      <a:pt x="40" y="1"/>
                      <a:pt x="36" y="2"/>
                    </a:cubicBezTo>
                    <a:cubicBezTo>
                      <a:pt x="12" y="8"/>
                      <a:pt x="0" y="37"/>
                      <a:pt x="6" y="61"/>
                    </a:cubicBezTo>
                    <a:lnTo>
                      <a:pt x="2254" y="7204"/>
                    </a:lnTo>
                    <a:cubicBezTo>
                      <a:pt x="2266" y="7216"/>
                      <a:pt x="2277" y="7234"/>
                      <a:pt x="2301" y="7234"/>
                    </a:cubicBezTo>
                    <a:lnTo>
                      <a:pt x="2313" y="7234"/>
                    </a:lnTo>
                    <a:cubicBezTo>
                      <a:pt x="2337" y="7222"/>
                      <a:pt x="2355" y="7192"/>
                      <a:pt x="2343" y="7174"/>
                    </a:cubicBezTo>
                    <a:lnTo>
                      <a:pt x="95" y="31"/>
                    </a:lnTo>
                    <a:cubicBezTo>
                      <a:pt x="90" y="12"/>
                      <a:pt x="69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8"/>
              <p:cNvSpPr/>
              <p:nvPr/>
            </p:nvSpPr>
            <p:spPr>
              <a:xfrm>
                <a:off x="6563834" y="737217"/>
                <a:ext cx="7013" cy="559442"/>
              </a:xfrm>
              <a:custGeom>
                <a:avLst/>
                <a:gdLst/>
                <a:ahLst/>
                <a:cxnLst/>
                <a:rect l="l" t="t" r="r" b="b"/>
                <a:pathLst>
                  <a:path w="90" h="7179" extrusionOk="0">
                    <a:moveTo>
                      <a:pt x="48" y="1"/>
                    </a:moveTo>
                    <a:cubicBezTo>
                      <a:pt x="24" y="1"/>
                      <a:pt x="0" y="24"/>
                      <a:pt x="0" y="42"/>
                    </a:cubicBezTo>
                    <a:lnTo>
                      <a:pt x="0" y="7131"/>
                    </a:lnTo>
                    <a:cubicBezTo>
                      <a:pt x="0" y="7155"/>
                      <a:pt x="24" y="7179"/>
                      <a:pt x="48" y="7179"/>
                    </a:cubicBezTo>
                    <a:cubicBezTo>
                      <a:pt x="72" y="7179"/>
                      <a:pt x="89" y="7161"/>
                      <a:pt x="89" y="7131"/>
                    </a:cubicBezTo>
                    <a:lnTo>
                      <a:pt x="89" y="42"/>
                    </a:lnTo>
                    <a:cubicBezTo>
                      <a:pt x="89" y="18"/>
                      <a:pt x="66" y="1"/>
                      <a:pt x="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8"/>
              <p:cNvSpPr/>
              <p:nvPr/>
            </p:nvSpPr>
            <p:spPr>
              <a:xfrm>
                <a:off x="6328726" y="1272429"/>
                <a:ext cx="477696" cy="196611"/>
              </a:xfrm>
              <a:custGeom>
                <a:avLst/>
                <a:gdLst/>
                <a:ahLst/>
                <a:cxnLst/>
                <a:rect l="l" t="t" r="r" b="b"/>
                <a:pathLst>
                  <a:path w="6130" h="2523" extrusionOk="0">
                    <a:moveTo>
                      <a:pt x="0" y="1"/>
                    </a:moveTo>
                    <a:cubicBezTo>
                      <a:pt x="281" y="1443"/>
                      <a:pt x="1544" y="2523"/>
                      <a:pt x="3065" y="2523"/>
                    </a:cubicBezTo>
                    <a:cubicBezTo>
                      <a:pt x="4585" y="2523"/>
                      <a:pt x="5849" y="1443"/>
                      <a:pt x="61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8"/>
              <p:cNvSpPr/>
              <p:nvPr/>
            </p:nvSpPr>
            <p:spPr>
              <a:xfrm>
                <a:off x="6328726" y="1272429"/>
                <a:ext cx="477696" cy="196611"/>
              </a:xfrm>
              <a:custGeom>
                <a:avLst/>
                <a:gdLst/>
                <a:ahLst/>
                <a:cxnLst/>
                <a:rect l="l" t="t" r="r" b="b"/>
                <a:pathLst>
                  <a:path w="6130" h="2523" extrusionOk="0">
                    <a:moveTo>
                      <a:pt x="5300" y="1"/>
                    </a:moveTo>
                    <a:cubicBezTo>
                      <a:pt x="4488" y="823"/>
                      <a:pt x="3628" y="1098"/>
                      <a:pt x="2843" y="1098"/>
                    </a:cubicBezTo>
                    <a:cubicBezTo>
                      <a:pt x="1272" y="1098"/>
                      <a:pt x="1" y="1"/>
                      <a:pt x="0" y="1"/>
                    </a:cubicBezTo>
                    <a:lnTo>
                      <a:pt x="0" y="1"/>
                    </a:lnTo>
                    <a:cubicBezTo>
                      <a:pt x="281" y="1443"/>
                      <a:pt x="1544" y="2523"/>
                      <a:pt x="3065" y="2523"/>
                    </a:cubicBezTo>
                    <a:cubicBezTo>
                      <a:pt x="4585" y="2523"/>
                      <a:pt x="5849" y="1443"/>
                      <a:pt x="6129" y="1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8"/>
              <p:cNvSpPr/>
              <p:nvPr/>
            </p:nvSpPr>
            <p:spPr>
              <a:xfrm>
                <a:off x="7181256" y="1267364"/>
                <a:ext cx="144088" cy="24703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317" extrusionOk="0">
                    <a:moveTo>
                      <a:pt x="18" y="0"/>
                    </a:moveTo>
                    <a:lnTo>
                      <a:pt x="0" y="316"/>
                    </a:lnTo>
                    <a:lnTo>
                      <a:pt x="1849" y="316"/>
                    </a:lnTo>
                    <a:lnTo>
                      <a:pt x="18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8"/>
              <p:cNvSpPr/>
              <p:nvPr/>
            </p:nvSpPr>
            <p:spPr>
              <a:xfrm>
                <a:off x="7183127" y="1245933"/>
                <a:ext cx="141283" cy="8962"/>
              </a:xfrm>
              <a:custGeom>
                <a:avLst/>
                <a:gdLst/>
                <a:ahLst/>
                <a:cxnLst/>
                <a:rect l="l" t="t" r="r" b="b"/>
                <a:pathLst>
                  <a:path w="1813" h="115" extrusionOk="0">
                    <a:moveTo>
                      <a:pt x="6" y="1"/>
                    </a:moveTo>
                    <a:lnTo>
                      <a:pt x="0" y="114"/>
                    </a:lnTo>
                    <a:lnTo>
                      <a:pt x="1813" y="114"/>
                    </a:lnTo>
                    <a:lnTo>
                      <a:pt x="18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8"/>
              <p:cNvSpPr/>
              <p:nvPr/>
            </p:nvSpPr>
            <p:spPr>
              <a:xfrm>
                <a:off x="7180789" y="1304536"/>
                <a:ext cx="145491" cy="8416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108" extrusionOk="0">
                    <a:moveTo>
                      <a:pt x="0" y="0"/>
                    </a:moveTo>
                    <a:lnTo>
                      <a:pt x="0" y="107"/>
                    </a:lnTo>
                    <a:lnTo>
                      <a:pt x="1867" y="107"/>
                    </a:lnTo>
                    <a:lnTo>
                      <a:pt x="18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8"/>
              <p:cNvSpPr/>
              <p:nvPr/>
            </p:nvSpPr>
            <p:spPr>
              <a:xfrm>
                <a:off x="6751952" y="1534035"/>
                <a:ext cx="1009161" cy="127334"/>
              </a:xfrm>
              <a:custGeom>
                <a:avLst/>
                <a:gdLst/>
                <a:ahLst/>
                <a:cxnLst/>
                <a:rect l="l" t="t" r="r" b="b"/>
                <a:pathLst>
                  <a:path w="12950" h="1634" extrusionOk="0">
                    <a:moveTo>
                      <a:pt x="1634" y="0"/>
                    </a:moveTo>
                    <a:cubicBezTo>
                      <a:pt x="1181" y="0"/>
                      <a:pt x="776" y="179"/>
                      <a:pt x="478" y="477"/>
                    </a:cubicBezTo>
                    <a:cubicBezTo>
                      <a:pt x="239" y="716"/>
                      <a:pt x="78" y="1020"/>
                      <a:pt x="24" y="1371"/>
                    </a:cubicBezTo>
                    <a:cubicBezTo>
                      <a:pt x="13" y="1461"/>
                      <a:pt x="1" y="1538"/>
                      <a:pt x="1" y="1634"/>
                    </a:cubicBezTo>
                    <a:lnTo>
                      <a:pt x="12950" y="1634"/>
                    </a:lnTo>
                    <a:cubicBezTo>
                      <a:pt x="12950" y="1544"/>
                      <a:pt x="12938" y="1455"/>
                      <a:pt x="12932" y="1371"/>
                    </a:cubicBezTo>
                    <a:cubicBezTo>
                      <a:pt x="12813" y="596"/>
                      <a:pt x="12133" y="0"/>
                      <a:pt x="11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8"/>
              <p:cNvSpPr/>
              <p:nvPr/>
            </p:nvSpPr>
            <p:spPr>
              <a:xfrm>
                <a:off x="6700364" y="1660356"/>
                <a:ext cx="1110467" cy="58212"/>
              </a:xfrm>
              <a:custGeom>
                <a:avLst/>
                <a:gdLst/>
                <a:ahLst/>
                <a:cxnLst/>
                <a:rect l="l" t="t" r="r" b="b"/>
                <a:pathLst>
                  <a:path w="14250" h="747" extrusionOk="0">
                    <a:moveTo>
                      <a:pt x="376" y="1"/>
                    </a:moveTo>
                    <a:cubicBezTo>
                      <a:pt x="168" y="1"/>
                      <a:pt x="1" y="168"/>
                      <a:pt x="1" y="376"/>
                    </a:cubicBezTo>
                    <a:cubicBezTo>
                      <a:pt x="1" y="585"/>
                      <a:pt x="168" y="746"/>
                      <a:pt x="376" y="746"/>
                    </a:cubicBezTo>
                    <a:lnTo>
                      <a:pt x="13880" y="746"/>
                    </a:lnTo>
                    <a:cubicBezTo>
                      <a:pt x="14089" y="746"/>
                      <a:pt x="14250" y="585"/>
                      <a:pt x="14250" y="376"/>
                    </a:cubicBezTo>
                    <a:cubicBezTo>
                      <a:pt x="14250" y="168"/>
                      <a:pt x="14089" y="1"/>
                      <a:pt x="138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8"/>
              <p:cNvSpPr/>
              <p:nvPr/>
            </p:nvSpPr>
            <p:spPr>
              <a:xfrm>
                <a:off x="6752887" y="1640874"/>
                <a:ext cx="1008694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12944" h="263" extrusionOk="0">
                    <a:moveTo>
                      <a:pt x="12" y="0"/>
                    </a:moveTo>
                    <a:lnTo>
                      <a:pt x="1" y="263"/>
                    </a:lnTo>
                    <a:lnTo>
                      <a:pt x="12944" y="263"/>
                    </a:lnTo>
                    <a:cubicBezTo>
                      <a:pt x="12944" y="167"/>
                      <a:pt x="12932" y="84"/>
                      <a:pt x="129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40"/>
          <p:cNvSpPr txBox="1">
            <a:spLocks noGrp="1"/>
          </p:cNvSpPr>
          <p:nvPr>
            <p:ph type="title"/>
          </p:nvPr>
        </p:nvSpPr>
        <p:spPr>
          <a:xfrm>
            <a:off x="612050" y="26139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Finding Federal Law </a:t>
            </a:r>
            <a:endParaRPr dirty="0"/>
          </a:p>
        </p:txBody>
      </p:sp>
      <p:pic>
        <p:nvPicPr>
          <p:cNvPr id="15" name="Picture 14" descr="Image of the website containing the United States Code">
            <a:extLst>
              <a:ext uri="{FF2B5EF4-FFF2-40B4-BE49-F238E27FC236}">
                <a16:creationId xmlns:a16="http://schemas.microsoft.com/office/drawing/2014/main" id="{26D7BBA5-FF3A-16B1-A1DC-995768B315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967"/>
          <a:stretch>
            <a:fillRect/>
          </a:stretch>
        </p:blipFill>
        <p:spPr>
          <a:xfrm>
            <a:off x="516800" y="1333469"/>
            <a:ext cx="7239000" cy="3149857"/>
          </a:xfrm>
          <a:prstGeom prst="rect">
            <a:avLst/>
          </a:prstGeom>
        </p:spPr>
      </p:pic>
      <p:sp>
        <p:nvSpPr>
          <p:cNvPr id="16" name="Google Shape;647;p40">
            <a:extLst>
              <a:ext uri="{FF2B5EF4-FFF2-40B4-BE49-F238E27FC236}">
                <a16:creationId xmlns:a16="http://schemas.microsoft.com/office/drawing/2014/main" id="{96DBF364-B59D-AB59-8E61-6D93E74E7216}"/>
              </a:ext>
            </a:extLst>
          </p:cNvPr>
          <p:cNvSpPr txBox="1">
            <a:spLocks/>
          </p:cNvSpPr>
          <p:nvPr/>
        </p:nvSpPr>
        <p:spPr>
          <a:xfrm>
            <a:off x="2172100" y="834098"/>
            <a:ext cx="3695300" cy="325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0" indent="0"/>
            <a:r>
              <a:rPr lang="en-US" dirty="0"/>
              <a:t>Step 1 go to Title 52 Voting and Elections</a:t>
            </a:r>
          </a:p>
          <a:p>
            <a:pPr marL="0" indent="0"/>
            <a:r>
              <a:rPr lang="en-US" dirty="0"/>
              <a:t>Example: Where do I find Motor Voter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D554B7-8189-31C9-1D28-76EA880F4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16200" y="1116392"/>
            <a:ext cx="0" cy="16777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>
          <a:extLst>
            <a:ext uri="{FF2B5EF4-FFF2-40B4-BE49-F238E27FC236}">
              <a16:creationId xmlns:a16="http://schemas.microsoft.com/office/drawing/2014/main" id="{77AA61B7-9616-9007-478E-E169EF835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40">
            <a:extLst>
              <a:ext uri="{FF2B5EF4-FFF2-40B4-BE49-F238E27FC236}">
                <a16:creationId xmlns:a16="http://schemas.microsoft.com/office/drawing/2014/main" id="{4A9223B6-470D-958C-F1FD-78A21717B4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050" y="26139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Federal Law </a:t>
            </a:r>
            <a:endParaRPr dirty="0"/>
          </a:p>
        </p:txBody>
      </p:sp>
      <p:sp>
        <p:nvSpPr>
          <p:cNvPr id="647" name="Google Shape;647;p40">
            <a:extLst>
              <a:ext uri="{FF2B5EF4-FFF2-40B4-BE49-F238E27FC236}">
                <a16:creationId xmlns:a16="http://schemas.microsoft.com/office/drawing/2014/main" id="{ED025419-2DD5-FA54-4542-C0E5C8C97A29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-69850" y="905946"/>
            <a:ext cx="8667750" cy="3254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2 go to t</a:t>
            </a:r>
            <a:r>
              <a:rPr lang="en-US" dirty="0"/>
              <a:t>he</a:t>
            </a:r>
            <a:r>
              <a:rPr lang="en" dirty="0"/>
              <a:t> subtitle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Example: National Voter Registration Act is in Subtitle II Voting Assistance and Election Administration </a:t>
            </a:r>
            <a:endParaRPr dirty="0"/>
          </a:p>
        </p:txBody>
      </p:sp>
      <p:pic>
        <p:nvPicPr>
          <p:cNvPr id="3" name="Picture 2" descr="Image of the website containing the United States Code">
            <a:extLst>
              <a:ext uri="{FF2B5EF4-FFF2-40B4-BE49-F238E27FC236}">
                <a16:creationId xmlns:a16="http://schemas.microsoft.com/office/drawing/2014/main" id="{D3C4F5BA-D9CE-BFEA-E80C-65B78E3235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557" b="4525"/>
          <a:stretch>
            <a:fillRect/>
          </a:stretch>
        </p:blipFill>
        <p:spPr>
          <a:xfrm>
            <a:off x="279400" y="1468342"/>
            <a:ext cx="7213600" cy="341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2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>
          <a:extLst>
            <a:ext uri="{FF2B5EF4-FFF2-40B4-BE49-F238E27FC236}">
              <a16:creationId xmlns:a16="http://schemas.microsoft.com/office/drawing/2014/main" id="{79D5EF0A-90F8-CF7F-B07D-4D1B85035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40">
            <a:extLst>
              <a:ext uri="{FF2B5EF4-FFF2-40B4-BE49-F238E27FC236}">
                <a16:creationId xmlns:a16="http://schemas.microsoft.com/office/drawing/2014/main" id="{A711CBE6-199D-BBE6-792D-B7E42AF2B6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050" y="26139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Federal Law </a:t>
            </a:r>
            <a:endParaRPr dirty="0"/>
          </a:p>
        </p:txBody>
      </p:sp>
      <p:sp>
        <p:nvSpPr>
          <p:cNvPr id="647" name="Google Shape;647;p40">
            <a:extLst>
              <a:ext uri="{FF2B5EF4-FFF2-40B4-BE49-F238E27FC236}">
                <a16:creationId xmlns:a16="http://schemas.microsoft.com/office/drawing/2014/main" id="{B3454AE2-8A41-4EAA-ABC2-D5CD7F2A5B44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2035375" y="760436"/>
            <a:ext cx="4679550" cy="3254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3 go to t</a:t>
            </a:r>
            <a:r>
              <a:rPr lang="en-US" dirty="0"/>
              <a:t>he chapter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Example: National Voter Registration Act is Chapter 205</a:t>
            </a:r>
            <a:endParaRPr dirty="0"/>
          </a:p>
        </p:txBody>
      </p:sp>
      <p:pic>
        <p:nvPicPr>
          <p:cNvPr id="6" name="Picture 5" descr="Image of the website containing the United States Code">
            <a:extLst>
              <a:ext uri="{FF2B5EF4-FFF2-40B4-BE49-F238E27FC236}">
                <a16:creationId xmlns:a16="http://schemas.microsoft.com/office/drawing/2014/main" id="{A63AFB1C-72EC-5D30-2C51-164488795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7670"/>
            <a:ext cx="9144000" cy="396716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1D3D31-B1E2-FE55-5B8F-4A0201803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375150" y="1390650"/>
            <a:ext cx="946150" cy="1638300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762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>
          <a:extLst>
            <a:ext uri="{FF2B5EF4-FFF2-40B4-BE49-F238E27FC236}">
              <a16:creationId xmlns:a16="http://schemas.microsoft.com/office/drawing/2014/main" id="{7E8B9696-2ADF-7508-224D-E1814E688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40">
            <a:extLst>
              <a:ext uri="{FF2B5EF4-FFF2-40B4-BE49-F238E27FC236}">
                <a16:creationId xmlns:a16="http://schemas.microsoft.com/office/drawing/2014/main" id="{C2E2D390-F178-FE17-C1AC-E5303AA532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050" y="26139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Federal Law </a:t>
            </a:r>
            <a:endParaRPr dirty="0"/>
          </a:p>
        </p:txBody>
      </p:sp>
      <p:sp>
        <p:nvSpPr>
          <p:cNvPr id="647" name="Google Shape;647;p40">
            <a:extLst>
              <a:ext uri="{FF2B5EF4-FFF2-40B4-BE49-F238E27FC236}">
                <a16:creationId xmlns:a16="http://schemas.microsoft.com/office/drawing/2014/main" id="{3A16A259-C2E8-EE7D-03CB-1F79A76BC39D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2051450" y="834098"/>
            <a:ext cx="4679550" cy="3254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4 go to t</a:t>
            </a:r>
            <a:r>
              <a:rPr lang="en-US" dirty="0"/>
              <a:t>he chapter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Example: The motor voter law is Section 20504</a:t>
            </a:r>
            <a:endParaRPr dirty="0"/>
          </a:p>
        </p:txBody>
      </p:sp>
      <p:pic>
        <p:nvPicPr>
          <p:cNvPr id="3" name="Picture 2" descr="Image of the website containing the United States Code">
            <a:extLst>
              <a:ext uri="{FF2B5EF4-FFF2-40B4-BE49-F238E27FC236}">
                <a16:creationId xmlns:a16="http://schemas.microsoft.com/office/drawing/2014/main" id="{CADE494F-5B15-DCB3-B1C0-1C6356D21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75" y="1441878"/>
            <a:ext cx="8531950" cy="37016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1DEAC5-8AEB-A020-58E3-D8BA6A5375F7}"/>
              </a:ext>
            </a:extLst>
          </p:cNvPr>
          <p:cNvSpPr txBox="1"/>
          <p:nvPr/>
        </p:nvSpPr>
        <p:spPr>
          <a:xfrm>
            <a:off x="6299200" y="3238500"/>
            <a:ext cx="1521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Motor Voter</a:t>
            </a:r>
          </a:p>
        </p:txBody>
      </p:sp>
    </p:spTree>
    <p:extLst>
      <p:ext uri="{BB962C8B-B14F-4D97-AF65-F5344CB8AC3E}">
        <p14:creationId xmlns:p14="http://schemas.microsoft.com/office/powerpoint/2010/main" val="3827227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>
          <a:extLst>
            <a:ext uri="{FF2B5EF4-FFF2-40B4-BE49-F238E27FC236}">
              <a16:creationId xmlns:a16="http://schemas.microsoft.com/office/drawing/2014/main" id="{16660F9F-B46B-51C2-C32D-D730DB44F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40">
            <a:extLst>
              <a:ext uri="{FF2B5EF4-FFF2-40B4-BE49-F238E27FC236}">
                <a16:creationId xmlns:a16="http://schemas.microsoft.com/office/drawing/2014/main" id="{C67F6621-96DC-759A-AF85-3E2B654AB1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050" y="26139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Federal Law </a:t>
            </a:r>
            <a:endParaRPr dirty="0"/>
          </a:p>
        </p:txBody>
      </p:sp>
      <p:sp>
        <p:nvSpPr>
          <p:cNvPr id="647" name="Google Shape;647;p40">
            <a:extLst>
              <a:ext uri="{FF2B5EF4-FFF2-40B4-BE49-F238E27FC236}">
                <a16:creationId xmlns:a16="http://schemas.microsoft.com/office/drawing/2014/main" id="{DEFFBD1F-B69A-CB27-FA18-09AFD07195C1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2051450" y="834098"/>
            <a:ext cx="4679550" cy="3254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Step 4 go to t</a:t>
            </a:r>
            <a:r>
              <a:rPr lang="en-US" dirty="0"/>
              <a:t>he chapter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Example: National Voter Registration Act is Chapter 205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48600F-5A21-2F0E-249B-AB6DE5E31A9D}"/>
              </a:ext>
            </a:extLst>
          </p:cNvPr>
          <p:cNvSpPr txBox="1"/>
          <p:nvPr/>
        </p:nvSpPr>
        <p:spPr>
          <a:xfrm>
            <a:off x="6578600" y="3365500"/>
            <a:ext cx="1119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Motor Voter</a:t>
            </a:r>
          </a:p>
        </p:txBody>
      </p:sp>
      <p:pic>
        <p:nvPicPr>
          <p:cNvPr id="5" name="Picture 4" descr="Image of the website containing the United States Code">
            <a:extLst>
              <a:ext uri="{FF2B5EF4-FFF2-40B4-BE49-F238E27FC236}">
                <a16:creationId xmlns:a16="http://schemas.microsoft.com/office/drawing/2014/main" id="{378B73A1-F2C5-397E-481A-5CAA78535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50" y="1476375"/>
            <a:ext cx="69850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21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>
          <a:extLst>
            <a:ext uri="{FF2B5EF4-FFF2-40B4-BE49-F238E27FC236}">
              <a16:creationId xmlns:a16="http://schemas.microsoft.com/office/drawing/2014/main" id="{F6EAE6F5-A439-DC4E-D5C6-57D1F1975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40">
            <a:extLst>
              <a:ext uri="{FF2B5EF4-FFF2-40B4-BE49-F238E27FC236}">
                <a16:creationId xmlns:a16="http://schemas.microsoft.com/office/drawing/2014/main" id="{9ECB88D3-FF69-7FBF-61D1-76988BD6BE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2050" y="26139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Finding Federal Law </a:t>
            </a:r>
            <a:endParaRPr dirty="0"/>
          </a:p>
        </p:txBody>
      </p:sp>
      <p:pic>
        <p:nvPicPr>
          <p:cNvPr id="15" name="Picture 14" descr="Image of the website containing the United States Code">
            <a:extLst>
              <a:ext uri="{FF2B5EF4-FFF2-40B4-BE49-F238E27FC236}">
                <a16:creationId xmlns:a16="http://schemas.microsoft.com/office/drawing/2014/main" id="{729B8D95-E49C-EADA-4BD8-5455629354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967"/>
          <a:stretch>
            <a:fillRect/>
          </a:stretch>
        </p:blipFill>
        <p:spPr>
          <a:xfrm>
            <a:off x="516800" y="1333469"/>
            <a:ext cx="7239000" cy="3149857"/>
          </a:xfrm>
          <a:prstGeom prst="rect">
            <a:avLst/>
          </a:prstGeom>
        </p:spPr>
      </p:pic>
      <p:sp>
        <p:nvSpPr>
          <p:cNvPr id="16" name="Google Shape;647;p40">
            <a:extLst>
              <a:ext uri="{FF2B5EF4-FFF2-40B4-BE49-F238E27FC236}">
                <a16:creationId xmlns:a16="http://schemas.microsoft.com/office/drawing/2014/main" id="{04FA6267-FFF7-29BC-2E2E-9C38C33162B1}"/>
              </a:ext>
            </a:extLst>
          </p:cNvPr>
          <p:cNvSpPr txBox="1">
            <a:spLocks/>
          </p:cNvSpPr>
          <p:nvPr/>
        </p:nvSpPr>
        <p:spPr>
          <a:xfrm>
            <a:off x="2172100" y="834098"/>
            <a:ext cx="3695300" cy="325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marL="0" indent="0"/>
            <a:r>
              <a:rPr lang="en-US" dirty="0"/>
              <a:t>Search Bar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11879BA-C61C-3464-AD51-A73F94971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60650" y="773492"/>
            <a:ext cx="0" cy="16777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330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57"/>
          <p:cNvSpPr txBox="1">
            <a:spLocks noGrp="1"/>
          </p:cNvSpPr>
          <p:nvPr>
            <p:ph type="body" idx="1"/>
          </p:nvPr>
        </p:nvSpPr>
        <p:spPr>
          <a:xfrm>
            <a:off x="951733" y="1044160"/>
            <a:ext cx="5980883" cy="14715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-US" dirty="0">
                <a:solidFill>
                  <a:schemeClr val="dk1"/>
                </a:solidFill>
              </a:rPr>
              <a:t>Go to the guidebook</a:t>
            </a:r>
          </a:p>
          <a:p>
            <a:pPr marL="285750" indent="-285750"/>
            <a:r>
              <a:rPr lang="en-US" dirty="0"/>
              <a:t>Go to the form</a:t>
            </a:r>
          </a:p>
          <a:p>
            <a:pPr marL="285750" indent="-285750"/>
            <a:r>
              <a:rPr lang="en-US"/>
              <a:t>Use Google to </a:t>
            </a:r>
            <a:r>
              <a:rPr lang="en-US" dirty="0"/>
              <a:t>get you started and then check the official website</a:t>
            </a:r>
          </a:p>
        </p:txBody>
      </p:sp>
      <p:grpSp>
        <p:nvGrpSpPr>
          <p:cNvPr id="1425" name="Google Shape;1425;p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850313">
            <a:off x="352112" y="1006459"/>
            <a:ext cx="616739" cy="668603"/>
            <a:chOff x="7511392" y="307000"/>
            <a:chExt cx="863570" cy="936192"/>
          </a:xfrm>
        </p:grpSpPr>
        <p:sp>
          <p:nvSpPr>
            <p:cNvPr id="1426" name="Google Shape;1426;p57"/>
            <p:cNvSpPr/>
            <p:nvPr/>
          </p:nvSpPr>
          <p:spPr>
            <a:xfrm>
              <a:off x="7927457" y="838406"/>
              <a:ext cx="447505" cy="404786"/>
            </a:xfrm>
            <a:custGeom>
              <a:avLst/>
              <a:gdLst/>
              <a:ahLst/>
              <a:cxnLst/>
              <a:rect l="l" t="t" r="r" b="b"/>
              <a:pathLst>
                <a:path w="5552" h="5022" extrusionOk="0">
                  <a:moveTo>
                    <a:pt x="2386" y="1"/>
                  </a:moveTo>
                  <a:cubicBezTo>
                    <a:pt x="2386" y="7"/>
                    <a:pt x="1" y="2159"/>
                    <a:pt x="1342" y="4353"/>
                  </a:cubicBezTo>
                  <a:cubicBezTo>
                    <a:pt x="1342" y="4353"/>
                    <a:pt x="2052" y="5021"/>
                    <a:pt x="3210" y="5021"/>
                  </a:cubicBezTo>
                  <a:cubicBezTo>
                    <a:pt x="3863" y="5021"/>
                    <a:pt x="4659" y="4809"/>
                    <a:pt x="5551" y="4144"/>
                  </a:cubicBezTo>
                  <a:cubicBezTo>
                    <a:pt x="5551" y="4144"/>
                    <a:pt x="3280" y="3125"/>
                    <a:pt x="23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7"/>
            <p:cNvSpPr/>
            <p:nvPr/>
          </p:nvSpPr>
          <p:spPr>
            <a:xfrm>
              <a:off x="7511392" y="307000"/>
              <a:ext cx="787164" cy="882356"/>
            </a:xfrm>
            <a:custGeom>
              <a:avLst/>
              <a:gdLst/>
              <a:ahLst/>
              <a:cxnLst/>
              <a:rect l="l" t="t" r="r" b="b"/>
              <a:pathLst>
                <a:path w="9766" h="10947" extrusionOk="0">
                  <a:moveTo>
                    <a:pt x="7989" y="0"/>
                  </a:moveTo>
                  <a:cubicBezTo>
                    <a:pt x="7989" y="0"/>
                    <a:pt x="0" y="3476"/>
                    <a:pt x="6504" y="10946"/>
                  </a:cubicBezTo>
                  <a:cubicBezTo>
                    <a:pt x="6504" y="10946"/>
                    <a:pt x="5473" y="8436"/>
                    <a:pt x="9766" y="6141"/>
                  </a:cubicBezTo>
                  <a:cubicBezTo>
                    <a:pt x="9766" y="6141"/>
                    <a:pt x="7917" y="2880"/>
                    <a:pt x="79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DFFCB03-F5DF-17E7-7AAB-5CC049BBA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 cheat sheet or a shortcut?</a:t>
            </a:r>
          </a:p>
        </p:txBody>
      </p:sp>
      <p:grpSp>
        <p:nvGrpSpPr>
          <p:cNvPr id="1431" name="Google Shape;1431;p57" descr="Cartoon image of a woman"/>
          <p:cNvGrpSpPr/>
          <p:nvPr/>
        </p:nvGrpSpPr>
        <p:grpSpPr>
          <a:xfrm>
            <a:off x="6072953" y="1348603"/>
            <a:ext cx="2355944" cy="3911747"/>
            <a:chOff x="6072953" y="1348603"/>
            <a:chExt cx="2355944" cy="3911747"/>
          </a:xfrm>
        </p:grpSpPr>
        <p:grpSp>
          <p:nvGrpSpPr>
            <p:cNvPr id="1432" name="Google Shape;1432;p57"/>
            <p:cNvGrpSpPr/>
            <p:nvPr/>
          </p:nvGrpSpPr>
          <p:grpSpPr>
            <a:xfrm>
              <a:off x="6292927" y="1762715"/>
              <a:ext cx="664633" cy="664286"/>
              <a:chOff x="6212418" y="1482331"/>
              <a:chExt cx="627249" cy="626921"/>
            </a:xfrm>
          </p:grpSpPr>
          <p:sp>
            <p:nvSpPr>
              <p:cNvPr id="1433" name="Google Shape;1433;p57"/>
              <p:cNvSpPr/>
              <p:nvPr/>
            </p:nvSpPr>
            <p:spPr>
              <a:xfrm>
                <a:off x="6212418" y="1482331"/>
                <a:ext cx="627249" cy="62080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7702" extrusionOk="0">
                    <a:moveTo>
                      <a:pt x="6112" y="1623"/>
                    </a:moveTo>
                    <a:cubicBezTo>
                      <a:pt x="6112" y="1623"/>
                      <a:pt x="6112" y="1623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12" y="1623"/>
                      <a:pt x="6112" y="1623"/>
                    </a:cubicBezTo>
                    <a:close/>
                    <a:moveTo>
                      <a:pt x="1032" y="1"/>
                    </a:moveTo>
                    <a:cubicBezTo>
                      <a:pt x="1032" y="1"/>
                      <a:pt x="1" y="4037"/>
                      <a:pt x="1909" y="6207"/>
                    </a:cubicBezTo>
                    <a:cubicBezTo>
                      <a:pt x="1909" y="6207"/>
                      <a:pt x="3569" y="7701"/>
                      <a:pt x="5835" y="7701"/>
                    </a:cubicBezTo>
                    <a:cubicBezTo>
                      <a:pt x="6447" y="7701"/>
                      <a:pt x="7102" y="7592"/>
                      <a:pt x="7781" y="7316"/>
                    </a:cubicBezTo>
                    <a:cubicBezTo>
                      <a:pt x="7781" y="7316"/>
                      <a:pt x="5635" y="6499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09" y="1623"/>
                      <a:pt x="6104" y="1623"/>
                    </a:cubicBezTo>
                    <a:cubicBezTo>
                      <a:pt x="5980" y="1623"/>
                      <a:pt x="4400" y="1465"/>
                      <a:pt x="10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57"/>
              <p:cNvSpPr/>
              <p:nvPr/>
            </p:nvSpPr>
            <p:spPr>
              <a:xfrm>
                <a:off x="6365722" y="1881228"/>
                <a:ext cx="473459" cy="228024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2829" extrusionOk="0">
                    <a:moveTo>
                      <a:pt x="5873" y="2367"/>
                    </a:moveTo>
                    <a:cubicBezTo>
                      <a:pt x="5872" y="2368"/>
                      <a:pt x="5870" y="2368"/>
                      <a:pt x="5869" y="2369"/>
                    </a:cubicBezTo>
                    <a:lnTo>
                      <a:pt x="5869" y="2369"/>
                    </a:lnTo>
                    <a:cubicBezTo>
                      <a:pt x="5872" y="2368"/>
                      <a:pt x="5874" y="2368"/>
                      <a:pt x="5873" y="2367"/>
                    </a:cubicBezTo>
                    <a:close/>
                    <a:moveTo>
                      <a:pt x="2141" y="0"/>
                    </a:moveTo>
                    <a:cubicBezTo>
                      <a:pt x="2141" y="0"/>
                      <a:pt x="1496" y="1415"/>
                      <a:pt x="546" y="1415"/>
                    </a:cubicBezTo>
                    <a:cubicBezTo>
                      <a:pt x="373" y="1415"/>
                      <a:pt x="191" y="1368"/>
                      <a:pt x="1" y="1258"/>
                    </a:cubicBezTo>
                    <a:lnTo>
                      <a:pt x="1" y="1258"/>
                    </a:lnTo>
                    <a:cubicBezTo>
                      <a:pt x="1" y="1258"/>
                      <a:pt x="1394" y="2828"/>
                      <a:pt x="3689" y="2828"/>
                    </a:cubicBezTo>
                    <a:cubicBezTo>
                      <a:pt x="4346" y="2828"/>
                      <a:pt x="5076" y="2700"/>
                      <a:pt x="5869" y="2369"/>
                    </a:cubicBezTo>
                    <a:lnTo>
                      <a:pt x="5869" y="2369"/>
                    </a:lnTo>
                    <a:cubicBezTo>
                      <a:pt x="5850" y="2374"/>
                      <a:pt x="5766" y="2386"/>
                      <a:pt x="5633" y="2386"/>
                    </a:cubicBezTo>
                    <a:cubicBezTo>
                      <a:pt x="5034" y="2386"/>
                      <a:pt x="3434" y="215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5" name="Google Shape;1435;p57"/>
            <p:cNvGrpSpPr/>
            <p:nvPr/>
          </p:nvGrpSpPr>
          <p:grpSpPr>
            <a:xfrm>
              <a:off x="7056977" y="1348603"/>
              <a:ext cx="1371920" cy="3911747"/>
              <a:chOff x="7056977" y="1297778"/>
              <a:chExt cx="1371920" cy="3911747"/>
            </a:xfrm>
          </p:grpSpPr>
          <p:sp>
            <p:nvSpPr>
              <p:cNvPr id="1436" name="Google Shape;1436;p57"/>
              <p:cNvSpPr/>
              <p:nvPr/>
            </p:nvSpPr>
            <p:spPr>
              <a:xfrm>
                <a:off x="7585796" y="2328023"/>
                <a:ext cx="500382" cy="835275"/>
              </a:xfrm>
              <a:custGeom>
                <a:avLst/>
                <a:gdLst/>
                <a:ahLst/>
                <a:cxnLst/>
                <a:rect l="l" t="t" r="r" b="b"/>
                <a:pathLst>
                  <a:path w="5754" h="9605" extrusionOk="0">
                    <a:moveTo>
                      <a:pt x="2971" y="1"/>
                    </a:moveTo>
                    <a:cubicBezTo>
                      <a:pt x="1988" y="1"/>
                      <a:pt x="1118" y="148"/>
                      <a:pt x="406" y="340"/>
                    </a:cubicBezTo>
                    <a:lnTo>
                      <a:pt x="6" y="2987"/>
                    </a:lnTo>
                    <a:cubicBezTo>
                      <a:pt x="0" y="2987"/>
                      <a:pt x="0" y="7297"/>
                      <a:pt x="763" y="9605"/>
                    </a:cubicBezTo>
                    <a:lnTo>
                      <a:pt x="4388" y="3052"/>
                    </a:lnTo>
                    <a:lnTo>
                      <a:pt x="5754" y="399"/>
                    </a:lnTo>
                    <a:cubicBezTo>
                      <a:pt x="4760" y="111"/>
                      <a:pt x="3823" y="1"/>
                      <a:pt x="29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57"/>
              <p:cNvSpPr/>
              <p:nvPr/>
            </p:nvSpPr>
            <p:spPr>
              <a:xfrm>
                <a:off x="7243598" y="2358547"/>
                <a:ext cx="1039115" cy="130652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15024" extrusionOk="0">
                    <a:moveTo>
                      <a:pt x="4323" y="1"/>
                    </a:moveTo>
                    <a:cubicBezTo>
                      <a:pt x="2981" y="346"/>
                      <a:pt x="2165" y="609"/>
                      <a:pt x="2165" y="609"/>
                    </a:cubicBezTo>
                    <a:lnTo>
                      <a:pt x="2093" y="1062"/>
                    </a:lnTo>
                    <a:lnTo>
                      <a:pt x="1819" y="2922"/>
                    </a:lnTo>
                    <a:cubicBezTo>
                      <a:pt x="454" y="4669"/>
                      <a:pt x="48" y="5682"/>
                      <a:pt x="30" y="6189"/>
                    </a:cubicBezTo>
                    <a:cubicBezTo>
                      <a:pt x="0" y="7334"/>
                      <a:pt x="1306" y="8347"/>
                      <a:pt x="1306" y="8347"/>
                    </a:cubicBezTo>
                    <a:lnTo>
                      <a:pt x="1431" y="12717"/>
                    </a:lnTo>
                    <a:lnTo>
                      <a:pt x="1479" y="14208"/>
                    </a:lnTo>
                    <a:cubicBezTo>
                      <a:pt x="3057" y="14823"/>
                      <a:pt x="4473" y="15024"/>
                      <a:pt x="5648" y="15024"/>
                    </a:cubicBezTo>
                    <a:cubicBezTo>
                      <a:pt x="7857" y="15024"/>
                      <a:pt x="9218" y="14315"/>
                      <a:pt x="9218" y="14315"/>
                    </a:cubicBezTo>
                    <a:cubicBezTo>
                      <a:pt x="9265" y="14041"/>
                      <a:pt x="9313" y="13749"/>
                      <a:pt x="9379" y="13457"/>
                    </a:cubicBezTo>
                    <a:cubicBezTo>
                      <a:pt x="10070" y="10112"/>
                      <a:pt x="11948" y="5879"/>
                      <a:pt x="11948" y="5879"/>
                    </a:cubicBezTo>
                    <a:lnTo>
                      <a:pt x="11948" y="960"/>
                    </a:lnTo>
                    <a:cubicBezTo>
                      <a:pt x="11245" y="549"/>
                      <a:pt x="10422" y="257"/>
                      <a:pt x="9701" y="60"/>
                    </a:cubicBezTo>
                    <a:lnTo>
                      <a:pt x="8019" y="2624"/>
                    </a:lnTo>
                    <a:lnTo>
                      <a:pt x="4687" y="8538"/>
                    </a:lnTo>
                    <a:cubicBezTo>
                      <a:pt x="3935" y="6237"/>
                      <a:pt x="4227" y="2666"/>
                      <a:pt x="4227" y="2666"/>
                    </a:cubicBezTo>
                    <a:lnTo>
                      <a:pt x="432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57"/>
              <p:cNvSpPr/>
              <p:nvPr/>
            </p:nvSpPr>
            <p:spPr>
              <a:xfrm>
                <a:off x="7430742" y="2356982"/>
                <a:ext cx="761705" cy="871625"/>
              </a:xfrm>
              <a:custGeom>
                <a:avLst/>
                <a:gdLst/>
                <a:ahLst/>
                <a:cxnLst/>
                <a:rect l="l" t="t" r="r" b="b"/>
                <a:pathLst>
                  <a:path w="8759" h="10023" extrusionOk="0">
                    <a:moveTo>
                      <a:pt x="2171" y="1"/>
                    </a:moveTo>
                    <a:lnTo>
                      <a:pt x="2171" y="1"/>
                    </a:lnTo>
                    <a:cubicBezTo>
                      <a:pt x="1777" y="102"/>
                      <a:pt x="1432" y="174"/>
                      <a:pt x="1134" y="287"/>
                    </a:cubicBezTo>
                    <a:lnTo>
                      <a:pt x="1" y="3727"/>
                    </a:lnTo>
                    <a:lnTo>
                      <a:pt x="996" y="3906"/>
                    </a:lnTo>
                    <a:lnTo>
                      <a:pt x="13" y="4609"/>
                    </a:lnTo>
                    <a:cubicBezTo>
                      <a:pt x="13" y="4609"/>
                      <a:pt x="1187" y="8139"/>
                      <a:pt x="2487" y="10023"/>
                    </a:cubicBezTo>
                    <a:cubicBezTo>
                      <a:pt x="2487" y="10023"/>
                      <a:pt x="6457" y="6744"/>
                      <a:pt x="7447" y="5003"/>
                    </a:cubicBezTo>
                    <a:lnTo>
                      <a:pt x="6291" y="4108"/>
                    </a:lnTo>
                    <a:lnTo>
                      <a:pt x="7859" y="4073"/>
                    </a:lnTo>
                    <a:lnTo>
                      <a:pt x="8759" y="502"/>
                    </a:lnTo>
                    <a:cubicBezTo>
                      <a:pt x="8341" y="323"/>
                      <a:pt x="7930" y="180"/>
                      <a:pt x="7531" y="60"/>
                    </a:cubicBezTo>
                    <a:lnTo>
                      <a:pt x="5861" y="2624"/>
                    </a:lnTo>
                    <a:lnTo>
                      <a:pt x="2535" y="8544"/>
                    </a:lnTo>
                    <a:cubicBezTo>
                      <a:pt x="1783" y="6237"/>
                      <a:pt x="2075" y="2672"/>
                      <a:pt x="2075" y="2672"/>
                    </a:cubicBezTo>
                    <a:lnTo>
                      <a:pt x="21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57"/>
              <p:cNvSpPr/>
              <p:nvPr/>
            </p:nvSpPr>
            <p:spPr>
              <a:xfrm>
                <a:off x="7244120" y="2451858"/>
                <a:ext cx="1038593" cy="1076944"/>
              </a:xfrm>
              <a:custGeom>
                <a:avLst/>
                <a:gdLst/>
                <a:ahLst/>
                <a:cxnLst/>
                <a:rect l="l" t="t" r="r" b="b"/>
                <a:pathLst>
                  <a:path w="11943" h="12384" extrusionOk="0">
                    <a:moveTo>
                      <a:pt x="2099" y="1"/>
                    </a:moveTo>
                    <a:lnTo>
                      <a:pt x="1819" y="1855"/>
                    </a:lnTo>
                    <a:cubicBezTo>
                      <a:pt x="460" y="3608"/>
                      <a:pt x="48" y="4621"/>
                      <a:pt x="30" y="5128"/>
                    </a:cubicBezTo>
                    <a:cubicBezTo>
                      <a:pt x="0" y="6267"/>
                      <a:pt x="1306" y="7280"/>
                      <a:pt x="1306" y="7280"/>
                    </a:cubicBezTo>
                    <a:lnTo>
                      <a:pt x="1431" y="11656"/>
                    </a:lnTo>
                    <a:cubicBezTo>
                      <a:pt x="1505" y="11658"/>
                      <a:pt x="1580" y="11659"/>
                      <a:pt x="1657" y="11659"/>
                    </a:cubicBezTo>
                    <a:cubicBezTo>
                      <a:pt x="2670" y="11659"/>
                      <a:pt x="3897" y="11504"/>
                      <a:pt x="5283" y="10983"/>
                    </a:cubicBezTo>
                    <a:cubicBezTo>
                      <a:pt x="6964" y="11883"/>
                      <a:pt x="8377" y="12253"/>
                      <a:pt x="9373" y="12384"/>
                    </a:cubicBezTo>
                    <a:cubicBezTo>
                      <a:pt x="10064" y="9039"/>
                      <a:pt x="11942" y="4806"/>
                      <a:pt x="11942" y="4806"/>
                    </a:cubicBezTo>
                    <a:lnTo>
                      <a:pt x="11942" y="406"/>
                    </a:lnTo>
                    <a:cubicBezTo>
                      <a:pt x="11893" y="371"/>
                      <a:pt x="11858" y="352"/>
                      <a:pt x="11838" y="352"/>
                    </a:cubicBezTo>
                    <a:cubicBezTo>
                      <a:pt x="11831" y="352"/>
                      <a:pt x="11826" y="354"/>
                      <a:pt x="11823" y="358"/>
                    </a:cubicBezTo>
                    <a:cubicBezTo>
                      <a:pt x="11802" y="353"/>
                      <a:pt x="11781" y="350"/>
                      <a:pt x="11759" y="350"/>
                    </a:cubicBezTo>
                    <a:cubicBezTo>
                      <a:pt x="10577" y="350"/>
                      <a:pt x="9599" y="8896"/>
                      <a:pt x="9599" y="8896"/>
                    </a:cubicBezTo>
                    <a:lnTo>
                      <a:pt x="5110" y="7817"/>
                    </a:lnTo>
                    <a:cubicBezTo>
                      <a:pt x="4949" y="8008"/>
                      <a:pt x="4710" y="8383"/>
                      <a:pt x="4520" y="8842"/>
                    </a:cubicBezTo>
                    <a:lnTo>
                      <a:pt x="2296" y="8485"/>
                    </a:lnTo>
                    <a:lnTo>
                      <a:pt x="2338" y="4281"/>
                    </a:lnTo>
                    <a:lnTo>
                      <a:pt x="2105" y="1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57"/>
              <p:cNvSpPr/>
              <p:nvPr/>
            </p:nvSpPr>
            <p:spPr>
              <a:xfrm>
                <a:off x="7088022" y="2411420"/>
                <a:ext cx="365156" cy="972241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11180" extrusionOk="0">
                    <a:moveTo>
                      <a:pt x="3966" y="1"/>
                    </a:moveTo>
                    <a:cubicBezTo>
                      <a:pt x="3966" y="1"/>
                      <a:pt x="2332" y="454"/>
                      <a:pt x="1163" y="5015"/>
                    </a:cubicBezTo>
                    <a:cubicBezTo>
                      <a:pt x="1" y="9558"/>
                      <a:pt x="347" y="11018"/>
                      <a:pt x="746" y="11179"/>
                    </a:cubicBezTo>
                    <a:cubicBezTo>
                      <a:pt x="2946" y="9892"/>
                      <a:pt x="4162" y="8491"/>
                      <a:pt x="4162" y="8491"/>
                    </a:cubicBezTo>
                    <a:lnTo>
                      <a:pt x="4198" y="4287"/>
                    </a:lnTo>
                    <a:lnTo>
                      <a:pt x="39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57"/>
              <p:cNvSpPr/>
              <p:nvPr/>
            </p:nvSpPr>
            <p:spPr>
              <a:xfrm>
                <a:off x="7056977" y="3594023"/>
                <a:ext cx="1371920" cy="1615502"/>
              </a:xfrm>
              <a:custGeom>
                <a:avLst/>
                <a:gdLst/>
                <a:ahLst/>
                <a:cxnLst/>
                <a:rect l="l" t="t" r="r" b="b"/>
                <a:pathLst>
                  <a:path w="15776" h="18577" extrusionOk="0">
                    <a:moveTo>
                      <a:pt x="3631" y="1"/>
                    </a:moveTo>
                    <a:cubicBezTo>
                      <a:pt x="3631" y="1"/>
                      <a:pt x="0" y="5772"/>
                      <a:pt x="3554" y="18113"/>
                    </a:cubicBezTo>
                    <a:cubicBezTo>
                      <a:pt x="3554" y="18113"/>
                      <a:pt x="4733" y="18577"/>
                      <a:pt x="7916" y="18577"/>
                    </a:cubicBezTo>
                    <a:cubicBezTo>
                      <a:pt x="9507" y="18577"/>
                      <a:pt x="11600" y="18461"/>
                      <a:pt x="14297" y="18113"/>
                    </a:cubicBezTo>
                    <a:cubicBezTo>
                      <a:pt x="14297" y="18113"/>
                      <a:pt x="15775" y="6136"/>
                      <a:pt x="11376" y="108"/>
                    </a:cubicBezTo>
                    <a:lnTo>
                      <a:pt x="363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57"/>
              <p:cNvSpPr/>
              <p:nvPr/>
            </p:nvSpPr>
            <p:spPr>
              <a:xfrm>
                <a:off x="7100458" y="3149732"/>
                <a:ext cx="773705" cy="275845"/>
              </a:xfrm>
              <a:custGeom>
                <a:avLst/>
                <a:gdLst/>
                <a:ahLst/>
                <a:cxnLst/>
                <a:rect l="l" t="t" r="r" b="b"/>
                <a:pathLst>
                  <a:path w="8897" h="3172" extrusionOk="0">
                    <a:moveTo>
                      <a:pt x="4019" y="1"/>
                    </a:moveTo>
                    <a:cubicBezTo>
                      <a:pt x="4019" y="1"/>
                      <a:pt x="1" y="1"/>
                      <a:pt x="597" y="2689"/>
                    </a:cubicBezTo>
                    <a:cubicBezTo>
                      <a:pt x="811" y="2770"/>
                      <a:pt x="1848" y="3171"/>
                      <a:pt x="3420" y="3171"/>
                    </a:cubicBezTo>
                    <a:cubicBezTo>
                      <a:pt x="4866" y="3171"/>
                      <a:pt x="6765" y="2832"/>
                      <a:pt x="8896" y="1592"/>
                    </a:cubicBezTo>
                    <a:lnTo>
                      <a:pt x="8372" y="698"/>
                    </a:lnTo>
                    <a:lnTo>
                      <a:pt x="401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57"/>
              <p:cNvSpPr/>
              <p:nvPr/>
            </p:nvSpPr>
            <p:spPr>
              <a:xfrm>
                <a:off x="7449960" y="3149732"/>
                <a:ext cx="424203" cy="239060"/>
              </a:xfrm>
              <a:custGeom>
                <a:avLst/>
                <a:gdLst/>
                <a:ahLst/>
                <a:cxnLst/>
                <a:rect l="l" t="t" r="r" b="b"/>
                <a:pathLst>
                  <a:path w="4878" h="2749" extrusionOk="0">
                    <a:moveTo>
                      <a:pt x="0" y="1"/>
                    </a:moveTo>
                    <a:cubicBezTo>
                      <a:pt x="0" y="1"/>
                      <a:pt x="1640" y="1527"/>
                      <a:pt x="2254" y="2749"/>
                    </a:cubicBezTo>
                    <a:cubicBezTo>
                      <a:pt x="3089" y="2505"/>
                      <a:pt x="3709" y="2278"/>
                      <a:pt x="4877" y="1604"/>
                    </a:cubicBezTo>
                    <a:lnTo>
                      <a:pt x="4353" y="69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57"/>
              <p:cNvSpPr/>
              <p:nvPr/>
            </p:nvSpPr>
            <p:spPr>
              <a:xfrm>
                <a:off x="7375781" y="3069987"/>
                <a:ext cx="308108" cy="200101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2301" extrusionOk="0">
                    <a:moveTo>
                      <a:pt x="1447" y="1"/>
                    </a:moveTo>
                    <a:cubicBezTo>
                      <a:pt x="52" y="1"/>
                      <a:pt x="1" y="1031"/>
                      <a:pt x="1" y="1031"/>
                    </a:cubicBezTo>
                    <a:cubicBezTo>
                      <a:pt x="710" y="1627"/>
                      <a:pt x="2290" y="1871"/>
                      <a:pt x="2910" y="2301"/>
                    </a:cubicBezTo>
                    <a:cubicBezTo>
                      <a:pt x="3339" y="1365"/>
                      <a:pt x="3542" y="500"/>
                      <a:pt x="3542" y="500"/>
                    </a:cubicBezTo>
                    <a:cubicBezTo>
                      <a:pt x="2628" y="135"/>
                      <a:pt x="1950" y="1"/>
                      <a:pt x="1447" y="1"/>
                    </a:cubicBezTo>
                    <a:close/>
                  </a:path>
                </a:pathLst>
              </a:custGeom>
              <a:solidFill>
                <a:srgbClr val="FFAA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57"/>
              <p:cNvSpPr/>
              <p:nvPr/>
            </p:nvSpPr>
            <p:spPr>
              <a:xfrm>
                <a:off x="7570229" y="3089554"/>
                <a:ext cx="121921" cy="208014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2392" extrusionOk="0">
                    <a:moveTo>
                      <a:pt x="776" y="1"/>
                    </a:moveTo>
                    <a:cubicBezTo>
                      <a:pt x="776" y="1"/>
                      <a:pt x="0" y="633"/>
                      <a:pt x="0" y="1962"/>
                    </a:cubicBezTo>
                    <a:cubicBezTo>
                      <a:pt x="215" y="2111"/>
                      <a:pt x="436" y="2255"/>
                      <a:pt x="638" y="2392"/>
                    </a:cubicBezTo>
                    <a:cubicBezTo>
                      <a:pt x="919" y="1289"/>
                      <a:pt x="1223" y="627"/>
                      <a:pt x="1402" y="120"/>
                    </a:cubicBezTo>
                    <a:lnTo>
                      <a:pt x="77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57"/>
              <p:cNvSpPr/>
              <p:nvPr/>
            </p:nvSpPr>
            <p:spPr>
              <a:xfrm>
                <a:off x="7612232" y="2441335"/>
                <a:ext cx="781880" cy="1053812"/>
              </a:xfrm>
              <a:custGeom>
                <a:avLst/>
                <a:gdLst/>
                <a:ahLst/>
                <a:cxnLst/>
                <a:rect l="l" t="t" r="r" b="b"/>
                <a:pathLst>
                  <a:path w="8991" h="12118" extrusionOk="0">
                    <a:moveTo>
                      <a:pt x="7646" y="0"/>
                    </a:moveTo>
                    <a:cubicBezTo>
                      <a:pt x="6462" y="0"/>
                      <a:pt x="5444" y="8546"/>
                      <a:pt x="5444" y="8546"/>
                    </a:cubicBezTo>
                    <a:lnTo>
                      <a:pt x="948" y="7467"/>
                    </a:lnTo>
                    <a:cubicBezTo>
                      <a:pt x="638" y="7854"/>
                      <a:pt x="0" y="8933"/>
                      <a:pt x="60" y="10019"/>
                    </a:cubicBezTo>
                    <a:cubicBezTo>
                      <a:pt x="2963" y="11888"/>
                      <a:pt x="5269" y="12118"/>
                      <a:pt x="6229" y="12118"/>
                    </a:cubicBezTo>
                    <a:cubicBezTo>
                      <a:pt x="6543" y="12118"/>
                      <a:pt x="6714" y="12093"/>
                      <a:pt x="6714" y="12093"/>
                    </a:cubicBezTo>
                    <a:cubicBezTo>
                      <a:pt x="6714" y="12093"/>
                      <a:pt x="6722" y="12095"/>
                      <a:pt x="6739" y="12095"/>
                    </a:cubicBezTo>
                    <a:cubicBezTo>
                      <a:pt x="6933" y="12095"/>
                      <a:pt x="8195" y="11882"/>
                      <a:pt x="8580" y="6418"/>
                    </a:cubicBezTo>
                    <a:cubicBezTo>
                      <a:pt x="8991" y="509"/>
                      <a:pt x="7709" y="8"/>
                      <a:pt x="7709" y="8"/>
                    </a:cubicBezTo>
                    <a:cubicBezTo>
                      <a:pt x="7688" y="3"/>
                      <a:pt x="7667" y="0"/>
                      <a:pt x="76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57"/>
              <p:cNvSpPr/>
              <p:nvPr/>
            </p:nvSpPr>
            <p:spPr>
              <a:xfrm>
                <a:off x="7944081" y="3025549"/>
                <a:ext cx="308369" cy="207666"/>
              </a:xfrm>
              <a:custGeom>
                <a:avLst/>
                <a:gdLst/>
                <a:ahLst/>
                <a:cxnLst/>
                <a:rect l="l" t="t" r="r" b="b"/>
                <a:pathLst>
                  <a:path w="3546" h="2388" extrusionOk="0">
                    <a:moveTo>
                      <a:pt x="3072" y="0"/>
                    </a:moveTo>
                    <a:cubicBezTo>
                      <a:pt x="2686" y="0"/>
                      <a:pt x="2040" y="346"/>
                      <a:pt x="1771" y="457"/>
                    </a:cubicBezTo>
                    <a:cubicBezTo>
                      <a:pt x="1431" y="600"/>
                      <a:pt x="0" y="1452"/>
                      <a:pt x="0" y="1452"/>
                    </a:cubicBezTo>
                    <a:lnTo>
                      <a:pt x="1491" y="1816"/>
                    </a:lnTo>
                    <a:cubicBezTo>
                      <a:pt x="1491" y="1816"/>
                      <a:pt x="1592" y="1816"/>
                      <a:pt x="1789" y="1917"/>
                    </a:cubicBezTo>
                    <a:cubicBezTo>
                      <a:pt x="1927" y="1989"/>
                      <a:pt x="2650" y="2388"/>
                      <a:pt x="2924" y="2388"/>
                    </a:cubicBezTo>
                    <a:cubicBezTo>
                      <a:pt x="2991" y="2388"/>
                      <a:pt x="3031" y="2364"/>
                      <a:pt x="3029" y="2305"/>
                    </a:cubicBezTo>
                    <a:cubicBezTo>
                      <a:pt x="3011" y="2007"/>
                      <a:pt x="2290" y="1667"/>
                      <a:pt x="2289" y="1667"/>
                    </a:cubicBezTo>
                    <a:lnTo>
                      <a:pt x="2289" y="1667"/>
                    </a:lnTo>
                    <a:cubicBezTo>
                      <a:pt x="2290" y="1667"/>
                      <a:pt x="2789" y="1844"/>
                      <a:pt x="3088" y="1844"/>
                    </a:cubicBezTo>
                    <a:cubicBezTo>
                      <a:pt x="3203" y="1844"/>
                      <a:pt x="3288" y="1818"/>
                      <a:pt x="3303" y="1744"/>
                    </a:cubicBezTo>
                    <a:cubicBezTo>
                      <a:pt x="3369" y="1411"/>
                      <a:pt x="2462" y="1285"/>
                      <a:pt x="2462" y="1285"/>
                    </a:cubicBezTo>
                    <a:lnTo>
                      <a:pt x="2462" y="1285"/>
                    </a:lnTo>
                    <a:cubicBezTo>
                      <a:pt x="2462" y="1285"/>
                      <a:pt x="2492" y="1286"/>
                      <a:pt x="2540" y="1286"/>
                    </a:cubicBezTo>
                    <a:cubicBezTo>
                      <a:pt x="2789" y="1286"/>
                      <a:pt x="3545" y="1265"/>
                      <a:pt x="3535" y="1011"/>
                    </a:cubicBezTo>
                    <a:cubicBezTo>
                      <a:pt x="3522" y="831"/>
                      <a:pt x="3100" y="792"/>
                      <a:pt x="2739" y="792"/>
                    </a:cubicBezTo>
                    <a:cubicBezTo>
                      <a:pt x="2467" y="792"/>
                      <a:pt x="2230" y="814"/>
                      <a:pt x="2230" y="814"/>
                    </a:cubicBezTo>
                    <a:cubicBezTo>
                      <a:pt x="2295" y="773"/>
                      <a:pt x="3482" y="463"/>
                      <a:pt x="3357" y="153"/>
                    </a:cubicBezTo>
                    <a:cubicBezTo>
                      <a:pt x="3312" y="43"/>
                      <a:pt x="3208" y="0"/>
                      <a:pt x="3072" y="0"/>
                    </a:cubicBezTo>
                    <a:close/>
                  </a:path>
                </a:pathLst>
              </a:custGeom>
              <a:solidFill>
                <a:srgbClr val="FFAA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57"/>
              <p:cNvSpPr/>
              <p:nvPr/>
            </p:nvSpPr>
            <p:spPr>
              <a:xfrm>
                <a:off x="7619450" y="2342372"/>
                <a:ext cx="433073" cy="268801"/>
              </a:xfrm>
              <a:custGeom>
                <a:avLst/>
                <a:gdLst/>
                <a:ahLst/>
                <a:cxnLst/>
                <a:rect l="l" t="t" r="r" b="b"/>
                <a:pathLst>
                  <a:path w="4980" h="3091" extrusionOk="0">
                    <a:moveTo>
                      <a:pt x="1491" y="0"/>
                    </a:moveTo>
                    <a:cubicBezTo>
                      <a:pt x="909" y="0"/>
                      <a:pt x="456" y="24"/>
                      <a:pt x="347" y="91"/>
                    </a:cubicBezTo>
                    <a:cubicBezTo>
                      <a:pt x="347" y="91"/>
                      <a:pt x="1" y="1069"/>
                      <a:pt x="830" y="2750"/>
                    </a:cubicBezTo>
                    <a:lnTo>
                      <a:pt x="2082" y="1421"/>
                    </a:lnTo>
                    <a:lnTo>
                      <a:pt x="2618" y="3090"/>
                    </a:lnTo>
                    <a:cubicBezTo>
                      <a:pt x="2618" y="3090"/>
                      <a:pt x="4598" y="1683"/>
                      <a:pt x="4979" y="133"/>
                    </a:cubicBezTo>
                    <a:cubicBezTo>
                      <a:pt x="4975" y="133"/>
                      <a:pt x="2869" y="0"/>
                      <a:pt x="1491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57"/>
              <p:cNvSpPr/>
              <p:nvPr/>
            </p:nvSpPr>
            <p:spPr>
              <a:xfrm>
                <a:off x="7239946" y="1297778"/>
                <a:ext cx="1089640" cy="947022"/>
              </a:xfrm>
              <a:custGeom>
                <a:avLst/>
                <a:gdLst/>
                <a:ahLst/>
                <a:cxnLst/>
                <a:rect l="l" t="t" r="r" b="b"/>
                <a:pathLst>
                  <a:path w="12530" h="10890" extrusionOk="0">
                    <a:moveTo>
                      <a:pt x="7933" y="1"/>
                    </a:moveTo>
                    <a:cubicBezTo>
                      <a:pt x="7451" y="1"/>
                      <a:pt x="6894" y="106"/>
                      <a:pt x="6249" y="334"/>
                    </a:cubicBezTo>
                    <a:cubicBezTo>
                      <a:pt x="6249" y="334"/>
                      <a:pt x="6213" y="332"/>
                      <a:pt x="6149" y="332"/>
                    </a:cubicBezTo>
                    <a:cubicBezTo>
                      <a:pt x="5694" y="332"/>
                      <a:pt x="3820" y="469"/>
                      <a:pt x="3339" y="2695"/>
                    </a:cubicBezTo>
                    <a:cubicBezTo>
                      <a:pt x="2791" y="5241"/>
                      <a:pt x="1" y="10815"/>
                      <a:pt x="5945" y="10887"/>
                    </a:cubicBezTo>
                    <a:cubicBezTo>
                      <a:pt x="6132" y="10889"/>
                      <a:pt x="6314" y="10890"/>
                      <a:pt x="6491" y="10890"/>
                    </a:cubicBezTo>
                    <a:cubicBezTo>
                      <a:pt x="11924" y="10890"/>
                      <a:pt x="12530" y="9974"/>
                      <a:pt x="11704" y="6278"/>
                    </a:cubicBezTo>
                    <a:cubicBezTo>
                      <a:pt x="10990" y="3055"/>
                      <a:pt x="10535" y="1"/>
                      <a:pt x="79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57"/>
              <p:cNvSpPr/>
              <p:nvPr/>
            </p:nvSpPr>
            <p:spPr>
              <a:xfrm>
                <a:off x="7736676" y="2017915"/>
                <a:ext cx="231842" cy="432465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4973" extrusionOk="0">
                    <a:moveTo>
                      <a:pt x="18" y="1"/>
                    </a:moveTo>
                    <a:lnTo>
                      <a:pt x="12" y="2803"/>
                    </a:lnTo>
                    <a:lnTo>
                      <a:pt x="0" y="4961"/>
                    </a:lnTo>
                    <a:lnTo>
                      <a:pt x="2641" y="4973"/>
                    </a:lnTo>
                    <a:lnTo>
                      <a:pt x="2647" y="2171"/>
                    </a:lnTo>
                    <a:lnTo>
                      <a:pt x="2665" y="13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FFAA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57"/>
              <p:cNvSpPr/>
              <p:nvPr/>
            </p:nvSpPr>
            <p:spPr>
              <a:xfrm>
                <a:off x="7641800" y="2264193"/>
                <a:ext cx="410202" cy="323066"/>
              </a:xfrm>
              <a:custGeom>
                <a:avLst/>
                <a:gdLst/>
                <a:ahLst/>
                <a:cxnLst/>
                <a:rect l="l" t="t" r="r" b="b"/>
                <a:pathLst>
                  <a:path w="4717" h="3715" extrusionOk="0">
                    <a:moveTo>
                      <a:pt x="3738" y="1"/>
                    </a:moveTo>
                    <a:cubicBezTo>
                      <a:pt x="3619" y="1396"/>
                      <a:pt x="1914" y="1831"/>
                      <a:pt x="1914" y="1831"/>
                    </a:cubicBezTo>
                    <a:cubicBezTo>
                      <a:pt x="1050" y="1330"/>
                      <a:pt x="1103" y="78"/>
                      <a:pt x="1103" y="78"/>
                    </a:cubicBezTo>
                    <a:lnTo>
                      <a:pt x="1103" y="78"/>
                    </a:lnTo>
                    <a:lnTo>
                      <a:pt x="84" y="996"/>
                    </a:lnTo>
                    <a:cubicBezTo>
                      <a:pt x="0" y="2010"/>
                      <a:pt x="519" y="3452"/>
                      <a:pt x="519" y="3452"/>
                    </a:cubicBezTo>
                    <a:lnTo>
                      <a:pt x="1854" y="2135"/>
                    </a:lnTo>
                    <a:lnTo>
                      <a:pt x="2367" y="3715"/>
                    </a:lnTo>
                    <a:cubicBezTo>
                      <a:pt x="3625" y="3089"/>
                      <a:pt x="4716" y="1032"/>
                      <a:pt x="4716" y="1032"/>
                    </a:cubicBezTo>
                    <a:lnTo>
                      <a:pt x="373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57"/>
              <p:cNvSpPr/>
              <p:nvPr/>
            </p:nvSpPr>
            <p:spPr>
              <a:xfrm>
                <a:off x="7737719" y="2174534"/>
                <a:ext cx="229233" cy="80353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924" extrusionOk="0">
                    <a:moveTo>
                      <a:pt x="2635" y="0"/>
                    </a:moveTo>
                    <a:lnTo>
                      <a:pt x="0" y="298"/>
                    </a:lnTo>
                    <a:cubicBezTo>
                      <a:pt x="0" y="298"/>
                      <a:pt x="930" y="923"/>
                      <a:pt x="2318" y="923"/>
                    </a:cubicBezTo>
                    <a:cubicBezTo>
                      <a:pt x="2421" y="923"/>
                      <a:pt x="2527" y="920"/>
                      <a:pt x="2635" y="912"/>
                    </a:cubicBezTo>
                    <a:lnTo>
                      <a:pt x="2635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57"/>
              <p:cNvSpPr/>
              <p:nvPr/>
            </p:nvSpPr>
            <p:spPr>
              <a:xfrm>
                <a:off x="7572838" y="1396307"/>
                <a:ext cx="560038" cy="827535"/>
              </a:xfrm>
              <a:custGeom>
                <a:avLst/>
                <a:gdLst/>
                <a:ahLst/>
                <a:cxnLst/>
                <a:rect l="l" t="t" r="r" b="b"/>
                <a:pathLst>
                  <a:path w="6440" h="9516" extrusionOk="0">
                    <a:moveTo>
                      <a:pt x="3227" y="0"/>
                    </a:moveTo>
                    <a:cubicBezTo>
                      <a:pt x="3225" y="0"/>
                      <a:pt x="3222" y="0"/>
                      <a:pt x="3220" y="0"/>
                    </a:cubicBezTo>
                    <a:cubicBezTo>
                      <a:pt x="1437" y="0"/>
                      <a:pt x="0" y="2135"/>
                      <a:pt x="0" y="4758"/>
                    </a:cubicBezTo>
                    <a:cubicBezTo>
                      <a:pt x="0" y="7381"/>
                      <a:pt x="781" y="9516"/>
                      <a:pt x="3220" y="9516"/>
                    </a:cubicBezTo>
                    <a:cubicBezTo>
                      <a:pt x="5575" y="9516"/>
                      <a:pt x="6439" y="7381"/>
                      <a:pt x="6439" y="4758"/>
                    </a:cubicBezTo>
                    <a:cubicBezTo>
                      <a:pt x="6439" y="2132"/>
                      <a:pt x="5006" y="0"/>
                      <a:pt x="3227" y="0"/>
                    </a:cubicBezTo>
                    <a:close/>
                  </a:path>
                </a:pathLst>
              </a:custGeom>
              <a:solidFill>
                <a:srgbClr val="FFAA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57"/>
              <p:cNvSpPr/>
              <p:nvPr/>
            </p:nvSpPr>
            <p:spPr>
              <a:xfrm>
                <a:off x="8063307" y="1768506"/>
                <a:ext cx="128618" cy="18157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088" extrusionOk="0">
                    <a:moveTo>
                      <a:pt x="740" y="1"/>
                    </a:moveTo>
                    <a:cubicBezTo>
                      <a:pt x="334" y="1"/>
                      <a:pt x="0" y="466"/>
                      <a:pt x="0" y="1044"/>
                    </a:cubicBezTo>
                    <a:cubicBezTo>
                      <a:pt x="0" y="1623"/>
                      <a:pt x="334" y="2088"/>
                      <a:pt x="740" y="2088"/>
                    </a:cubicBezTo>
                    <a:cubicBezTo>
                      <a:pt x="1145" y="2088"/>
                      <a:pt x="1479" y="1623"/>
                      <a:pt x="1479" y="1044"/>
                    </a:cubicBezTo>
                    <a:cubicBezTo>
                      <a:pt x="1479" y="466"/>
                      <a:pt x="1145" y="1"/>
                      <a:pt x="740" y="1"/>
                    </a:cubicBezTo>
                    <a:close/>
                  </a:path>
                </a:pathLst>
              </a:custGeom>
              <a:solidFill>
                <a:srgbClr val="FFAA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57"/>
              <p:cNvSpPr/>
              <p:nvPr/>
            </p:nvSpPr>
            <p:spPr>
              <a:xfrm>
                <a:off x="7508573" y="1768506"/>
                <a:ext cx="128618" cy="18157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088" extrusionOk="0">
                    <a:moveTo>
                      <a:pt x="739" y="1"/>
                    </a:moveTo>
                    <a:cubicBezTo>
                      <a:pt x="334" y="1"/>
                      <a:pt x="0" y="466"/>
                      <a:pt x="0" y="1044"/>
                    </a:cubicBezTo>
                    <a:cubicBezTo>
                      <a:pt x="0" y="1623"/>
                      <a:pt x="334" y="2088"/>
                      <a:pt x="739" y="2088"/>
                    </a:cubicBezTo>
                    <a:cubicBezTo>
                      <a:pt x="1145" y="2088"/>
                      <a:pt x="1479" y="1623"/>
                      <a:pt x="1479" y="1044"/>
                    </a:cubicBezTo>
                    <a:cubicBezTo>
                      <a:pt x="1479" y="466"/>
                      <a:pt x="1145" y="1"/>
                      <a:pt x="739" y="1"/>
                    </a:cubicBezTo>
                    <a:close/>
                  </a:path>
                </a:pathLst>
              </a:custGeom>
              <a:solidFill>
                <a:srgbClr val="FFAA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57"/>
              <p:cNvSpPr/>
              <p:nvPr/>
            </p:nvSpPr>
            <p:spPr>
              <a:xfrm>
                <a:off x="8119311" y="1807466"/>
                <a:ext cx="33741" cy="113573"/>
              </a:xfrm>
              <a:custGeom>
                <a:avLst/>
                <a:gdLst/>
                <a:ahLst/>
                <a:cxnLst/>
                <a:rect l="l" t="t" r="r" b="b"/>
                <a:pathLst>
                  <a:path w="388" h="1306" fill="none" extrusionOk="0">
                    <a:moveTo>
                      <a:pt x="113" y="0"/>
                    </a:moveTo>
                    <a:cubicBezTo>
                      <a:pt x="221" y="30"/>
                      <a:pt x="292" y="143"/>
                      <a:pt x="328" y="245"/>
                    </a:cubicBezTo>
                    <a:cubicBezTo>
                      <a:pt x="388" y="435"/>
                      <a:pt x="370" y="632"/>
                      <a:pt x="304" y="811"/>
                    </a:cubicBezTo>
                    <a:cubicBezTo>
                      <a:pt x="239" y="990"/>
                      <a:pt x="125" y="1157"/>
                      <a:pt x="0" y="1306"/>
                    </a:cubicBezTo>
                  </a:path>
                </a:pathLst>
              </a:custGeom>
              <a:noFill/>
              <a:ln w="38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57"/>
              <p:cNvSpPr/>
              <p:nvPr/>
            </p:nvSpPr>
            <p:spPr>
              <a:xfrm>
                <a:off x="7539619" y="1807466"/>
                <a:ext cx="33828" cy="113573"/>
              </a:xfrm>
              <a:custGeom>
                <a:avLst/>
                <a:gdLst/>
                <a:ahLst/>
                <a:cxnLst/>
                <a:rect l="l" t="t" r="r" b="b"/>
                <a:pathLst>
                  <a:path w="389" h="1306" fill="none" extrusionOk="0">
                    <a:moveTo>
                      <a:pt x="281" y="0"/>
                    </a:moveTo>
                    <a:cubicBezTo>
                      <a:pt x="168" y="30"/>
                      <a:pt x="102" y="143"/>
                      <a:pt x="60" y="245"/>
                    </a:cubicBezTo>
                    <a:cubicBezTo>
                      <a:pt x="1" y="435"/>
                      <a:pt x="19" y="632"/>
                      <a:pt x="84" y="811"/>
                    </a:cubicBezTo>
                    <a:cubicBezTo>
                      <a:pt x="150" y="990"/>
                      <a:pt x="263" y="1157"/>
                      <a:pt x="388" y="1306"/>
                    </a:cubicBezTo>
                  </a:path>
                </a:pathLst>
              </a:custGeom>
              <a:noFill/>
              <a:ln w="38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57"/>
              <p:cNvSpPr/>
              <p:nvPr/>
            </p:nvSpPr>
            <p:spPr>
              <a:xfrm>
                <a:off x="7766243" y="2043830"/>
                <a:ext cx="152967" cy="71135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818" extrusionOk="0">
                    <a:moveTo>
                      <a:pt x="0" y="1"/>
                    </a:moveTo>
                    <a:cubicBezTo>
                      <a:pt x="0" y="1"/>
                      <a:pt x="42" y="817"/>
                      <a:pt x="900" y="817"/>
                    </a:cubicBezTo>
                    <a:cubicBezTo>
                      <a:pt x="1759" y="817"/>
                      <a:pt x="1759" y="1"/>
                      <a:pt x="17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57"/>
              <p:cNvSpPr/>
              <p:nvPr/>
            </p:nvSpPr>
            <p:spPr>
              <a:xfrm>
                <a:off x="7790071" y="1821988"/>
                <a:ext cx="69570" cy="16435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890" fill="none" extrusionOk="0">
                    <a:moveTo>
                      <a:pt x="638" y="0"/>
                    </a:moveTo>
                    <a:cubicBezTo>
                      <a:pt x="662" y="334"/>
                      <a:pt x="561" y="686"/>
                      <a:pt x="352" y="954"/>
                    </a:cubicBezTo>
                    <a:cubicBezTo>
                      <a:pt x="269" y="1055"/>
                      <a:pt x="173" y="1145"/>
                      <a:pt x="102" y="1258"/>
                    </a:cubicBezTo>
                    <a:cubicBezTo>
                      <a:pt x="36" y="1371"/>
                      <a:pt x="0" y="1508"/>
                      <a:pt x="54" y="1628"/>
                    </a:cubicBezTo>
                    <a:cubicBezTo>
                      <a:pt x="102" y="1759"/>
                      <a:pt x="233" y="1824"/>
                      <a:pt x="364" y="1854"/>
                    </a:cubicBezTo>
                    <a:cubicBezTo>
                      <a:pt x="501" y="1884"/>
                      <a:pt x="632" y="1866"/>
                      <a:pt x="769" y="1878"/>
                    </a:cubicBezTo>
                    <a:cubicBezTo>
                      <a:pt x="775" y="1878"/>
                      <a:pt x="781" y="1878"/>
                      <a:pt x="787" y="1884"/>
                    </a:cubicBezTo>
                    <a:cubicBezTo>
                      <a:pt x="799" y="1890"/>
                      <a:pt x="775" y="1890"/>
                      <a:pt x="775" y="1884"/>
                    </a:cubicBezTo>
                  </a:path>
                </a:pathLst>
              </a:custGeom>
              <a:noFill/>
              <a:ln w="52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57"/>
              <p:cNvSpPr/>
              <p:nvPr/>
            </p:nvSpPr>
            <p:spPr>
              <a:xfrm>
                <a:off x="7747024" y="1361087"/>
                <a:ext cx="385331" cy="407506"/>
              </a:xfrm>
              <a:custGeom>
                <a:avLst/>
                <a:gdLst/>
                <a:ahLst/>
                <a:cxnLst/>
                <a:rect l="l" t="t" r="r" b="b"/>
                <a:pathLst>
                  <a:path w="4431" h="4686" extrusionOk="0">
                    <a:moveTo>
                      <a:pt x="1902" y="0"/>
                    </a:moveTo>
                    <a:cubicBezTo>
                      <a:pt x="791" y="0"/>
                      <a:pt x="1" y="399"/>
                      <a:pt x="1" y="399"/>
                    </a:cubicBezTo>
                    <a:cubicBezTo>
                      <a:pt x="1" y="399"/>
                      <a:pt x="996" y="1818"/>
                      <a:pt x="1849" y="2724"/>
                    </a:cubicBezTo>
                    <a:cubicBezTo>
                      <a:pt x="2695" y="3619"/>
                      <a:pt x="4430" y="4686"/>
                      <a:pt x="4430" y="4686"/>
                    </a:cubicBezTo>
                    <a:cubicBezTo>
                      <a:pt x="4430" y="4686"/>
                      <a:pt x="4365" y="393"/>
                      <a:pt x="2797" y="89"/>
                    </a:cubicBezTo>
                    <a:cubicBezTo>
                      <a:pt x="2483" y="26"/>
                      <a:pt x="2182" y="0"/>
                      <a:pt x="19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57"/>
              <p:cNvSpPr/>
              <p:nvPr/>
            </p:nvSpPr>
            <p:spPr>
              <a:xfrm>
                <a:off x="7546402" y="1376567"/>
                <a:ext cx="310021" cy="392201"/>
              </a:xfrm>
              <a:custGeom>
                <a:avLst/>
                <a:gdLst/>
                <a:ahLst/>
                <a:cxnLst/>
                <a:rect l="l" t="t" r="r" b="b"/>
                <a:pathLst>
                  <a:path w="3565" h="4510" extrusionOk="0">
                    <a:moveTo>
                      <a:pt x="2951" y="1"/>
                    </a:moveTo>
                    <a:cubicBezTo>
                      <a:pt x="2945" y="1"/>
                      <a:pt x="0" y="1"/>
                      <a:pt x="304" y="4508"/>
                    </a:cubicBezTo>
                    <a:cubicBezTo>
                      <a:pt x="304" y="4509"/>
                      <a:pt x="305" y="4509"/>
                      <a:pt x="306" y="4509"/>
                    </a:cubicBezTo>
                    <a:cubicBezTo>
                      <a:pt x="387" y="4509"/>
                      <a:pt x="3564" y="1827"/>
                      <a:pt x="29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57"/>
              <p:cNvSpPr/>
              <p:nvPr/>
            </p:nvSpPr>
            <p:spPr>
              <a:xfrm>
                <a:off x="7894773" y="1722329"/>
                <a:ext cx="133574" cy="32959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379" extrusionOk="0">
                    <a:moveTo>
                      <a:pt x="417" y="1"/>
                    </a:moveTo>
                    <a:cubicBezTo>
                      <a:pt x="276" y="1"/>
                      <a:pt x="133" y="47"/>
                      <a:pt x="60" y="115"/>
                    </a:cubicBezTo>
                    <a:cubicBezTo>
                      <a:pt x="1" y="174"/>
                      <a:pt x="19" y="234"/>
                      <a:pt x="317" y="234"/>
                    </a:cubicBezTo>
                    <a:cubicBezTo>
                      <a:pt x="734" y="240"/>
                      <a:pt x="1163" y="323"/>
                      <a:pt x="1390" y="377"/>
                    </a:cubicBezTo>
                    <a:cubicBezTo>
                      <a:pt x="1398" y="378"/>
                      <a:pt x="1407" y="379"/>
                      <a:pt x="1415" y="379"/>
                    </a:cubicBezTo>
                    <a:cubicBezTo>
                      <a:pt x="1478" y="379"/>
                      <a:pt x="1535" y="343"/>
                      <a:pt x="1509" y="311"/>
                    </a:cubicBezTo>
                    <a:cubicBezTo>
                      <a:pt x="1426" y="192"/>
                      <a:pt x="1187" y="25"/>
                      <a:pt x="442" y="1"/>
                    </a:cubicBezTo>
                    <a:cubicBezTo>
                      <a:pt x="433" y="1"/>
                      <a:pt x="425" y="1"/>
                      <a:pt x="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57"/>
              <p:cNvSpPr/>
              <p:nvPr/>
            </p:nvSpPr>
            <p:spPr>
              <a:xfrm>
                <a:off x="7681454" y="1722329"/>
                <a:ext cx="133053" cy="3295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379" extrusionOk="0">
                    <a:moveTo>
                      <a:pt x="1120" y="1"/>
                    </a:moveTo>
                    <a:cubicBezTo>
                      <a:pt x="1111" y="1"/>
                      <a:pt x="1103" y="1"/>
                      <a:pt x="1094" y="1"/>
                    </a:cubicBezTo>
                    <a:cubicBezTo>
                      <a:pt x="349" y="25"/>
                      <a:pt x="99" y="192"/>
                      <a:pt x="27" y="311"/>
                    </a:cubicBezTo>
                    <a:cubicBezTo>
                      <a:pt x="1" y="343"/>
                      <a:pt x="53" y="379"/>
                      <a:pt x="119" y="379"/>
                    </a:cubicBezTo>
                    <a:cubicBezTo>
                      <a:pt x="128" y="379"/>
                      <a:pt x="137" y="378"/>
                      <a:pt x="146" y="377"/>
                    </a:cubicBezTo>
                    <a:cubicBezTo>
                      <a:pt x="367" y="323"/>
                      <a:pt x="802" y="240"/>
                      <a:pt x="1220" y="234"/>
                    </a:cubicBezTo>
                    <a:cubicBezTo>
                      <a:pt x="1518" y="234"/>
                      <a:pt x="1530" y="174"/>
                      <a:pt x="1470" y="115"/>
                    </a:cubicBezTo>
                    <a:cubicBezTo>
                      <a:pt x="1402" y="47"/>
                      <a:pt x="1261" y="1"/>
                      <a:pt x="1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57"/>
              <p:cNvSpPr/>
              <p:nvPr/>
            </p:nvSpPr>
            <p:spPr>
              <a:xfrm>
                <a:off x="7908774" y="1781029"/>
                <a:ext cx="51917" cy="76266"/>
              </a:xfrm>
              <a:custGeom>
                <a:avLst/>
                <a:gdLst/>
                <a:ahLst/>
                <a:cxnLst/>
                <a:rect l="l" t="t" r="r" b="b"/>
                <a:pathLst>
                  <a:path w="597" h="877" extrusionOk="0">
                    <a:moveTo>
                      <a:pt x="299" y="0"/>
                    </a:moveTo>
                    <a:cubicBezTo>
                      <a:pt x="132" y="0"/>
                      <a:pt x="1" y="197"/>
                      <a:pt x="1" y="435"/>
                    </a:cubicBezTo>
                    <a:cubicBezTo>
                      <a:pt x="1" y="680"/>
                      <a:pt x="132" y="876"/>
                      <a:pt x="299" y="876"/>
                    </a:cubicBezTo>
                    <a:cubicBezTo>
                      <a:pt x="460" y="876"/>
                      <a:pt x="597" y="680"/>
                      <a:pt x="597" y="435"/>
                    </a:cubicBezTo>
                    <a:cubicBezTo>
                      <a:pt x="597" y="197"/>
                      <a:pt x="460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57"/>
              <p:cNvSpPr/>
              <p:nvPr/>
            </p:nvSpPr>
            <p:spPr>
              <a:xfrm>
                <a:off x="7940429" y="1770594"/>
                <a:ext cx="32176" cy="2913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35" extrusionOk="0">
                    <a:moveTo>
                      <a:pt x="370" y="1"/>
                    </a:moveTo>
                    <a:cubicBezTo>
                      <a:pt x="322" y="144"/>
                      <a:pt x="0" y="215"/>
                      <a:pt x="0" y="215"/>
                    </a:cubicBezTo>
                    <a:lnTo>
                      <a:pt x="42" y="335"/>
                    </a:lnTo>
                    <a:cubicBezTo>
                      <a:pt x="352" y="335"/>
                      <a:pt x="370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57"/>
              <p:cNvSpPr/>
              <p:nvPr/>
            </p:nvSpPr>
            <p:spPr>
              <a:xfrm>
                <a:off x="7946603" y="1791899"/>
                <a:ext cx="27567" cy="16088"/>
              </a:xfrm>
              <a:custGeom>
                <a:avLst/>
                <a:gdLst/>
                <a:ahLst/>
                <a:cxnLst/>
                <a:rect l="l" t="t" r="r" b="b"/>
                <a:pathLst>
                  <a:path w="317" h="185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265" y="71"/>
                      <a:pt x="98" y="78"/>
                      <a:pt x="30" y="78"/>
                    </a:cubicBezTo>
                    <a:cubicBezTo>
                      <a:pt x="12" y="78"/>
                      <a:pt x="1" y="78"/>
                      <a:pt x="1" y="78"/>
                    </a:cubicBezTo>
                    <a:lnTo>
                      <a:pt x="1" y="78"/>
                    </a:lnTo>
                    <a:lnTo>
                      <a:pt x="13" y="173"/>
                    </a:lnTo>
                    <a:cubicBezTo>
                      <a:pt x="39" y="181"/>
                      <a:pt x="63" y="185"/>
                      <a:pt x="85" y="185"/>
                    </a:cubicBezTo>
                    <a:cubicBezTo>
                      <a:pt x="248" y="185"/>
                      <a:pt x="317" y="0"/>
                      <a:pt x="3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57"/>
              <p:cNvSpPr/>
              <p:nvPr/>
            </p:nvSpPr>
            <p:spPr>
              <a:xfrm>
                <a:off x="7735632" y="1781029"/>
                <a:ext cx="51917" cy="76266"/>
              </a:xfrm>
              <a:custGeom>
                <a:avLst/>
                <a:gdLst/>
                <a:ahLst/>
                <a:cxnLst/>
                <a:rect l="l" t="t" r="r" b="b"/>
                <a:pathLst>
                  <a:path w="597" h="877" extrusionOk="0">
                    <a:moveTo>
                      <a:pt x="298" y="0"/>
                    </a:moveTo>
                    <a:cubicBezTo>
                      <a:pt x="132" y="0"/>
                      <a:pt x="0" y="197"/>
                      <a:pt x="0" y="435"/>
                    </a:cubicBezTo>
                    <a:cubicBezTo>
                      <a:pt x="0" y="680"/>
                      <a:pt x="132" y="876"/>
                      <a:pt x="298" y="876"/>
                    </a:cubicBezTo>
                    <a:cubicBezTo>
                      <a:pt x="459" y="876"/>
                      <a:pt x="597" y="680"/>
                      <a:pt x="597" y="435"/>
                    </a:cubicBezTo>
                    <a:cubicBezTo>
                      <a:pt x="597" y="197"/>
                      <a:pt x="459" y="0"/>
                      <a:pt x="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57"/>
              <p:cNvSpPr/>
              <p:nvPr/>
            </p:nvSpPr>
            <p:spPr>
              <a:xfrm>
                <a:off x="7723196" y="1770594"/>
                <a:ext cx="32698" cy="29132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35" extrusionOk="0">
                    <a:moveTo>
                      <a:pt x="0" y="1"/>
                    </a:moveTo>
                    <a:cubicBezTo>
                      <a:pt x="0" y="1"/>
                      <a:pt x="24" y="335"/>
                      <a:pt x="328" y="335"/>
                    </a:cubicBezTo>
                    <a:lnTo>
                      <a:pt x="376" y="215"/>
                    </a:lnTo>
                    <a:cubicBezTo>
                      <a:pt x="376" y="215"/>
                      <a:pt x="54" y="144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57"/>
              <p:cNvSpPr/>
              <p:nvPr/>
            </p:nvSpPr>
            <p:spPr>
              <a:xfrm>
                <a:off x="7722153" y="1791899"/>
                <a:ext cx="27045" cy="16088"/>
              </a:xfrm>
              <a:custGeom>
                <a:avLst/>
                <a:gdLst/>
                <a:ahLst/>
                <a:cxnLst/>
                <a:rect l="l" t="t" r="r" b="b"/>
                <a:pathLst>
                  <a:path w="311" h="185" extrusionOk="0">
                    <a:moveTo>
                      <a:pt x="0" y="0"/>
                    </a:moveTo>
                    <a:cubicBezTo>
                      <a:pt x="0" y="0"/>
                      <a:pt x="70" y="185"/>
                      <a:pt x="232" y="185"/>
                    </a:cubicBezTo>
                    <a:cubicBezTo>
                      <a:pt x="254" y="185"/>
                      <a:pt x="278" y="181"/>
                      <a:pt x="304" y="173"/>
                    </a:cubicBezTo>
                    <a:lnTo>
                      <a:pt x="310" y="78"/>
                    </a:lnTo>
                    <a:lnTo>
                      <a:pt x="310" y="78"/>
                    </a:lnTo>
                    <a:cubicBezTo>
                      <a:pt x="310" y="78"/>
                      <a:pt x="300" y="78"/>
                      <a:pt x="282" y="78"/>
                    </a:cubicBezTo>
                    <a:cubicBezTo>
                      <a:pt x="215" y="78"/>
                      <a:pt x="52" y="71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0" name="Google Shape;1470;p57"/>
            <p:cNvGrpSpPr/>
            <p:nvPr/>
          </p:nvGrpSpPr>
          <p:grpSpPr>
            <a:xfrm rot="5576248">
              <a:off x="6089373" y="2803243"/>
              <a:ext cx="664628" cy="664281"/>
              <a:chOff x="6212418" y="1482331"/>
              <a:chExt cx="627249" cy="626921"/>
            </a:xfrm>
          </p:grpSpPr>
          <p:sp>
            <p:nvSpPr>
              <p:cNvPr id="1471" name="Google Shape;1471;p57"/>
              <p:cNvSpPr/>
              <p:nvPr/>
            </p:nvSpPr>
            <p:spPr>
              <a:xfrm>
                <a:off x="6212418" y="1482331"/>
                <a:ext cx="627249" cy="62080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7702" extrusionOk="0">
                    <a:moveTo>
                      <a:pt x="6112" y="1623"/>
                    </a:moveTo>
                    <a:cubicBezTo>
                      <a:pt x="6112" y="1623"/>
                      <a:pt x="6112" y="1623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12" y="1623"/>
                      <a:pt x="6112" y="1623"/>
                    </a:cubicBezTo>
                    <a:close/>
                    <a:moveTo>
                      <a:pt x="1032" y="1"/>
                    </a:moveTo>
                    <a:cubicBezTo>
                      <a:pt x="1032" y="1"/>
                      <a:pt x="1" y="4037"/>
                      <a:pt x="1909" y="6207"/>
                    </a:cubicBezTo>
                    <a:cubicBezTo>
                      <a:pt x="1909" y="6207"/>
                      <a:pt x="3569" y="7701"/>
                      <a:pt x="5835" y="7701"/>
                    </a:cubicBezTo>
                    <a:cubicBezTo>
                      <a:pt x="6447" y="7701"/>
                      <a:pt x="7102" y="7592"/>
                      <a:pt x="7781" y="7316"/>
                    </a:cubicBezTo>
                    <a:cubicBezTo>
                      <a:pt x="7781" y="7316"/>
                      <a:pt x="5635" y="6499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09" y="1623"/>
                      <a:pt x="6104" y="1623"/>
                    </a:cubicBezTo>
                    <a:cubicBezTo>
                      <a:pt x="5980" y="1623"/>
                      <a:pt x="4400" y="1465"/>
                      <a:pt x="10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57"/>
              <p:cNvSpPr/>
              <p:nvPr/>
            </p:nvSpPr>
            <p:spPr>
              <a:xfrm>
                <a:off x="6365722" y="1881228"/>
                <a:ext cx="473459" cy="228024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2829" extrusionOk="0">
                    <a:moveTo>
                      <a:pt x="5873" y="2367"/>
                    </a:moveTo>
                    <a:cubicBezTo>
                      <a:pt x="5872" y="2368"/>
                      <a:pt x="5870" y="2368"/>
                      <a:pt x="5869" y="2369"/>
                    </a:cubicBezTo>
                    <a:lnTo>
                      <a:pt x="5869" y="2369"/>
                    </a:lnTo>
                    <a:cubicBezTo>
                      <a:pt x="5872" y="2368"/>
                      <a:pt x="5874" y="2368"/>
                      <a:pt x="5873" y="2367"/>
                    </a:cubicBezTo>
                    <a:close/>
                    <a:moveTo>
                      <a:pt x="2141" y="0"/>
                    </a:moveTo>
                    <a:cubicBezTo>
                      <a:pt x="2141" y="0"/>
                      <a:pt x="1496" y="1415"/>
                      <a:pt x="546" y="1415"/>
                    </a:cubicBezTo>
                    <a:cubicBezTo>
                      <a:pt x="373" y="1415"/>
                      <a:pt x="191" y="1368"/>
                      <a:pt x="1" y="1258"/>
                    </a:cubicBezTo>
                    <a:lnTo>
                      <a:pt x="1" y="1258"/>
                    </a:lnTo>
                    <a:cubicBezTo>
                      <a:pt x="1" y="1258"/>
                      <a:pt x="1394" y="2828"/>
                      <a:pt x="3689" y="2828"/>
                    </a:cubicBezTo>
                    <a:cubicBezTo>
                      <a:pt x="4346" y="2828"/>
                      <a:pt x="5076" y="2700"/>
                      <a:pt x="5869" y="2369"/>
                    </a:cubicBezTo>
                    <a:lnTo>
                      <a:pt x="5869" y="2369"/>
                    </a:lnTo>
                    <a:cubicBezTo>
                      <a:pt x="5850" y="2374"/>
                      <a:pt x="5766" y="2386"/>
                      <a:pt x="5633" y="2386"/>
                    </a:cubicBezTo>
                    <a:cubicBezTo>
                      <a:pt x="5034" y="2386"/>
                      <a:pt x="3434" y="215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" name="Picture 4" descr="Snapshot of the ABS-5 form used by election officials">
            <a:extLst>
              <a:ext uri="{FF2B5EF4-FFF2-40B4-BE49-F238E27FC236}">
                <a16:creationId xmlns:a16="http://schemas.microsoft.com/office/drawing/2014/main" id="{68D7333D-B5DA-86A8-AAD5-1550E8ED6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91" y="1930725"/>
            <a:ext cx="6588209" cy="275143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4882385-6B22-DCC8-ED3C-494113A2A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5347" y="2455104"/>
            <a:ext cx="1308100" cy="231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8" name="Google Shape;1428;p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978264">
            <a:off x="3837962" y="3988532"/>
            <a:ext cx="820120" cy="819692"/>
            <a:chOff x="6212418" y="1482331"/>
            <a:chExt cx="627249" cy="626921"/>
          </a:xfrm>
        </p:grpSpPr>
        <p:sp>
          <p:nvSpPr>
            <p:cNvPr id="1429" name="Google Shape;1429;p57"/>
            <p:cNvSpPr/>
            <p:nvPr/>
          </p:nvSpPr>
          <p:spPr>
            <a:xfrm>
              <a:off x="6212418" y="1482331"/>
              <a:ext cx="627249" cy="620800"/>
            </a:xfrm>
            <a:custGeom>
              <a:avLst/>
              <a:gdLst/>
              <a:ahLst/>
              <a:cxnLst/>
              <a:rect l="l" t="t" r="r" b="b"/>
              <a:pathLst>
                <a:path w="7782" h="7702" extrusionOk="0">
                  <a:moveTo>
                    <a:pt x="6112" y="1623"/>
                  </a:moveTo>
                  <a:cubicBezTo>
                    <a:pt x="6112" y="1623"/>
                    <a:pt x="6112" y="1623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12" y="1623"/>
                    <a:pt x="6112" y="1623"/>
                  </a:cubicBezTo>
                  <a:close/>
                  <a:moveTo>
                    <a:pt x="1032" y="1"/>
                  </a:moveTo>
                  <a:cubicBezTo>
                    <a:pt x="1032" y="1"/>
                    <a:pt x="1" y="4037"/>
                    <a:pt x="1909" y="6207"/>
                  </a:cubicBezTo>
                  <a:cubicBezTo>
                    <a:pt x="1909" y="6207"/>
                    <a:pt x="3569" y="7701"/>
                    <a:pt x="5835" y="7701"/>
                  </a:cubicBezTo>
                  <a:cubicBezTo>
                    <a:pt x="6447" y="7701"/>
                    <a:pt x="7102" y="7592"/>
                    <a:pt x="7781" y="7316"/>
                  </a:cubicBezTo>
                  <a:cubicBezTo>
                    <a:pt x="7781" y="7316"/>
                    <a:pt x="5635" y="6499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09" y="1623"/>
                    <a:pt x="6104" y="1623"/>
                  </a:cubicBezTo>
                  <a:cubicBezTo>
                    <a:pt x="5980" y="1623"/>
                    <a:pt x="4400" y="1465"/>
                    <a:pt x="10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7"/>
            <p:cNvSpPr/>
            <p:nvPr/>
          </p:nvSpPr>
          <p:spPr>
            <a:xfrm>
              <a:off x="6365722" y="1881228"/>
              <a:ext cx="473459" cy="228024"/>
            </a:xfrm>
            <a:custGeom>
              <a:avLst/>
              <a:gdLst/>
              <a:ahLst/>
              <a:cxnLst/>
              <a:rect l="l" t="t" r="r" b="b"/>
              <a:pathLst>
                <a:path w="5874" h="2829" extrusionOk="0">
                  <a:moveTo>
                    <a:pt x="5873" y="2367"/>
                  </a:moveTo>
                  <a:cubicBezTo>
                    <a:pt x="5872" y="2368"/>
                    <a:pt x="5870" y="2368"/>
                    <a:pt x="5869" y="2369"/>
                  </a:cubicBezTo>
                  <a:lnTo>
                    <a:pt x="5869" y="2369"/>
                  </a:lnTo>
                  <a:cubicBezTo>
                    <a:pt x="5872" y="2368"/>
                    <a:pt x="5874" y="2368"/>
                    <a:pt x="5873" y="2367"/>
                  </a:cubicBezTo>
                  <a:close/>
                  <a:moveTo>
                    <a:pt x="2141" y="0"/>
                  </a:moveTo>
                  <a:cubicBezTo>
                    <a:pt x="2141" y="0"/>
                    <a:pt x="1496" y="1415"/>
                    <a:pt x="546" y="1415"/>
                  </a:cubicBezTo>
                  <a:cubicBezTo>
                    <a:pt x="373" y="1415"/>
                    <a:pt x="191" y="1368"/>
                    <a:pt x="1" y="1258"/>
                  </a:cubicBezTo>
                  <a:lnTo>
                    <a:pt x="1" y="1258"/>
                  </a:lnTo>
                  <a:cubicBezTo>
                    <a:pt x="1" y="1258"/>
                    <a:pt x="1394" y="2828"/>
                    <a:pt x="3689" y="2828"/>
                  </a:cubicBezTo>
                  <a:cubicBezTo>
                    <a:pt x="4346" y="2828"/>
                    <a:pt x="5076" y="2700"/>
                    <a:pt x="5869" y="2369"/>
                  </a:cubicBezTo>
                  <a:lnTo>
                    <a:pt x="5869" y="2369"/>
                  </a:lnTo>
                  <a:cubicBezTo>
                    <a:pt x="5850" y="2374"/>
                    <a:pt x="5766" y="2386"/>
                    <a:pt x="5633" y="2386"/>
                  </a:cubicBezTo>
                  <a:cubicBezTo>
                    <a:pt x="5034" y="2386"/>
                    <a:pt x="3434" y="2150"/>
                    <a:pt x="2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59"/>
          <p:cNvSpPr txBox="1">
            <a:spLocks noGrp="1"/>
          </p:cNvSpPr>
          <p:nvPr>
            <p:ph type="ctrTitle"/>
          </p:nvPr>
        </p:nvSpPr>
        <p:spPr>
          <a:xfrm>
            <a:off x="4294613" y="1224023"/>
            <a:ext cx="3882600" cy="9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grpSp>
        <p:nvGrpSpPr>
          <p:cNvPr id="1525" name="Google Shape;1525;p59" descr="Cartoon image of a greek building"/>
          <p:cNvGrpSpPr/>
          <p:nvPr/>
        </p:nvGrpSpPr>
        <p:grpSpPr>
          <a:xfrm>
            <a:off x="223648" y="202852"/>
            <a:ext cx="4997684" cy="4558994"/>
            <a:chOff x="223648" y="202852"/>
            <a:chExt cx="4997684" cy="4558994"/>
          </a:xfrm>
        </p:grpSpPr>
        <p:sp>
          <p:nvSpPr>
            <p:cNvPr id="1526" name="Google Shape;1526;p59"/>
            <p:cNvSpPr/>
            <p:nvPr/>
          </p:nvSpPr>
          <p:spPr>
            <a:xfrm>
              <a:off x="3729202" y="202852"/>
              <a:ext cx="664633" cy="657800"/>
            </a:xfrm>
            <a:custGeom>
              <a:avLst/>
              <a:gdLst/>
              <a:ahLst/>
              <a:cxnLst/>
              <a:rect l="l" t="t" r="r" b="b"/>
              <a:pathLst>
                <a:path w="7782" h="7702" extrusionOk="0">
                  <a:moveTo>
                    <a:pt x="6112" y="1623"/>
                  </a:moveTo>
                  <a:cubicBezTo>
                    <a:pt x="6112" y="1623"/>
                    <a:pt x="6112" y="1623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12" y="1623"/>
                    <a:pt x="6112" y="1623"/>
                  </a:cubicBezTo>
                  <a:close/>
                  <a:moveTo>
                    <a:pt x="1032" y="1"/>
                  </a:moveTo>
                  <a:cubicBezTo>
                    <a:pt x="1032" y="1"/>
                    <a:pt x="1" y="4037"/>
                    <a:pt x="1909" y="6207"/>
                  </a:cubicBezTo>
                  <a:cubicBezTo>
                    <a:pt x="1909" y="6207"/>
                    <a:pt x="3569" y="7701"/>
                    <a:pt x="5835" y="7701"/>
                  </a:cubicBezTo>
                  <a:cubicBezTo>
                    <a:pt x="6447" y="7701"/>
                    <a:pt x="7102" y="7592"/>
                    <a:pt x="7781" y="7316"/>
                  </a:cubicBezTo>
                  <a:cubicBezTo>
                    <a:pt x="7781" y="7316"/>
                    <a:pt x="5635" y="6499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09" y="1623"/>
                    <a:pt x="6104" y="1623"/>
                  </a:cubicBezTo>
                  <a:cubicBezTo>
                    <a:pt x="5980" y="1623"/>
                    <a:pt x="4400" y="1465"/>
                    <a:pt x="10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9"/>
            <p:cNvSpPr/>
            <p:nvPr/>
          </p:nvSpPr>
          <p:spPr>
            <a:xfrm>
              <a:off x="223648" y="919589"/>
              <a:ext cx="770712" cy="863914"/>
            </a:xfrm>
            <a:custGeom>
              <a:avLst/>
              <a:gdLst/>
              <a:ahLst/>
              <a:cxnLst/>
              <a:rect l="l" t="t" r="r" b="b"/>
              <a:pathLst>
                <a:path w="9766" h="10947" extrusionOk="0">
                  <a:moveTo>
                    <a:pt x="7989" y="0"/>
                  </a:moveTo>
                  <a:cubicBezTo>
                    <a:pt x="7989" y="0"/>
                    <a:pt x="0" y="3476"/>
                    <a:pt x="6504" y="10946"/>
                  </a:cubicBezTo>
                  <a:cubicBezTo>
                    <a:pt x="6504" y="10946"/>
                    <a:pt x="5473" y="8436"/>
                    <a:pt x="9766" y="6141"/>
                  </a:cubicBezTo>
                  <a:cubicBezTo>
                    <a:pt x="9766" y="6141"/>
                    <a:pt x="7917" y="2880"/>
                    <a:pt x="79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9"/>
            <p:cNvSpPr/>
            <p:nvPr/>
          </p:nvSpPr>
          <p:spPr>
            <a:xfrm rot="3198188">
              <a:off x="4426711" y="2631568"/>
              <a:ext cx="664636" cy="657803"/>
            </a:xfrm>
            <a:custGeom>
              <a:avLst/>
              <a:gdLst/>
              <a:ahLst/>
              <a:cxnLst/>
              <a:rect l="l" t="t" r="r" b="b"/>
              <a:pathLst>
                <a:path w="7782" h="7702" extrusionOk="0">
                  <a:moveTo>
                    <a:pt x="6112" y="1623"/>
                  </a:moveTo>
                  <a:cubicBezTo>
                    <a:pt x="6112" y="1623"/>
                    <a:pt x="6112" y="1623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12" y="1623"/>
                    <a:pt x="6112" y="1623"/>
                  </a:cubicBezTo>
                  <a:close/>
                  <a:moveTo>
                    <a:pt x="1032" y="1"/>
                  </a:moveTo>
                  <a:cubicBezTo>
                    <a:pt x="1032" y="1"/>
                    <a:pt x="1" y="4037"/>
                    <a:pt x="1909" y="6207"/>
                  </a:cubicBezTo>
                  <a:cubicBezTo>
                    <a:pt x="1909" y="6207"/>
                    <a:pt x="3569" y="7701"/>
                    <a:pt x="5835" y="7701"/>
                  </a:cubicBezTo>
                  <a:cubicBezTo>
                    <a:pt x="6447" y="7701"/>
                    <a:pt x="7102" y="7592"/>
                    <a:pt x="7781" y="7316"/>
                  </a:cubicBezTo>
                  <a:cubicBezTo>
                    <a:pt x="7781" y="7316"/>
                    <a:pt x="5635" y="6499"/>
                    <a:pt x="6112" y="1623"/>
                  </a:cubicBezTo>
                  <a:lnTo>
                    <a:pt x="6112" y="1623"/>
                  </a:lnTo>
                  <a:cubicBezTo>
                    <a:pt x="6112" y="1623"/>
                    <a:pt x="6109" y="1623"/>
                    <a:pt x="6104" y="1623"/>
                  </a:cubicBezTo>
                  <a:cubicBezTo>
                    <a:pt x="5980" y="1623"/>
                    <a:pt x="4400" y="1465"/>
                    <a:pt x="10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9" name="Google Shape;1529;p59"/>
            <p:cNvGrpSpPr/>
            <p:nvPr/>
          </p:nvGrpSpPr>
          <p:grpSpPr>
            <a:xfrm>
              <a:off x="415379" y="625523"/>
              <a:ext cx="4466743" cy="4136323"/>
              <a:chOff x="415379" y="625523"/>
              <a:chExt cx="4466743" cy="4136323"/>
            </a:xfrm>
          </p:grpSpPr>
          <p:sp>
            <p:nvSpPr>
              <p:cNvPr id="1530" name="Google Shape;1530;p59"/>
              <p:cNvSpPr/>
              <p:nvPr/>
            </p:nvSpPr>
            <p:spPr>
              <a:xfrm>
                <a:off x="415379" y="4452093"/>
                <a:ext cx="4094865" cy="309753"/>
              </a:xfrm>
              <a:custGeom>
                <a:avLst/>
                <a:gdLst/>
                <a:ahLst/>
                <a:cxnLst/>
                <a:rect l="l" t="t" r="r" b="b"/>
                <a:pathLst>
                  <a:path w="37293" h="2821" extrusionOk="0">
                    <a:moveTo>
                      <a:pt x="18649" y="0"/>
                    </a:moveTo>
                    <a:cubicBezTo>
                      <a:pt x="8347" y="0"/>
                      <a:pt x="0" y="632"/>
                      <a:pt x="0" y="1407"/>
                    </a:cubicBezTo>
                    <a:cubicBezTo>
                      <a:pt x="0" y="2188"/>
                      <a:pt x="8347" y="2820"/>
                      <a:pt x="18649" y="2820"/>
                    </a:cubicBezTo>
                    <a:cubicBezTo>
                      <a:pt x="28945" y="2820"/>
                      <a:pt x="37292" y="2188"/>
                      <a:pt x="37292" y="1407"/>
                    </a:cubicBezTo>
                    <a:cubicBezTo>
                      <a:pt x="37292" y="632"/>
                      <a:pt x="28945" y="0"/>
                      <a:pt x="186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59"/>
              <p:cNvSpPr/>
              <p:nvPr/>
            </p:nvSpPr>
            <p:spPr>
              <a:xfrm>
                <a:off x="857227" y="2371647"/>
                <a:ext cx="3210405" cy="377172"/>
              </a:xfrm>
              <a:custGeom>
                <a:avLst/>
                <a:gdLst/>
                <a:ahLst/>
                <a:cxnLst/>
                <a:rect l="l" t="t" r="r" b="b"/>
                <a:pathLst>
                  <a:path w="29238" h="3435" extrusionOk="0">
                    <a:moveTo>
                      <a:pt x="1" y="0"/>
                    </a:moveTo>
                    <a:lnTo>
                      <a:pt x="1" y="3434"/>
                    </a:lnTo>
                    <a:lnTo>
                      <a:pt x="29238" y="3434"/>
                    </a:lnTo>
                    <a:lnTo>
                      <a:pt x="2923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59"/>
              <p:cNvSpPr/>
              <p:nvPr/>
            </p:nvSpPr>
            <p:spPr>
              <a:xfrm>
                <a:off x="857227" y="2371647"/>
                <a:ext cx="3210405" cy="14494"/>
              </a:xfrm>
              <a:custGeom>
                <a:avLst/>
                <a:gdLst/>
                <a:ahLst/>
                <a:cxnLst/>
                <a:rect l="l" t="t" r="r" b="b"/>
                <a:pathLst>
                  <a:path w="29238" h="132" extrusionOk="0">
                    <a:moveTo>
                      <a:pt x="1" y="0"/>
                    </a:moveTo>
                    <a:lnTo>
                      <a:pt x="1" y="131"/>
                    </a:lnTo>
                    <a:lnTo>
                      <a:pt x="29238" y="131"/>
                    </a:lnTo>
                    <a:lnTo>
                      <a:pt x="292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59"/>
              <p:cNvSpPr/>
              <p:nvPr/>
            </p:nvSpPr>
            <p:spPr>
              <a:xfrm>
                <a:off x="1020944" y="2748712"/>
                <a:ext cx="512668" cy="171621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563" extrusionOk="0">
                    <a:moveTo>
                      <a:pt x="0" y="0"/>
                    </a:moveTo>
                    <a:lnTo>
                      <a:pt x="0" y="1562"/>
                    </a:lnTo>
                    <a:lnTo>
                      <a:pt x="4668" y="1562"/>
                    </a:lnTo>
                    <a:lnTo>
                      <a:pt x="46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59"/>
              <p:cNvSpPr/>
              <p:nvPr/>
            </p:nvSpPr>
            <p:spPr>
              <a:xfrm>
                <a:off x="1085069" y="2920225"/>
                <a:ext cx="384419" cy="1319167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12014" extrusionOk="0">
                    <a:moveTo>
                      <a:pt x="0" y="0"/>
                    </a:moveTo>
                    <a:lnTo>
                      <a:pt x="0" y="12014"/>
                    </a:lnTo>
                    <a:lnTo>
                      <a:pt x="3500" y="12014"/>
                    </a:lnTo>
                    <a:lnTo>
                      <a:pt x="350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59"/>
              <p:cNvSpPr/>
              <p:nvPr/>
            </p:nvSpPr>
            <p:spPr>
              <a:xfrm>
                <a:off x="1126904" y="2958217"/>
                <a:ext cx="1460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59"/>
              <p:cNvSpPr/>
              <p:nvPr/>
            </p:nvSpPr>
            <p:spPr>
              <a:xfrm>
                <a:off x="1174120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1" y="11447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59"/>
              <p:cNvSpPr/>
              <p:nvPr/>
            </p:nvSpPr>
            <p:spPr>
              <a:xfrm>
                <a:off x="1222543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59"/>
              <p:cNvSpPr/>
              <p:nvPr/>
            </p:nvSpPr>
            <p:spPr>
              <a:xfrm>
                <a:off x="1269648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8" y="1144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59"/>
              <p:cNvSpPr/>
              <p:nvPr/>
            </p:nvSpPr>
            <p:spPr>
              <a:xfrm>
                <a:off x="1317413" y="2958217"/>
                <a:ext cx="1460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59"/>
              <p:cNvSpPr/>
              <p:nvPr/>
            </p:nvSpPr>
            <p:spPr>
              <a:xfrm>
                <a:off x="1365946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1" y="11447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59"/>
              <p:cNvSpPr/>
              <p:nvPr/>
            </p:nvSpPr>
            <p:spPr>
              <a:xfrm>
                <a:off x="1413052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1" y="11447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59"/>
              <p:cNvSpPr/>
              <p:nvPr/>
            </p:nvSpPr>
            <p:spPr>
              <a:xfrm>
                <a:off x="1085069" y="2920225"/>
                <a:ext cx="384419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114" extrusionOk="0">
                    <a:moveTo>
                      <a:pt x="0" y="0"/>
                    </a:moveTo>
                    <a:lnTo>
                      <a:pt x="0" y="114"/>
                    </a:lnTo>
                    <a:lnTo>
                      <a:pt x="3500" y="114"/>
                    </a:lnTo>
                    <a:lnTo>
                      <a:pt x="35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59"/>
              <p:cNvSpPr/>
              <p:nvPr/>
            </p:nvSpPr>
            <p:spPr>
              <a:xfrm>
                <a:off x="1085069" y="4226886"/>
                <a:ext cx="384419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114" extrusionOk="0">
                    <a:moveTo>
                      <a:pt x="0" y="0"/>
                    </a:moveTo>
                    <a:lnTo>
                      <a:pt x="0" y="114"/>
                    </a:lnTo>
                    <a:lnTo>
                      <a:pt x="3500" y="114"/>
                    </a:lnTo>
                    <a:lnTo>
                      <a:pt x="35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59"/>
              <p:cNvSpPr/>
              <p:nvPr/>
            </p:nvSpPr>
            <p:spPr>
              <a:xfrm>
                <a:off x="1020944" y="2748712"/>
                <a:ext cx="512668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14" extrusionOk="0">
                    <a:moveTo>
                      <a:pt x="0" y="0"/>
                    </a:moveTo>
                    <a:lnTo>
                      <a:pt x="0" y="114"/>
                    </a:lnTo>
                    <a:lnTo>
                      <a:pt x="4668" y="114"/>
                    </a:lnTo>
                    <a:lnTo>
                      <a:pt x="46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59"/>
              <p:cNvSpPr/>
              <p:nvPr/>
            </p:nvSpPr>
            <p:spPr>
              <a:xfrm>
                <a:off x="1819543" y="2748712"/>
                <a:ext cx="512668" cy="171621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563" extrusionOk="0">
                    <a:moveTo>
                      <a:pt x="1" y="0"/>
                    </a:moveTo>
                    <a:lnTo>
                      <a:pt x="1" y="1562"/>
                    </a:lnTo>
                    <a:lnTo>
                      <a:pt x="4669" y="1562"/>
                    </a:lnTo>
                    <a:lnTo>
                      <a:pt x="46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59"/>
              <p:cNvSpPr/>
              <p:nvPr/>
            </p:nvSpPr>
            <p:spPr>
              <a:xfrm>
                <a:off x="1883669" y="2920225"/>
                <a:ext cx="384419" cy="1319167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12014" extrusionOk="0">
                    <a:moveTo>
                      <a:pt x="1" y="0"/>
                    </a:moveTo>
                    <a:lnTo>
                      <a:pt x="1" y="12014"/>
                    </a:lnTo>
                    <a:lnTo>
                      <a:pt x="3501" y="12014"/>
                    </a:lnTo>
                    <a:lnTo>
                      <a:pt x="350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59"/>
              <p:cNvSpPr/>
              <p:nvPr/>
            </p:nvSpPr>
            <p:spPr>
              <a:xfrm>
                <a:off x="1924955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8" y="1144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59"/>
              <p:cNvSpPr/>
              <p:nvPr/>
            </p:nvSpPr>
            <p:spPr>
              <a:xfrm>
                <a:off x="1972719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8" y="1144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59"/>
              <p:cNvSpPr/>
              <p:nvPr/>
            </p:nvSpPr>
            <p:spPr>
              <a:xfrm>
                <a:off x="2021142" y="2958217"/>
                <a:ext cx="1460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59"/>
              <p:cNvSpPr/>
              <p:nvPr/>
            </p:nvSpPr>
            <p:spPr>
              <a:xfrm>
                <a:off x="2068358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7" y="11447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59"/>
              <p:cNvSpPr/>
              <p:nvPr/>
            </p:nvSpPr>
            <p:spPr>
              <a:xfrm>
                <a:off x="2116122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59"/>
              <p:cNvSpPr/>
              <p:nvPr/>
            </p:nvSpPr>
            <p:spPr>
              <a:xfrm>
                <a:off x="2163228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8" y="1144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59"/>
              <p:cNvSpPr/>
              <p:nvPr/>
            </p:nvSpPr>
            <p:spPr>
              <a:xfrm>
                <a:off x="2211651" y="2958217"/>
                <a:ext cx="1460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59"/>
              <p:cNvSpPr/>
              <p:nvPr/>
            </p:nvSpPr>
            <p:spPr>
              <a:xfrm>
                <a:off x="1883669" y="2920225"/>
                <a:ext cx="384419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114" extrusionOk="0">
                    <a:moveTo>
                      <a:pt x="1" y="0"/>
                    </a:moveTo>
                    <a:lnTo>
                      <a:pt x="1" y="114"/>
                    </a:lnTo>
                    <a:lnTo>
                      <a:pt x="3501" y="114"/>
                    </a:lnTo>
                    <a:lnTo>
                      <a:pt x="35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59"/>
              <p:cNvSpPr/>
              <p:nvPr/>
            </p:nvSpPr>
            <p:spPr>
              <a:xfrm>
                <a:off x="1883669" y="4226886"/>
                <a:ext cx="384419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114" extrusionOk="0">
                    <a:moveTo>
                      <a:pt x="1" y="0"/>
                    </a:moveTo>
                    <a:lnTo>
                      <a:pt x="1" y="114"/>
                    </a:lnTo>
                    <a:lnTo>
                      <a:pt x="3501" y="114"/>
                    </a:lnTo>
                    <a:lnTo>
                      <a:pt x="35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59"/>
              <p:cNvSpPr/>
              <p:nvPr/>
            </p:nvSpPr>
            <p:spPr>
              <a:xfrm>
                <a:off x="1819543" y="2748712"/>
                <a:ext cx="512668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114" extrusionOk="0">
                    <a:moveTo>
                      <a:pt x="1" y="0"/>
                    </a:moveTo>
                    <a:lnTo>
                      <a:pt x="1" y="114"/>
                    </a:lnTo>
                    <a:lnTo>
                      <a:pt x="4669" y="114"/>
                    </a:lnTo>
                    <a:lnTo>
                      <a:pt x="46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59"/>
              <p:cNvSpPr/>
              <p:nvPr/>
            </p:nvSpPr>
            <p:spPr>
              <a:xfrm>
                <a:off x="2605076" y="2748712"/>
                <a:ext cx="512778" cy="171621"/>
              </a:xfrm>
              <a:custGeom>
                <a:avLst/>
                <a:gdLst/>
                <a:ahLst/>
                <a:cxnLst/>
                <a:rect l="l" t="t" r="r" b="b"/>
                <a:pathLst>
                  <a:path w="4670" h="1563" extrusionOk="0">
                    <a:moveTo>
                      <a:pt x="1" y="0"/>
                    </a:moveTo>
                    <a:lnTo>
                      <a:pt x="1" y="1562"/>
                    </a:lnTo>
                    <a:lnTo>
                      <a:pt x="4669" y="1562"/>
                    </a:lnTo>
                    <a:lnTo>
                      <a:pt x="46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59"/>
              <p:cNvSpPr/>
              <p:nvPr/>
            </p:nvSpPr>
            <p:spPr>
              <a:xfrm>
                <a:off x="2669311" y="2920225"/>
                <a:ext cx="384309" cy="1319167"/>
              </a:xfrm>
              <a:custGeom>
                <a:avLst/>
                <a:gdLst/>
                <a:ahLst/>
                <a:cxnLst/>
                <a:rect l="l" t="t" r="r" b="b"/>
                <a:pathLst>
                  <a:path w="3500" h="12014" extrusionOk="0">
                    <a:moveTo>
                      <a:pt x="0" y="0"/>
                    </a:moveTo>
                    <a:lnTo>
                      <a:pt x="0" y="12014"/>
                    </a:lnTo>
                    <a:lnTo>
                      <a:pt x="3500" y="12014"/>
                    </a:lnTo>
                    <a:lnTo>
                      <a:pt x="350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59"/>
              <p:cNvSpPr/>
              <p:nvPr/>
            </p:nvSpPr>
            <p:spPr>
              <a:xfrm>
                <a:off x="2710488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8" y="1144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59"/>
              <p:cNvSpPr/>
              <p:nvPr/>
            </p:nvSpPr>
            <p:spPr>
              <a:xfrm>
                <a:off x="2758362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7" y="11447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59"/>
              <p:cNvSpPr/>
              <p:nvPr/>
            </p:nvSpPr>
            <p:spPr>
              <a:xfrm>
                <a:off x="2806785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1" y="11447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59"/>
              <p:cNvSpPr/>
              <p:nvPr/>
            </p:nvSpPr>
            <p:spPr>
              <a:xfrm>
                <a:off x="2853891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8" y="1144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59"/>
              <p:cNvSpPr/>
              <p:nvPr/>
            </p:nvSpPr>
            <p:spPr>
              <a:xfrm>
                <a:off x="2901655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59"/>
              <p:cNvSpPr/>
              <p:nvPr/>
            </p:nvSpPr>
            <p:spPr>
              <a:xfrm>
                <a:off x="2950078" y="2958217"/>
                <a:ext cx="1460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59"/>
              <p:cNvSpPr/>
              <p:nvPr/>
            </p:nvSpPr>
            <p:spPr>
              <a:xfrm>
                <a:off x="2997294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1" y="11447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59"/>
              <p:cNvSpPr/>
              <p:nvPr/>
            </p:nvSpPr>
            <p:spPr>
              <a:xfrm>
                <a:off x="2669311" y="2920225"/>
                <a:ext cx="384309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3500" h="114" extrusionOk="0">
                    <a:moveTo>
                      <a:pt x="0" y="0"/>
                    </a:moveTo>
                    <a:lnTo>
                      <a:pt x="0" y="114"/>
                    </a:lnTo>
                    <a:lnTo>
                      <a:pt x="3500" y="114"/>
                    </a:lnTo>
                    <a:lnTo>
                      <a:pt x="35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59"/>
              <p:cNvSpPr/>
              <p:nvPr/>
            </p:nvSpPr>
            <p:spPr>
              <a:xfrm>
                <a:off x="2669311" y="4226886"/>
                <a:ext cx="384309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3500" h="114" extrusionOk="0">
                    <a:moveTo>
                      <a:pt x="0" y="0"/>
                    </a:moveTo>
                    <a:lnTo>
                      <a:pt x="0" y="114"/>
                    </a:lnTo>
                    <a:lnTo>
                      <a:pt x="3500" y="114"/>
                    </a:lnTo>
                    <a:lnTo>
                      <a:pt x="35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59"/>
              <p:cNvSpPr/>
              <p:nvPr/>
            </p:nvSpPr>
            <p:spPr>
              <a:xfrm>
                <a:off x="2605076" y="2748712"/>
                <a:ext cx="512778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4670" h="114" extrusionOk="0">
                    <a:moveTo>
                      <a:pt x="1" y="0"/>
                    </a:moveTo>
                    <a:lnTo>
                      <a:pt x="1" y="114"/>
                    </a:lnTo>
                    <a:lnTo>
                      <a:pt x="4669" y="114"/>
                    </a:lnTo>
                    <a:lnTo>
                      <a:pt x="46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59"/>
              <p:cNvSpPr/>
              <p:nvPr/>
            </p:nvSpPr>
            <p:spPr>
              <a:xfrm>
                <a:off x="3392696" y="2748712"/>
                <a:ext cx="512009" cy="171621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1563" extrusionOk="0">
                    <a:moveTo>
                      <a:pt x="0" y="0"/>
                    </a:moveTo>
                    <a:lnTo>
                      <a:pt x="0" y="1562"/>
                    </a:lnTo>
                    <a:lnTo>
                      <a:pt x="4662" y="1562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59"/>
              <p:cNvSpPr/>
              <p:nvPr/>
            </p:nvSpPr>
            <p:spPr>
              <a:xfrm>
                <a:off x="3456162" y="2920225"/>
                <a:ext cx="385077" cy="1319167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12014" extrusionOk="0">
                    <a:moveTo>
                      <a:pt x="0" y="0"/>
                    </a:moveTo>
                    <a:lnTo>
                      <a:pt x="0" y="12014"/>
                    </a:lnTo>
                    <a:lnTo>
                      <a:pt x="3506" y="12014"/>
                    </a:lnTo>
                    <a:lnTo>
                      <a:pt x="35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59"/>
              <p:cNvSpPr/>
              <p:nvPr/>
            </p:nvSpPr>
            <p:spPr>
              <a:xfrm>
                <a:off x="3498107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7" y="11447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59"/>
              <p:cNvSpPr/>
              <p:nvPr/>
            </p:nvSpPr>
            <p:spPr>
              <a:xfrm>
                <a:off x="3545212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7" y="11447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59"/>
              <p:cNvSpPr/>
              <p:nvPr/>
            </p:nvSpPr>
            <p:spPr>
              <a:xfrm>
                <a:off x="3593636" y="2958217"/>
                <a:ext cx="1515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8" y="1144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59"/>
              <p:cNvSpPr/>
              <p:nvPr/>
            </p:nvSpPr>
            <p:spPr>
              <a:xfrm>
                <a:off x="3641400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59"/>
              <p:cNvSpPr/>
              <p:nvPr/>
            </p:nvSpPr>
            <p:spPr>
              <a:xfrm>
                <a:off x="3688506" y="2958217"/>
                <a:ext cx="15263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9" h="11448" extrusionOk="0">
                    <a:moveTo>
                      <a:pt x="1" y="0"/>
                    </a:moveTo>
                    <a:lnTo>
                      <a:pt x="1" y="11447"/>
                    </a:lnTo>
                    <a:lnTo>
                      <a:pt x="138" y="11447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59"/>
              <p:cNvSpPr/>
              <p:nvPr/>
            </p:nvSpPr>
            <p:spPr>
              <a:xfrm>
                <a:off x="3737039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1" y="11447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59"/>
              <p:cNvSpPr/>
              <p:nvPr/>
            </p:nvSpPr>
            <p:spPr>
              <a:xfrm>
                <a:off x="3784803" y="2958217"/>
                <a:ext cx="14494" cy="1257019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1448" extrusionOk="0">
                    <a:moveTo>
                      <a:pt x="0" y="0"/>
                    </a:moveTo>
                    <a:lnTo>
                      <a:pt x="0" y="11447"/>
                    </a:lnTo>
                    <a:lnTo>
                      <a:pt x="132" y="11447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59"/>
              <p:cNvSpPr/>
              <p:nvPr/>
            </p:nvSpPr>
            <p:spPr>
              <a:xfrm>
                <a:off x="3456162" y="2920225"/>
                <a:ext cx="385077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114" extrusionOk="0">
                    <a:moveTo>
                      <a:pt x="0" y="0"/>
                    </a:moveTo>
                    <a:lnTo>
                      <a:pt x="0" y="114"/>
                    </a:lnTo>
                    <a:lnTo>
                      <a:pt x="3506" y="114"/>
                    </a:lnTo>
                    <a:lnTo>
                      <a:pt x="35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59"/>
              <p:cNvSpPr/>
              <p:nvPr/>
            </p:nvSpPr>
            <p:spPr>
              <a:xfrm>
                <a:off x="3456162" y="4226886"/>
                <a:ext cx="385077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114" extrusionOk="0">
                    <a:moveTo>
                      <a:pt x="0" y="0"/>
                    </a:moveTo>
                    <a:lnTo>
                      <a:pt x="0" y="114"/>
                    </a:lnTo>
                    <a:lnTo>
                      <a:pt x="3506" y="114"/>
                    </a:lnTo>
                    <a:lnTo>
                      <a:pt x="35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59"/>
              <p:cNvSpPr/>
              <p:nvPr/>
            </p:nvSpPr>
            <p:spPr>
              <a:xfrm>
                <a:off x="3392696" y="2748712"/>
                <a:ext cx="512009" cy="12517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114" extrusionOk="0">
                    <a:moveTo>
                      <a:pt x="0" y="0"/>
                    </a:moveTo>
                    <a:lnTo>
                      <a:pt x="0" y="114"/>
                    </a:lnTo>
                    <a:lnTo>
                      <a:pt x="4662" y="114"/>
                    </a:lnTo>
                    <a:lnTo>
                      <a:pt x="46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59"/>
              <p:cNvSpPr/>
              <p:nvPr/>
            </p:nvSpPr>
            <p:spPr>
              <a:xfrm>
                <a:off x="963297" y="4239294"/>
                <a:ext cx="2999036" cy="53144"/>
              </a:xfrm>
              <a:custGeom>
                <a:avLst/>
                <a:gdLst/>
                <a:ahLst/>
                <a:cxnLst/>
                <a:rect l="l" t="t" r="r" b="b"/>
                <a:pathLst>
                  <a:path w="27313" h="484" extrusionOk="0">
                    <a:moveTo>
                      <a:pt x="0" y="1"/>
                    </a:moveTo>
                    <a:lnTo>
                      <a:pt x="0" y="484"/>
                    </a:lnTo>
                    <a:lnTo>
                      <a:pt x="27312" y="484"/>
                    </a:lnTo>
                    <a:lnTo>
                      <a:pt x="273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59"/>
              <p:cNvSpPr/>
              <p:nvPr/>
            </p:nvSpPr>
            <p:spPr>
              <a:xfrm>
                <a:off x="963297" y="4285082"/>
                <a:ext cx="2999036" cy="8016"/>
              </a:xfrm>
              <a:custGeom>
                <a:avLst/>
                <a:gdLst/>
                <a:ahLst/>
                <a:cxnLst/>
                <a:rect l="l" t="t" r="r" b="b"/>
                <a:pathLst>
                  <a:path w="27313" h="73" extrusionOk="0">
                    <a:moveTo>
                      <a:pt x="0" y="1"/>
                    </a:moveTo>
                    <a:lnTo>
                      <a:pt x="0" y="73"/>
                    </a:lnTo>
                    <a:lnTo>
                      <a:pt x="27312" y="73"/>
                    </a:lnTo>
                    <a:lnTo>
                      <a:pt x="273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59"/>
              <p:cNvSpPr/>
              <p:nvPr/>
            </p:nvSpPr>
            <p:spPr>
              <a:xfrm>
                <a:off x="902466" y="4291670"/>
                <a:ext cx="3120038" cy="53144"/>
              </a:xfrm>
              <a:custGeom>
                <a:avLst/>
                <a:gdLst/>
                <a:ahLst/>
                <a:cxnLst/>
                <a:rect l="l" t="t" r="r" b="b"/>
                <a:pathLst>
                  <a:path w="28415" h="484" extrusionOk="0">
                    <a:moveTo>
                      <a:pt x="0" y="1"/>
                    </a:moveTo>
                    <a:lnTo>
                      <a:pt x="0" y="484"/>
                    </a:lnTo>
                    <a:lnTo>
                      <a:pt x="28415" y="484"/>
                    </a:lnTo>
                    <a:lnTo>
                      <a:pt x="2841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59"/>
              <p:cNvSpPr/>
              <p:nvPr/>
            </p:nvSpPr>
            <p:spPr>
              <a:xfrm>
                <a:off x="902466" y="4337458"/>
                <a:ext cx="3120038" cy="7357"/>
              </a:xfrm>
              <a:custGeom>
                <a:avLst/>
                <a:gdLst/>
                <a:ahLst/>
                <a:cxnLst/>
                <a:rect l="l" t="t" r="r" b="b"/>
                <a:pathLst>
                  <a:path w="28415" h="67" extrusionOk="0">
                    <a:moveTo>
                      <a:pt x="0" y="1"/>
                    </a:moveTo>
                    <a:lnTo>
                      <a:pt x="0" y="67"/>
                    </a:lnTo>
                    <a:lnTo>
                      <a:pt x="28415" y="67"/>
                    </a:lnTo>
                    <a:lnTo>
                      <a:pt x="28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59"/>
              <p:cNvSpPr/>
              <p:nvPr/>
            </p:nvSpPr>
            <p:spPr>
              <a:xfrm>
                <a:off x="853933" y="4343388"/>
                <a:ext cx="3217652" cy="53144"/>
              </a:xfrm>
              <a:custGeom>
                <a:avLst/>
                <a:gdLst/>
                <a:ahLst/>
                <a:cxnLst/>
                <a:rect l="l" t="t" r="r" b="b"/>
                <a:pathLst>
                  <a:path w="29304" h="484" extrusionOk="0">
                    <a:moveTo>
                      <a:pt x="1" y="1"/>
                    </a:moveTo>
                    <a:lnTo>
                      <a:pt x="1" y="484"/>
                    </a:lnTo>
                    <a:lnTo>
                      <a:pt x="29304" y="484"/>
                    </a:lnTo>
                    <a:lnTo>
                      <a:pt x="293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59"/>
              <p:cNvSpPr/>
              <p:nvPr/>
            </p:nvSpPr>
            <p:spPr>
              <a:xfrm>
                <a:off x="853933" y="4389176"/>
                <a:ext cx="3217652" cy="7357"/>
              </a:xfrm>
              <a:custGeom>
                <a:avLst/>
                <a:gdLst/>
                <a:ahLst/>
                <a:cxnLst/>
                <a:rect l="l" t="t" r="r" b="b"/>
                <a:pathLst>
                  <a:path w="29304" h="67" extrusionOk="0">
                    <a:moveTo>
                      <a:pt x="1" y="1"/>
                    </a:moveTo>
                    <a:lnTo>
                      <a:pt x="1" y="67"/>
                    </a:lnTo>
                    <a:lnTo>
                      <a:pt x="29304" y="67"/>
                    </a:lnTo>
                    <a:lnTo>
                      <a:pt x="2930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59"/>
              <p:cNvSpPr/>
              <p:nvPr/>
            </p:nvSpPr>
            <p:spPr>
              <a:xfrm>
                <a:off x="819894" y="4395764"/>
                <a:ext cx="3286389" cy="53144"/>
              </a:xfrm>
              <a:custGeom>
                <a:avLst/>
                <a:gdLst/>
                <a:ahLst/>
                <a:cxnLst/>
                <a:rect l="l" t="t" r="r" b="b"/>
                <a:pathLst>
                  <a:path w="29930" h="484" extrusionOk="0">
                    <a:moveTo>
                      <a:pt x="1" y="1"/>
                    </a:moveTo>
                    <a:lnTo>
                      <a:pt x="1" y="483"/>
                    </a:lnTo>
                    <a:lnTo>
                      <a:pt x="29930" y="483"/>
                    </a:lnTo>
                    <a:lnTo>
                      <a:pt x="299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59"/>
              <p:cNvSpPr/>
              <p:nvPr/>
            </p:nvSpPr>
            <p:spPr>
              <a:xfrm>
                <a:off x="819894" y="4441552"/>
                <a:ext cx="3286389" cy="7357"/>
              </a:xfrm>
              <a:custGeom>
                <a:avLst/>
                <a:gdLst/>
                <a:ahLst/>
                <a:cxnLst/>
                <a:rect l="l" t="t" r="r" b="b"/>
                <a:pathLst>
                  <a:path w="29930" h="67" extrusionOk="0">
                    <a:moveTo>
                      <a:pt x="1" y="1"/>
                    </a:moveTo>
                    <a:lnTo>
                      <a:pt x="1" y="66"/>
                    </a:lnTo>
                    <a:lnTo>
                      <a:pt x="29930" y="66"/>
                    </a:lnTo>
                    <a:lnTo>
                      <a:pt x="299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59"/>
              <p:cNvSpPr/>
              <p:nvPr/>
            </p:nvSpPr>
            <p:spPr>
              <a:xfrm>
                <a:off x="770153" y="4448140"/>
                <a:ext cx="3385870" cy="53144"/>
              </a:xfrm>
              <a:custGeom>
                <a:avLst/>
                <a:gdLst/>
                <a:ahLst/>
                <a:cxnLst/>
                <a:rect l="l" t="t" r="r" b="b"/>
                <a:pathLst>
                  <a:path w="30836" h="484" extrusionOk="0">
                    <a:moveTo>
                      <a:pt x="1" y="1"/>
                    </a:moveTo>
                    <a:lnTo>
                      <a:pt x="1" y="483"/>
                    </a:lnTo>
                    <a:lnTo>
                      <a:pt x="30836" y="483"/>
                    </a:lnTo>
                    <a:lnTo>
                      <a:pt x="3083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59"/>
              <p:cNvSpPr/>
              <p:nvPr/>
            </p:nvSpPr>
            <p:spPr>
              <a:xfrm>
                <a:off x="770153" y="4493928"/>
                <a:ext cx="3385870" cy="7357"/>
              </a:xfrm>
              <a:custGeom>
                <a:avLst/>
                <a:gdLst/>
                <a:ahLst/>
                <a:cxnLst/>
                <a:rect l="l" t="t" r="r" b="b"/>
                <a:pathLst>
                  <a:path w="30836" h="67" extrusionOk="0">
                    <a:moveTo>
                      <a:pt x="1" y="1"/>
                    </a:moveTo>
                    <a:lnTo>
                      <a:pt x="1" y="66"/>
                    </a:lnTo>
                    <a:lnTo>
                      <a:pt x="30836" y="66"/>
                    </a:lnTo>
                    <a:lnTo>
                      <a:pt x="308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59"/>
              <p:cNvSpPr/>
              <p:nvPr/>
            </p:nvSpPr>
            <p:spPr>
              <a:xfrm>
                <a:off x="732820" y="4499858"/>
                <a:ext cx="3459877" cy="53144"/>
              </a:xfrm>
              <a:custGeom>
                <a:avLst/>
                <a:gdLst/>
                <a:ahLst/>
                <a:cxnLst/>
                <a:rect l="l" t="t" r="r" b="b"/>
                <a:pathLst>
                  <a:path w="31510" h="484" extrusionOk="0">
                    <a:moveTo>
                      <a:pt x="1" y="1"/>
                    </a:moveTo>
                    <a:lnTo>
                      <a:pt x="1" y="483"/>
                    </a:lnTo>
                    <a:lnTo>
                      <a:pt x="31510" y="483"/>
                    </a:lnTo>
                    <a:lnTo>
                      <a:pt x="3151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59"/>
              <p:cNvSpPr/>
              <p:nvPr/>
            </p:nvSpPr>
            <p:spPr>
              <a:xfrm>
                <a:off x="732820" y="4546304"/>
                <a:ext cx="3459877" cy="7357"/>
              </a:xfrm>
              <a:custGeom>
                <a:avLst/>
                <a:gdLst/>
                <a:ahLst/>
                <a:cxnLst/>
                <a:rect l="l" t="t" r="r" b="b"/>
                <a:pathLst>
                  <a:path w="31510" h="67" extrusionOk="0">
                    <a:moveTo>
                      <a:pt x="1" y="1"/>
                    </a:moveTo>
                    <a:lnTo>
                      <a:pt x="1" y="66"/>
                    </a:lnTo>
                    <a:lnTo>
                      <a:pt x="31510" y="66"/>
                    </a:lnTo>
                    <a:lnTo>
                      <a:pt x="315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59"/>
              <p:cNvSpPr/>
              <p:nvPr/>
            </p:nvSpPr>
            <p:spPr>
              <a:xfrm>
                <a:off x="695597" y="4552234"/>
                <a:ext cx="3535091" cy="53144"/>
              </a:xfrm>
              <a:custGeom>
                <a:avLst/>
                <a:gdLst/>
                <a:ahLst/>
                <a:cxnLst/>
                <a:rect l="l" t="t" r="r" b="b"/>
                <a:pathLst>
                  <a:path w="32195" h="484" extrusionOk="0">
                    <a:moveTo>
                      <a:pt x="0" y="0"/>
                    </a:moveTo>
                    <a:lnTo>
                      <a:pt x="0" y="483"/>
                    </a:lnTo>
                    <a:lnTo>
                      <a:pt x="32194" y="483"/>
                    </a:lnTo>
                    <a:lnTo>
                      <a:pt x="3219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59"/>
              <p:cNvSpPr/>
              <p:nvPr/>
            </p:nvSpPr>
            <p:spPr>
              <a:xfrm>
                <a:off x="695597" y="4598022"/>
                <a:ext cx="3535091" cy="7357"/>
              </a:xfrm>
              <a:custGeom>
                <a:avLst/>
                <a:gdLst/>
                <a:ahLst/>
                <a:cxnLst/>
                <a:rect l="l" t="t" r="r" b="b"/>
                <a:pathLst>
                  <a:path w="32195" h="67" extrusionOk="0">
                    <a:moveTo>
                      <a:pt x="0" y="1"/>
                    </a:moveTo>
                    <a:lnTo>
                      <a:pt x="0" y="66"/>
                    </a:lnTo>
                    <a:lnTo>
                      <a:pt x="32194" y="66"/>
                    </a:lnTo>
                    <a:lnTo>
                      <a:pt x="321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59"/>
              <p:cNvSpPr/>
              <p:nvPr/>
            </p:nvSpPr>
            <p:spPr>
              <a:xfrm>
                <a:off x="541762" y="1074100"/>
                <a:ext cx="3842758" cy="1297646"/>
              </a:xfrm>
              <a:custGeom>
                <a:avLst/>
                <a:gdLst/>
                <a:ahLst/>
                <a:cxnLst/>
                <a:rect l="l" t="t" r="r" b="b"/>
                <a:pathLst>
                  <a:path w="34997" h="11818" extrusionOk="0">
                    <a:moveTo>
                      <a:pt x="17498" y="1"/>
                    </a:moveTo>
                    <a:lnTo>
                      <a:pt x="0" y="11817"/>
                    </a:lnTo>
                    <a:lnTo>
                      <a:pt x="34996" y="11817"/>
                    </a:lnTo>
                    <a:lnTo>
                      <a:pt x="1749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59"/>
              <p:cNvSpPr/>
              <p:nvPr/>
            </p:nvSpPr>
            <p:spPr>
              <a:xfrm>
                <a:off x="1034010" y="1256154"/>
                <a:ext cx="2857610" cy="965054"/>
              </a:xfrm>
              <a:custGeom>
                <a:avLst/>
                <a:gdLst/>
                <a:ahLst/>
                <a:cxnLst/>
                <a:rect l="l" t="t" r="r" b="b"/>
                <a:pathLst>
                  <a:path w="26025" h="8789" extrusionOk="0">
                    <a:moveTo>
                      <a:pt x="13015" y="0"/>
                    </a:moveTo>
                    <a:lnTo>
                      <a:pt x="0" y="8788"/>
                    </a:lnTo>
                    <a:lnTo>
                      <a:pt x="26024" y="8788"/>
                    </a:lnTo>
                    <a:lnTo>
                      <a:pt x="1301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59"/>
              <p:cNvSpPr/>
              <p:nvPr/>
            </p:nvSpPr>
            <p:spPr>
              <a:xfrm>
                <a:off x="1034010" y="1256154"/>
                <a:ext cx="2857610" cy="965054"/>
              </a:xfrm>
              <a:custGeom>
                <a:avLst/>
                <a:gdLst/>
                <a:ahLst/>
                <a:cxnLst/>
                <a:rect l="l" t="t" r="r" b="b"/>
                <a:pathLst>
                  <a:path w="26025" h="8789" extrusionOk="0">
                    <a:moveTo>
                      <a:pt x="13015" y="0"/>
                    </a:moveTo>
                    <a:lnTo>
                      <a:pt x="0" y="8788"/>
                    </a:lnTo>
                    <a:lnTo>
                      <a:pt x="597" y="8788"/>
                    </a:lnTo>
                    <a:lnTo>
                      <a:pt x="13015" y="406"/>
                    </a:lnTo>
                    <a:lnTo>
                      <a:pt x="25428" y="8788"/>
                    </a:lnTo>
                    <a:lnTo>
                      <a:pt x="26024" y="8788"/>
                    </a:lnTo>
                    <a:lnTo>
                      <a:pt x="13015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59"/>
              <p:cNvSpPr/>
              <p:nvPr/>
            </p:nvSpPr>
            <p:spPr>
              <a:xfrm>
                <a:off x="2051119" y="1485424"/>
                <a:ext cx="847675" cy="658266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5995" extrusionOk="0">
                    <a:moveTo>
                      <a:pt x="3863" y="0"/>
                    </a:moveTo>
                    <a:cubicBezTo>
                      <a:pt x="1648" y="0"/>
                      <a:pt x="0" y="2390"/>
                      <a:pt x="1350" y="4727"/>
                    </a:cubicBezTo>
                    <a:cubicBezTo>
                      <a:pt x="1540" y="5049"/>
                      <a:pt x="1809" y="5317"/>
                      <a:pt x="2125" y="5508"/>
                    </a:cubicBezTo>
                    <a:cubicBezTo>
                      <a:pt x="2711" y="5845"/>
                      <a:pt x="3300" y="5995"/>
                      <a:pt x="3854" y="5995"/>
                    </a:cubicBezTo>
                    <a:cubicBezTo>
                      <a:pt x="6070" y="5995"/>
                      <a:pt x="7719" y="3600"/>
                      <a:pt x="6370" y="1263"/>
                    </a:cubicBezTo>
                    <a:cubicBezTo>
                      <a:pt x="6179" y="947"/>
                      <a:pt x="5910" y="678"/>
                      <a:pt x="5594" y="488"/>
                    </a:cubicBezTo>
                    <a:cubicBezTo>
                      <a:pt x="5007" y="150"/>
                      <a:pt x="4417" y="0"/>
                      <a:pt x="3863" y="0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59"/>
              <p:cNvSpPr/>
              <p:nvPr/>
            </p:nvSpPr>
            <p:spPr>
              <a:xfrm>
                <a:off x="2051009" y="1466428"/>
                <a:ext cx="847675" cy="658376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5996" extrusionOk="0">
                    <a:moveTo>
                      <a:pt x="3866" y="1"/>
                    </a:moveTo>
                    <a:cubicBezTo>
                      <a:pt x="1650" y="1"/>
                      <a:pt x="1" y="2395"/>
                      <a:pt x="1351" y="4733"/>
                    </a:cubicBezTo>
                    <a:cubicBezTo>
                      <a:pt x="1541" y="5055"/>
                      <a:pt x="1810" y="5323"/>
                      <a:pt x="2126" y="5508"/>
                    </a:cubicBezTo>
                    <a:cubicBezTo>
                      <a:pt x="2713" y="5846"/>
                      <a:pt x="3303" y="5995"/>
                      <a:pt x="3857" y="5995"/>
                    </a:cubicBezTo>
                    <a:cubicBezTo>
                      <a:pt x="6072" y="5995"/>
                      <a:pt x="7720" y="3605"/>
                      <a:pt x="6371" y="1269"/>
                    </a:cubicBezTo>
                    <a:cubicBezTo>
                      <a:pt x="6180" y="947"/>
                      <a:pt x="5911" y="679"/>
                      <a:pt x="5595" y="488"/>
                    </a:cubicBezTo>
                    <a:cubicBezTo>
                      <a:pt x="5009" y="150"/>
                      <a:pt x="4420" y="1"/>
                      <a:pt x="38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59"/>
              <p:cNvSpPr/>
              <p:nvPr/>
            </p:nvSpPr>
            <p:spPr>
              <a:xfrm>
                <a:off x="3891643" y="625523"/>
                <a:ext cx="501677" cy="241615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2829" extrusionOk="0">
                    <a:moveTo>
                      <a:pt x="5873" y="2367"/>
                    </a:moveTo>
                    <a:cubicBezTo>
                      <a:pt x="5872" y="2368"/>
                      <a:pt x="5870" y="2368"/>
                      <a:pt x="5869" y="2369"/>
                    </a:cubicBezTo>
                    <a:lnTo>
                      <a:pt x="5869" y="2369"/>
                    </a:lnTo>
                    <a:cubicBezTo>
                      <a:pt x="5872" y="2368"/>
                      <a:pt x="5874" y="2368"/>
                      <a:pt x="5873" y="2367"/>
                    </a:cubicBezTo>
                    <a:close/>
                    <a:moveTo>
                      <a:pt x="2141" y="0"/>
                    </a:moveTo>
                    <a:cubicBezTo>
                      <a:pt x="2141" y="0"/>
                      <a:pt x="1496" y="1415"/>
                      <a:pt x="546" y="1415"/>
                    </a:cubicBezTo>
                    <a:cubicBezTo>
                      <a:pt x="373" y="1415"/>
                      <a:pt x="191" y="1368"/>
                      <a:pt x="1" y="1258"/>
                    </a:cubicBezTo>
                    <a:lnTo>
                      <a:pt x="1" y="1258"/>
                    </a:lnTo>
                    <a:cubicBezTo>
                      <a:pt x="1" y="1258"/>
                      <a:pt x="1394" y="2828"/>
                      <a:pt x="3689" y="2828"/>
                    </a:cubicBezTo>
                    <a:cubicBezTo>
                      <a:pt x="4346" y="2828"/>
                      <a:pt x="5076" y="2700"/>
                      <a:pt x="5869" y="2369"/>
                    </a:cubicBezTo>
                    <a:lnTo>
                      <a:pt x="5869" y="2369"/>
                    </a:lnTo>
                    <a:cubicBezTo>
                      <a:pt x="5850" y="2374"/>
                      <a:pt x="5766" y="2386"/>
                      <a:pt x="5633" y="2386"/>
                    </a:cubicBezTo>
                    <a:cubicBezTo>
                      <a:pt x="5034" y="2386"/>
                      <a:pt x="3434" y="215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59"/>
              <p:cNvSpPr/>
              <p:nvPr/>
            </p:nvSpPr>
            <p:spPr>
              <a:xfrm>
                <a:off x="631017" y="1439888"/>
                <a:ext cx="438152" cy="396326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5022" extrusionOk="0">
                    <a:moveTo>
                      <a:pt x="2386" y="1"/>
                    </a:moveTo>
                    <a:cubicBezTo>
                      <a:pt x="2386" y="7"/>
                      <a:pt x="1" y="2159"/>
                      <a:pt x="1342" y="4353"/>
                    </a:cubicBezTo>
                    <a:cubicBezTo>
                      <a:pt x="1342" y="4353"/>
                      <a:pt x="2052" y="5021"/>
                      <a:pt x="3210" y="5021"/>
                    </a:cubicBezTo>
                    <a:cubicBezTo>
                      <a:pt x="3863" y="5021"/>
                      <a:pt x="4659" y="4809"/>
                      <a:pt x="5551" y="4144"/>
                    </a:cubicBezTo>
                    <a:cubicBezTo>
                      <a:pt x="5551" y="4144"/>
                      <a:pt x="3280" y="3125"/>
                      <a:pt x="23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59"/>
              <p:cNvSpPr/>
              <p:nvPr/>
            </p:nvSpPr>
            <p:spPr>
              <a:xfrm rot="3198188">
                <a:off x="4384520" y="3032808"/>
                <a:ext cx="501680" cy="241616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2829" extrusionOk="0">
                    <a:moveTo>
                      <a:pt x="5873" y="2367"/>
                    </a:moveTo>
                    <a:cubicBezTo>
                      <a:pt x="5872" y="2368"/>
                      <a:pt x="5870" y="2368"/>
                      <a:pt x="5869" y="2369"/>
                    </a:cubicBezTo>
                    <a:lnTo>
                      <a:pt x="5869" y="2369"/>
                    </a:lnTo>
                    <a:cubicBezTo>
                      <a:pt x="5872" y="2368"/>
                      <a:pt x="5874" y="2368"/>
                      <a:pt x="5873" y="2367"/>
                    </a:cubicBezTo>
                    <a:close/>
                    <a:moveTo>
                      <a:pt x="2141" y="0"/>
                    </a:moveTo>
                    <a:cubicBezTo>
                      <a:pt x="2141" y="0"/>
                      <a:pt x="1496" y="1415"/>
                      <a:pt x="546" y="1415"/>
                    </a:cubicBezTo>
                    <a:cubicBezTo>
                      <a:pt x="373" y="1415"/>
                      <a:pt x="191" y="1368"/>
                      <a:pt x="1" y="1258"/>
                    </a:cubicBezTo>
                    <a:lnTo>
                      <a:pt x="1" y="1258"/>
                    </a:lnTo>
                    <a:cubicBezTo>
                      <a:pt x="1" y="1258"/>
                      <a:pt x="1394" y="2828"/>
                      <a:pt x="3689" y="2828"/>
                    </a:cubicBezTo>
                    <a:cubicBezTo>
                      <a:pt x="4346" y="2828"/>
                      <a:pt x="5076" y="2700"/>
                      <a:pt x="5869" y="2369"/>
                    </a:cubicBezTo>
                    <a:lnTo>
                      <a:pt x="5869" y="2369"/>
                    </a:lnTo>
                    <a:cubicBezTo>
                      <a:pt x="5850" y="2374"/>
                      <a:pt x="5766" y="2386"/>
                      <a:pt x="5633" y="2386"/>
                    </a:cubicBezTo>
                    <a:cubicBezTo>
                      <a:pt x="5034" y="2386"/>
                      <a:pt x="3434" y="215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43"/>
          <p:cNvSpPr txBox="1">
            <a:spLocks noGrp="1"/>
          </p:cNvSpPr>
          <p:nvPr>
            <p:ph type="title"/>
          </p:nvPr>
        </p:nvSpPr>
        <p:spPr>
          <a:xfrm>
            <a:off x="1979967" y="46305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Where is that Darn Law?</a:t>
            </a:r>
            <a:endParaRPr dirty="0"/>
          </a:p>
        </p:txBody>
      </p:sp>
      <p:sp>
        <p:nvSpPr>
          <p:cNvPr id="782" name="Google Shape;782;p43"/>
          <p:cNvSpPr txBox="1">
            <a:spLocks noGrp="1"/>
          </p:cNvSpPr>
          <p:nvPr>
            <p:ph type="subTitle" idx="1"/>
          </p:nvPr>
        </p:nvSpPr>
        <p:spPr>
          <a:xfrm>
            <a:off x="790413" y="2607500"/>
            <a:ext cx="2634300" cy="48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State of Indiana</a:t>
            </a:r>
            <a:endParaRPr dirty="0"/>
          </a:p>
        </p:txBody>
      </p:sp>
      <p:sp>
        <p:nvSpPr>
          <p:cNvPr id="783" name="Google Shape;783;p43"/>
          <p:cNvSpPr txBox="1">
            <a:spLocks noGrp="1"/>
          </p:cNvSpPr>
          <p:nvPr>
            <p:ph type="subTitle" idx="2"/>
          </p:nvPr>
        </p:nvSpPr>
        <p:spPr>
          <a:xfrm>
            <a:off x="5719288" y="2607500"/>
            <a:ext cx="2634300" cy="48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U.S. Code</a:t>
            </a:r>
            <a:endParaRPr dirty="0"/>
          </a:p>
        </p:txBody>
      </p:sp>
      <p:sp>
        <p:nvSpPr>
          <p:cNvPr id="784" name="Google Shape;784;p43"/>
          <p:cNvSpPr txBox="1">
            <a:spLocks noGrp="1"/>
          </p:cNvSpPr>
          <p:nvPr>
            <p:ph type="subTitle" idx="3"/>
          </p:nvPr>
        </p:nvSpPr>
        <p:spPr>
          <a:xfrm>
            <a:off x="790413" y="2972556"/>
            <a:ext cx="2634300" cy="519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iga.in.gov </a:t>
            </a:r>
            <a:endParaRPr dirty="0"/>
          </a:p>
        </p:txBody>
      </p:sp>
      <p:sp>
        <p:nvSpPr>
          <p:cNvPr id="785" name="Google Shape;785;p43"/>
          <p:cNvSpPr txBox="1">
            <a:spLocks noGrp="1"/>
          </p:cNvSpPr>
          <p:nvPr>
            <p:ph type="subTitle" idx="4"/>
          </p:nvPr>
        </p:nvSpPr>
        <p:spPr>
          <a:xfrm>
            <a:off x="5719288" y="2972556"/>
            <a:ext cx="2634300" cy="6491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uscode.house.gov</a:t>
            </a:r>
            <a:endParaRPr dirty="0"/>
          </a:p>
        </p:txBody>
      </p:sp>
      <p:sp>
        <p:nvSpPr>
          <p:cNvPr id="786" name="Google Shape;786;p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85063" y="1710343"/>
            <a:ext cx="645000" cy="81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3938" y="1710343"/>
            <a:ext cx="645000" cy="81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468795" y="1186770"/>
            <a:ext cx="2206454" cy="2858880"/>
            <a:chOff x="3468795" y="1186770"/>
            <a:chExt cx="2206454" cy="2858880"/>
          </a:xfrm>
        </p:grpSpPr>
        <p:grpSp>
          <p:nvGrpSpPr>
            <p:cNvPr id="789" name="Google Shape;789;p43"/>
            <p:cNvGrpSpPr/>
            <p:nvPr/>
          </p:nvGrpSpPr>
          <p:grpSpPr>
            <a:xfrm rot="2132500">
              <a:off x="3711320" y="1557967"/>
              <a:ext cx="1721403" cy="1386147"/>
              <a:chOff x="715099" y="1369529"/>
              <a:chExt cx="1721388" cy="1386135"/>
            </a:xfrm>
          </p:grpSpPr>
          <p:sp>
            <p:nvSpPr>
              <p:cNvPr id="790" name="Google Shape;790;p43"/>
              <p:cNvSpPr/>
              <p:nvPr/>
            </p:nvSpPr>
            <p:spPr>
              <a:xfrm>
                <a:off x="715099" y="1369529"/>
                <a:ext cx="1721388" cy="1386135"/>
              </a:xfrm>
              <a:custGeom>
                <a:avLst/>
                <a:gdLst/>
                <a:ahLst/>
                <a:cxnLst/>
                <a:rect l="l" t="t" r="r" b="b"/>
                <a:pathLst>
                  <a:path w="11973" h="9641" extrusionOk="0">
                    <a:moveTo>
                      <a:pt x="9820" y="1"/>
                    </a:moveTo>
                    <a:lnTo>
                      <a:pt x="1" y="3363"/>
                    </a:lnTo>
                    <a:lnTo>
                      <a:pt x="2147" y="9641"/>
                    </a:lnTo>
                    <a:lnTo>
                      <a:pt x="11973" y="6272"/>
                    </a:lnTo>
                    <a:lnTo>
                      <a:pt x="982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43"/>
              <p:cNvSpPr/>
              <p:nvPr/>
            </p:nvSpPr>
            <p:spPr>
              <a:xfrm>
                <a:off x="782098" y="1654920"/>
                <a:ext cx="941279" cy="1051139"/>
              </a:xfrm>
              <a:custGeom>
                <a:avLst/>
                <a:gdLst/>
                <a:ahLst/>
                <a:cxnLst/>
                <a:rect l="l" t="t" r="r" b="b"/>
                <a:pathLst>
                  <a:path w="6547" h="7311" extrusionOk="0">
                    <a:moveTo>
                      <a:pt x="4543" y="1"/>
                    </a:moveTo>
                    <a:cubicBezTo>
                      <a:pt x="4543" y="1"/>
                      <a:pt x="1103" y="686"/>
                      <a:pt x="0" y="1211"/>
                    </a:cubicBezTo>
                    <a:lnTo>
                      <a:pt x="2087" y="7310"/>
                    </a:lnTo>
                    <a:cubicBezTo>
                      <a:pt x="2087" y="7310"/>
                      <a:pt x="5378" y="6028"/>
                      <a:pt x="6546" y="5861"/>
                    </a:cubicBezTo>
                    <a:lnTo>
                      <a:pt x="45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43"/>
              <p:cNvSpPr/>
              <p:nvPr/>
            </p:nvSpPr>
            <p:spPr>
              <a:xfrm>
                <a:off x="808552" y="1666853"/>
                <a:ext cx="916550" cy="1004843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6989" extrusionOk="0">
                    <a:moveTo>
                      <a:pt x="4311" y="1"/>
                    </a:moveTo>
                    <a:cubicBezTo>
                      <a:pt x="2160" y="1"/>
                      <a:pt x="1" y="961"/>
                      <a:pt x="1" y="961"/>
                    </a:cubicBezTo>
                    <a:lnTo>
                      <a:pt x="2070" y="6989"/>
                    </a:lnTo>
                    <a:cubicBezTo>
                      <a:pt x="3900" y="6321"/>
                      <a:pt x="6374" y="5778"/>
                      <a:pt x="6374" y="5778"/>
                    </a:cubicBezTo>
                    <a:lnTo>
                      <a:pt x="4389" y="1"/>
                    </a:lnTo>
                    <a:cubicBezTo>
                      <a:pt x="4363" y="1"/>
                      <a:pt x="4337" y="1"/>
                      <a:pt x="43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43"/>
              <p:cNvSpPr/>
              <p:nvPr/>
            </p:nvSpPr>
            <p:spPr>
              <a:xfrm>
                <a:off x="833425" y="1636085"/>
                <a:ext cx="889952" cy="998805"/>
              </a:xfrm>
              <a:custGeom>
                <a:avLst/>
                <a:gdLst/>
                <a:ahLst/>
                <a:cxnLst/>
                <a:rect l="l" t="t" r="r" b="b"/>
                <a:pathLst>
                  <a:path w="6190" h="6947" extrusionOk="0">
                    <a:moveTo>
                      <a:pt x="4144" y="1"/>
                    </a:moveTo>
                    <a:cubicBezTo>
                      <a:pt x="4144" y="1"/>
                      <a:pt x="1658" y="186"/>
                      <a:pt x="1" y="937"/>
                    </a:cubicBezTo>
                    <a:lnTo>
                      <a:pt x="2177" y="6946"/>
                    </a:lnTo>
                    <a:cubicBezTo>
                      <a:pt x="2177" y="6946"/>
                      <a:pt x="4998" y="5980"/>
                      <a:pt x="6015" y="5980"/>
                    </a:cubicBezTo>
                    <a:cubicBezTo>
                      <a:pt x="6081" y="5980"/>
                      <a:pt x="6140" y="5984"/>
                      <a:pt x="6189" y="5992"/>
                    </a:cubicBezTo>
                    <a:lnTo>
                      <a:pt x="414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43"/>
              <p:cNvSpPr/>
              <p:nvPr/>
            </p:nvSpPr>
            <p:spPr>
              <a:xfrm>
                <a:off x="891797" y="1619408"/>
                <a:ext cx="831580" cy="970050"/>
              </a:xfrm>
              <a:custGeom>
                <a:avLst/>
                <a:gdLst/>
                <a:ahLst/>
                <a:cxnLst/>
                <a:rect l="l" t="t" r="r" b="b"/>
                <a:pathLst>
                  <a:path w="5784" h="6747" extrusionOk="0">
                    <a:moveTo>
                      <a:pt x="2814" y="0"/>
                    </a:moveTo>
                    <a:cubicBezTo>
                      <a:pt x="2176" y="0"/>
                      <a:pt x="1221" y="131"/>
                      <a:pt x="0" y="671"/>
                    </a:cubicBezTo>
                    <a:lnTo>
                      <a:pt x="2081" y="6746"/>
                    </a:lnTo>
                    <a:cubicBezTo>
                      <a:pt x="2081" y="6746"/>
                      <a:pt x="4020" y="6041"/>
                      <a:pt x="5238" y="6041"/>
                    </a:cubicBezTo>
                    <a:cubicBezTo>
                      <a:pt x="5445" y="6041"/>
                      <a:pt x="5631" y="6061"/>
                      <a:pt x="5783" y="6108"/>
                    </a:cubicBezTo>
                    <a:lnTo>
                      <a:pt x="3738" y="117"/>
                    </a:lnTo>
                    <a:cubicBezTo>
                      <a:pt x="3738" y="117"/>
                      <a:pt x="3417" y="0"/>
                      <a:pt x="28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43"/>
              <p:cNvSpPr/>
              <p:nvPr/>
            </p:nvSpPr>
            <p:spPr>
              <a:xfrm>
                <a:off x="1435259" y="1391814"/>
                <a:ext cx="924026" cy="1105917"/>
              </a:xfrm>
              <a:custGeom>
                <a:avLst/>
                <a:gdLst/>
                <a:ahLst/>
                <a:cxnLst/>
                <a:rect l="l" t="t" r="r" b="b"/>
                <a:pathLst>
                  <a:path w="6427" h="7692" extrusionOk="0">
                    <a:moveTo>
                      <a:pt x="4340" y="1"/>
                    </a:moveTo>
                    <a:cubicBezTo>
                      <a:pt x="3148" y="257"/>
                      <a:pt x="0" y="1831"/>
                      <a:pt x="0" y="1831"/>
                    </a:cubicBezTo>
                    <a:lnTo>
                      <a:pt x="2003" y="7691"/>
                    </a:lnTo>
                    <a:cubicBezTo>
                      <a:pt x="3035" y="7113"/>
                      <a:pt x="6427" y="6100"/>
                      <a:pt x="6427" y="6100"/>
                    </a:cubicBezTo>
                    <a:lnTo>
                      <a:pt x="43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43"/>
              <p:cNvSpPr/>
              <p:nvPr/>
            </p:nvSpPr>
            <p:spPr>
              <a:xfrm>
                <a:off x="1439429" y="1389226"/>
                <a:ext cx="881325" cy="1108505"/>
              </a:xfrm>
              <a:custGeom>
                <a:avLst/>
                <a:gdLst/>
                <a:ahLst/>
                <a:cxnLst/>
                <a:rect l="l" t="t" r="r" b="b"/>
                <a:pathLst>
                  <a:path w="6130" h="7710" extrusionOk="0">
                    <a:moveTo>
                      <a:pt x="4061" y="1"/>
                    </a:moveTo>
                    <a:cubicBezTo>
                      <a:pt x="4061" y="1"/>
                      <a:pt x="1718" y="585"/>
                      <a:pt x="1" y="1932"/>
                    </a:cubicBezTo>
                    <a:lnTo>
                      <a:pt x="1986" y="7709"/>
                    </a:lnTo>
                    <a:cubicBezTo>
                      <a:pt x="1986" y="7709"/>
                      <a:pt x="4270" y="6618"/>
                      <a:pt x="6130" y="6028"/>
                    </a:cubicBezTo>
                    <a:lnTo>
                      <a:pt x="406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43"/>
              <p:cNvSpPr/>
              <p:nvPr/>
            </p:nvSpPr>
            <p:spPr>
              <a:xfrm>
                <a:off x="1429221" y="1377293"/>
                <a:ext cx="835893" cy="1120439"/>
              </a:xfrm>
              <a:custGeom>
                <a:avLst/>
                <a:gdLst/>
                <a:ahLst/>
                <a:cxnLst/>
                <a:rect l="l" t="t" r="r" b="b"/>
                <a:pathLst>
                  <a:path w="5814" h="7793" extrusionOk="0">
                    <a:moveTo>
                      <a:pt x="3846" y="0"/>
                    </a:moveTo>
                    <a:cubicBezTo>
                      <a:pt x="2069" y="429"/>
                      <a:pt x="0" y="1801"/>
                      <a:pt x="0" y="1801"/>
                    </a:cubicBezTo>
                    <a:lnTo>
                      <a:pt x="2057" y="7792"/>
                    </a:lnTo>
                    <a:cubicBezTo>
                      <a:pt x="2606" y="7178"/>
                      <a:pt x="5813" y="6081"/>
                      <a:pt x="5813" y="6081"/>
                    </a:cubicBezTo>
                    <a:lnTo>
                      <a:pt x="38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43"/>
              <p:cNvSpPr/>
              <p:nvPr/>
            </p:nvSpPr>
            <p:spPr>
              <a:xfrm>
                <a:off x="1429221" y="1370392"/>
                <a:ext cx="772346" cy="1127340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7841" extrusionOk="0">
                    <a:moveTo>
                      <a:pt x="3291" y="1"/>
                    </a:moveTo>
                    <a:cubicBezTo>
                      <a:pt x="775" y="627"/>
                      <a:pt x="0" y="1849"/>
                      <a:pt x="0" y="1849"/>
                    </a:cubicBezTo>
                    <a:lnTo>
                      <a:pt x="2057" y="7840"/>
                    </a:lnTo>
                    <a:cubicBezTo>
                      <a:pt x="2683" y="6928"/>
                      <a:pt x="5372" y="6070"/>
                      <a:pt x="5372" y="6070"/>
                    </a:cubicBezTo>
                    <a:lnTo>
                      <a:pt x="329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43"/>
              <p:cNvSpPr/>
              <p:nvPr/>
            </p:nvSpPr>
            <p:spPr>
              <a:xfrm>
                <a:off x="967996" y="1713867"/>
                <a:ext cx="433905" cy="74907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521" extrusionOk="0">
                    <a:moveTo>
                      <a:pt x="2367" y="1"/>
                    </a:moveTo>
                    <a:cubicBezTo>
                      <a:pt x="1261" y="1"/>
                      <a:pt x="35" y="469"/>
                      <a:pt x="25" y="479"/>
                    </a:cubicBezTo>
                    <a:cubicBezTo>
                      <a:pt x="7" y="485"/>
                      <a:pt x="1" y="497"/>
                      <a:pt x="7" y="509"/>
                    </a:cubicBezTo>
                    <a:cubicBezTo>
                      <a:pt x="13" y="521"/>
                      <a:pt x="31" y="521"/>
                      <a:pt x="37" y="521"/>
                    </a:cubicBezTo>
                    <a:cubicBezTo>
                      <a:pt x="56" y="516"/>
                      <a:pt x="1269" y="54"/>
                      <a:pt x="2362" y="54"/>
                    </a:cubicBezTo>
                    <a:cubicBezTo>
                      <a:pt x="2579" y="54"/>
                      <a:pt x="2791" y="72"/>
                      <a:pt x="2988" y="116"/>
                    </a:cubicBezTo>
                    <a:lnTo>
                      <a:pt x="3006" y="116"/>
                    </a:lnTo>
                    <a:cubicBezTo>
                      <a:pt x="3006" y="116"/>
                      <a:pt x="3012" y="104"/>
                      <a:pt x="3012" y="80"/>
                    </a:cubicBezTo>
                    <a:cubicBezTo>
                      <a:pt x="3017" y="74"/>
                      <a:pt x="3012" y="62"/>
                      <a:pt x="2994" y="62"/>
                    </a:cubicBezTo>
                    <a:cubicBezTo>
                      <a:pt x="2796" y="19"/>
                      <a:pt x="2584" y="1"/>
                      <a:pt x="23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43"/>
              <p:cNvSpPr/>
              <p:nvPr/>
            </p:nvSpPr>
            <p:spPr>
              <a:xfrm>
                <a:off x="1002358" y="1806745"/>
                <a:ext cx="432180" cy="81377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566" extrusionOk="0">
                    <a:moveTo>
                      <a:pt x="2443" y="0"/>
                    </a:moveTo>
                    <a:cubicBezTo>
                      <a:pt x="1324" y="0"/>
                      <a:pt x="34" y="514"/>
                      <a:pt x="24" y="519"/>
                    </a:cubicBezTo>
                    <a:cubicBezTo>
                      <a:pt x="6" y="525"/>
                      <a:pt x="0" y="543"/>
                      <a:pt x="6" y="549"/>
                    </a:cubicBezTo>
                    <a:cubicBezTo>
                      <a:pt x="15" y="557"/>
                      <a:pt x="23" y="565"/>
                      <a:pt x="29" y="565"/>
                    </a:cubicBezTo>
                    <a:cubicBezTo>
                      <a:pt x="32" y="565"/>
                      <a:pt x="34" y="564"/>
                      <a:pt x="36" y="561"/>
                    </a:cubicBezTo>
                    <a:cubicBezTo>
                      <a:pt x="51" y="555"/>
                      <a:pt x="1325" y="48"/>
                      <a:pt x="2432" y="48"/>
                    </a:cubicBezTo>
                    <a:cubicBezTo>
                      <a:pt x="2618" y="48"/>
                      <a:pt x="2799" y="62"/>
                      <a:pt x="2969" y="96"/>
                    </a:cubicBezTo>
                    <a:lnTo>
                      <a:pt x="2975" y="96"/>
                    </a:lnTo>
                    <a:cubicBezTo>
                      <a:pt x="2981" y="96"/>
                      <a:pt x="2987" y="84"/>
                      <a:pt x="2999" y="72"/>
                    </a:cubicBezTo>
                    <a:cubicBezTo>
                      <a:pt x="3005" y="66"/>
                      <a:pt x="2999" y="48"/>
                      <a:pt x="2981" y="48"/>
                    </a:cubicBezTo>
                    <a:cubicBezTo>
                      <a:pt x="2811" y="15"/>
                      <a:pt x="2629" y="0"/>
                      <a:pt x="24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43"/>
              <p:cNvSpPr/>
              <p:nvPr/>
            </p:nvSpPr>
            <p:spPr>
              <a:xfrm>
                <a:off x="1033988" y="1905517"/>
                <a:ext cx="432180" cy="79076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550" extrusionOk="0">
                    <a:moveTo>
                      <a:pt x="2457" y="0"/>
                    </a:moveTo>
                    <a:cubicBezTo>
                      <a:pt x="2107" y="0"/>
                      <a:pt x="1670" y="60"/>
                      <a:pt x="1151" y="184"/>
                    </a:cubicBezTo>
                    <a:cubicBezTo>
                      <a:pt x="531" y="321"/>
                      <a:pt x="37" y="500"/>
                      <a:pt x="25" y="500"/>
                    </a:cubicBezTo>
                    <a:cubicBezTo>
                      <a:pt x="13" y="511"/>
                      <a:pt x="1" y="523"/>
                      <a:pt x="13" y="529"/>
                    </a:cubicBezTo>
                    <a:cubicBezTo>
                      <a:pt x="17" y="543"/>
                      <a:pt x="25" y="549"/>
                      <a:pt x="34" y="549"/>
                    </a:cubicBezTo>
                    <a:cubicBezTo>
                      <a:pt x="37" y="549"/>
                      <a:pt x="40" y="549"/>
                      <a:pt x="43" y="547"/>
                    </a:cubicBezTo>
                    <a:cubicBezTo>
                      <a:pt x="53" y="542"/>
                      <a:pt x="1478" y="51"/>
                      <a:pt x="2481" y="51"/>
                    </a:cubicBezTo>
                    <a:cubicBezTo>
                      <a:pt x="2664" y="51"/>
                      <a:pt x="2832" y="67"/>
                      <a:pt x="2976" y="106"/>
                    </a:cubicBezTo>
                    <a:lnTo>
                      <a:pt x="2994" y="106"/>
                    </a:lnTo>
                    <a:cubicBezTo>
                      <a:pt x="3000" y="106"/>
                      <a:pt x="3006" y="100"/>
                      <a:pt x="3006" y="94"/>
                    </a:cubicBezTo>
                    <a:cubicBezTo>
                      <a:pt x="3006" y="76"/>
                      <a:pt x="3006" y="64"/>
                      <a:pt x="2994" y="64"/>
                    </a:cubicBezTo>
                    <a:cubicBezTo>
                      <a:pt x="2846" y="22"/>
                      <a:pt x="2667" y="0"/>
                      <a:pt x="24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43"/>
              <p:cNvSpPr/>
              <p:nvPr/>
            </p:nvSpPr>
            <p:spPr>
              <a:xfrm>
                <a:off x="1072663" y="2003859"/>
                <a:ext cx="427867" cy="88709"/>
              </a:xfrm>
              <a:custGeom>
                <a:avLst/>
                <a:gdLst/>
                <a:ahLst/>
                <a:cxnLst/>
                <a:rect l="l" t="t" r="r" b="b"/>
                <a:pathLst>
                  <a:path w="2976" h="617" extrusionOk="0">
                    <a:moveTo>
                      <a:pt x="2521" y="0"/>
                    </a:moveTo>
                    <a:cubicBezTo>
                      <a:pt x="1424" y="0"/>
                      <a:pt x="40" y="562"/>
                      <a:pt x="24" y="573"/>
                    </a:cubicBezTo>
                    <a:cubicBezTo>
                      <a:pt x="12" y="579"/>
                      <a:pt x="0" y="591"/>
                      <a:pt x="12" y="603"/>
                    </a:cubicBezTo>
                    <a:cubicBezTo>
                      <a:pt x="16" y="611"/>
                      <a:pt x="21" y="617"/>
                      <a:pt x="30" y="617"/>
                    </a:cubicBezTo>
                    <a:cubicBezTo>
                      <a:pt x="33" y="617"/>
                      <a:pt x="37" y="616"/>
                      <a:pt x="42" y="614"/>
                    </a:cubicBezTo>
                    <a:cubicBezTo>
                      <a:pt x="52" y="609"/>
                      <a:pt x="1449" y="46"/>
                      <a:pt x="2535" y="46"/>
                    </a:cubicBezTo>
                    <a:cubicBezTo>
                      <a:pt x="2678" y="46"/>
                      <a:pt x="2817" y="56"/>
                      <a:pt x="2945" y="78"/>
                    </a:cubicBezTo>
                    <a:lnTo>
                      <a:pt x="2957" y="78"/>
                    </a:lnTo>
                    <a:cubicBezTo>
                      <a:pt x="2963" y="78"/>
                      <a:pt x="2963" y="72"/>
                      <a:pt x="2969" y="54"/>
                    </a:cubicBezTo>
                    <a:cubicBezTo>
                      <a:pt x="2975" y="48"/>
                      <a:pt x="2969" y="36"/>
                      <a:pt x="2957" y="36"/>
                    </a:cubicBezTo>
                    <a:cubicBezTo>
                      <a:pt x="2820" y="11"/>
                      <a:pt x="2673" y="0"/>
                      <a:pt x="25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43"/>
              <p:cNvSpPr/>
              <p:nvPr/>
            </p:nvSpPr>
            <p:spPr>
              <a:xfrm>
                <a:off x="1106019" y="2108382"/>
                <a:ext cx="430455" cy="85402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594" extrusionOk="0">
                    <a:moveTo>
                      <a:pt x="2339" y="0"/>
                    </a:moveTo>
                    <a:cubicBezTo>
                      <a:pt x="1279" y="0"/>
                      <a:pt x="28" y="544"/>
                      <a:pt x="19" y="549"/>
                    </a:cubicBezTo>
                    <a:cubicBezTo>
                      <a:pt x="13" y="561"/>
                      <a:pt x="1" y="573"/>
                      <a:pt x="13" y="579"/>
                    </a:cubicBezTo>
                    <a:cubicBezTo>
                      <a:pt x="17" y="588"/>
                      <a:pt x="21" y="593"/>
                      <a:pt x="30" y="593"/>
                    </a:cubicBezTo>
                    <a:cubicBezTo>
                      <a:pt x="34" y="593"/>
                      <a:pt x="38" y="593"/>
                      <a:pt x="42" y="591"/>
                    </a:cubicBezTo>
                    <a:cubicBezTo>
                      <a:pt x="57" y="576"/>
                      <a:pt x="1294" y="38"/>
                      <a:pt x="2343" y="38"/>
                    </a:cubicBezTo>
                    <a:cubicBezTo>
                      <a:pt x="2565" y="38"/>
                      <a:pt x="2778" y="62"/>
                      <a:pt x="2970" y="120"/>
                    </a:cubicBezTo>
                    <a:lnTo>
                      <a:pt x="2982" y="120"/>
                    </a:lnTo>
                    <a:cubicBezTo>
                      <a:pt x="2994" y="120"/>
                      <a:pt x="2994" y="114"/>
                      <a:pt x="2994" y="114"/>
                    </a:cubicBezTo>
                    <a:cubicBezTo>
                      <a:pt x="2994" y="96"/>
                      <a:pt x="2994" y="84"/>
                      <a:pt x="2976" y="84"/>
                    </a:cubicBezTo>
                    <a:cubicBezTo>
                      <a:pt x="2781" y="25"/>
                      <a:pt x="2565" y="0"/>
                      <a:pt x="2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43"/>
              <p:cNvSpPr/>
              <p:nvPr/>
            </p:nvSpPr>
            <p:spPr>
              <a:xfrm>
                <a:off x="1140380" y="2205861"/>
                <a:ext cx="437212" cy="86121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99" extrusionOk="0">
                    <a:moveTo>
                      <a:pt x="2692" y="1"/>
                    </a:moveTo>
                    <a:cubicBezTo>
                      <a:pt x="1806" y="1"/>
                      <a:pt x="101" y="525"/>
                      <a:pt x="18" y="551"/>
                    </a:cubicBezTo>
                    <a:cubicBezTo>
                      <a:pt x="12" y="557"/>
                      <a:pt x="0" y="563"/>
                      <a:pt x="0" y="581"/>
                    </a:cubicBezTo>
                    <a:cubicBezTo>
                      <a:pt x="12" y="599"/>
                      <a:pt x="18" y="599"/>
                      <a:pt x="30" y="599"/>
                    </a:cubicBezTo>
                    <a:cubicBezTo>
                      <a:pt x="51" y="588"/>
                      <a:pt x="1826" y="47"/>
                      <a:pt x="2707" y="47"/>
                    </a:cubicBezTo>
                    <a:cubicBezTo>
                      <a:pt x="2827" y="47"/>
                      <a:pt x="2931" y="57"/>
                      <a:pt x="3011" y="80"/>
                    </a:cubicBezTo>
                    <a:lnTo>
                      <a:pt x="3029" y="80"/>
                    </a:lnTo>
                    <a:cubicBezTo>
                      <a:pt x="3035" y="80"/>
                      <a:pt x="3041" y="74"/>
                      <a:pt x="3035" y="68"/>
                    </a:cubicBezTo>
                    <a:cubicBezTo>
                      <a:pt x="3035" y="50"/>
                      <a:pt x="3035" y="38"/>
                      <a:pt x="3023" y="38"/>
                    </a:cubicBezTo>
                    <a:cubicBezTo>
                      <a:pt x="2936" y="12"/>
                      <a:pt x="2823" y="1"/>
                      <a:pt x="26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43"/>
              <p:cNvSpPr/>
              <p:nvPr/>
            </p:nvSpPr>
            <p:spPr>
              <a:xfrm>
                <a:off x="1174598" y="2301614"/>
                <a:ext cx="427004" cy="89284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621" extrusionOk="0">
                    <a:moveTo>
                      <a:pt x="2642" y="1"/>
                    </a:moveTo>
                    <a:cubicBezTo>
                      <a:pt x="1764" y="1"/>
                      <a:pt x="97" y="544"/>
                      <a:pt x="18" y="571"/>
                    </a:cubicBezTo>
                    <a:cubicBezTo>
                      <a:pt x="1" y="576"/>
                      <a:pt x="1" y="588"/>
                      <a:pt x="1" y="600"/>
                    </a:cubicBezTo>
                    <a:cubicBezTo>
                      <a:pt x="10" y="614"/>
                      <a:pt x="15" y="620"/>
                      <a:pt x="22" y="620"/>
                    </a:cubicBezTo>
                    <a:cubicBezTo>
                      <a:pt x="25" y="620"/>
                      <a:pt x="27" y="620"/>
                      <a:pt x="30" y="618"/>
                    </a:cubicBezTo>
                    <a:cubicBezTo>
                      <a:pt x="51" y="608"/>
                      <a:pt x="1758" y="48"/>
                      <a:pt x="2634" y="48"/>
                    </a:cubicBezTo>
                    <a:cubicBezTo>
                      <a:pt x="2754" y="48"/>
                      <a:pt x="2858" y="58"/>
                      <a:pt x="2940" y="82"/>
                    </a:cubicBezTo>
                    <a:lnTo>
                      <a:pt x="2952" y="82"/>
                    </a:lnTo>
                    <a:cubicBezTo>
                      <a:pt x="2964" y="82"/>
                      <a:pt x="2964" y="70"/>
                      <a:pt x="2970" y="64"/>
                    </a:cubicBezTo>
                    <a:cubicBezTo>
                      <a:pt x="2970" y="52"/>
                      <a:pt x="2970" y="34"/>
                      <a:pt x="2952" y="34"/>
                    </a:cubicBezTo>
                    <a:cubicBezTo>
                      <a:pt x="2867" y="11"/>
                      <a:pt x="2762" y="1"/>
                      <a:pt x="26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43"/>
              <p:cNvSpPr/>
              <p:nvPr/>
            </p:nvSpPr>
            <p:spPr>
              <a:xfrm>
                <a:off x="1210542" y="2400818"/>
                <a:ext cx="425423" cy="95898"/>
              </a:xfrm>
              <a:custGeom>
                <a:avLst/>
                <a:gdLst/>
                <a:ahLst/>
                <a:cxnLst/>
                <a:rect l="l" t="t" r="r" b="b"/>
                <a:pathLst>
                  <a:path w="2959" h="667" extrusionOk="0">
                    <a:moveTo>
                      <a:pt x="2585" y="1"/>
                    </a:moveTo>
                    <a:cubicBezTo>
                      <a:pt x="1556" y="1"/>
                      <a:pt x="40" y="609"/>
                      <a:pt x="19" y="620"/>
                    </a:cubicBezTo>
                    <a:cubicBezTo>
                      <a:pt x="7" y="626"/>
                      <a:pt x="1" y="638"/>
                      <a:pt x="7" y="650"/>
                    </a:cubicBezTo>
                    <a:cubicBezTo>
                      <a:pt x="11" y="658"/>
                      <a:pt x="21" y="666"/>
                      <a:pt x="29" y="666"/>
                    </a:cubicBezTo>
                    <a:cubicBezTo>
                      <a:pt x="32" y="666"/>
                      <a:pt x="35" y="665"/>
                      <a:pt x="37" y="662"/>
                    </a:cubicBezTo>
                    <a:cubicBezTo>
                      <a:pt x="58" y="656"/>
                      <a:pt x="1567" y="50"/>
                      <a:pt x="2590" y="50"/>
                    </a:cubicBezTo>
                    <a:cubicBezTo>
                      <a:pt x="2711" y="50"/>
                      <a:pt x="2824" y="58"/>
                      <a:pt x="2928" y="77"/>
                    </a:cubicBezTo>
                    <a:lnTo>
                      <a:pt x="2934" y="77"/>
                    </a:lnTo>
                    <a:cubicBezTo>
                      <a:pt x="2940" y="77"/>
                      <a:pt x="2952" y="65"/>
                      <a:pt x="2952" y="53"/>
                    </a:cubicBezTo>
                    <a:cubicBezTo>
                      <a:pt x="2958" y="47"/>
                      <a:pt x="2952" y="30"/>
                      <a:pt x="2934" y="30"/>
                    </a:cubicBezTo>
                    <a:cubicBezTo>
                      <a:pt x="2827" y="10"/>
                      <a:pt x="2710" y="1"/>
                      <a:pt x="2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43"/>
              <p:cNvSpPr/>
              <p:nvPr/>
            </p:nvSpPr>
            <p:spPr>
              <a:xfrm>
                <a:off x="1502114" y="1473190"/>
                <a:ext cx="378984" cy="220551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1534" extrusionOk="0">
                    <a:moveTo>
                      <a:pt x="2605" y="1"/>
                    </a:moveTo>
                    <a:cubicBezTo>
                      <a:pt x="2593" y="7"/>
                      <a:pt x="793" y="549"/>
                      <a:pt x="6" y="1497"/>
                    </a:cubicBezTo>
                    <a:cubicBezTo>
                      <a:pt x="0" y="1503"/>
                      <a:pt x="0" y="1521"/>
                      <a:pt x="6" y="1527"/>
                    </a:cubicBezTo>
                    <a:cubicBezTo>
                      <a:pt x="12" y="1533"/>
                      <a:pt x="18" y="1533"/>
                      <a:pt x="30" y="1533"/>
                    </a:cubicBezTo>
                    <a:cubicBezTo>
                      <a:pt x="36" y="1533"/>
                      <a:pt x="36" y="1533"/>
                      <a:pt x="36" y="1527"/>
                    </a:cubicBezTo>
                    <a:cubicBezTo>
                      <a:pt x="817" y="585"/>
                      <a:pt x="2605" y="49"/>
                      <a:pt x="2623" y="43"/>
                    </a:cubicBezTo>
                    <a:cubicBezTo>
                      <a:pt x="2635" y="37"/>
                      <a:pt x="2635" y="31"/>
                      <a:pt x="2635" y="13"/>
                    </a:cubicBezTo>
                    <a:cubicBezTo>
                      <a:pt x="2629" y="1"/>
                      <a:pt x="2623" y="1"/>
                      <a:pt x="26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3"/>
              <p:cNvSpPr/>
              <p:nvPr/>
            </p:nvSpPr>
            <p:spPr>
              <a:xfrm>
                <a:off x="1532881" y="1571819"/>
                <a:ext cx="382435" cy="211924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1474" extrusionOk="0">
                    <a:moveTo>
                      <a:pt x="2630" y="1"/>
                    </a:moveTo>
                    <a:cubicBezTo>
                      <a:pt x="2606" y="1"/>
                      <a:pt x="806" y="519"/>
                      <a:pt x="7" y="1437"/>
                    </a:cubicBezTo>
                    <a:cubicBezTo>
                      <a:pt x="1" y="1443"/>
                      <a:pt x="1" y="1455"/>
                      <a:pt x="7" y="1467"/>
                    </a:cubicBezTo>
                    <a:cubicBezTo>
                      <a:pt x="13" y="1473"/>
                      <a:pt x="25" y="1473"/>
                      <a:pt x="30" y="1473"/>
                    </a:cubicBezTo>
                    <a:lnTo>
                      <a:pt x="42" y="1473"/>
                    </a:lnTo>
                    <a:cubicBezTo>
                      <a:pt x="835" y="567"/>
                      <a:pt x="2630" y="48"/>
                      <a:pt x="2648" y="42"/>
                    </a:cubicBezTo>
                    <a:cubicBezTo>
                      <a:pt x="2660" y="36"/>
                      <a:pt x="2660" y="30"/>
                      <a:pt x="2660" y="12"/>
                    </a:cubicBezTo>
                    <a:cubicBezTo>
                      <a:pt x="2654" y="1"/>
                      <a:pt x="2648" y="1"/>
                      <a:pt x="2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43"/>
              <p:cNvSpPr/>
              <p:nvPr/>
            </p:nvSpPr>
            <p:spPr>
              <a:xfrm>
                <a:off x="1565518" y="1667572"/>
                <a:ext cx="382435" cy="217244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1511" extrusionOk="0">
                    <a:moveTo>
                      <a:pt x="2629" y="0"/>
                    </a:moveTo>
                    <a:cubicBezTo>
                      <a:pt x="2626" y="0"/>
                      <a:pt x="2622" y="1"/>
                      <a:pt x="2618" y="2"/>
                    </a:cubicBezTo>
                    <a:cubicBezTo>
                      <a:pt x="2618" y="8"/>
                      <a:pt x="2111" y="181"/>
                      <a:pt x="1538" y="443"/>
                    </a:cubicBezTo>
                    <a:cubicBezTo>
                      <a:pt x="769" y="801"/>
                      <a:pt x="257" y="1153"/>
                      <a:pt x="12" y="1481"/>
                    </a:cubicBezTo>
                    <a:cubicBezTo>
                      <a:pt x="0" y="1487"/>
                      <a:pt x="12" y="1499"/>
                      <a:pt x="18" y="1511"/>
                    </a:cubicBezTo>
                    <a:lnTo>
                      <a:pt x="42" y="1511"/>
                    </a:lnTo>
                    <a:cubicBezTo>
                      <a:pt x="48" y="1511"/>
                      <a:pt x="48" y="1499"/>
                      <a:pt x="42" y="1499"/>
                    </a:cubicBezTo>
                    <a:cubicBezTo>
                      <a:pt x="608" y="748"/>
                      <a:pt x="2474" y="98"/>
                      <a:pt x="2623" y="50"/>
                    </a:cubicBezTo>
                    <a:lnTo>
                      <a:pt x="2635" y="50"/>
                    </a:lnTo>
                    <a:cubicBezTo>
                      <a:pt x="2647" y="38"/>
                      <a:pt x="2659" y="32"/>
                      <a:pt x="2647" y="20"/>
                    </a:cubicBezTo>
                    <a:cubicBezTo>
                      <a:pt x="2643" y="7"/>
                      <a:pt x="2638" y="0"/>
                      <a:pt x="26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3"/>
              <p:cNvSpPr/>
              <p:nvPr/>
            </p:nvSpPr>
            <p:spPr>
              <a:xfrm>
                <a:off x="1598873" y="1775833"/>
                <a:ext cx="385885" cy="203298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1414" extrusionOk="0">
                    <a:moveTo>
                      <a:pt x="2654" y="0"/>
                    </a:moveTo>
                    <a:cubicBezTo>
                      <a:pt x="2636" y="0"/>
                      <a:pt x="770" y="531"/>
                      <a:pt x="13" y="1372"/>
                    </a:cubicBezTo>
                    <a:cubicBezTo>
                      <a:pt x="1" y="1384"/>
                      <a:pt x="1" y="1396"/>
                      <a:pt x="13" y="1402"/>
                    </a:cubicBezTo>
                    <a:cubicBezTo>
                      <a:pt x="19" y="1413"/>
                      <a:pt x="25" y="1413"/>
                      <a:pt x="31" y="1413"/>
                    </a:cubicBezTo>
                    <a:lnTo>
                      <a:pt x="48" y="1413"/>
                    </a:lnTo>
                    <a:cubicBezTo>
                      <a:pt x="800" y="579"/>
                      <a:pt x="2648" y="54"/>
                      <a:pt x="2672" y="48"/>
                    </a:cubicBezTo>
                    <a:cubicBezTo>
                      <a:pt x="2678" y="42"/>
                      <a:pt x="2684" y="30"/>
                      <a:pt x="2684" y="18"/>
                    </a:cubicBezTo>
                    <a:cubicBezTo>
                      <a:pt x="2678" y="0"/>
                      <a:pt x="2672" y="0"/>
                      <a:pt x="26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43"/>
              <p:cNvSpPr/>
              <p:nvPr/>
            </p:nvSpPr>
            <p:spPr>
              <a:xfrm>
                <a:off x="1635823" y="1877050"/>
                <a:ext cx="381572" cy="211781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1473" extrusionOk="0">
                    <a:moveTo>
                      <a:pt x="2629" y="0"/>
                    </a:moveTo>
                    <a:cubicBezTo>
                      <a:pt x="2605" y="6"/>
                      <a:pt x="680" y="501"/>
                      <a:pt x="6" y="1443"/>
                    </a:cubicBezTo>
                    <a:cubicBezTo>
                      <a:pt x="0" y="1455"/>
                      <a:pt x="6" y="1467"/>
                      <a:pt x="12" y="1473"/>
                    </a:cubicBezTo>
                    <a:lnTo>
                      <a:pt x="36" y="1473"/>
                    </a:lnTo>
                    <a:cubicBezTo>
                      <a:pt x="42" y="1473"/>
                      <a:pt x="54" y="1473"/>
                      <a:pt x="36" y="1461"/>
                    </a:cubicBezTo>
                    <a:cubicBezTo>
                      <a:pt x="698" y="531"/>
                      <a:pt x="2617" y="42"/>
                      <a:pt x="2635" y="36"/>
                    </a:cubicBezTo>
                    <a:cubicBezTo>
                      <a:pt x="2647" y="36"/>
                      <a:pt x="2653" y="30"/>
                      <a:pt x="2653" y="12"/>
                    </a:cubicBezTo>
                    <a:cubicBezTo>
                      <a:pt x="2653" y="6"/>
                      <a:pt x="2647" y="0"/>
                      <a:pt x="26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43"/>
              <p:cNvSpPr/>
              <p:nvPr/>
            </p:nvSpPr>
            <p:spPr>
              <a:xfrm>
                <a:off x="1660552" y="1975535"/>
                <a:ext cx="392786" cy="211062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1468" extrusionOk="0">
                    <a:moveTo>
                      <a:pt x="2696" y="1"/>
                    </a:moveTo>
                    <a:cubicBezTo>
                      <a:pt x="2600" y="36"/>
                      <a:pt x="424" y="865"/>
                      <a:pt x="7" y="1437"/>
                    </a:cubicBezTo>
                    <a:cubicBezTo>
                      <a:pt x="1" y="1443"/>
                      <a:pt x="7" y="1461"/>
                      <a:pt x="13" y="1467"/>
                    </a:cubicBezTo>
                    <a:lnTo>
                      <a:pt x="43" y="1467"/>
                    </a:lnTo>
                    <a:cubicBezTo>
                      <a:pt x="454" y="901"/>
                      <a:pt x="2690" y="54"/>
                      <a:pt x="2714" y="42"/>
                    </a:cubicBezTo>
                    <a:cubicBezTo>
                      <a:pt x="2726" y="36"/>
                      <a:pt x="2732" y="24"/>
                      <a:pt x="2726" y="13"/>
                    </a:cubicBezTo>
                    <a:cubicBezTo>
                      <a:pt x="2720" y="1"/>
                      <a:pt x="2714" y="1"/>
                      <a:pt x="26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43"/>
              <p:cNvSpPr/>
              <p:nvPr/>
            </p:nvSpPr>
            <p:spPr>
              <a:xfrm>
                <a:off x="1700090" y="2073733"/>
                <a:ext cx="386748" cy="202867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411" extrusionOk="0">
                    <a:moveTo>
                      <a:pt x="2660" y="1"/>
                    </a:moveTo>
                    <a:cubicBezTo>
                      <a:pt x="2657" y="1"/>
                      <a:pt x="2655" y="2"/>
                      <a:pt x="2653" y="3"/>
                    </a:cubicBezTo>
                    <a:cubicBezTo>
                      <a:pt x="2564" y="39"/>
                      <a:pt x="435" y="802"/>
                      <a:pt x="6" y="1380"/>
                    </a:cubicBezTo>
                    <a:cubicBezTo>
                      <a:pt x="0" y="1386"/>
                      <a:pt x="6" y="1404"/>
                      <a:pt x="12" y="1410"/>
                    </a:cubicBezTo>
                    <a:lnTo>
                      <a:pt x="42" y="1410"/>
                    </a:lnTo>
                    <a:cubicBezTo>
                      <a:pt x="465" y="838"/>
                      <a:pt x="2647" y="57"/>
                      <a:pt x="2665" y="45"/>
                    </a:cubicBezTo>
                    <a:cubicBezTo>
                      <a:pt x="2683" y="39"/>
                      <a:pt x="2689" y="33"/>
                      <a:pt x="2683" y="15"/>
                    </a:cubicBezTo>
                    <a:cubicBezTo>
                      <a:pt x="2679" y="6"/>
                      <a:pt x="2668" y="1"/>
                      <a:pt x="26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43"/>
              <p:cNvSpPr/>
              <p:nvPr/>
            </p:nvSpPr>
            <p:spPr>
              <a:xfrm>
                <a:off x="1735170" y="2180413"/>
                <a:ext cx="388473" cy="194671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1354" extrusionOk="0">
                    <a:moveTo>
                      <a:pt x="2672" y="1"/>
                    </a:moveTo>
                    <a:cubicBezTo>
                      <a:pt x="2654" y="6"/>
                      <a:pt x="680" y="567"/>
                      <a:pt x="7" y="1318"/>
                    </a:cubicBezTo>
                    <a:cubicBezTo>
                      <a:pt x="1" y="1324"/>
                      <a:pt x="1" y="1342"/>
                      <a:pt x="7" y="1348"/>
                    </a:cubicBezTo>
                    <a:cubicBezTo>
                      <a:pt x="13" y="1354"/>
                      <a:pt x="25" y="1354"/>
                      <a:pt x="30" y="1354"/>
                    </a:cubicBezTo>
                    <a:cubicBezTo>
                      <a:pt x="30" y="1354"/>
                      <a:pt x="36" y="1354"/>
                      <a:pt x="36" y="1348"/>
                    </a:cubicBezTo>
                    <a:cubicBezTo>
                      <a:pt x="710" y="609"/>
                      <a:pt x="2660" y="48"/>
                      <a:pt x="2684" y="42"/>
                    </a:cubicBezTo>
                    <a:cubicBezTo>
                      <a:pt x="2701" y="36"/>
                      <a:pt x="2701" y="30"/>
                      <a:pt x="2701" y="12"/>
                    </a:cubicBezTo>
                    <a:cubicBezTo>
                      <a:pt x="2690" y="1"/>
                      <a:pt x="2684" y="1"/>
                      <a:pt x="26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43"/>
              <p:cNvSpPr/>
              <p:nvPr/>
            </p:nvSpPr>
            <p:spPr>
              <a:xfrm>
                <a:off x="1467752" y="1547808"/>
                <a:ext cx="128676" cy="289850"/>
              </a:xfrm>
              <a:custGeom>
                <a:avLst/>
                <a:gdLst/>
                <a:ahLst/>
                <a:cxnLst/>
                <a:rect l="l" t="t" r="r" b="b"/>
                <a:pathLst>
                  <a:path w="895" h="2016" extrusionOk="0">
                    <a:moveTo>
                      <a:pt x="328" y="1"/>
                    </a:moveTo>
                    <a:cubicBezTo>
                      <a:pt x="209" y="96"/>
                      <a:pt x="102" y="197"/>
                      <a:pt x="1" y="293"/>
                    </a:cubicBezTo>
                    <a:lnTo>
                      <a:pt x="585" y="2016"/>
                    </a:lnTo>
                    <a:lnTo>
                      <a:pt x="627" y="1521"/>
                    </a:lnTo>
                    <a:lnTo>
                      <a:pt x="895" y="1664"/>
                    </a:lnTo>
                    <a:lnTo>
                      <a:pt x="3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6" name="Google Shape;816;p43"/>
            <p:cNvGrpSpPr/>
            <p:nvPr/>
          </p:nvGrpSpPr>
          <p:grpSpPr>
            <a:xfrm>
              <a:off x="4083500" y="3226650"/>
              <a:ext cx="741775" cy="819000"/>
              <a:chOff x="4083500" y="3226650"/>
              <a:chExt cx="741775" cy="819000"/>
            </a:xfrm>
          </p:grpSpPr>
          <p:sp>
            <p:nvSpPr>
              <p:cNvPr id="817" name="Google Shape;817;p43"/>
              <p:cNvSpPr/>
              <p:nvPr/>
            </p:nvSpPr>
            <p:spPr>
              <a:xfrm>
                <a:off x="4312145" y="3273660"/>
                <a:ext cx="438849" cy="425343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4913" extrusionOk="0">
                    <a:moveTo>
                      <a:pt x="2533" y="0"/>
                    </a:moveTo>
                    <a:cubicBezTo>
                      <a:pt x="1385" y="0"/>
                      <a:pt x="255" y="801"/>
                      <a:pt x="42" y="2291"/>
                    </a:cubicBezTo>
                    <a:cubicBezTo>
                      <a:pt x="0" y="2607"/>
                      <a:pt x="42" y="2929"/>
                      <a:pt x="161" y="3227"/>
                    </a:cubicBezTo>
                    <a:cubicBezTo>
                      <a:pt x="632" y="4371"/>
                      <a:pt x="1589" y="4912"/>
                      <a:pt x="2533" y="4912"/>
                    </a:cubicBezTo>
                    <a:cubicBezTo>
                      <a:pt x="3680" y="4912"/>
                      <a:pt x="4808" y="4113"/>
                      <a:pt x="5020" y="2625"/>
                    </a:cubicBezTo>
                    <a:cubicBezTo>
                      <a:pt x="5068" y="2309"/>
                      <a:pt x="5032" y="1981"/>
                      <a:pt x="4901" y="1683"/>
                    </a:cubicBezTo>
                    <a:cubicBezTo>
                      <a:pt x="4431" y="540"/>
                      <a:pt x="3475" y="0"/>
                      <a:pt x="25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43"/>
              <p:cNvSpPr/>
              <p:nvPr/>
            </p:nvSpPr>
            <p:spPr>
              <a:xfrm>
                <a:off x="4360107" y="3273314"/>
                <a:ext cx="412010" cy="348378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4024" extrusionOk="0">
                    <a:moveTo>
                      <a:pt x="22" y="976"/>
                    </a:moveTo>
                    <a:lnTo>
                      <a:pt x="22" y="976"/>
                    </a:lnTo>
                    <a:cubicBezTo>
                      <a:pt x="15" y="984"/>
                      <a:pt x="8" y="993"/>
                      <a:pt x="1" y="1001"/>
                    </a:cubicBezTo>
                    <a:cubicBezTo>
                      <a:pt x="10" y="995"/>
                      <a:pt x="16" y="986"/>
                      <a:pt x="22" y="976"/>
                    </a:cubicBezTo>
                    <a:close/>
                    <a:moveTo>
                      <a:pt x="1983" y="1"/>
                    </a:moveTo>
                    <a:cubicBezTo>
                      <a:pt x="1252" y="1"/>
                      <a:pt x="528" y="327"/>
                      <a:pt x="43" y="948"/>
                    </a:cubicBezTo>
                    <a:cubicBezTo>
                      <a:pt x="34" y="956"/>
                      <a:pt x="28" y="966"/>
                      <a:pt x="22" y="976"/>
                    </a:cubicBezTo>
                    <a:lnTo>
                      <a:pt x="22" y="976"/>
                    </a:lnTo>
                    <a:cubicBezTo>
                      <a:pt x="507" y="408"/>
                      <a:pt x="1197" y="111"/>
                      <a:pt x="1896" y="111"/>
                    </a:cubicBezTo>
                    <a:cubicBezTo>
                      <a:pt x="2425" y="111"/>
                      <a:pt x="2958" y="280"/>
                      <a:pt x="3411" y="632"/>
                    </a:cubicBezTo>
                    <a:cubicBezTo>
                      <a:pt x="4460" y="1448"/>
                      <a:pt x="4663" y="2957"/>
                      <a:pt x="3876" y="4024"/>
                    </a:cubicBezTo>
                    <a:cubicBezTo>
                      <a:pt x="3894" y="4006"/>
                      <a:pt x="3912" y="3994"/>
                      <a:pt x="3924" y="3970"/>
                    </a:cubicBezTo>
                    <a:cubicBezTo>
                      <a:pt x="4759" y="2897"/>
                      <a:pt x="4562" y="1353"/>
                      <a:pt x="3489" y="518"/>
                    </a:cubicBezTo>
                    <a:cubicBezTo>
                      <a:pt x="3040" y="169"/>
                      <a:pt x="2510" y="1"/>
                      <a:pt x="1983" y="1"/>
                    </a:cubicBezTo>
                    <a:close/>
                  </a:path>
                </a:pathLst>
              </a:custGeom>
              <a:solidFill>
                <a:srgbClr val="43434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43"/>
              <p:cNvSpPr/>
              <p:nvPr/>
            </p:nvSpPr>
            <p:spPr>
              <a:xfrm>
                <a:off x="4300803" y="3657274"/>
                <a:ext cx="104842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1342" extrusionOk="0">
                    <a:moveTo>
                      <a:pt x="799" y="0"/>
                    </a:moveTo>
                    <a:lnTo>
                      <a:pt x="0" y="1020"/>
                    </a:lnTo>
                    <a:lnTo>
                      <a:pt x="412" y="1342"/>
                    </a:lnTo>
                    <a:lnTo>
                      <a:pt x="1211" y="322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43"/>
              <p:cNvSpPr/>
              <p:nvPr/>
            </p:nvSpPr>
            <p:spPr>
              <a:xfrm>
                <a:off x="4329200" y="3660391"/>
                <a:ext cx="76965" cy="74368"/>
              </a:xfrm>
              <a:custGeom>
                <a:avLst/>
                <a:gdLst/>
                <a:ahLst/>
                <a:cxnLst/>
                <a:rect l="l" t="t" r="r" b="b"/>
                <a:pathLst>
                  <a:path w="889" h="859" extrusionOk="0">
                    <a:moveTo>
                      <a:pt x="322" y="0"/>
                    </a:moveTo>
                    <a:lnTo>
                      <a:pt x="0" y="417"/>
                    </a:lnTo>
                    <a:lnTo>
                      <a:pt x="567" y="859"/>
                    </a:lnTo>
                    <a:lnTo>
                      <a:pt x="889" y="447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43"/>
              <p:cNvSpPr/>
              <p:nvPr/>
            </p:nvSpPr>
            <p:spPr>
              <a:xfrm>
                <a:off x="4311549" y="3730593"/>
                <a:ext cx="36708" cy="29522"/>
              </a:xfrm>
              <a:custGeom>
                <a:avLst/>
                <a:gdLst/>
                <a:ahLst/>
                <a:cxnLst/>
                <a:rect l="l" t="t" r="r" b="b"/>
                <a:pathLst>
                  <a:path w="424" h="341" extrusionOk="0">
                    <a:moveTo>
                      <a:pt x="12" y="1"/>
                    </a:moveTo>
                    <a:lnTo>
                      <a:pt x="0" y="19"/>
                    </a:lnTo>
                    <a:lnTo>
                      <a:pt x="412" y="341"/>
                    </a:lnTo>
                    <a:lnTo>
                      <a:pt x="424" y="323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43434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43"/>
              <p:cNvSpPr/>
              <p:nvPr/>
            </p:nvSpPr>
            <p:spPr>
              <a:xfrm>
                <a:off x="4334308" y="3701687"/>
                <a:ext cx="36794" cy="29436"/>
              </a:xfrm>
              <a:custGeom>
                <a:avLst/>
                <a:gdLst/>
                <a:ahLst/>
                <a:cxnLst/>
                <a:rect l="l" t="t" r="r" b="b"/>
                <a:pathLst>
                  <a:path w="425" h="340" extrusionOk="0">
                    <a:moveTo>
                      <a:pt x="13" y="0"/>
                    </a:moveTo>
                    <a:lnTo>
                      <a:pt x="1" y="18"/>
                    </a:lnTo>
                    <a:lnTo>
                      <a:pt x="412" y="340"/>
                    </a:lnTo>
                    <a:lnTo>
                      <a:pt x="424" y="32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43434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43"/>
              <p:cNvSpPr/>
              <p:nvPr/>
            </p:nvSpPr>
            <p:spPr>
              <a:xfrm>
                <a:off x="4083500" y="3724889"/>
                <a:ext cx="273664" cy="320760"/>
              </a:xfrm>
              <a:custGeom>
                <a:avLst/>
                <a:gdLst/>
                <a:ahLst/>
                <a:cxnLst/>
                <a:rect l="l" t="t" r="r" b="b"/>
                <a:pathLst>
                  <a:path w="3161" h="3705" extrusionOk="0">
                    <a:moveTo>
                      <a:pt x="2528" y="0"/>
                    </a:moveTo>
                    <a:lnTo>
                      <a:pt x="143" y="3053"/>
                    </a:lnTo>
                    <a:cubicBezTo>
                      <a:pt x="0" y="3232"/>
                      <a:pt x="30" y="3488"/>
                      <a:pt x="209" y="3619"/>
                    </a:cubicBezTo>
                    <a:cubicBezTo>
                      <a:pt x="284" y="3677"/>
                      <a:pt x="373" y="3705"/>
                      <a:pt x="460" y="3705"/>
                    </a:cubicBezTo>
                    <a:cubicBezTo>
                      <a:pt x="581" y="3705"/>
                      <a:pt x="699" y="3651"/>
                      <a:pt x="775" y="3548"/>
                    </a:cubicBezTo>
                    <a:lnTo>
                      <a:pt x="3160" y="489"/>
                    </a:lnTo>
                    <a:lnTo>
                      <a:pt x="25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43"/>
              <p:cNvSpPr/>
              <p:nvPr/>
            </p:nvSpPr>
            <p:spPr>
              <a:xfrm>
                <a:off x="4238296" y="3226650"/>
                <a:ext cx="586979" cy="519363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5999" extrusionOk="0">
                    <a:moveTo>
                      <a:pt x="3394" y="543"/>
                    </a:moveTo>
                    <a:cubicBezTo>
                      <a:pt x="3922" y="543"/>
                      <a:pt x="4453" y="711"/>
                      <a:pt x="4902" y="1057"/>
                    </a:cubicBezTo>
                    <a:cubicBezTo>
                      <a:pt x="5975" y="1892"/>
                      <a:pt x="6160" y="3436"/>
                      <a:pt x="5331" y="4509"/>
                    </a:cubicBezTo>
                    <a:cubicBezTo>
                      <a:pt x="4843" y="5133"/>
                      <a:pt x="4117" y="5458"/>
                      <a:pt x="3386" y="5458"/>
                    </a:cubicBezTo>
                    <a:cubicBezTo>
                      <a:pt x="2858" y="5458"/>
                      <a:pt x="2326" y="5288"/>
                      <a:pt x="1879" y="4939"/>
                    </a:cubicBezTo>
                    <a:cubicBezTo>
                      <a:pt x="806" y="4104"/>
                      <a:pt x="621" y="2566"/>
                      <a:pt x="1450" y="1493"/>
                    </a:cubicBezTo>
                    <a:cubicBezTo>
                      <a:pt x="1935" y="868"/>
                      <a:pt x="2661" y="543"/>
                      <a:pt x="3394" y="543"/>
                    </a:cubicBezTo>
                    <a:close/>
                    <a:moveTo>
                      <a:pt x="3392" y="1"/>
                    </a:moveTo>
                    <a:cubicBezTo>
                      <a:pt x="2498" y="1"/>
                      <a:pt x="1615" y="398"/>
                      <a:pt x="1026" y="1153"/>
                    </a:cubicBezTo>
                    <a:cubicBezTo>
                      <a:pt x="1" y="2464"/>
                      <a:pt x="239" y="4354"/>
                      <a:pt x="1545" y="5368"/>
                    </a:cubicBezTo>
                    <a:cubicBezTo>
                      <a:pt x="2092" y="5792"/>
                      <a:pt x="2741" y="5998"/>
                      <a:pt x="3386" y="5998"/>
                    </a:cubicBezTo>
                    <a:cubicBezTo>
                      <a:pt x="4280" y="5998"/>
                      <a:pt x="5165" y="5602"/>
                      <a:pt x="5754" y="4843"/>
                    </a:cubicBezTo>
                    <a:cubicBezTo>
                      <a:pt x="6780" y="3537"/>
                      <a:pt x="6541" y="1654"/>
                      <a:pt x="5235" y="634"/>
                    </a:cubicBezTo>
                    <a:cubicBezTo>
                      <a:pt x="4686" y="207"/>
                      <a:pt x="4036" y="1"/>
                      <a:pt x="33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25" name="Google Shape;825;p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925803" y="1934754"/>
            <a:ext cx="363518" cy="370178"/>
            <a:chOff x="-40742750" y="3972175"/>
            <a:chExt cx="311125" cy="316825"/>
          </a:xfrm>
        </p:grpSpPr>
        <p:sp>
          <p:nvSpPr>
            <p:cNvPr id="826" name="Google Shape;826;p43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3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" name="Google Shape;828;p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54664" y="1934856"/>
            <a:ext cx="363548" cy="369974"/>
            <a:chOff x="-40372575" y="3604550"/>
            <a:chExt cx="311150" cy="316650"/>
          </a:xfrm>
        </p:grpSpPr>
        <p:sp>
          <p:nvSpPr>
            <p:cNvPr id="829" name="Google Shape;829;p43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3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3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58"/>
          <p:cNvSpPr txBox="1">
            <a:spLocks noGrp="1"/>
          </p:cNvSpPr>
          <p:nvPr>
            <p:ph type="title"/>
          </p:nvPr>
        </p:nvSpPr>
        <p:spPr>
          <a:xfrm>
            <a:off x="1506387" y="193701"/>
            <a:ext cx="6449545" cy="6642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State law, go to iga.in.gov</a:t>
            </a:r>
            <a:endParaRPr dirty="0"/>
          </a:p>
        </p:txBody>
      </p:sp>
      <p:grpSp>
        <p:nvGrpSpPr>
          <p:cNvPr id="1498" name="Google Shape;1498;p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98450" y="139291"/>
            <a:ext cx="9188450" cy="1695025"/>
            <a:chOff x="331966" y="139291"/>
            <a:chExt cx="4145637" cy="1695025"/>
          </a:xfrm>
        </p:grpSpPr>
        <p:grpSp>
          <p:nvGrpSpPr>
            <p:cNvPr id="1499" name="Google Shape;1499;p58"/>
            <p:cNvGrpSpPr/>
            <p:nvPr/>
          </p:nvGrpSpPr>
          <p:grpSpPr>
            <a:xfrm>
              <a:off x="3812971" y="1170030"/>
              <a:ext cx="664633" cy="664286"/>
              <a:chOff x="6212418" y="1482331"/>
              <a:chExt cx="627249" cy="626921"/>
            </a:xfrm>
          </p:grpSpPr>
          <p:sp>
            <p:nvSpPr>
              <p:cNvPr id="1500" name="Google Shape;1500;p58"/>
              <p:cNvSpPr/>
              <p:nvPr/>
            </p:nvSpPr>
            <p:spPr>
              <a:xfrm>
                <a:off x="6212418" y="1482331"/>
                <a:ext cx="627249" cy="62080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7702" extrusionOk="0">
                    <a:moveTo>
                      <a:pt x="6112" y="1623"/>
                    </a:moveTo>
                    <a:cubicBezTo>
                      <a:pt x="6112" y="1623"/>
                      <a:pt x="6112" y="1623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12" y="1623"/>
                      <a:pt x="6112" y="1623"/>
                    </a:cubicBezTo>
                    <a:close/>
                    <a:moveTo>
                      <a:pt x="1032" y="1"/>
                    </a:moveTo>
                    <a:cubicBezTo>
                      <a:pt x="1032" y="1"/>
                      <a:pt x="1" y="4037"/>
                      <a:pt x="1909" y="6207"/>
                    </a:cubicBezTo>
                    <a:cubicBezTo>
                      <a:pt x="1909" y="6207"/>
                      <a:pt x="3569" y="7701"/>
                      <a:pt x="5835" y="7701"/>
                    </a:cubicBezTo>
                    <a:cubicBezTo>
                      <a:pt x="6447" y="7701"/>
                      <a:pt x="7102" y="7592"/>
                      <a:pt x="7781" y="7316"/>
                    </a:cubicBezTo>
                    <a:cubicBezTo>
                      <a:pt x="7781" y="7316"/>
                      <a:pt x="5635" y="6499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09" y="1623"/>
                      <a:pt x="6104" y="1623"/>
                    </a:cubicBezTo>
                    <a:cubicBezTo>
                      <a:pt x="5980" y="1623"/>
                      <a:pt x="4400" y="1465"/>
                      <a:pt x="10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58"/>
              <p:cNvSpPr/>
              <p:nvPr/>
            </p:nvSpPr>
            <p:spPr>
              <a:xfrm>
                <a:off x="6365722" y="1881228"/>
                <a:ext cx="473459" cy="228024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2829" extrusionOk="0">
                    <a:moveTo>
                      <a:pt x="5873" y="2367"/>
                    </a:moveTo>
                    <a:cubicBezTo>
                      <a:pt x="5872" y="2368"/>
                      <a:pt x="5870" y="2368"/>
                      <a:pt x="5869" y="2369"/>
                    </a:cubicBezTo>
                    <a:lnTo>
                      <a:pt x="5869" y="2369"/>
                    </a:lnTo>
                    <a:cubicBezTo>
                      <a:pt x="5872" y="2368"/>
                      <a:pt x="5874" y="2368"/>
                      <a:pt x="5873" y="2367"/>
                    </a:cubicBezTo>
                    <a:close/>
                    <a:moveTo>
                      <a:pt x="2141" y="0"/>
                    </a:moveTo>
                    <a:cubicBezTo>
                      <a:pt x="2141" y="0"/>
                      <a:pt x="1496" y="1415"/>
                      <a:pt x="546" y="1415"/>
                    </a:cubicBezTo>
                    <a:cubicBezTo>
                      <a:pt x="373" y="1415"/>
                      <a:pt x="191" y="1368"/>
                      <a:pt x="1" y="1258"/>
                    </a:cubicBezTo>
                    <a:lnTo>
                      <a:pt x="1" y="1258"/>
                    </a:lnTo>
                    <a:cubicBezTo>
                      <a:pt x="1" y="1258"/>
                      <a:pt x="1394" y="2828"/>
                      <a:pt x="3689" y="2828"/>
                    </a:cubicBezTo>
                    <a:cubicBezTo>
                      <a:pt x="4346" y="2828"/>
                      <a:pt x="5076" y="2700"/>
                      <a:pt x="5869" y="2369"/>
                    </a:cubicBezTo>
                    <a:lnTo>
                      <a:pt x="5869" y="2369"/>
                    </a:lnTo>
                    <a:cubicBezTo>
                      <a:pt x="5850" y="2374"/>
                      <a:pt x="5766" y="2386"/>
                      <a:pt x="5633" y="2386"/>
                    </a:cubicBezTo>
                    <a:cubicBezTo>
                      <a:pt x="5034" y="2386"/>
                      <a:pt x="3434" y="215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2" name="Google Shape;1502;p58"/>
            <p:cNvGrpSpPr/>
            <p:nvPr/>
          </p:nvGrpSpPr>
          <p:grpSpPr>
            <a:xfrm>
              <a:off x="331966" y="139291"/>
              <a:ext cx="845522" cy="916625"/>
              <a:chOff x="7511392" y="307000"/>
              <a:chExt cx="863570" cy="936192"/>
            </a:xfrm>
          </p:grpSpPr>
          <p:sp>
            <p:nvSpPr>
              <p:cNvPr id="1503" name="Google Shape;1503;p58"/>
              <p:cNvSpPr/>
              <p:nvPr/>
            </p:nvSpPr>
            <p:spPr>
              <a:xfrm>
                <a:off x="7927457" y="838406"/>
                <a:ext cx="447505" cy="404786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5022" extrusionOk="0">
                    <a:moveTo>
                      <a:pt x="2386" y="1"/>
                    </a:moveTo>
                    <a:cubicBezTo>
                      <a:pt x="2386" y="7"/>
                      <a:pt x="1" y="2159"/>
                      <a:pt x="1342" y="4353"/>
                    </a:cubicBezTo>
                    <a:cubicBezTo>
                      <a:pt x="1342" y="4353"/>
                      <a:pt x="2052" y="5021"/>
                      <a:pt x="3210" y="5021"/>
                    </a:cubicBezTo>
                    <a:cubicBezTo>
                      <a:pt x="3863" y="5021"/>
                      <a:pt x="4659" y="4809"/>
                      <a:pt x="5551" y="4144"/>
                    </a:cubicBezTo>
                    <a:cubicBezTo>
                      <a:pt x="5551" y="4144"/>
                      <a:pt x="3280" y="3125"/>
                      <a:pt x="23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58"/>
              <p:cNvSpPr/>
              <p:nvPr/>
            </p:nvSpPr>
            <p:spPr>
              <a:xfrm>
                <a:off x="7511392" y="307000"/>
                <a:ext cx="787164" cy="882356"/>
              </a:xfrm>
              <a:custGeom>
                <a:avLst/>
                <a:gdLst/>
                <a:ahLst/>
                <a:cxnLst/>
                <a:rect l="l" t="t" r="r" b="b"/>
                <a:pathLst>
                  <a:path w="9766" h="10947" extrusionOk="0">
                    <a:moveTo>
                      <a:pt x="7989" y="0"/>
                    </a:moveTo>
                    <a:cubicBezTo>
                      <a:pt x="7989" y="0"/>
                      <a:pt x="0" y="3476"/>
                      <a:pt x="6504" y="10946"/>
                    </a:cubicBezTo>
                    <a:cubicBezTo>
                      <a:pt x="6504" y="10946"/>
                      <a:pt x="5473" y="8436"/>
                      <a:pt x="9766" y="6141"/>
                    </a:cubicBezTo>
                    <a:cubicBezTo>
                      <a:pt x="9766" y="6141"/>
                      <a:pt x="7917" y="2880"/>
                      <a:pt x="7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9" name="Picture 8" descr="Snapshot of Indiana General Assembly website">
            <a:extLst>
              <a:ext uri="{FF2B5EF4-FFF2-40B4-BE49-F238E27FC236}">
                <a16:creationId xmlns:a16="http://schemas.microsoft.com/office/drawing/2014/main" id="{27044714-E605-EAFF-2114-A3016107D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28" y="1268800"/>
            <a:ext cx="6311900" cy="2729559"/>
          </a:xfrm>
          <a:prstGeom prst="rect">
            <a:avLst/>
          </a:prstGeom>
        </p:spPr>
      </p:pic>
      <p:grpSp>
        <p:nvGrpSpPr>
          <p:cNvPr id="1480" name="Google Shape;1480;p58" descr="Cartoon image of a gavel"/>
          <p:cNvGrpSpPr/>
          <p:nvPr/>
        </p:nvGrpSpPr>
        <p:grpSpPr>
          <a:xfrm>
            <a:off x="6890055" y="3468610"/>
            <a:ext cx="2341174" cy="1228265"/>
            <a:chOff x="195875" y="3219050"/>
            <a:chExt cx="2849877" cy="1495149"/>
          </a:xfrm>
        </p:grpSpPr>
        <p:sp>
          <p:nvSpPr>
            <p:cNvPr id="1481" name="Google Shape;1481;p58"/>
            <p:cNvSpPr/>
            <p:nvPr/>
          </p:nvSpPr>
          <p:spPr>
            <a:xfrm>
              <a:off x="195875" y="4594800"/>
              <a:ext cx="1790426" cy="119399"/>
            </a:xfrm>
            <a:custGeom>
              <a:avLst/>
              <a:gdLst/>
              <a:ahLst/>
              <a:cxnLst/>
              <a:rect l="l" t="t" r="r" b="b"/>
              <a:pathLst>
                <a:path w="20975" h="1504" extrusionOk="0">
                  <a:moveTo>
                    <a:pt x="10487" y="1"/>
                  </a:moveTo>
                  <a:cubicBezTo>
                    <a:pt x="4698" y="1"/>
                    <a:pt x="0" y="335"/>
                    <a:pt x="0" y="752"/>
                  </a:cubicBezTo>
                  <a:cubicBezTo>
                    <a:pt x="0" y="1169"/>
                    <a:pt x="4698" y="1503"/>
                    <a:pt x="10487" y="1503"/>
                  </a:cubicBezTo>
                  <a:cubicBezTo>
                    <a:pt x="16276" y="1503"/>
                    <a:pt x="20974" y="1169"/>
                    <a:pt x="20974" y="752"/>
                  </a:cubicBezTo>
                  <a:cubicBezTo>
                    <a:pt x="20974" y="335"/>
                    <a:pt x="16276" y="1"/>
                    <a:pt x="10487" y="1"/>
                  </a:cubicBezTo>
                  <a:close/>
                </a:path>
              </a:pathLst>
            </a:custGeom>
            <a:solidFill>
              <a:srgbClr val="434343">
                <a:alpha val="15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58"/>
            <p:cNvSpPr/>
            <p:nvPr/>
          </p:nvSpPr>
          <p:spPr>
            <a:xfrm>
              <a:off x="712383" y="3546816"/>
              <a:ext cx="2333369" cy="808590"/>
            </a:xfrm>
            <a:custGeom>
              <a:avLst/>
              <a:gdLst/>
              <a:ahLst/>
              <a:cxnLst/>
              <a:rect l="l" t="t" r="r" b="b"/>
              <a:pathLst>
                <a:path w="29394" h="10186" extrusionOk="0">
                  <a:moveTo>
                    <a:pt x="783" y="1"/>
                  </a:moveTo>
                  <a:cubicBezTo>
                    <a:pt x="456" y="1"/>
                    <a:pt x="158" y="210"/>
                    <a:pt x="60" y="528"/>
                  </a:cubicBezTo>
                  <a:cubicBezTo>
                    <a:pt x="1" y="718"/>
                    <a:pt x="31" y="921"/>
                    <a:pt x="120" y="1094"/>
                  </a:cubicBezTo>
                  <a:cubicBezTo>
                    <a:pt x="210" y="1261"/>
                    <a:pt x="365" y="1398"/>
                    <a:pt x="567" y="1458"/>
                  </a:cubicBezTo>
                  <a:lnTo>
                    <a:pt x="2630" y="2113"/>
                  </a:lnTo>
                  <a:lnTo>
                    <a:pt x="2940" y="2209"/>
                  </a:lnTo>
                  <a:lnTo>
                    <a:pt x="11007" y="4778"/>
                  </a:lnTo>
                  <a:lnTo>
                    <a:pt x="11317" y="4880"/>
                  </a:lnTo>
                  <a:lnTo>
                    <a:pt x="27754" y="10114"/>
                  </a:lnTo>
                  <a:cubicBezTo>
                    <a:pt x="27887" y="10163"/>
                    <a:pt x="28023" y="10186"/>
                    <a:pt x="28154" y="10186"/>
                  </a:cubicBezTo>
                  <a:cubicBezTo>
                    <a:pt x="28638" y="10186"/>
                    <a:pt x="29074" y="9877"/>
                    <a:pt x="29214" y="9399"/>
                  </a:cubicBezTo>
                  <a:cubicBezTo>
                    <a:pt x="29393" y="8803"/>
                    <a:pt x="29041" y="8165"/>
                    <a:pt x="28433" y="7980"/>
                  </a:cubicBezTo>
                  <a:lnTo>
                    <a:pt x="28415" y="7968"/>
                  </a:lnTo>
                  <a:lnTo>
                    <a:pt x="11835" y="3169"/>
                  </a:lnTo>
                  <a:lnTo>
                    <a:pt x="11531" y="3079"/>
                  </a:lnTo>
                  <a:lnTo>
                    <a:pt x="3393" y="724"/>
                  </a:lnTo>
                  <a:lnTo>
                    <a:pt x="3089" y="635"/>
                  </a:lnTo>
                  <a:lnTo>
                    <a:pt x="1002" y="33"/>
                  </a:lnTo>
                  <a:cubicBezTo>
                    <a:pt x="929" y="11"/>
                    <a:pt x="855" y="1"/>
                    <a:pt x="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58"/>
            <p:cNvSpPr/>
            <p:nvPr/>
          </p:nvSpPr>
          <p:spPr>
            <a:xfrm>
              <a:off x="916874" y="3270648"/>
              <a:ext cx="741671" cy="970769"/>
            </a:xfrm>
            <a:custGeom>
              <a:avLst/>
              <a:gdLst/>
              <a:ahLst/>
              <a:cxnLst/>
              <a:rect l="l" t="t" r="r" b="b"/>
              <a:pathLst>
                <a:path w="9343" h="12229" extrusionOk="0">
                  <a:moveTo>
                    <a:pt x="3142" y="0"/>
                  </a:moveTo>
                  <a:lnTo>
                    <a:pt x="0" y="10344"/>
                  </a:lnTo>
                  <a:lnTo>
                    <a:pt x="6195" y="12228"/>
                  </a:lnTo>
                  <a:lnTo>
                    <a:pt x="9343" y="1884"/>
                  </a:lnTo>
                  <a:lnTo>
                    <a:pt x="31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58"/>
            <p:cNvSpPr/>
            <p:nvPr/>
          </p:nvSpPr>
          <p:spPr>
            <a:xfrm>
              <a:off x="1327680" y="3395118"/>
              <a:ext cx="331343" cy="846297"/>
            </a:xfrm>
            <a:custGeom>
              <a:avLst/>
              <a:gdLst/>
              <a:ahLst/>
              <a:cxnLst/>
              <a:rect l="l" t="t" r="r" b="b"/>
              <a:pathLst>
                <a:path w="4174" h="10661" extrusionOk="0">
                  <a:moveTo>
                    <a:pt x="3142" y="0"/>
                  </a:moveTo>
                  <a:lnTo>
                    <a:pt x="0" y="10350"/>
                  </a:lnTo>
                  <a:lnTo>
                    <a:pt x="1026" y="10660"/>
                  </a:lnTo>
                  <a:lnTo>
                    <a:pt x="4174" y="316"/>
                  </a:lnTo>
                  <a:lnTo>
                    <a:pt x="3142" y="0"/>
                  </a:lnTo>
                  <a:close/>
                </a:path>
              </a:pathLst>
            </a:custGeom>
            <a:solidFill>
              <a:srgbClr val="191919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58"/>
            <p:cNvSpPr/>
            <p:nvPr/>
          </p:nvSpPr>
          <p:spPr>
            <a:xfrm>
              <a:off x="840190" y="3993495"/>
              <a:ext cx="655541" cy="313402"/>
            </a:xfrm>
            <a:custGeom>
              <a:avLst/>
              <a:gdLst/>
              <a:ahLst/>
              <a:cxnLst/>
              <a:rect l="l" t="t" r="r" b="b"/>
              <a:pathLst>
                <a:path w="8258" h="3948" extrusionOk="0">
                  <a:moveTo>
                    <a:pt x="1084" y="1"/>
                  </a:moveTo>
                  <a:cubicBezTo>
                    <a:pt x="633" y="1"/>
                    <a:pt x="216" y="290"/>
                    <a:pt x="84" y="743"/>
                  </a:cubicBezTo>
                  <a:cubicBezTo>
                    <a:pt x="1" y="1018"/>
                    <a:pt x="36" y="1298"/>
                    <a:pt x="156" y="1536"/>
                  </a:cubicBezTo>
                  <a:cubicBezTo>
                    <a:pt x="245" y="1709"/>
                    <a:pt x="388" y="1852"/>
                    <a:pt x="561" y="1948"/>
                  </a:cubicBezTo>
                  <a:cubicBezTo>
                    <a:pt x="627" y="1983"/>
                    <a:pt x="704" y="2025"/>
                    <a:pt x="776" y="2043"/>
                  </a:cubicBezTo>
                  <a:lnTo>
                    <a:pt x="6875" y="3903"/>
                  </a:lnTo>
                  <a:cubicBezTo>
                    <a:pt x="6976" y="3933"/>
                    <a:pt x="7078" y="3948"/>
                    <a:pt x="7179" y="3948"/>
                  </a:cubicBezTo>
                  <a:cubicBezTo>
                    <a:pt x="7375" y="3948"/>
                    <a:pt x="7566" y="3892"/>
                    <a:pt x="7727" y="3790"/>
                  </a:cubicBezTo>
                  <a:cubicBezTo>
                    <a:pt x="7930" y="3665"/>
                    <a:pt x="8097" y="3462"/>
                    <a:pt x="8174" y="3206"/>
                  </a:cubicBezTo>
                  <a:cubicBezTo>
                    <a:pt x="8258" y="2931"/>
                    <a:pt x="8222" y="2651"/>
                    <a:pt x="8103" y="2413"/>
                  </a:cubicBezTo>
                  <a:cubicBezTo>
                    <a:pt x="8097" y="2389"/>
                    <a:pt x="8079" y="2371"/>
                    <a:pt x="8067" y="2353"/>
                  </a:cubicBezTo>
                  <a:cubicBezTo>
                    <a:pt x="7936" y="2144"/>
                    <a:pt x="7739" y="1977"/>
                    <a:pt x="7483" y="1906"/>
                  </a:cubicBezTo>
                  <a:lnTo>
                    <a:pt x="1390" y="46"/>
                  </a:lnTo>
                  <a:cubicBezTo>
                    <a:pt x="1288" y="15"/>
                    <a:pt x="1185" y="1"/>
                    <a:pt x="10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58"/>
            <p:cNvSpPr/>
            <p:nvPr/>
          </p:nvSpPr>
          <p:spPr>
            <a:xfrm>
              <a:off x="1067860" y="3219050"/>
              <a:ext cx="669750" cy="313402"/>
            </a:xfrm>
            <a:custGeom>
              <a:avLst/>
              <a:gdLst/>
              <a:ahLst/>
              <a:cxnLst/>
              <a:rect l="l" t="t" r="r" b="b"/>
              <a:pathLst>
                <a:path w="8437" h="3948" extrusionOk="0">
                  <a:moveTo>
                    <a:pt x="1169" y="1"/>
                  </a:moveTo>
                  <a:cubicBezTo>
                    <a:pt x="722" y="1"/>
                    <a:pt x="309" y="293"/>
                    <a:pt x="173" y="740"/>
                  </a:cubicBezTo>
                  <a:cubicBezTo>
                    <a:pt x="0" y="1294"/>
                    <a:pt x="316" y="1878"/>
                    <a:pt x="865" y="2045"/>
                  </a:cubicBezTo>
                  <a:lnTo>
                    <a:pt x="6964" y="3899"/>
                  </a:lnTo>
                  <a:cubicBezTo>
                    <a:pt x="7067" y="3932"/>
                    <a:pt x="7171" y="3947"/>
                    <a:pt x="7274" y="3947"/>
                  </a:cubicBezTo>
                  <a:cubicBezTo>
                    <a:pt x="7719" y="3947"/>
                    <a:pt x="8134" y="3658"/>
                    <a:pt x="8269" y="3208"/>
                  </a:cubicBezTo>
                  <a:cubicBezTo>
                    <a:pt x="8436" y="2653"/>
                    <a:pt x="8126" y="2075"/>
                    <a:pt x="7572" y="1902"/>
                  </a:cubicBezTo>
                  <a:lnTo>
                    <a:pt x="1479" y="48"/>
                  </a:lnTo>
                  <a:cubicBezTo>
                    <a:pt x="1376" y="16"/>
                    <a:pt x="1272" y="1"/>
                    <a:pt x="1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58"/>
            <p:cNvSpPr/>
            <p:nvPr/>
          </p:nvSpPr>
          <p:spPr>
            <a:xfrm>
              <a:off x="924415" y="3524589"/>
              <a:ext cx="720396" cy="476295"/>
            </a:xfrm>
            <a:custGeom>
              <a:avLst/>
              <a:gdLst/>
              <a:ahLst/>
              <a:cxnLst/>
              <a:rect l="l" t="t" r="r" b="b"/>
              <a:pathLst>
                <a:path w="9075" h="6000" extrusionOk="0">
                  <a:moveTo>
                    <a:pt x="1435" y="1"/>
                  </a:moveTo>
                  <a:cubicBezTo>
                    <a:pt x="1207" y="1"/>
                    <a:pt x="1000" y="146"/>
                    <a:pt x="931" y="372"/>
                  </a:cubicBezTo>
                  <a:lnTo>
                    <a:pt x="78" y="3169"/>
                  </a:lnTo>
                  <a:cubicBezTo>
                    <a:pt x="1" y="3443"/>
                    <a:pt x="156" y="3735"/>
                    <a:pt x="430" y="3818"/>
                  </a:cubicBezTo>
                  <a:lnTo>
                    <a:pt x="7531" y="5977"/>
                  </a:lnTo>
                  <a:cubicBezTo>
                    <a:pt x="7580" y="5992"/>
                    <a:pt x="7630" y="5999"/>
                    <a:pt x="7679" y="5999"/>
                  </a:cubicBezTo>
                  <a:cubicBezTo>
                    <a:pt x="7899" y="5999"/>
                    <a:pt x="8106" y="5854"/>
                    <a:pt x="8175" y="5625"/>
                  </a:cubicBezTo>
                  <a:lnTo>
                    <a:pt x="9021" y="2835"/>
                  </a:lnTo>
                  <a:cubicBezTo>
                    <a:pt x="9075" y="2650"/>
                    <a:pt x="9033" y="2465"/>
                    <a:pt x="8920" y="2340"/>
                  </a:cubicBezTo>
                  <a:cubicBezTo>
                    <a:pt x="8860" y="2268"/>
                    <a:pt x="8777" y="2215"/>
                    <a:pt x="8681" y="2185"/>
                  </a:cubicBezTo>
                  <a:lnTo>
                    <a:pt x="1581" y="21"/>
                  </a:lnTo>
                  <a:cubicBezTo>
                    <a:pt x="1532" y="7"/>
                    <a:pt x="1483" y="1"/>
                    <a:pt x="14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58"/>
            <p:cNvSpPr/>
            <p:nvPr/>
          </p:nvSpPr>
          <p:spPr>
            <a:xfrm>
              <a:off x="923462" y="3771307"/>
              <a:ext cx="650857" cy="229574"/>
            </a:xfrm>
            <a:custGeom>
              <a:avLst/>
              <a:gdLst/>
              <a:ahLst/>
              <a:cxnLst/>
              <a:rect l="l" t="t" r="r" b="b"/>
              <a:pathLst>
                <a:path w="8199" h="2892" extrusionOk="0">
                  <a:moveTo>
                    <a:pt x="102" y="1"/>
                  </a:moveTo>
                  <a:lnTo>
                    <a:pt x="84" y="61"/>
                  </a:lnTo>
                  <a:cubicBezTo>
                    <a:pt x="1" y="335"/>
                    <a:pt x="162" y="627"/>
                    <a:pt x="436" y="710"/>
                  </a:cubicBezTo>
                  <a:lnTo>
                    <a:pt x="7537" y="2869"/>
                  </a:lnTo>
                  <a:cubicBezTo>
                    <a:pt x="7587" y="2884"/>
                    <a:pt x="7638" y="2891"/>
                    <a:pt x="7688" y="2891"/>
                  </a:cubicBezTo>
                  <a:cubicBezTo>
                    <a:pt x="7911" y="2891"/>
                    <a:pt x="8118" y="2746"/>
                    <a:pt x="8187" y="2517"/>
                  </a:cubicBezTo>
                  <a:lnTo>
                    <a:pt x="8199" y="2457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58"/>
            <p:cNvSpPr/>
            <p:nvPr/>
          </p:nvSpPr>
          <p:spPr>
            <a:xfrm>
              <a:off x="996415" y="3523954"/>
              <a:ext cx="650778" cy="229495"/>
            </a:xfrm>
            <a:custGeom>
              <a:avLst/>
              <a:gdLst/>
              <a:ahLst/>
              <a:cxnLst/>
              <a:rect l="l" t="t" r="r" b="b"/>
              <a:pathLst>
                <a:path w="8198" h="2891" extrusionOk="0">
                  <a:moveTo>
                    <a:pt x="514" y="1"/>
                  </a:moveTo>
                  <a:cubicBezTo>
                    <a:pt x="290" y="1"/>
                    <a:pt x="82" y="149"/>
                    <a:pt x="18" y="374"/>
                  </a:cubicBezTo>
                  <a:lnTo>
                    <a:pt x="0" y="434"/>
                  </a:lnTo>
                  <a:lnTo>
                    <a:pt x="8102" y="2890"/>
                  </a:lnTo>
                  <a:lnTo>
                    <a:pt x="8114" y="2831"/>
                  </a:lnTo>
                  <a:cubicBezTo>
                    <a:pt x="8198" y="2556"/>
                    <a:pt x="8043" y="2264"/>
                    <a:pt x="7768" y="2187"/>
                  </a:cubicBezTo>
                  <a:lnTo>
                    <a:pt x="662" y="23"/>
                  </a:lnTo>
                  <a:cubicBezTo>
                    <a:pt x="613" y="8"/>
                    <a:pt x="563" y="1"/>
                    <a:pt x="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58"/>
            <p:cNvSpPr/>
            <p:nvPr/>
          </p:nvSpPr>
          <p:spPr>
            <a:xfrm>
              <a:off x="924425" y="3710250"/>
              <a:ext cx="720372" cy="290628"/>
            </a:xfrm>
            <a:custGeom>
              <a:avLst/>
              <a:gdLst/>
              <a:ahLst/>
              <a:cxnLst/>
              <a:rect l="l" t="t" r="r" b="b"/>
              <a:pathLst>
                <a:path w="9087" h="3661" extrusionOk="0">
                  <a:moveTo>
                    <a:pt x="8932" y="1"/>
                  </a:moveTo>
                  <a:cubicBezTo>
                    <a:pt x="7050" y="756"/>
                    <a:pt x="4401" y="916"/>
                    <a:pt x="2493" y="916"/>
                  </a:cubicBezTo>
                  <a:cubicBezTo>
                    <a:pt x="1088" y="916"/>
                    <a:pt x="84" y="830"/>
                    <a:pt x="84" y="830"/>
                  </a:cubicBezTo>
                  <a:lnTo>
                    <a:pt x="84" y="830"/>
                  </a:lnTo>
                  <a:cubicBezTo>
                    <a:pt x="1" y="1104"/>
                    <a:pt x="162" y="1396"/>
                    <a:pt x="436" y="1479"/>
                  </a:cubicBezTo>
                  <a:lnTo>
                    <a:pt x="7537" y="3638"/>
                  </a:lnTo>
                  <a:cubicBezTo>
                    <a:pt x="7587" y="3653"/>
                    <a:pt x="7638" y="3660"/>
                    <a:pt x="7688" y="3660"/>
                  </a:cubicBezTo>
                  <a:cubicBezTo>
                    <a:pt x="7911" y="3660"/>
                    <a:pt x="8118" y="3515"/>
                    <a:pt x="8187" y="3286"/>
                  </a:cubicBezTo>
                  <a:lnTo>
                    <a:pt x="9033" y="496"/>
                  </a:lnTo>
                  <a:cubicBezTo>
                    <a:pt x="9087" y="311"/>
                    <a:pt x="9045" y="126"/>
                    <a:pt x="8932" y="1"/>
                  </a:cubicBezTo>
                  <a:close/>
                </a:path>
              </a:pathLst>
            </a:custGeom>
            <a:solidFill>
              <a:srgbClr val="191919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58"/>
            <p:cNvSpPr/>
            <p:nvPr/>
          </p:nvSpPr>
          <p:spPr>
            <a:xfrm>
              <a:off x="884247" y="4148527"/>
              <a:ext cx="611483" cy="158844"/>
            </a:xfrm>
            <a:custGeom>
              <a:avLst/>
              <a:gdLst/>
              <a:ahLst/>
              <a:cxnLst/>
              <a:rect l="l" t="t" r="r" b="b"/>
              <a:pathLst>
                <a:path w="7703" h="2001" extrusionOk="0">
                  <a:moveTo>
                    <a:pt x="0" y="1"/>
                  </a:moveTo>
                  <a:lnTo>
                    <a:pt x="0" y="1"/>
                  </a:lnTo>
                  <a:cubicBezTo>
                    <a:pt x="66" y="42"/>
                    <a:pt x="137" y="78"/>
                    <a:pt x="215" y="102"/>
                  </a:cubicBezTo>
                  <a:lnTo>
                    <a:pt x="6308" y="1956"/>
                  </a:lnTo>
                  <a:cubicBezTo>
                    <a:pt x="6409" y="1986"/>
                    <a:pt x="6512" y="2001"/>
                    <a:pt x="6613" y="2001"/>
                  </a:cubicBezTo>
                  <a:cubicBezTo>
                    <a:pt x="6812" y="2001"/>
                    <a:pt x="7005" y="1945"/>
                    <a:pt x="7166" y="1843"/>
                  </a:cubicBezTo>
                  <a:cubicBezTo>
                    <a:pt x="7375" y="1712"/>
                    <a:pt x="7542" y="1509"/>
                    <a:pt x="7619" y="1253"/>
                  </a:cubicBezTo>
                  <a:cubicBezTo>
                    <a:pt x="7703" y="978"/>
                    <a:pt x="7667" y="698"/>
                    <a:pt x="7548" y="460"/>
                  </a:cubicBezTo>
                  <a:cubicBezTo>
                    <a:pt x="7542" y="436"/>
                    <a:pt x="7524" y="418"/>
                    <a:pt x="7512" y="400"/>
                  </a:cubicBezTo>
                  <a:cubicBezTo>
                    <a:pt x="6819" y="490"/>
                    <a:pt x="6092" y="526"/>
                    <a:pt x="5373" y="526"/>
                  </a:cubicBezTo>
                  <a:cubicBezTo>
                    <a:pt x="2618" y="52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8"/>
            <p:cNvSpPr/>
            <p:nvPr/>
          </p:nvSpPr>
          <p:spPr>
            <a:xfrm>
              <a:off x="1118983" y="3374241"/>
              <a:ext cx="611483" cy="158924"/>
            </a:xfrm>
            <a:custGeom>
              <a:avLst/>
              <a:gdLst/>
              <a:ahLst/>
              <a:cxnLst/>
              <a:rect l="l" t="t" r="r" b="b"/>
              <a:pathLst>
                <a:path w="7703" h="2002" extrusionOk="0">
                  <a:moveTo>
                    <a:pt x="0" y="1"/>
                  </a:moveTo>
                  <a:cubicBezTo>
                    <a:pt x="66" y="37"/>
                    <a:pt x="143" y="78"/>
                    <a:pt x="215" y="96"/>
                  </a:cubicBezTo>
                  <a:lnTo>
                    <a:pt x="6314" y="1956"/>
                  </a:lnTo>
                  <a:cubicBezTo>
                    <a:pt x="6415" y="1987"/>
                    <a:pt x="6517" y="2001"/>
                    <a:pt x="6618" y="2001"/>
                  </a:cubicBezTo>
                  <a:cubicBezTo>
                    <a:pt x="6814" y="2001"/>
                    <a:pt x="7005" y="1946"/>
                    <a:pt x="7166" y="1843"/>
                  </a:cubicBezTo>
                  <a:cubicBezTo>
                    <a:pt x="7387" y="1718"/>
                    <a:pt x="7548" y="1509"/>
                    <a:pt x="7625" y="1253"/>
                  </a:cubicBezTo>
                  <a:cubicBezTo>
                    <a:pt x="7703" y="979"/>
                    <a:pt x="7667" y="692"/>
                    <a:pt x="7548" y="454"/>
                  </a:cubicBezTo>
                  <a:cubicBezTo>
                    <a:pt x="7542" y="436"/>
                    <a:pt x="7524" y="418"/>
                    <a:pt x="7512" y="394"/>
                  </a:cubicBezTo>
                  <a:cubicBezTo>
                    <a:pt x="6813" y="487"/>
                    <a:pt x="6078" y="523"/>
                    <a:pt x="5352" y="523"/>
                  </a:cubicBezTo>
                  <a:cubicBezTo>
                    <a:pt x="2607" y="52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191919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8"/>
            <p:cNvSpPr/>
            <p:nvPr/>
          </p:nvSpPr>
          <p:spPr>
            <a:xfrm>
              <a:off x="922033" y="3598573"/>
              <a:ext cx="59775" cy="125504"/>
            </a:xfrm>
            <a:custGeom>
              <a:avLst/>
              <a:gdLst/>
              <a:ahLst/>
              <a:cxnLst/>
              <a:rect l="l" t="t" r="r" b="b"/>
              <a:pathLst>
                <a:path w="753" h="1581" extrusionOk="0">
                  <a:moveTo>
                    <a:pt x="448" y="1"/>
                  </a:moveTo>
                  <a:lnTo>
                    <a:pt x="1" y="1485"/>
                  </a:lnTo>
                  <a:lnTo>
                    <a:pt x="299" y="1581"/>
                  </a:lnTo>
                  <a:lnTo>
                    <a:pt x="752" y="90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rgbClr val="191919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8"/>
            <p:cNvSpPr/>
            <p:nvPr/>
          </p:nvSpPr>
          <p:spPr>
            <a:xfrm>
              <a:off x="1586072" y="3792184"/>
              <a:ext cx="65887" cy="143444"/>
            </a:xfrm>
            <a:custGeom>
              <a:avLst/>
              <a:gdLst/>
              <a:ahLst/>
              <a:cxnLst/>
              <a:rect l="l" t="t" r="r" b="b"/>
              <a:pathLst>
                <a:path w="830" h="1807" extrusionOk="0">
                  <a:moveTo>
                    <a:pt x="525" y="0"/>
                  </a:moveTo>
                  <a:lnTo>
                    <a:pt x="1" y="1711"/>
                  </a:lnTo>
                  <a:lnTo>
                    <a:pt x="311" y="1807"/>
                  </a:lnTo>
                  <a:lnTo>
                    <a:pt x="829" y="90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191919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8"/>
            <p:cNvSpPr/>
            <p:nvPr/>
          </p:nvSpPr>
          <p:spPr>
            <a:xfrm>
              <a:off x="612996" y="4306576"/>
              <a:ext cx="923457" cy="153446"/>
            </a:xfrm>
            <a:custGeom>
              <a:avLst/>
              <a:gdLst/>
              <a:ahLst/>
              <a:cxnLst/>
              <a:rect l="l" t="t" r="r" b="b"/>
              <a:pathLst>
                <a:path w="11633" h="1933" extrusionOk="0">
                  <a:moveTo>
                    <a:pt x="1933" y="1"/>
                  </a:moveTo>
                  <a:cubicBezTo>
                    <a:pt x="865" y="1"/>
                    <a:pt x="1" y="865"/>
                    <a:pt x="1" y="1933"/>
                  </a:cubicBezTo>
                  <a:lnTo>
                    <a:pt x="11633" y="1933"/>
                  </a:lnTo>
                  <a:cubicBezTo>
                    <a:pt x="11633" y="865"/>
                    <a:pt x="10768" y="1"/>
                    <a:pt x="9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8"/>
            <p:cNvSpPr/>
            <p:nvPr/>
          </p:nvSpPr>
          <p:spPr>
            <a:xfrm>
              <a:off x="428430" y="4502569"/>
              <a:ext cx="1292585" cy="159559"/>
            </a:xfrm>
            <a:custGeom>
              <a:avLst/>
              <a:gdLst/>
              <a:ahLst/>
              <a:cxnLst/>
              <a:rect l="l" t="t" r="r" b="b"/>
              <a:pathLst>
                <a:path w="16283" h="2010" extrusionOk="0">
                  <a:moveTo>
                    <a:pt x="734" y="0"/>
                  </a:moveTo>
                  <a:cubicBezTo>
                    <a:pt x="329" y="0"/>
                    <a:pt x="1" y="328"/>
                    <a:pt x="1" y="727"/>
                  </a:cubicBezTo>
                  <a:lnTo>
                    <a:pt x="1" y="1282"/>
                  </a:lnTo>
                  <a:cubicBezTo>
                    <a:pt x="1" y="1681"/>
                    <a:pt x="329" y="2009"/>
                    <a:pt x="734" y="2009"/>
                  </a:cubicBezTo>
                  <a:lnTo>
                    <a:pt x="15555" y="2009"/>
                  </a:lnTo>
                  <a:cubicBezTo>
                    <a:pt x="15955" y="2009"/>
                    <a:pt x="16283" y="1681"/>
                    <a:pt x="16283" y="1282"/>
                  </a:cubicBezTo>
                  <a:lnTo>
                    <a:pt x="16283" y="727"/>
                  </a:lnTo>
                  <a:cubicBezTo>
                    <a:pt x="16283" y="328"/>
                    <a:pt x="15955" y="0"/>
                    <a:pt x="15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8"/>
            <p:cNvSpPr/>
            <p:nvPr/>
          </p:nvSpPr>
          <p:spPr>
            <a:xfrm>
              <a:off x="500827" y="4417313"/>
              <a:ext cx="1148744" cy="84860"/>
            </a:xfrm>
            <a:custGeom>
              <a:avLst/>
              <a:gdLst/>
              <a:ahLst/>
              <a:cxnLst/>
              <a:rect l="l" t="t" r="r" b="b"/>
              <a:pathLst>
                <a:path w="14471" h="1069" extrusionOk="0">
                  <a:moveTo>
                    <a:pt x="794" y="1"/>
                  </a:moveTo>
                  <a:cubicBezTo>
                    <a:pt x="424" y="1"/>
                    <a:pt x="108" y="275"/>
                    <a:pt x="61" y="639"/>
                  </a:cubicBezTo>
                  <a:lnTo>
                    <a:pt x="1" y="1068"/>
                  </a:lnTo>
                  <a:lnTo>
                    <a:pt x="14470" y="1068"/>
                  </a:lnTo>
                  <a:lnTo>
                    <a:pt x="14411" y="639"/>
                  </a:lnTo>
                  <a:cubicBezTo>
                    <a:pt x="14357" y="269"/>
                    <a:pt x="14047" y="1"/>
                    <a:pt x="136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6">
          <a:extLst>
            <a:ext uri="{FF2B5EF4-FFF2-40B4-BE49-F238E27FC236}">
              <a16:creationId xmlns:a16="http://schemas.microsoft.com/office/drawing/2014/main" id="{2D02EDE2-FCA0-A7AC-3D9E-834C9A787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58">
            <a:extLst>
              <a:ext uri="{FF2B5EF4-FFF2-40B4-BE49-F238E27FC236}">
                <a16:creationId xmlns:a16="http://schemas.microsoft.com/office/drawing/2014/main" id="{A351AF6E-8034-204D-0C3B-ABA09DB003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6154" y="173384"/>
            <a:ext cx="6449545" cy="6642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Insert the Code </a:t>
            </a:r>
            <a:endParaRPr dirty="0"/>
          </a:p>
        </p:txBody>
      </p:sp>
      <p:grpSp>
        <p:nvGrpSpPr>
          <p:cNvPr id="1498" name="Google Shape;1498;p58">
            <a:extLst>
              <a:ext uri="{FF2B5EF4-FFF2-40B4-BE49-F238E27FC236}">
                <a16:creationId xmlns:a16="http://schemas.microsoft.com/office/drawing/2014/main" id="{FA111880-FC9A-3242-CF3D-8FE6814CB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98450" y="139291"/>
            <a:ext cx="9188450" cy="1695025"/>
            <a:chOff x="331966" y="139291"/>
            <a:chExt cx="4145637" cy="1695025"/>
          </a:xfrm>
        </p:grpSpPr>
        <p:grpSp>
          <p:nvGrpSpPr>
            <p:cNvPr id="1499" name="Google Shape;1499;p58">
              <a:extLst>
                <a:ext uri="{FF2B5EF4-FFF2-40B4-BE49-F238E27FC236}">
                  <a16:creationId xmlns:a16="http://schemas.microsoft.com/office/drawing/2014/main" id="{44E91A2F-0616-31FE-4431-F56EAC4DF80B}"/>
                </a:ext>
              </a:extLst>
            </p:cNvPr>
            <p:cNvGrpSpPr/>
            <p:nvPr/>
          </p:nvGrpSpPr>
          <p:grpSpPr>
            <a:xfrm>
              <a:off x="3812971" y="1170030"/>
              <a:ext cx="664633" cy="664286"/>
              <a:chOff x="6212418" y="1482331"/>
              <a:chExt cx="627249" cy="626921"/>
            </a:xfrm>
          </p:grpSpPr>
          <p:sp>
            <p:nvSpPr>
              <p:cNvPr id="1500" name="Google Shape;1500;p58">
                <a:extLst>
                  <a:ext uri="{FF2B5EF4-FFF2-40B4-BE49-F238E27FC236}">
                    <a16:creationId xmlns:a16="http://schemas.microsoft.com/office/drawing/2014/main" id="{523B553C-E476-52A0-80C0-BE756E9C4839}"/>
                  </a:ext>
                </a:extLst>
              </p:cNvPr>
              <p:cNvSpPr/>
              <p:nvPr/>
            </p:nvSpPr>
            <p:spPr>
              <a:xfrm>
                <a:off x="6212418" y="1482331"/>
                <a:ext cx="627249" cy="62080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7702" extrusionOk="0">
                    <a:moveTo>
                      <a:pt x="6112" y="1623"/>
                    </a:moveTo>
                    <a:cubicBezTo>
                      <a:pt x="6112" y="1623"/>
                      <a:pt x="6112" y="1623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12" y="1623"/>
                      <a:pt x="6112" y="1623"/>
                    </a:cubicBezTo>
                    <a:close/>
                    <a:moveTo>
                      <a:pt x="1032" y="1"/>
                    </a:moveTo>
                    <a:cubicBezTo>
                      <a:pt x="1032" y="1"/>
                      <a:pt x="1" y="4037"/>
                      <a:pt x="1909" y="6207"/>
                    </a:cubicBezTo>
                    <a:cubicBezTo>
                      <a:pt x="1909" y="6207"/>
                      <a:pt x="3569" y="7701"/>
                      <a:pt x="5835" y="7701"/>
                    </a:cubicBezTo>
                    <a:cubicBezTo>
                      <a:pt x="6447" y="7701"/>
                      <a:pt x="7102" y="7592"/>
                      <a:pt x="7781" y="7316"/>
                    </a:cubicBezTo>
                    <a:cubicBezTo>
                      <a:pt x="7781" y="7316"/>
                      <a:pt x="5635" y="6499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09" y="1623"/>
                      <a:pt x="6104" y="1623"/>
                    </a:cubicBezTo>
                    <a:cubicBezTo>
                      <a:pt x="5980" y="1623"/>
                      <a:pt x="4400" y="1465"/>
                      <a:pt x="10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58">
                <a:extLst>
                  <a:ext uri="{FF2B5EF4-FFF2-40B4-BE49-F238E27FC236}">
                    <a16:creationId xmlns:a16="http://schemas.microsoft.com/office/drawing/2014/main" id="{93689B59-94D7-A4CD-68D3-846F952A73E8}"/>
                  </a:ext>
                </a:extLst>
              </p:cNvPr>
              <p:cNvSpPr/>
              <p:nvPr/>
            </p:nvSpPr>
            <p:spPr>
              <a:xfrm>
                <a:off x="6365722" y="1881228"/>
                <a:ext cx="473459" cy="228024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2829" extrusionOk="0">
                    <a:moveTo>
                      <a:pt x="5873" y="2367"/>
                    </a:moveTo>
                    <a:cubicBezTo>
                      <a:pt x="5872" y="2368"/>
                      <a:pt x="5870" y="2368"/>
                      <a:pt x="5869" y="2369"/>
                    </a:cubicBezTo>
                    <a:lnTo>
                      <a:pt x="5869" y="2369"/>
                    </a:lnTo>
                    <a:cubicBezTo>
                      <a:pt x="5872" y="2368"/>
                      <a:pt x="5874" y="2368"/>
                      <a:pt x="5873" y="2367"/>
                    </a:cubicBezTo>
                    <a:close/>
                    <a:moveTo>
                      <a:pt x="2141" y="0"/>
                    </a:moveTo>
                    <a:cubicBezTo>
                      <a:pt x="2141" y="0"/>
                      <a:pt x="1496" y="1415"/>
                      <a:pt x="546" y="1415"/>
                    </a:cubicBezTo>
                    <a:cubicBezTo>
                      <a:pt x="373" y="1415"/>
                      <a:pt x="191" y="1368"/>
                      <a:pt x="1" y="1258"/>
                    </a:cubicBezTo>
                    <a:lnTo>
                      <a:pt x="1" y="1258"/>
                    </a:lnTo>
                    <a:cubicBezTo>
                      <a:pt x="1" y="1258"/>
                      <a:pt x="1394" y="2828"/>
                      <a:pt x="3689" y="2828"/>
                    </a:cubicBezTo>
                    <a:cubicBezTo>
                      <a:pt x="4346" y="2828"/>
                      <a:pt x="5076" y="2700"/>
                      <a:pt x="5869" y="2369"/>
                    </a:cubicBezTo>
                    <a:lnTo>
                      <a:pt x="5869" y="2369"/>
                    </a:lnTo>
                    <a:cubicBezTo>
                      <a:pt x="5850" y="2374"/>
                      <a:pt x="5766" y="2386"/>
                      <a:pt x="5633" y="2386"/>
                    </a:cubicBezTo>
                    <a:cubicBezTo>
                      <a:pt x="5034" y="2386"/>
                      <a:pt x="3434" y="215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2" name="Google Shape;1502;p58">
              <a:extLst>
                <a:ext uri="{FF2B5EF4-FFF2-40B4-BE49-F238E27FC236}">
                  <a16:creationId xmlns:a16="http://schemas.microsoft.com/office/drawing/2014/main" id="{76EA72AF-61BC-5306-CA5E-62DC6CBFE66A}"/>
                </a:ext>
              </a:extLst>
            </p:cNvPr>
            <p:cNvGrpSpPr/>
            <p:nvPr/>
          </p:nvGrpSpPr>
          <p:grpSpPr>
            <a:xfrm>
              <a:off x="331966" y="139291"/>
              <a:ext cx="845522" cy="916625"/>
              <a:chOff x="7511392" y="307000"/>
              <a:chExt cx="863570" cy="936192"/>
            </a:xfrm>
          </p:grpSpPr>
          <p:sp>
            <p:nvSpPr>
              <p:cNvPr id="1503" name="Google Shape;1503;p58">
                <a:extLst>
                  <a:ext uri="{FF2B5EF4-FFF2-40B4-BE49-F238E27FC236}">
                    <a16:creationId xmlns:a16="http://schemas.microsoft.com/office/drawing/2014/main" id="{38904A6F-BD7B-2726-F902-0BAF4E91C8A4}"/>
                  </a:ext>
                </a:extLst>
              </p:cNvPr>
              <p:cNvSpPr/>
              <p:nvPr/>
            </p:nvSpPr>
            <p:spPr>
              <a:xfrm>
                <a:off x="7927457" y="838406"/>
                <a:ext cx="447505" cy="404786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5022" extrusionOk="0">
                    <a:moveTo>
                      <a:pt x="2386" y="1"/>
                    </a:moveTo>
                    <a:cubicBezTo>
                      <a:pt x="2386" y="7"/>
                      <a:pt x="1" y="2159"/>
                      <a:pt x="1342" y="4353"/>
                    </a:cubicBezTo>
                    <a:cubicBezTo>
                      <a:pt x="1342" y="4353"/>
                      <a:pt x="2052" y="5021"/>
                      <a:pt x="3210" y="5021"/>
                    </a:cubicBezTo>
                    <a:cubicBezTo>
                      <a:pt x="3863" y="5021"/>
                      <a:pt x="4659" y="4809"/>
                      <a:pt x="5551" y="4144"/>
                    </a:cubicBezTo>
                    <a:cubicBezTo>
                      <a:pt x="5551" y="4144"/>
                      <a:pt x="3280" y="3125"/>
                      <a:pt x="23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58">
                <a:extLst>
                  <a:ext uri="{FF2B5EF4-FFF2-40B4-BE49-F238E27FC236}">
                    <a16:creationId xmlns:a16="http://schemas.microsoft.com/office/drawing/2014/main" id="{1C620EBF-7927-4147-4A7E-9A884F1E48CF}"/>
                  </a:ext>
                </a:extLst>
              </p:cNvPr>
              <p:cNvSpPr/>
              <p:nvPr/>
            </p:nvSpPr>
            <p:spPr>
              <a:xfrm>
                <a:off x="7511392" y="307000"/>
                <a:ext cx="787164" cy="882356"/>
              </a:xfrm>
              <a:custGeom>
                <a:avLst/>
                <a:gdLst/>
                <a:ahLst/>
                <a:cxnLst/>
                <a:rect l="l" t="t" r="r" b="b"/>
                <a:pathLst>
                  <a:path w="9766" h="10947" extrusionOk="0">
                    <a:moveTo>
                      <a:pt x="7989" y="0"/>
                    </a:moveTo>
                    <a:cubicBezTo>
                      <a:pt x="7989" y="0"/>
                      <a:pt x="0" y="3476"/>
                      <a:pt x="6504" y="10946"/>
                    </a:cubicBezTo>
                    <a:cubicBezTo>
                      <a:pt x="6504" y="10946"/>
                      <a:pt x="5473" y="8436"/>
                      <a:pt x="9766" y="6141"/>
                    </a:cubicBezTo>
                    <a:cubicBezTo>
                      <a:pt x="9766" y="6141"/>
                      <a:pt x="7917" y="2880"/>
                      <a:pt x="7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5AEA5BC-F64A-ECE1-8E22-403833EBE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39" y="737422"/>
            <a:ext cx="8707521" cy="423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3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55;p34">
            <a:extLst>
              <a:ext uri="{FF2B5EF4-FFF2-40B4-BE49-F238E27FC236}">
                <a16:creationId xmlns:a16="http://schemas.microsoft.com/office/drawing/2014/main" id="{D43626AE-7F3B-2DC7-D3FC-DC4593937D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205" y="89015"/>
            <a:ext cx="7728967" cy="7909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dirty="0">
                <a:solidFill>
                  <a:schemeClr val="tx1"/>
                </a:solidFill>
                <a:latin typeface="Jua"/>
                <a:ea typeface="Jua"/>
                <a:sym typeface="Jua"/>
              </a:rPr>
              <a:t>Step 1   Find the Title</a:t>
            </a:r>
            <a:br>
              <a:rPr lang="en" sz="2400" dirty="0">
                <a:solidFill>
                  <a:schemeClr val="tx1"/>
                </a:solidFill>
                <a:latin typeface="Jua"/>
                <a:ea typeface="Jua"/>
                <a:sym typeface="Jua"/>
              </a:rPr>
            </a:br>
            <a:br>
              <a:rPr lang="en" sz="2400" dirty="0">
                <a:solidFill>
                  <a:schemeClr val="tx1"/>
                </a:solidFill>
                <a:latin typeface="Jua"/>
                <a:ea typeface="Jua"/>
                <a:sym typeface="Jua"/>
              </a:rPr>
            </a:br>
            <a:r>
              <a:rPr lang="en" sz="2400" dirty="0">
                <a:solidFill>
                  <a:schemeClr val="tx1"/>
                </a:solidFill>
                <a:latin typeface="Jua"/>
                <a:ea typeface="Jua"/>
                <a:sym typeface="Jua"/>
              </a:rPr>
              <a:t>Example, Elections will always be IC 3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463" name="Google Shape;463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57773" y="1600104"/>
            <a:ext cx="2393337" cy="3200906"/>
            <a:chOff x="4131973" y="839454"/>
            <a:chExt cx="2393337" cy="3200906"/>
          </a:xfrm>
        </p:grpSpPr>
        <p:grpSp>
          <p:nvGrpSpPr>
            <p:cNvPr id="464" name="Google Shape;464;p36"/>
            <p:cNvGrpSpPr/>
            <p:nvPr/>
          </p:nvGrpSpPr>
          <p:grpSpPr>
            <a:xfrm>
              <a:off x="5860677" y="2239605"/>
              <a:ext cx="664633" cy="664286"/>
              <a:chOff x="6212418" y="1482331"/>
              <a:chExt cx="627249" cy="626921"/>
            </a:xfrm>
          </p:grpSpPr>
          <p:sp>
            <p:nvSpPr>
              <p:cNvPr id="465" name="Google Shape;465;p36"/>
              <p:cNvSpPr/>
              <p:nvPr/>
            </p:nvSpPr>
            <p:spPr>
              <a:xfrm>
                <a:off x="6212418" y="1482331"/>
                <a:ext cx="627249" cy="62080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7702" extrusionOk="0">
                    <a:moveTo>
                      <a:pt x="6112" y="1623"/>
                    </a:moveTo>
                    <a:cubicBezTo>
                      <a:pt x="6112" y="1623"/>
                      <a:pt x="6112" y="1623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12" y="1623"/>
                      <a:pt x="6112" y="1623"/>
                    </a:cubicBezTo>
                    <a:close/>
                    <a:moveTo>
                      <a:pt x="1032" y="1"/>
                    </a:moveTo>
                    <a:cubicBezTo>
                      <a:pt x="1032" y="1"/>
                      <a:pt x="1" y="4037"/>
                      <a:pt x="1909" y="6207"/>
                    </a:cubicBezTo>
                    <a:cubicBezTo>
                      <a:pt x="1909" y="6207"/>
                      <a:pt x="3569" y="7701"/>
                      <a:pt x="5835" y="7701"/>
                    </a:cubicBezTo>
                    <a:cubicBezTo>
                      <a:pt x="6447" y="7701"/>
                      <a:pt x="7102" y="7592"/>
                      <a:pt x="7781" y="7316"/>
                    </a:cubicBezTo>
                    <a:cubicBezTo>
                      <a:pt x="7781" y="7316"/>
                      <a:pt x="5635" y="6499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09" y="1623"/>
                      <a:pt x="6104" y="1623"/>
                    </a:cubicBezTo>
                    <a:cubicBezTo>
                      <a:pt x="5980" y="1623"/>
                      <a:pt x="4400" y="1465"/>
                      <a:pt x="10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6"/>
              <p:cNvSpPr/>
              <p:nvPr/>
            </p:nvSpPr>
            <p:spPr>
              <a:xfrm>
                <a:off x="6365722" y="1881228"/>
                <a:ext cx="473459" cy="228024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2829" extrusionOk="0">
                    <a:moveTo>
                      <a:pt x="5873" y="2367"/>
                    </a:moveTo>
                    <a:cubicBezTo>
                      <a:pt x="5872" y="2368"/>
                      <a:pt x="5870" y="2368"/>
                      <a:pt x="5869" y="2369"/>
                    </a:cubicBezTo>
                    <a:lnTo>
                      <a:pt x="5869" y="2369"/>
                    </a:lnTo>
                    <a:cubicBezTo>
                      <a:pt x="5872" y="2368"/>
                      <a:pt x="5874" y="2368"/>
                      <a:pt x="5873" y="2367"/>
                    </a:cubicBezTo>
                    <a:close/>
                    <a:moveTo>
                      <a:pt x="2141" y="0"/>
                    </a:moveTo>
                    <a:cubicBezTo>
                      <a:pt x="2141" y="0"/>
                      <a:pt x="1496" y="1415"/>
                      <a:pt x="546" y="1415"/>
                    </a:cubicBezTo>
                    <a:cubicBezTo>
                      <a:pt x="373" y="1415"/>
                      <a:pt x="191" y="1368"/>
                      <a:pt x="1" y="1258"/>
                    </a:cubicBezTo>
                    <a:lnTo>
                      <a:pt x="1" y="1258"/>
                    </a:lnTo>
                    <a:cubicBezTo>
                      <a:pt x="1" y="1258"/>
                      <a:pt x="1394" y="2828"/>
                      <a:pt x="3689" y="2828"/>
                    </a:cubicBezTo>
                    <a:cubicBezTo>
                      <a:pt x="4346" y="2828"/>
                      <a:pt x="5076" y="2700"/>
                      <a:pt x="5869" y="2369"/>
                    </a:cubicBezTo>
                    <a:lnTo>
                      <a:pt x="5869" y="2369"/>
                    </a:lnTo>
                    <a:cubicBezTo>
                      <a:pt x="5850" y="2374"/>
                      <a:pt x="5766" y="2386"/>
                      <a:pt x="5633" y="2386"/>
                    </a:cubicBezTo>
                    <a:cubicBezTo>
                      <a:pt x="5034" y="2386"/>
                      <a:pt x="3434" y="215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7" name="Google Shape;467;p36"/>
            <p:cNvGrpSpPr/>
            <p:nvPr/>
          </p:nvGrpSpPr>
          <p:grpSpPr>
            <a:xfrm>
              <a:off x="4131973" y="839454"/>
              <a:ext cx="845522" cy="916625"/>
              <a:chOff x="7511392" y="307000"/>
              <a:chExt cx="863570" cy="936192"/>
            </a:xfrm>
          </p:grpSpPr>
          <p:sp>
            <p:nvSpPr>
              <p:cNvPr id="468" name="Google Shape;468;p36"/>
              <p:cNvSpPr/>
              <p:nvPr/>
            </p:nvSpPr>
            <p:spPr>
              <a:xfrm>
                <a:off x="7927457" y="838406"/>
                <a:ext cx="447505" cy="404786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5022" extrusionOk="0">
                    <a:moveTo>
                      <a:pt x="2386" y="1"/>
                    </a:moveTo>
                    <a:cubicBezTo>
                      <a:pt x="2386" y="7"/>
                      <a:pt x="1" y="2159"/>
                      <a:pt x="1342" y="4353"/>
                    </a:cubicBezTo>
                    <a:cubicBezTo>
                      <a:pt x="1342" y="4353"/>
                      <a:pt x="2052" y="5021"/>
                      <a:pt x="3210" y="5021"/>
                    </a:cubicBezTo>
                    <a:cubicBezTo>
                      <a:pt x="3863" y="5021"/>
                      <a:pt x="4659" y="4809"/>
                      <a:pt x="5551" y="4144"/>
                    </a:cubicBezTo>
                    <a:cubicBezTo>
                      <a:pt x="5551" y="4144"/>
                      <a:pt x="3280" y="3125"/>
                      <a:pt x="23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6"/>
              <p:cNvSpPr/>
              <p:nvPr/>
            </p:nvSpPr>
            <p:spPr>
              <a:xfrm>
                <a:off x="7511392" y="307000"/>
                <a:ext cx="787164" cy="882356"/>
              </a:xfrm>
              <a:custGeom>
                <a:avLst/>
                <a:gdLst/>
                <a:ahLst/>
                <a:cxnLst/>
                <a:rect l="l" t="t" r="r" b="b"/>
                <a:pathLst>
                  <a:path w="9766" h="10947" extrusionOk="0">
                    <a:moveTo>
                      <a:pt x="7989" y="0"/>
                    </a:moveTo>
                    <a:cubicBezTo>
                      <a:pt x="7989" y="0"/>
                      <a:pt x="0" y="3476"/>
                      <a:pt x="6504" y="10946"/>
                    </a:cubicBezTo>
                    <a:cubicBezTo>
                      <a:pt x="6504" y="10946"/>
                      <a:pt x="5473" y="8436"/>
                      <a:pt x="9766" y="6141"/>
                    </a:cubicBezTo>
                    <a:cubicBezTo>
                      <a:pt x="9766" y="6141"/>
                      <a:pt x="7917" y="2880"/>
                      <a:pt x="7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0" name="Google Shape;470;p36"/>
            <p:cNvGrpSpPr/>
            <p:nvPr/>
          </p:nvGrpSpPr>
          <p:grpSpPr>
            <a:xfrm rot="6978379">
              <a:off x="5218238" y="3263091"/>
              <a:ext cx="664657" cy="664310"/>
              <a:chOff x="6212418" y="1482331"/>
              <a:chExt cx="627249" cy="626921"/>
            </a:xfrm>
          </p:grpSpPr>
          <p:sp>
            <p:nvSpPr>
              <p:cNvPr id="471" name="Google Shape;471;p36"/>
              <p:cNvSpPr/>
              <p:nvPr/>
            </p:nvSpPr>
            <p:spPr>
              <a:xfrm>
                <a:off x="6212418" y="1482331"/>
                <a:ext cx="627249" cy="62080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7702" extrusionOk="0">
                    <a:moveTo>
                      <a:pt x="6112" y="1623"/>
                    </a:moveTo>
                    <a:cubicBezTo>
                      <a:pt x="6112" y="1623"/>
                      <a:pt x="6112" y="1623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12" y="1623"/>
                      <a:pt x="6112" y="1623"/>
                    </a:cubicBezTo>
                    <a:close/>
                    <a:moveTo>
                      <a:pt x="1032" y="1"/>
                    </a:moveTo>
                    <a:cubicBezTo>
                      <a:pt x="1032" y="1"/>
                      <a:pt x="1" y="4037"/>
                      <a:pt x="1909" y="6207"/>
                    </a:cubicBezTo>
                    <a:cubicBezTo>
                      <a:pt x="1909" y="6207"/>
                      <a:pt x="3569" y="7701"/>
                      <a:pt x="5835" y="7701"/>
                    </a:cubicBezTo>
                    <a:cubicBezTo>
                      <a:pt x="6447" y="7701"/>
                      <a:pt x="7102" y="7592"/>
                      <a:pt x="7781" y="7316"/>
                    </a:cubicBezTo>
                    <a:cubicBezTo>
                      <a:pt x="7781" y="7316"/>
                      <a:pt x="5635" y="6499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09" y="1623"/>
                      <a:pt x="6104" y="1623"/>
                    </a:cubicBezTo>
                    <a:cubicBezTo>
                      <a:pt x="5980" y="1623"/>
                      <a:pt x="4400" y="1465"/>
                      <a:pt x="10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6"/>
              <p:cNvSpPr/>
              <p:nvPr/>
            </p:nvSpPr>
            <p:spPr>
              <a:xfrm>
                <a:off x="6365722" y="1881228"/>
                <a:ext cx="473459" cy="228024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2829" extrusionOk="0">
                    <a:moveTo>
                      <a:pt x="5873" y="2367"/>
                    </a:moveTo>
                    <a:cubicBezTo>
                      <a:pt x="5872" y="2368"/>
                      <a:pt x="5870" y="2368"/>
                      <a:pt x="5869" y="2369"/>
                    </a:cubicBezTo>
                    <a:lnTo>
                      <a:pt x="5869" y="2369"/>
                    </a:lnTo>
                    <a:cubicBezTo>
                      <a:pt x="5872" y="2368"/>
                      <a:pt x="5874" y="2368"/>
                      <a:pt x="5873" y="2367"/>
                    </a:cubicBezTo>
                    <a:close/>
                    <a:moveTo>
                      <a:pt x="2141" y="0"/>
                    </a:moveTo>
                    <a:cubicBezTo>
                      <a:pt x="2141" y="0"/>
                      <a:pt x="1496" y="1415"/>
                      <a:pt x="546" y="1415"/>
                    </a:cubicBezTo>
                    <a:cubicBezTo>
                      <a:pt x="373" y="1415"/>
                      <a:pt x="191" y="1368"/>
                      <a:pt x="1" y="1258"/>
                    </a:cubicBezTo>
                    <a:lnTo>
                      <a:pt x="1" y="1258"/>
                    </a:lnTo>
                    <a:cubicBezTo>
                      <a:pt x="1" y="1258"/>
                      <a:pt x="1394" y="2828"/>
                      <a:pt x="3689" y="2828"/>
                    </a:cubicBezTo>
                    <a:cubicBezTo>
                      <a:pt x="4346" y="2828"/>
                      <a:pt x="5076" y="2700"/>
                      <a:pt x="5869" y="2369"/>
                    </a:cubicBezTo>
                    <a:lnTo>
                      <a:pt x="5869" y="2369"/>
                    </a:lnTo>
                    <a:cubicBezTo>
                      <a:pt x="5850" y="2374"/>
                      <a:pt x="5766" y="2386"/>
                      <a:pt x="5633" y="2386"/>
                    </a:cubicBezTo>
                    <a:cubicBezTo>
                      <a:pt x="5034" y="2386"/>
                      <a:pt x="3434" y="215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1B99915-DCF1-2D67-6F53-DAC6A085762F}"/>
              </a:ext>
            </a:extLst>
          </p:cNvPr>
          <p:cNvSpPr txBox="1"/>
          <p:nvPr/>
        </p:nvSpPr>
        <p:spPr>
          <a:xfrm>
            <a:off x="79284" y="1481624"/>
            <a:ext cx="4639675" cy="3514808"/>
          </a:xfrm>
          <a:prstGeom prst="rect">
            <a:avLst/>
          </a:prstGeom>
          <a:noFill/>
        </p:spPr>
        <p:txBody>
          <a:bodyPr wrap="square" numCol="3">
            <a:spAutoFit/>
          </a:bodyPr>
          <a:lstStyle/>
          <a:p>
            <a:pPr marL="228600" marR="0" lvl="0" indent="-228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AutoNum type="arabicPeriod"/>
            </a:pPr>
            <a:r>
              <a:rPr lang="en-US" sz="1000" dirty="0">
                <a:solidFill>
                  <a:srgbClr val="025999"/>
                </a:solidFill>
                <a:latin typeface="Jua"/>
                <a:ea typeface="Jua"/>
                <a:cs typeface="Jua"/>
                <a:sym typeface="Jua"/>
              </a:rPr>
              <a:t>General Provisions</a:t>
            </a:r>
          </a:p>
          <a:p>
            <a:pPr marL="228600" marR="0" lvl="0" indent="-228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AutoNum type="arabicPeriod"/>
            </a:pPr>
            <a:r>
              <a:rPr lang="en-US" sz="1000" dirty="0">
                <a:solidFill>
                  <a:srgbClr val="025999"/>
                </a:solidFill>
                <a:latin typeface="Jua"/>
                <a:ea typeface="Jua"/>
                <a:cs typeface="Jua"/>
                <a:sym typeface="Jua"/>
              </a:rPr>
              <a:t>General Assembly</a:t>
            </a:r>
          </a:p>
          <a:p>
            <a:pPr marL="228600" marR="0" lvl="0" indent="-228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AutoNum type="arabicPeriod"/>
            </a:pPr>
            <a:r>
              <a:rPr lang="en-US" sz="1000" dirty="0">
                <a:solidFill>
                  <a:srgbClr val="025999"/>
                </a:solidFill>
                <a:highlight>
                  <a:srgbClr val="FFFF00"/>
                </a:highlight>
                <a:latin typeface="Jua"/>
                <a:ea typeface="Jua"/>
                <a:cs typeface="Jua"/>
                <a:sym typeface="Jua"/>
              </a:rPr>
              <a:t>Elections</a:t>
            </a:r>
          </a:p>
          <a:p>
            <a:pPr marL="228600" marR="0" lvl="0" indent="-228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AutoNum type="arabicPeriod"/>
            </a:pPr>
            <a:r>
              <a:rPr lang="en-US" sz="1000" dirty="0">
                <a:solidFill>
                  <a:srgbClr val="025999"/>
                </a:solidFill>
                <a:latin typeface="Jua"/>
                <a:ea typeface="Jua"/>
                <a:cs typeface="Jua"/>
                <a:sym typeface="Jua"/>
              </a:rPr>
              <a:t>State Offices and Administration</a:t>
            </a:r>
          </a:p>
          <a:p>
            <a:pPr marL="228600" marR="0" lvl="0" indent="-228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AutoNum type="arabicPeriod"/>
            </a:pPr>
            <a:r>
              <a:rPr lang="en-US" sz="1000" dirty="0">
                <a:solidFill>
                  <a:srgbClr val="025999"/>
                </a:solidFill>
                <a:latin typeface="Jua"/>
                <a:ea typeface="Jua"/>
                <a:cs typeface="Jua"/>
                <a:sym typeface="Jua"/>
              </a:rPr>
              <a:t>State and Local Administration</a:t>
            </a:r>
          </a:p>
          <a:p>
            <a:pPr marL="228600" marR="0" lvl="0" indent="-228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AutoNum type="arabicPeriod"/>
            </a:pPr>
            <a:r>
              <a:rPr lang="en-US" sz="1000" dirty="0">
                <a:solidFill>
                  <a:srgbClr val="025999"/>
                </a:solidFill>
                <a:latin typeface="Jua"/>
                <a:ea typeface="Jua"/>
                <a:cs typeface="Jua"/>
                <a:sym typeface="Jua"/>
              </a:rPr>
              <a:t>Taxation</a:t>
            </a:r>
          </a:p>
          <a:p>
            <a:pPr marL="228600" marR="0" lvl="0" indent="-228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AutoNum type="arabicPeriod"/>
            </a:pPr>
            <a:r>
              <a:rPr lang="en-US" sz="1000" dirty="0">
                <a:solidFill>
                  <a:srgbClr val="025999"/>
                </a:solidFill>
                <a:latin typeface="Jua"/>
                <a:ea typeface="Jua"/>
                <a:cs typeface="Jua"/>
                <a:sym typeface="Jua"/>
              </a:rPr>
              <a:t>Alcohol and Tobacco</a:t>
            </a:r>
          </a:p>
          <a:p>
            <a:pPr marL="228600" marR="0" lvl="0" indent="-228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AutoNum type="arabicPeriod"/>
            </a:pPr>
            <a:r>
              <a:rPr lang="en-US" sz="1000" dirty="0">
                <a:solidFill>
                  <a:srgbClr val="025999"/>
                </a:solidFill>
                <a:latin typeface="Jua"/>
                <a:ea typeface="Jua"/>
                <a:cs typeface="Jua"/>
                <a:sym typeface="Jua"/>
              </a:rPr>
              <a:t>Utilities and Transportation</a:t>
            </a:r>
          </a:p>
          <a:p>
            <a:pPr marL="228600" marR="0" lvl="0" indent="-228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AutoNum type="arabicPeriod"/>
            </a:pPr>
            <a:r>
              <a:rPr lang="en-US" sz="1000" dirty="0">
                <a:solidFill>
                  <a:srgbClr val="025999"/>
                </a:solidFill>
                <a:latin typeface="Jua"/>
                <a:ea typeface="Jua"/>
                <a:cs typeface="Jua"/>
                <a:sym typeface="Jua"/>
              </a:rPr>
              <a:t>Motor Vehicles</a:t>
            </a:r>
          </a:p>
          <a:p>
            <a:pPr marL="228600" marR="0" lvl="0" indent="-228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AutoNum type="arabicPeriod"/>
            </a:pPr>
            <a:r>
              <a:rPr lang="en-US" sz="1000" dirty="0">
                <a:solidFill>
                  <a:srgbClr val="025999"/>
                </a:solidFill>
                <a:latin typeface="Jua"/>
                <a:ea typeface="Jua"/>
                <a:cs typeface="Jua"/>
                <a:sym typeface="Jua"/>
              </a:rPr>
              <a:t>Public Safety</a:t>
            </a:r>
          </a:p>
          <a:p>
            <a:pPr marL="228600" marR="0" lvl="0" indent="-228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AutoNum type="arabicPeriod"/>
            </a:pPr>
            <a:r>
              <a:rPr lang="en-US" sz="1000" dirty="0">
                <a:solidFill>
                  <a:srgbClr val="025999"/>
                </a:solidFill>
                <a:latin typeface="Jua"/>
                <a:ea typeface="Jua"/>
                <a:cs typeface="Jua"/>
                <a:sym typeface="Jua"/>
              </a:rPr>
              <a:t>Corrections</a:t>
            </a:r>
          </a:p>
          <a:p>
            <a:pPr marL="228600" marR="0" lvl="0" indent="-228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AutoNum type="arabicPeriod"/>
            </a:pPr>
            <a:r>
              <a:rPr lang="en-US" sz="1000" dirty="0">
                <a:solidFill>
                  <a:srgbClr val="025999"/>
                </a:solidFill>
                <a:latin typeface="Jua"/>
                <a:ea typeface="Jua"/>
                <a:cs typeface="Jua"/>
                <a:sym typeface="Jua"/>
              </a:rPr>
              <a:t>Human Services</a:t>
            </a:r>
          </a:p>
          <a:p>
            <a:pPr marL="228600" marR="0" lvl="0" indent="-228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AutoNum type="arabicPeriod"/>
            </a:pPr>
            <a:r>
              <a:rPr lang="en-US" sz="1000" dirty="0">
                <a:solidFill>
                  <a:srgbClr val="025999"/>
                </a:solidFill>
                <a:latin typeface="Jua"/>
                <a:ea typeface="Jua"/>
                <a:cs typeface="Jua"/>
                <a:sym typeface="Jua"/>
              </a:rPr>
              <a:t>Environment</a:t>
            </a:r>
          </a:p>
          <a:p>
            <a:pPr marL="228600" marR="0" lvl="0" indent="-228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AutoNum type="arabicPeriod"/>
            </a:pPr>
            <a:r>
              <a:rPr lang="en-US" sz="1000" dirty="0">
                <a:solidFill>
                  <a:srgbClr val="025999"/>
                </a:solidFill>
                <a:latin typeface="Jua"/>
                <a:ea typeface="Jua"/>
                <a:cs typeface="Jua"/>
                <a:sym typeface="Jua"/>
              </a:rPr>
              <a:t>Natural and Cultural Resources</a:t>
            </a:r>
          </a:p>
          <a:p>
            <a:pPr marL="228600" marR="0" lvl="0" indent="-228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AutoNum type="arabicPeriod"/>
            </a:pPr>
            <a:r>
              <a:rPr lang="en-US" sz="1000" dirty="0">
                <a:solidFill>
                  <a:srgbClr val="025999"/>
                </a:solidFill>
                <a:latin typeface="Jua"/>
                <a:ea typeface="Jua"/>
                <a:cs typeface="Jua"/>
                <a:sym typeface="Jua"/>
              </a:rPr>
              <a:t>Agriculture and Animals</a:t>
            </a:r>
          </a:p>
          <a:p>
            <a:pPr marL="228600" marR="0" lvl="0" indent="-228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AutoNum type="arabicPeriod"/>
            </a:pPr>
            <a:r>
              <a:rPr lang="en-US" sz="1000" dirty="0">
                <a:solidFill>
                  <a:srgbClr val="025999"/>
                </a:solidFill>
                <a:latin typeface="Jua"/>
                <a:ea typeface="Jua"/>
                <a:cs typeface="Jua"/>
                <a:sym typeface="Jua"/>
              </a:rPr>
              <a:t>Health</a:t>
            </a:r>
          </a:p>
          <a:p>
            <a:pPr marL="228600" marR="0" lvl="0" indent="-228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AutoNum type="arabicPeriod"/>
            </a:pPr>
            <a:r>
              <a:rPr lang="en-US" sz="1000" dirty="0">
                <a:solidFill>
                  <a:srgbClr val="025999"/>
                </a:solidFill>
                <a:latin typeface="Jua"/>
                <a:ea typeface="Jua"/>
                <a:cs typeface="Jua"/>
                <a:sym typeface="Jua"/>
              </a:rPr>
              <a:t>Repealed</a:t>
            </a:r>
          </a:p>
          <a:p>
            <a:pPr marL="228600" marR="0" lvl="0" indent="-228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AutoNum type="arabicPeriod"/>
            </a:pPr>
            <a:r>
              <a:rPr lang="en-US" sz="1000" dirty="0">
                <a:solidFill>
                  <a:srgbClr val="025999"/>
                </a:solidFill>
                <a:latin typeface="Jua"/>
                <a:ea typeface="Jua"/>
                <a:cs typeface="Jua"/>
                <a:sym typeface="Jua"/>
              </a:rPr>
              <a:t>Repealed</a:t>
            </a:r>
          </a:p>
          <a:p>
            <a:pPr marL="228600" marR="0" lvl="0" indent="-228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AutoNum type="arabicPeriod"/>
            </a:pPr>
            <a:r>
              <a:rPr lang="en-US" sz="1000" dirty="0">
                <a:solidFill>
                  <a:srgbClr val="025999"/>
                </a:solidFill>
                <a:latin typeface="Jua"/>
                <a:ea typeface="Jua"/>
                <a:cs typeface="Jua"/>
                <a:sym typeface="Jua"/>
              </a:rPr>
              <a:t>Repealed</a:t>
            </a:r>
          </a:p>
          <a:p>
            <a:pPr marL="228600" marR="0" lvl="0" indent="-228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AutoNum type="arabicPeriod"/>
            </a:pPr>
            <a:r>
              <a:rPr lang="en-US" sz="1000" dirty="0">
                <a:solidFill>
                  <a:srgbClr val="025999"/>
                </a:solidFill>
                <a:latin typeface="Jua"/>
                <a:ea typeface="Jua"/>
                <a:cs typeface="Jua"/>
                <a:sym typeface="Jua"/>
              </a:rPr>
              <a:t>Education</a:t>
            </a:r>
          </a:p>
          <a:p>
            <a:pPr marL="228600" marR="0" lvl="0" indent="-228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AutoNum type="arabicPeriod"/>
            </a:pPr>
            <a:r>
              <a:rPr lang="en-US" sz="1000" dirty="0">
                <a:solidFill>
                  <a:srgbClr val="025999"/>
                </a:solidFill>
                <a:latin typeface="Jua"/>
                <a:ea typeface="Jua"/>
                <a:cs typeface="Jua"/>
                <a:sym typeface="Jua"/>
              </a:rPr>
              <a:t>Higher Education</a:t>
            </a:r>
          </a:p>
          <a:p>
            <a:pPr marL="228600" marR="0" lvl="0" indent="-228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AutoNum type="arabicPeriod"/>
            </a:pPr>
            <a:r>
              <a:rPr lang="en-US" sz="1000" dirty="0">
                <a:solidFill>
                  <a:srgbClr val="025999"/>
                </a:solidFill>
                <a:latin typeface="Jua"/>
                <a:ea typeface="Jua"/>
                <a:cs typeface="Jua"/>
                <a:sym typeface="Jua"/>
              </a:rPr>
              <a:t>Labor and Safety</a:t>
            </a:r>
          </a:p>
          <a:p>
            <a:pPr marL="228600" marR="0" lvl="0" indent="-228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AutoNum type="arabicPeriod"/>
            </a:pPr>
            <a:r>
              <a:rPr lang="en-US" sz="1000" dirty="0">
                <a:solidFill>
                  <a:srgbClr val="025999"/>
                </a:solidFill>
                <a:latin typeface="Jua"/>
                <a:ea typeface="Jua"/>
                <a:cs typeface="Jua"/>
                <a:sym typeface="Jua"/>
              </a:rPr>
              <a:t>Business and Other Associations</a:t>
            </a:r>
          </a:p>
          <a:p>
            <a:pPr marL="228600" marR="0" lvl="0" indent="-228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AutoNum type="arabicPeriod"/>
            </a:pPr>
            <a:r>
              <a:rPr lang="en-US" sz="1000" dirty="0">
                <a:solidFill>
                  <a:srgbClr val="025999"/>
                </a:solidFill>
                <a:latin typeface="Jua"/>
                <a:ea typeface="Jua"/>
                <a:cs typeface="Jua"/>
                <a:sym typeface="Jua"/>
              </a:rPr>
              <a:t>Trade Regulation</a:t>
            </a:r>
          </a:p>
          <a:p>
            <a:pPr marL="228600" marR="0" lvl="0" indent="-228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AutoNum type="arabicPeriod"/>
            </a:pPr>
            <a:r>
              <a:rPr lang="en-US" sz="1000" dirty="0">
                <a:solidFill>
                  <a:srgbClr val="025999"/>
                </a:solidFill>
                <a:latin typeface="Jua"/>
                <a:ea typeface="Jua"/>
                <a:cs typeface="Jua"/>
                <a:sym typeface="Jua"/>
              </a:rPr>
              <a:t>Professions and Occupations</a:t>
            </a:r>
          </a:p>
          <a:p>
            <a:pPr marL="228600" marR="0" lvl="0" indent="-228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AutoNum type="arabicPeriod"/>
            </a:pPr>
            <a:r>
              <a:rPr lang="en-US" sz="1000" dirty="0">
                <a:solidFill>
                  <a:srgbClr val="025999"/>
                </a:solidFill>
                <a:latin typeface="Jua"/>
                <a:ea typeface="Jua"/>
                <a:cs typeface="Jua"/>
                <a:sym typeface="Jua"/>
              </a:rPr>
              <a:t>Commercial Law</a:t>
            </a:r>
          </a:p>
          <a:p>
            <a:pPr marL="228600" marR="0" lvl="0" indent="-228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AutoNum type="arabicPeriod"/>
            </a:pPr>
            <a:r>
              <a:rPr lang="en-US" sz="1000" dirty="0">
                <a:solidFill>
                  <a:srgbClr val="025999"/>
                </a:solidFill>
                <a:latin typeface="Jua"/>
                <a:ea typeface="Jua"/>
                <a:cs typeface="Jua"/>
                <a:sym typeface="Jua"/>
              </a:rPr>
              <a:t>Insurance</a:t>
            </a:r>
          </a:p>
          <a:p>
            <a:pPr marL="228600" marR="0" lvl="0" indent="-228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AutoNum type="arabicPeriod"/>
            </a:pPr>
            <a:r>
              <a:rPr lang="en-US" sz="1000" dirty="0">
                <a:solidFill>
                  <a:srgbClr val="025999"/>
                </a:solidFill>
                <a:latin typeface="Jua"/>
                <a:ea typeface="Jua"/>
                <a:cs typeface="Jua"/>
                <a:sym typeface="Jua"/>
              </a:rPr>
              <a:t>Financial Institutions</a:t>
            </a:r>
          </a:p>
          <a:p>
            <a:pPr marL="228600" marR="0" lvl="0" indent="-228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AutoNum type="arabicPeriod"/>
            </a:pPr>
            <a:r>
              <a:rPr lang="en-US" sz="1000" dirty="0">
                <a:solidFill>
                  <a:srgbClr val="025999"/>
                </a:solidFill>
                <a:latin typeface="Jua"/>
                <a:ea typeface="Jua"/>
                <a:cs typeface="Jua"/>
                <a:sym typeface="Jua"/>
              </a:rPr>
              <a:t>Probate</a:t>
            </a:r>
          </a:p>
          <a:p>
            <a:pPr marL="228600" marR="0" lvl="0" indent="-228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AutoNum type="arabicPeriod"/>
            </a:pPr>
            <a:r>
              <a:rPr lang="en-US" sz="1000" dirty="0">
                <a:solidFill>
                  <a:srgbClr val="025999"/>
                </a:solidFill>
                <a:latin typeface="Jua"/>
                <a:ea typeface="Jua"/>
                <a:cs typeface="Jua"/>
                <a:sym typeface="Jua"/>
              </a:rPr>
              <a:t>Trusts and Fiduciaries</a:t>
            </a:r>
          </a:p>
          <a:p>
            <a:pPr marL="228600" marR="0" lvl="0" indent="-228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AutoNum type="arabicPeriod"/>
            </a:pPr>
            <a:r>
              <a:rPr lang="en-US" sz="1000" dirty="0">
                <a:solidFill>
                  <a:srgbClr val="025999"/>
                </a:solidFill>
                <a:latin typeface="Jua"/>
                <a:ea typeface="Jua"/>
                <a:cs typeface="Jua"/>
                <a:sym typeface="Jua"/>
              </a:rPr>
              <a:t>Family law and Juvenile Law</a:t>
            </a:r>
          </a:p>
          <a:p>
            <a:pPr marL="228600" marR="0" lvl="0" indent="-228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AutoNum type="arabicPeriod"/>
            </a:pPr>
            <a:r>
              <a:rPr lang="en-US" sz="1000" dirty="0">
                <a:solidFill>
                  <a:srgbClr val="025999"/>
                </a:solidFill>
                <a:latin typeface="Jua"/>
                <a:ea typeface="Jua"/>
                <a:cs typeface="Jua"/>
                <a:sym typeface="Jua"/>
              </a:rPr>
              <a:t>Property</a:t>
            </a:r>
          </a:p>
          <a:p>
            <a:pPr marL="228600" marR="0" lvl="0" indent="-228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AutoNum type="arabicPeriod"/>
            </a:pPr>
            <a:r>
              <a:rPr lang="en-US" sz="1000" dirty="0">
                <a:solidFill>
                  <a:srgbClr val="025999"/>
                </a:solidFill>
                <a:latin typeface="Jua"/>
                <a:ea typeface="Jua"/>
                <a:cs typeface="Jua"/>
                <a:sym typeface="Jua"/>
              </a:rPr>
              <a:t>Courts and Court Officers</a:t>
            </a:r>
          </a:p>
          <a:p>
            <a:pPr marL="228600" marR="0" lvl="0" indent="-228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AutoNum type="arabicPeriod"/>
            </a:pPr>
            <a:r>
              <a:rPr lang="en-US" sz="1000" dirty="0">
                <a:solidFill>
                  <a:srgbClr val="025999"/>
                </a:solidFill>
                <a:latin typeface="Jua"/>
                <a:ea typeface="Jua"/>
                <a:cs typeface="Jua"/>
                <a:sym typeface="Jua"/>
              </a:rPr>
              <a:t>Civil law and Procedure</a:t>
            </a:r>
          </a:p>
          <a:p>
            <a:pPr marL="228600" marR="0" lvl="0" indent="-228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AutoNum type="arabicPeriod"/>
            </a:pPr>
            <a:r>
              <a:rPr lang="en-US" sz="1000" dirty="0">
                <a:solidFill>
                  <a:srgbClr val="025999"/>
                </a:solidFill>
                <a:latin typeface="Jua"/>
                <a:ea typeface="Jua"/>
                <a:cs typeface="Jua"/>
                <a:sym typeface="Jua"/>
              </a:rPr>
              <a:t>Criminal law and Procedure</a:t>
            </a:r>
          </a:p>
          <a:p>
            <a:pPr marL="228600" marR="0" lvl="0" indent="-22860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AutoNum type="arabicPeriod"/>
            </a:pPr>
            <a:r>
              <a:rPr lang="en-US" sz="1000" dirty="0">
                <a:solidFill>
                  <a:srgbClr val="025999"/>
                </a:solidFill>
                <a:latin typeface="Jua"/>
                <a:ea typeface="Jua"/>
                <a:cs typeface="Jua"/>
                <a:sym typeface="Jua"/>
              </a:rPr>
              <a:t>Local Government </a:t>
            </a:r>
          </a:p>
        </p:txBody>
      </p:sp>
      <p:grpSp>
        <p:nvGrpSpPr>
          <p:cNvPr id="428" name="Google Shape;428;p36" descr="Cartoon image of a woman"/>
          <p:cNvGrpSpPr/>
          <p:nvPr/>
        </p:nvGrpSpPr>
        <p:grpSpPr>
          <a:xfrm>
            <a:off x="7056977" y="1348603"/>
            <a:ext cx="1371920" cy="3911747"/>
            <a:chOff x="7056977" y="1297778"/>
            <a:chExt cx="1371920" cy="3911747"/>
          </a:xfrm>
        </p:grpSpPr>
        <p:sp>
          <p:nvSpPr>
            <p:cNvPr id="429" name="Google Shape;429;p36"/>
            <p:cNvSpPr/>
            <p:nvPr/>
          </p:nvSpPr>
          <p:spPr>
            <a:xfrm>
              <a:off x="7585796" y="2328023"/>
              <a:ext cx="500382" cy="835275"/>
            </a:xfrm>
            <a:custGeom>
              <a:avLst/>
              <a:gdLst/>
              <a:ahLst/>
              <a:cxnLst/>
              <a:rect l="l" t="t" r="r" b="b"/>
              <a:pathLst>
                <a:path w="5754" h="9605" extrusionOk="0">
                  <a:moveTo>
                    <a:pt x="2971" y="1"/>
                  </a:moveTo>
                  <a:cubicBezTo>
                    <a:pt x="1988" y="1"/>
                    <a:pt x="1118" y="148"/>
                    <a:pt x="406" y="340"/>
                  </a:cubicBezTo>
                  <a:lnTo>
                    <a:pt x="6" y="2987"/>
                  </a:lnTo>
                  <a:cubicBezTo>
                    <a:pt x="0" y="2987"/>
                    <a:pt x="0" y="7297"/>
                    <a:pt x="763" y="9605"/>
                  </a:cubicBezTo>
                  <a:lnTo>
                    <a:pt x="4388" y="3052"/>
                  </a:lnTo>
                  <a:lnTo>
                    <a:pt x="5754" y="399"/>
                  </a:lnTo>
                  <a:cubicBezTo>
                    <a:pt x="4760" y="111"/>
                    <a:pt x="3823" y="1"/>
                    <a:pt x="29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7243598" y="2358547"/>
              <a:ext cx="1039115" cy="1306525"/>
            </a:xfrm>
            <a:custGeom>
              <a:avLst/>
              <a:gdLst/>
              <a:ahLst/>
              <a:cxnLst/>
              <a:rect l="l" t="t" r="r" b="b"/>
              <a:pathLst>
                <a:path w="11949" h="15024" extrusionOk="0">
                  <a:moveTo>
                    <a:pt x="4323" y="1"/>
                  </a:moveTo>
                  <a:cubicBezTo>
                    <a:pt x="2981" y="346"/>
                    <a:pt x="2165" y="609"/>
                    <a:pt x="2165" y="609"/>
                  </a:cubicBezTo>
                  <a:lnTo>
                    <a:pt x="2093" y="1062"/>
                  </a:lnTo>
                  <a:lnTo>
                    <a:pt x="1819" y="2922"/>
                  </a:lnTo>
                  <a:cubicBezTo>
                    <a:pt x="454" y="4669"/>
                    <a:pt x="48" y="5682"/>
                    <a:pt x="30" y="6189"/>
                  </a:cubicBezTo>
                  <a:cubicBezTo>
                    <a:pt x="0" y="7334"/>
                    <a:pt x="1306" y="8347"/>
                    <a:pt x="1306" y="8347"/>
                  </a:cubicBezTo>
                  <a:lnTo>
                    <a:pt x="1431" y="12717"/>
                  </a:lnTo>
                  <a:lnTo>
                    <a:pt x="1479" y="14208"/>
                  </a:lnTo>
                  <a:cubicBezTo>
                    <a:pt x="3057" y="14823"/>
                    <a:pt x="4473" y="15024"/>
                    <a:pt x="5648" y="15024"/>
                  </a:cubicBezTo>
                  <a:cubicBezTo>
                    <a:pt x="7857" y="15024"/>
                    <a:pt x="9218" y="14315"/>
                    <a:pt x="9218" y="14315"/>
                  </a:cubicBezTo>
                  <a:cubicBezTo>
                    <a:pt x="9265" y="14041"/>
                    <a:pt x="9313" y="13749"/>
                    <a:pt x="9379" y="13457"/>
                  </a:cubicBezTo>
                  <a:cubicBezTo>
                    <a:pt x="10070" y="10112"/>
                    <a:pt x="11948" y="5879"/>
                    <a:pt x="11948" y="5879"/>
                  </a:cubicBezTo>
                  <a:lnTo>
                    <a:pt x="11948" y="960"/>
                  </a:lnTo>
                  <a:cubicBezTo>
                    <a:pt x="11245" y="549"/>
                    <a:pt x="10422" y="257"/>
                    <a:pt x="9701" y="60"/>
                  </a:cubicBezTo>
                  <a:lnTo>
                    <a:pt x="8019" y="2624"/>
                  </a:lnTo>
                  <a:lnTo>
                    <a:pt x="4687" y="8538"/>
                  </a:lnTo>
                  <a:cubicBezTo>
                    <a:pt x="3935" y="6237"/>
                    <a:pt x="4227" y="2666"/>
                    <a:pt x="4227" y="2666"/>
                  </a:cubicBezTo>
                  <a:lnTo>
                    <a:pt x="43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6"/>
            <p:cNvSpPr/>
            <p:nvPr/>
          </p:nvSpPr>
          <p:spPr>
            <a:xfrm>
              <a:off x="7430742" y="2356982"/>
              <a:ext cx="761705" cy="871625"/>
            </a:xfrm>
            <a:custGeom>
              <a:avLst/>
              <a:gdLst/>
              <a:ahLst/>
              <a:cxnLst/>
              <a:rect l="l" t="t" r="r" b="b"/>
              <a:pathLst>
                <a:path w="8759" h="10023" extrusionOk="0">
                  <a:moveTo>
                    <a:pt x="2171" y="1"/>
                  </a:moveTo>
                  <a:lnTo>
                    <a:pt x="2171" y="1"/>
                  </a:lnTo>
                  <a:cubicBezTo>
                    <a:pt x="1777" y="102"/>
                    <a:pt x="1432" y="174"/>
                    <a:pt x="1134" y="287"/>
                  </a:cubicBezTo>
                  <a:lnTo>
                    <a:pt x="1" y="3727"/>
                  </a:lnTo>
                  <a:lnTo>
                    <a:pt x="996" y="3906"/>
                  </a:lnTo>
                  <a:lnTo>
                    <a:pt x="13" y="4609"/>
                  </a:lnTo>
                  <a:cubicBezTo>
                    <a:pt x="13" y="4609"/>
                    <a:pt x="1187" y="8139"/>
                    <a:pt x="2487" y="10023"/>
                  </a:cubicBezTo>
                  <a:cubicBezTo>
                    <a:pt x="2487" y="10023"/>
                    <a:pt x="6457" y="6744"/>
                    <a:pt x="7447" y="5003"/>
                  </a:cubicBezTo>
                  <a:lnTo>
                    <a:pt x="6291" y="4108"/>
                  </a:lnTo>
                  <a:lnTo>
                    <a:pt x="7859" y="4073"/>
                  </a:lnTo>
                  <a:lnTo>
                    <a:pt x="8759" y="502"/>
                  </a:lnTo>
                  <a:cubicBezTo>
                    <a:pt x="8341" y="323"/>
                    <a:pt x="7930" y="180"/>
                    <a:pt x="7531" y="60"/>
                  </a:cubicBezTo>
                  <a:lnTo>
                    <a:pt x="5861" y="2624"/>
                  </a:lnTo>
                  <a:lnTo>
                    <a:pt x="2535" y="8544"/>
                  </a:lnTo>
                  <a:cubicBezTo>
                    <a:pt x="1783" y="6237"/>
                    <a:pt x="2075" y="2672"/>
                    <a:pt x="2075" y="2672"/>
                  </a:cubicBezTo>
                  <a:lnTo>
                    <a:pt x="21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6"/>
            <p:cNvSpPr/>
            <p:nvPr/>
          </p:nvSpPr>
          <p:spPr>
            <a:xfrm>
              <a:off x="7244120" y="2451858"/>
              <a:ext cx="1038593" cy="1076944"/>
            </a:xfrm>
            <a:custGeom>
              <a:avLst/>
              <a:gdLst/>
              <a:ahLst/>
              <a:cxnLst/>
              <a:rect l="l" t="t" r="r" b="b"/>
              <a:pathLst>
                <a:path w="11943" h="12384" extrusionOk="0">
                  <a:moveTo>
                    <a:pt x="2099" y="1"/>
                  </a:moveTo>
                  <a:lnTo>
                    <a:pt x="1819" y="1855"/>
                  </a:lnTo>
                  <a:cubicBezTo>
                    <a:pt x="460" y="3608"/>
                    <a:pt x="48" y="4621"/>
                    <a:pt x="30" y="5128"/>
                  </a:cubicBezTo>
                  <a:cubicBezTo>
                    <a:pt x="0" y="6267"/>
                    <a:pt x="1306" y="7280"/>
                    <a:pt x="1306" y="7280"/>
                  </a:cubicBezTo>
                  <a:lnTo>
                    <a:pt x="1431" y="11656"/>
                  </a:lnTo>
                  <a:cubicBezTo>
                    <a:pt x="1505" y="11658"/>
                    <a:pt x="1580" y="11659"/>
                    <a:pt x="1657" y="11659"/>
                  </a:cubicBezTo>
                  <a:cubicBezTo>
                    <a:pt x="2670" y="11659"/>
                    <a:pt x="3897" y="11504"/>
                    <a:pt x="5283" y="10983"/>
                  </a:cubicBezTo>
                  <a:cubicBezTo>
                    <a:pt x="6964" y="11883"/>
                    <a:pt x="8377" y="12253"/>
                    <a:pt x="9373" y="12384"/>
                  </a:cubicBezTo>
                  <a:cubicBezTo>
                    <a:pt x="10064" y="9039"/>
                    <a:pt x="11942" y="4806"/>
                    <a:pt x="11942" y="4806"/>
                  </a:cubicBezTo>
                  <a:lnTo>
                    <a:pt x="11942" y="406"/>
                  </a:lnTo>
                  <a:cubicBezTo>
                    <a:pt x="11893" y="371"/>
                    <a:pt x="11858" y="352"/>
                    <a:pt x="11838" y="352"/>
                  </a:cubicBezTo>
                  <a:cubicBezTo>
                    <a:pt x="11831" y="352"/>
                    <a:pt x="11826" y="354"/>
                    <a:pt x="11823" y="358"/>
                  </a:cubicBezTo>
                  <a:cubicBezTo>
                    <a:pt x="11802" y="353"/>
                    <a:pt x="11781" y="350"/>
                    <a:pt x="11759" y="350"/>
                  </a:cubicBezTo>
                  <a:cubicBezTo>
                    <a:pt x="10577" y="350"/>
                    <a:pt x="9599" y="8896"/>
                    <a:pt x="9599" y="8896"/>
                  </a:cubicBezTo>
                  <a:lnTo>
                    <a:pt x="5110" y="7817"/>
                  </a:lnTo>
                  <a:cubicBezTo>
                    <a:pt x="4949" y="8008"/>
                    <a:pt x="4710" y="8383"/>
                    <a:pt x="4520" y="8842"/>
                  </a:cubicBezTo>
                  <a:lnTo>
                    <a:pt x="2296" y="8485"/>
                  </a:lnTo>
                  <a:lnTo>
                    <a:pt x="2338" y="4281"/>
                  </a:lnTo>
                  <a:lnTo>
                    <a:pt x="2105" y="1"/>
                  </a:lnTo>
                  <a:close/>
                </a:path>
              </a:pathLst>
            </a:custGeom>
            <a:solidFill>
              <a:srgbClr val="434343">
                <a:alpha val="29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7088022" y="2411420"/>
              <a:ext cx="365156" cy="972241"/>
            </a:xfrm>
            <a:custGeom>
              <a:avLst/>
              <a:gdLst/>
              <a:ahLst/>
              <a:cxnLst/>
              <a:rect l="l" t="t" r="r" b="b"/>
              <a:pathLst>
                <a:path w="4199" h="11180" extrusionOk="0">
                  <a:moveTo>
                    <a:pt x="3966" y="1"/>
                  </a:moveTo>
                  <a:cubicBezTo>
                    <a:pt x="3966" y="1"/>
                    <a:pt x="2332" y="454"/>
                    <a:pt x="1163" y="5015"/>
                  </a:cubicBezTo>
                  <a:cubicBezTo>
                    <a:pt x="1" y="9558"/>
                    <a:pt x="347" y="11018"/>
                    <a:pt x="746" y="11179"/>
                  </a:cubicBezTo>
                  <a:cubicBezTo>
                    <a:pt x="2946" y="9892"/>
                    <a:pt x="4162" y="8491"/>
                    <a:pt x="4162" y="8491"/>
                  </a:cubicBezTo>
                  <a:lnTo>
                    <a:pt x="4198" y="4287"/>
                  </a:lnTo>
                  <a:lnTo>
                    <a:pt x="39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7056977" y="3594023"/>
              <a:ext cx="1371920" cy="1615502"/>
            </a:xfrm>
            <a:custGeom>
              <a:avLst/>
              <a:gdLst/>
              <a:ahLst/>
              <a:cxnLst/>
              <a:rect l="l" t="t" r="r" b="b"/>
              <a:pathLst>
                <a:path w="15776" h="18577" extrusionOk="0">
                  <a:moveTo>
                    <a:pt x="3631" y="1"/>
                  </a:moveTo>
                  <a:cubicBezTo>
                    <a:pt x="3631" y="1"/>
                    <a:pt x="0" y="5772"/>
                    <a:pt x="3554" y="18113"/>
                  </a:cubicBezTo>
                  <a:cubicBezTo>
                    <a:pt x="3554" y="18113"/>
                    <a:pt x="4733" y="18577"/>
                    <a:pt x="7916" y="18577"/>
                  </a:cubicBezTo>
                  <a:cubicBezTo>
                    <a:pt x="9507" y="18577"/>
                    <a:pt x="11600" y="18461"/>
                    <a:pt x="14297" y="18113"/>
                  </a:cubicBezTo>
                  <a:cubicBezTo>
                    <a:pt x="14297" y="18113"/>
                    <a:pt x="15775" y="6136"/>
                    <a:pt x="11376" y="108"/>
                  </a:cubicBezTo>
                  <a:lnTo>
                    <a:pt x="36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7100458" y="3149732"/>
              <a:ext cx="773705" cy="275845"/>
            </a:xfrm>
            <a:custGeom>
              <a:avLst/>
              <a:gdLst/>
              <a:ahLst/>
              <a:cxnLst/>
              <a:rect l="l" t="t" r="r" b="b"/>
              <a:pathLst>
                <a:path w="8897" h="3172" extrusionOk="0">
                  <a:moveTo>
                    <a:pt x="4019" y="1"/>
                  </a:moveTo>
                  <a:cubicBezTo>
                    <a:pt x="4019" y="1"/>
                    <a:pt x="1" y="1"/>
                    <a:pt x="597" y="2689"/>
                  </a:cubicBezTo>
                  <a:cubicBezTo>
                    <a:pt x="811" y="2770"/>
                    <a:pt x="1848" y="3171"/>
                    <a:pt x="3420" y="3171"/>
                  </a:cubicBezTo>
                  <a:cubicBezTo>
                    <a:pt x="4866" y="3171"/>
                    <a:pt x="6765" y="2832"/>
                    <a:pt x="8896" y="1592"/>
                  </a:cubicBezTo>
                  <a:lnTo>
                    <a:pt x="8372" y="698"/>
                  </a:lnTo>
                  <a:lnTo>
                    <a:pt x="40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6"/>
            <p:cNvSpPr/>
            <p:nvPr/>
          </p:nvSpPr>
          <p:spPr>
            <a:xfrm>
              <a:off x="7449960" y="3149732"/>
              <a:ext cx="424203" cy="239060"/>
            </a:xfrm>
            <a:custGeom>
              <a:avLst/>
              <a:gdLst/>
              <a:ahLst/>
              <a:cxnLst/>
              <a:rect l="l" t="t" r="r" b="b"/>
              <a:pathLst>
                <a:path w="4878" h="2749" extrusionOk="0">
                  <a:moveTo>
                    <a:pt x="0" y="1"/>
                  </a:moveTo>
                  <a:cubicBezTo>
                    <a:pt x="0" y="1"/>
                    <a:pt x="1640" y="1527"/>
                    <a:pt x="2254" y="2749"/>
                  </a:cubicBezTo>
                  <a:cubicBezTo>
                    <a:pt x="3089" y="2505"/>
                    <a:pt x="3709" y="2278"/>
                    <a:pt x="4877" y="1604"/>
                  </a:cubicBezTo>
                  <a:lnTo>
                    <a:pt x="4353" y="6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29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6"/>
            <p:cNvSpPr/>
            <p:nvPr/>
          </p:nvSpPr>
          <p:spPr>
            <a:xfrm>
              <a:off x="7375781" y="3069987"/>
              <a:ext cx="308108" cy="200101"/>
            </a:xfrm>
            <a:custGeom>
              <a:avLst/>
              <a:gdLst/>
              <a:ahLst/>
              <a:cxnLst/>
              <a:rect l="l" t="t" r="r" b="b"/>
              <a:pathLst>
                <a:path w="3543" h="2301" extrusionOk="0">
                  <a:moveTo>
                    <a:pt x="1447" y="1"/>
                  </a:moveTo>
                  <a:cubicBezTo>
                    <a:pt x="52" y="1"/>
                    <a:pt x="1" y="1031"/>
                    <a:pt x="1" y="1031"/>
                  </a:cubicBezTo>
                  <a:cubicBezTo>
                    <a:pt x="710" y="1627"/>
                    <a:pt x="2290" y="1871"/>
                    <a:pt x="2910" y="2301"/>
                  </a:cubicBezTo>
                  <a:cubicBezTo>
                    <a:pt x="3339" y="1365"/>
                    <a:pt x="3542" y="500"/>
                    <a:pt x="3542" y="500"/>
                  </a:cubicBezTo>
                  <a:cubicBezTo>
                    <a:pt x="2628" y="135"/>
                    <a:pt x="1950" y="1"/>
                    <a:pt x="1447" y="1"/>
                  </a:cubicBezTo>
                  <a:close/>
                </a:path>
              </a:pathLst>
            </a:custGeom>
            <a:solidFill>
              <a:srgbClr val="5C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7570229" y="3089554"/>
              <a:ext cx="121921" cy="208014"/>
            </a:xfrm>
            <a:custGeom>
              <a:avLst/>
              <a:gdLst/>
              <a:ahLst/>
              <a:cxnLst/>
              <a:rect l="l" t="t" r="r" b="b"/>
              <a:pathLst>
                <a:path w="1402" h="2392" extrusionOk="0">
                  <a:moveTo>
                    <a:pt x="776" y="1"/>
                  </a:moveTo>
                  <a:cubicBezTo>
                    <a:pt x="776" y="1"/>
                    <a:pt x="0" y="633"/>
                    <a:pt x="0" y="1962"/>
                  </a:cubicBezTo>
                  <a:cubicBezTo>
                    <a:pt x="215" y="2111"/>
                    <a:pt x="436" y="2255"/>
                    <a:pt x="638" y="2392"/>
                  </a:cubicBezTo>
                  <a:cubicBezTo>
                    <a:pt x="919" y="1289"/>
                    <a:pt x="1223" y="627"/>
                    <a:pt x="1402" y="120"/>
                  </a:cubicBezTo>
                  <a:lnTo>
                    <a:pt x="7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7612232" y="2441335"/>
              <a:ext cx="781880" cy="1053812"/>
            </a:xfrm>
            <a:custGeom>
              <a:avLst/>
              <a:gdLst/>
              <a:ahLst/>
              <a:cxnLst/>
              <a:rect l="l" t="t" r="r" b="b"/>
              <a:pathLst>
                <a:path w="8991" h="12118" extrusionOk="0">
                  <a:moveTo>
                    <a:pt x="7646" y="0"/>
                  </a:moveTo>
                  <a:cubicBezTo>
                    <a:pt x="6462" y="0"/>
                    <a:pt x="5444" y="8546"/>
                    <a:pt x="5444" y="8546"/>
                  </a:cubicBezTo>
                  <a:lnTo>
                    <a:pt x="948" y="7467"/>
                  </a:lnTo>
                  <a:cubicBezTo>
                    <a:pt x="638" y="7854"/>
                    <a:pt x="0" y="8933"/>
                    <a:pt x="60" y="10019"/>
                  </a:cubicBezTo>
                  <a:cubicBezTo>
                    <a:pt x="2963" y="11888"/>
                    <a:pt x="5269" y="12118"/>
                    <a:pt x="6229" y="12118"/>
                  </a:cubicBezTo>
                  <a:cubicBezTo>
                    <a:pt x="6543" y="12118"/>
                    <a:pt x="6714" y="12093"/>
                    <a:pt x="6714" y="12093"/>
                  </a:cubicBezTo>
                  <a:cubicBezTo>
                    <a:pt x="6714" y="12093"/>
                    <a:pt x="6722" y="12095"/>
                    <a:pt x="6739" y="12095"/>
                  </a:cubicBezTo>
                  <a:cubicBezTo>
                    <a:pt x="6933" y="12095"/>
                    <a:pt x="8195" y="11882"/>
                    <a:pt x="8580" y="6418"/>
                  </a:cubicBezTo>
                  <a:cubicBezTo>
                    <a:pt x="8991" y="509"/>
                    <a:pt x="7709" y="8"/>
                    <a:pt x="7709" y="8"/>
                  </a:cubicBezTo>
                  <a:cubicBezTo>
                    <a:pt x="7688" y="3"/>
                    <a:pt x="7667" y="0"/>
                    <a:pt x="76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7944081" y="3025549"/>
              <a:ext cx="308369" cy="207666"/>
            </a:xfrm>
            <a:custGeom>
              <a:avLst/>
              <a:gdLst/>
              <a:ahLst/>
              <a:cxnLst/>
              <a:rect l="l" t="t" r="r" b="b"/>
              <a:pathLst>
                <a:path w="3546" h="2388" extrusionOk="0">
                  <a:moveTo>
                    <a:pt x="3072" y="0"/>
                  </a:moveTo>
                  <a:cubicBezTo>
                    <a:pt x="2686" y="0"/>
                    <a:pt x="2040" y="346"/>
                    <a:pt x="1771" y="457"/>
                  </a:cubicBezTo>
                  <a:cubicBezTo>
                    <a:pt x="1431" y="600"/>
                    <a:pt x="0" y="1452"/>
                    <a:pt x="0" y="1452"/>
                  </a:cubicBezTo>
                  <a:lnTo>
                    <a:pt x="1491" y="1816"/>
                  </a:lnTo>
                  <a:cubicBezTo>
                    <a:pt x="1491" y="1816"/>
                    <a:pt x="1592" y="1816"/>
                    <a:pt x="1789" y="1917"/>
                  </a:cubicBezTo>
                  <a:cubicBezTo>
                    <a:pt x="1927" y="1989"/>
                    <a:pt x="2650" y="2388"/>
                    <a:pt x="2924" y="2388"/>
                  </a:cubicBezTo>
                  <a:cubicBezTo>
                    <a:pt x="2991" y="2388"/>
                    <a:pt x="3031" y="2364"/>
                    <a:pt x="3029" y="2305"/>
                  </a:cubicBezTo>
                  <a:cubicBezTo>
                    <a:pt x="3011" y="2007"/>
                    <a:pt x="2290" y="1667"/>
                    <a:pt x="2289" y="1667"/>
                  </a:cubicBezTo>
                  <a:lnTo>
                    <a:pt x="2289" y="1667"/>
                  </a:lnTo>
                  <a:cubicBezTo>
                    <a:pt x="2290" y="1667"/>
                    <a:pt x="2789" y="1844"/>
                    <a:pt x="3088" y="1844"/>
                  </a:cubicBezTo>
                  <a:cubicBezTo>
                    <a:pt x="3203" y="1844"/>
                    <a:pt x="3288" y="1818"/>
                    <a:pt x="3303" y="1744"/>
                  </a:cubicBezTo>
                  <a:cubicBezTo>
                    <a:pt x="3369" y="1411"/>
                    <a:pt x="2462" y="1285"/>
                    <a:pt x="2462" y="1285"/>
                  </a:cubicBezTo>
                  <a:lnTo>
                    <a:pt x="2462" y="1285"/>
                  </a:lnTo>
                  <a:cubicBezTo>
                    <a:pt x="2462" y="1285"/>
                    <a:pt x="2492" y="1286"/>
                    <a:pt x="2540" y="1286"/>
                  </a:cubicBezTo>
                  <a:cubicBezTo>
                    <a:pt x="2789" y="1286"/>
                    <a:pt x="3545" y="1265"/>
                    <a:pt x="3535" y="1011"/>
                  </a:cubicBezTo>
                  <a:cubicBezTo>
                    <a:pt x="3522" y="831"/>
                    <a:pt x="3100" y="792"/>
                    <a:pt x="2739" y="792"/>
                  </a:cubicBezTo>
                  <a:cubicBezTo>
                    <a:pt x="2467" y="792"/>
                    <a:pt x="2230" y="814"/>
                    <a:pt x="2230" y="814"/>
                  </a:cubicBezTo>
                  <a:cubicBezTo>
                    <a:pt x="2295" y="773"/>
                    <a:pt x="3482" y="463"/>
                    <a:pt x="3357" y="153"/>
                  </a:cubicBezTo>
                  <a:cubicBezTo>
                    <a:pt x="3312" y="43"/>
                    <a:pt x="3208" y="0"/>
                    <a:pt x="3072" y="0"/>
                  </a:cubicBezTo>
                  <a:close/>
                </a:path>
              </a:pathLst>
            </a:custGeom>
            <a:solidFill>
              <a:srgbClr val="5C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7619450" y="2342372"/>
              <a:ext cx="433073" cy="268801"/>
            </a:xfrm>
            <a:custGeom>
              <a:avLst/>
              <a:gdLst/>
              <a:ahLst/>
              <a:cxnLst/>
              <a:rect l="l" t="t" r="r" b="b"/>
              <a:pathLst>
                <a:path w="4980" h="3091" extrusionOk="0">
                  <a:moveTo>
                    <a:pt x="1491" y="0"/>
                  </a:moveTo>
                  <a:cubicBezTo>
                    <a:pt x="909" y="0"/>
                    <a:pt x="456" y="24"/>
                    <a:pt x="347" y="91"/>
                  </a:cubicBezTo>
                  <a:cubicBezTo>
                    <a:pt x="347" y="91"/>
                    <a:pt x="1" y="1069"/>
                    <a:pt x="830" y="2750"/>
                  </a:cubicBezTo>
                  <a:lnTo>
                    <a:pt x="2082" y="1421"/>
                  </a:lnTo>
                  <a:lnTo>
                    <a:pt x="2618" y="3090"/>
                  </a:lnTo>
                  <a:cubicBezTo>
                    <a:pt x="2618" y="3090"/>
                    <a:pt x="4598" y="1683"/>
                    <a:pt x="4979" y="133"/>
                  </a:cubicBezTo>
                  <a:cubicBezTo>
                    <a:pt x="4975" y="133"/>
                    <a:pt x="2869" y="0"/>
                    <a:pt x="1491" y="0"/>
                  </a:cubicBezTo>
                  <a:close/>
                </a:path>
              </a:pathLst>
            </a:custGeom>
            <a:solidFill>
              <a:srgbClr val="434343">
                <a:alpha val="29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7239946" y="1297778"/>
              <a:ext cx="1089640" cy="947022"/>
            </a:xfrm>
            <a:custGeom>
              <a:avLst/>
              <a:gdLst/>
              <a:ahLst/>
              <a:cxnLst/>
              <a:rect l="l" t="t" r="r" b="b"/>
              <a:pathLst>
                <a:path w="12530" h="10890" extrusionOk="0">
                  <a:moveTo>
                    <a:pt x="7933" y="1"/>
                  </a:moveTo>
                  <a:cubicBezTo>
                    <a:pt x="7451" y="1"/>
                    <a:pt x="6894" y="106"/>
                    <a:pt x="6249" y="334"/>
                  </a:cubicBezTo>
                  <a:cubicBezTo>
                    <a:pt x="6249" y="334"/>
                    <a:pt x="6213" y="332"/>
                    <a:pt x="6149" y="332"/>
                  </a:cubicBezTo>
                  <a:cubicBezTo>
                    <a:pt x="5694" y="332"/>
                    <a:pt x="3820" y="469"/>
                    <a:pt x="3339" y="2695"/>
                  </a:cubicBezTo>
                  <a:cubicBezTo>
                    <a:pt x="2791" y="5241"/>
                    <a:pt x="1" y="10815"/>
                    <a:pt x="5945" y="10887"/>
                  </a:cubicBezTo>
                  <a:cubicBezTo>
                    <a:pt x="6132" y="10889"/>
                    <a:pt x="6314" y="10890"/>
                    <a:pt x="6491" y="10890"/>
                  </a:cubicBezTo>
                  <a:cubicBezTo>
                    <a:pt x="11924" y="10890"/>
                    <a:pt x="12530" y="9974"/>
                    <a:pt x="11704" y="6278"/>
                  </a:cubicBezTo>
                  <a:cubicBezTo>
                    <a:pt x="10990" y="3055"/>
                    <a:pt x="10535" y="1"/>
                    <a:pt x="79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7736676" y="2017915"/>
              <a:ext cx="231842" cy="432465"/>
            </a:xfrm>
            <a:custGeom>
              <a:avLst/>
              <a:gdLst/>
              <a:ahLst/>
              <a:cxnLst/>
              <a:rect l="l" t="t" r="r" b="b"/>
              <a:pathLst>
                <a:path w="2666" h="4973" extrusionOk="0">
                  <a:moveTo>
                    <a:pt x="18" y="1"/>
                  </a:moveTo>
                  <a:lnTo>
                    <a:pt x="12" y="2803"/>
                  </a:lnTo>
                  <a:lnTo>
                    <a:pt x="0" y="4961"/>
                  </a:lnTo>
                  <a:lnTo>
                    <a:pt x="2641" y="4973"/>
                  </a:lnTo>
                  <a:lnTo>
                    <a:pt x="2647" y="2171"/>
                  </a:lnTo>
                  <a:lnTo>
                    <a:pt x="2665" y="13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5C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7641800" y="2264193"/>
              <a:ext cx="410202" cy="323066"/>
            </a:xfrm>
            <a:custGeom>
              <a:avLst/>
              <a:gdLst/>
              <a:ahLst/>
              <a:cxnLst/>
              <a:rect l="l" t="t" r="r" b="b"/>
              <a:pathLst>
                <a:path w="4717" h="3715" extrusionOk="0">
                  <a:moveTo>
                    <a:pt x="3738" y="1"/>
                  </a:moveTo>
                  <a:cubicBezTo>
                    <a:pt x="3619" y="1396"/>
                    <a:pt x="1914" y="1831"/>
                    <a:pt x="1914" y="1831"/>
                  </a:cubicBezTo>
                  <a:cubicBezTo>
                    <a:pt x="1050" y="1330"/>
                    <a:pt x="1103" y="78"/>
                    <a:pt x="1103" y="78"/>
                  </a:cubicBezTo>
                  <a:lnTo>
                    <a:pt x="1103" y="78"/>
                  </a:lnTo>
                  <a:lnTo>
                    <a:pt x="84" y="996"/>
                  </a:lnTo>
                  <a:cubicBezTo>
                    <a:pt x="0" y="2010"/>
                    <a:pt x="519" y="3452"/>
                    <a:pt x="519" y="3452"/>
                  </a:cubicBezTo>
                  <a:lnTo>
                    <a:pt x="1854" y="2135"/>
                  </a:lnTo>
                  <a:lnTo>
                    <a:pt x="2367" y="3715"/>
                  </a:lnTo>
                  <a:cubicBezTo>
                    <a:pt x="3625" y="3089"/>
                    <a:pt x="4716" y="1032"/>
                    <a:pt x="4716" y="1032"/>
                  </a:cubicBezTo>
                  <a:lnTo>
                    <a:pt x="37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7737719" y="2174534"/>
              <a:ext cx="229233" cy="80353"/>
            </a:xfrm>
            <a:custGeom>
              <a:avLst/>
              <a:gdLst/>
              <a:ahLst/>
              <a:cxnLst/>
              <a:rect l="l" t="t" r="r" b="b"/>
              <a:pathLst>
                <a:path w="2636" h="924" extrusionOk="0">
                  <a:moveTo>
                    <a:pt x="2635" y="0"/>
                  </a:moveTo>
                  <a:lnTo>
                    <a:pt x="0" y="298"/>
                  </a:lnTo>
                  <a:cubicBezTo>
                    <a:pt x="0" y="298"/>
                    <a:pt x="930" y="923"/>
                    <a:pt x="2318" y="923"/>
                  </a:cubicBezTo>
                  <a:cubicBezTo>
                    <a:pt x="2421" y="923"/>
                    <a:pt x="2527" y="920"/>
                    <a:pt x="2635" y="912"/>
                  </a:cubicBezTo>
                  <a:lnTo>
                    <a:pt x="2635" y="0"/>
                  </a:lnTo>
                  <a:close/>
                </a:path>
              </a:pathLst>
            </a:custGeom>
            <a:solidFill>
              <a:srgbClr val="434343">
                <a:alpha val="29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7572838" y="1396307"/>
              <a:ext cx="560038" cy="827535"/>
            </a:xfrm>
            <a:custGeom>
              <a:avLst/>
              <a:gdLst/>
              <a:ahLst/>
              <a:cxnLst/>
              <a:rect l="l" t="t" r="r" b="b"/>
              <a:pathLst>
                <a:path w="6440" h="9516" extrusionOk="0">
                  <a:moveTo>
                    <a:pt x="3227" y="0"/>
                  </a:moveTo>
                  <a:cubicBezTo>
                    <a:pt x="3225" y="0"/>
                    <a:pt x="3222" y="0"/>
                    <a:pt x="3220" y="0"/>
                  </a:cubicBezTo>
                  <a:cubicBezTo>
                    <a:pt x="1437" y="0"/>
                    <a:pt x="0" y="2135"/>
                    <a:pt x="0" y="4758"/>
                  </a:cubicBezTo>
                  <a:cubicBezTo>
                    <a:pt x="0" y="7381"/>
                    <a:pt x="781" y="9516"/>
                    <a:pt x="3220" y="9516"/>
                  </a:cubicBezTo>
                  <a:cubicBezTo>
                    <a:pt x="5575" y="9516"/>
                    <a:pt x="6439" y="7381"/>
                    <a:pt x="6439" y="4758"/>
                  </a:cubicBezTo>
                  <a:cubicBezTo>
                    <a:pt x="6439" y="2132"/>
                    <a:pt x="5006" y="0"/>
                    <a:pt x="3227" y="0"/>
                  </a:cubicBezTo>
                  <a:close/>
                </a:path>
              </a:pathLst>
            </a:custGeom>
            <a:solidFill>
              <a:srgbClr val="5C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8063307" y="1768506"/>
              <a:ext cx="128618" cy="181578"/>
            </a:xfrm>
            <a:custGeom>
              <a:avLst/>
              <a:gdLst/>
              <a:ahLst/>
              <a:cxnLst/>
              <a:rect l="l" t="t" r="r" b="b"/>
              <a:pathLst>
                <a:path w="1479" h="2088" extrusionOk="0">
                  <a:moveTo>
                    <a:pt x="740" y="1"/>
                  </a:moveTo>
                  <a:cubicBezTo>
                    <a:pt x="334" y="1"/>
                    <a:pt x="0" y="466"/>
                    <a:pt x="0" y="1044"/>
                  </a:cubicBezTo>
                  <a:cubicBezTo>
                    <a:pt x="0" y="1623"/>
                    <a:pt x="334" y="2088"/>
                    <a:pt x="740" y="2088"/>
                  </a:cubicBezTo>
                  <a:cubicBezTo>
                    <a:pt x="1145" y="2088"/>
                    <a:pt x="1479" y="1623"/>
                    <a:pt x="1479" y="1044"/>
                  </a:cubicBezTo>
                  <a:cubicBezTo>
                    <a:pt x="1479" y="466"/>
                    <a:pt x="1145" y="1"/>
                    <a:pt x="740" y="1"/>
                  </a:cubicBezTo>
                  <a:close/>
                </a:path>
              </a:pathLst>
            </a:custGeom>
            <a:solidFill>
              <a:srgbClr val="5C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7508573" y="1768506"/>
              <a:ext cx="128618" cy="181578"/>
            </a:xfrm>
            <a:custGeom>
              <a:avLst/>
              <a:gdLst/>
              <a:ahLst/>
              <a:cxnLst/>
              <a:rect l="l" t="t" r="r" b="b"/>
              <a:pathLst>
                <a:path w="1479" h="2088" extrusionOk="0">
                  <a:moveTo>
                    <a:pt x="739" y="1"/>
                  </a:moveTo>
                  <a:cubicBezTo>
                    <a:pt x="334" y="1"/>
                    <a:pt x="0" y="466"/>
                    <a:pt x="0" y="1044"/>
                  </a:cubicBezTo>
                  <a:cubicBezTo>
                    <a:pt x="0" y="1623"/>
                    <a:pt x="334" y="2088"/>
                    <a:pt x="739" y="2088"/>
                  </a:cubicBezTo>
                  <a:cubicBezTo>
                    <a:pt x="1145" y="2088"/>
                    <a:pt x="1479" y="1623"/>
                    <a:pt x="1479" y="1044"/>
                  </a:cubicBezTo>
                  <a:cubicBezTo>
                    <a:pt x="1479" y="466"/>
                    <a:pt x="1145" y="1"/>
                    <a:pt x="739" y="1"/>
                  </a:cubicBezTo>
                  <a:close/>
                </a:path>
              </a:pathLst>
            </a:custGeom>
            <a:solidFill>
              <a:srgbClr val="5C39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8119311" y="1807466"/>
              <a:ext cx="33741" cy="113573"/>
            </a:xfrm>
            <a:custGeom>
              <a:avLst/>
              <a:gdLst/>
              <a:ahLst/>
              <a:cxnLst/>
              <a:rect l="l" t="t" r="r" b="b"/>
              <a:pathLst>
                <a:path w="388" h="1306" fill="none" extrusionOk="0">
                  <a:moveTo>
                    <a:pt x="113" y="0"/>
                  </a:moveTo>
                  <a:cubicBezTo>
                    <a:pt x="221" y="30"/>
                    <a:pt x="292" y="143"/>
                    <a:pt x="328" y="245"/>
                  </a:cubicBezTo>
                  <a:cubicBezTo>
                    <a:pt x="388" y="435"/>
                    <a:pt x="370" y="632"/>
                    <a:pt x="304" y="811"/>
                  </a:cubicBezTo>
                  <a:cubicBezTo>
                    <a:pt x="239" y="990"/>
                    <a:pt x="125" y="1157"/>
                    <a:pt x="0" y="1306"/>
                  </a:cubicBezTo>
                </a:path>
              </a:pathLst>
            </a:custGeom>
            <a:solidFill>
              <a:srgbClr val="000000"/>
            </a:solidFill>
            <a:ln w="3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7539619" y="1807466"/>
              <a:ext cx="33828" cy="113573"/>
            </a:xfrm>
            <a:custGeom>
              <a:avLst/>
              <a:gdLst/>
              <a:ahLst/>
              <a:cxnLst/>
              <a:rect l="l" t="t" r="r" b="b"/>
              <a:pathLst>
                <a:path w="389" h="1306" fill="none" extrusionOk="0">
                  <a:moveTo>
                    <a:pt x="281" y="0"/>
                  </a:moveTo>
                  <a:cubicBezTo>
                    <a:pt x="168" y="30"/>
                    <a:pt x="102" y="143"/>
                    <a:pt x="60" y="245"/>
                  </a:cubicBezTo>
                  <a:cubicBezTo>
                    <a:pt x="1" y="435"/>
                    <a:pt x="19" y="632"/>
                    <a:pt x="84" y="811"/>
                  </a:cubicBezTo>
                  <a:cubicBezTo>
                    <a:pt x="150" y="990"/>
                    <a:pt x="263" y="1157"/>
                    <a:pt x="388" y="1306"/>
                  </a:cubicBezTo>
                </a:path>
              </a:pathLst>
            </a:custGeom>
            <a:solidFill>
              <a:srgbClr val="000000"/>
            </a:solidFill>
            <a:ln w="3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7766243" y="2043830"/>
              <a:ext cx="152967" cy="71135"/>
            </a:xfrm>
            <a:custGeom>
              <a:avLst/>
              <a:gdLst/>
              <a:ahLst/>
              <a:cxnLst/>
              <a:rect l="l" t="t" r="r" b="b"/>
              <a:pathLst>
                <a:path w="1759" h="818" extrusionOk="0">
                  <a:moveTo>
                    <a:pt x="0" y="1"/>
                  </a:moveTo>
                  <a:cubicBezTo>
                    <a:pt x="0" y="1"/>
                    <a:pt x="42" y="817"/>
                    <a:pt x="900" y="817"/>
                  </a:cubicBezTo>
                  <a:cubicBezTo>
                    <a:pt x="1759" y="817"/>
                    <a:pt x="1759" y="1"/>
                    <a:pt x="17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7790071" y="1821988"/>
              <a:ext cx="69570" cy="164359"/>
            </a:xfrm>
            <a:custGeom>
              <a:avLst/>
              <a:gdLst/>
              <a:ahLst/>
              <a:cxnLst/>
              <a:rect l="l" t="t" r="r" b="b"/>
              <a:pathLst>
                <a:path w="800" h="1890" fill="none" extrusionOk="0">
                  <a:moveTo>
                    <a:pt x="638" y="0"/>
                  </a:moveTo>
                  <a:cubicBezTo>
                    <a:pt x="662" y="334"/>
                    <a:pt x="561" y="686"/>
                    <a:pt x="352" y="954"/>
                  </a:cubicBezTo>
                  <a:cubicBezTo>
                    <a:pt x="269" y="1055"/>
                    <a:pt x="173" y="1145"/>
                    <a:pt x="102" y="1258"/>
                  </a:cubicBezTo>
                  <a:cubicBezTo>
                    <a:pt x="36" y="1371"/>
                    <a:pt x="0" y="1508"/>
                    <a:pt x="54" y="1628"/>
                  </a:cubicBezTo>
                  <a:cubicBezTo>
                    <a:pt x="102" y="1759"/>
                    <a:pt x="233" y="1824"/>
                    <a:pt x="364" y="1854"/>
                  </a:cubicBezTo>
                  <a:cubicBezTo>
                    <a:pt x="501" y="1884"/>
                    <a:pt x="632" y="1866"/>
                    <a:pt x="769" y="1878"/>
                  </a:cubicBezTo>
                  <a:cubicBezTo>
                    <a:pt x="775" y="1878"/>
                    <a:pt x="781" y="1878"/>
                    <a:pt x="787" y="1884"/>
                  </a:cubicBezTo>
                  <a:cubicBezTo>
                    <a:pt x="799" y="1890"/>
                    <a:pt x="775" y="1890"/>
                    <a:pt x="775" y="1884"/>
                  </a:cubicBezTo>
                </a:path>
              </a:pathLst>
            </a:custGeom>
            <a:solidFill>
              <a:srgbClr val="000000"/>
            </a:solidFill>
            <a:ln w="52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6"/>
            <p:cNvSpPr/>
            <p:nvPr/>
          </p:nvSpPr>
          <p:spPr>
            <a:xfrm>
              <a:off x="7747024" y="1361087"/>
              <a:ext cx="385331" cy="407506"/>
            </a:xfrm>
            <a:custGeom>
              <a:avLst/>
              <a:gdLst/>
              <a:ahLst/>
              <a:cxnLst/>
              <a:rect l="l" t="t" r="r" b="b"/>
              <a:pathLst>
                <a:path w="4431" h="4686" extrusionOk="0">
                  <a:moveTo>
                    <a:pt x="1902" y="0"/>
                  </a:moveTo>
                  <a:cubicBezTo>
                    <a:pt x="791" y="0"/>
                    <a:pt x="1" y="399"/>
                    <a:pt x="1" y="399"/>
                  </a:cubicBezTo>
                  <a:cubicBezTo>
                    <a:pt x="1" y="399"/>
                    <a:pt x="996" y="1818"/>
                    <a:pt x="1849" y="2724"/>
                  </a:cubicBezTo>
                  <a:cubicBezTo>
                    <a:pt x="2695" y="3619"/>
                    <a:pt x="4430" y="4686"/>
                    <a:pt x="4430" y="4686"/>
                  </a:cubicBezTo>
                  <a:cubicBezTo>
                    <a:pt x="4430" y="4686"/>
                    <a:pt x="4365" y="393"/>
                    <a:pt x="2797" y="89"/>
                  </a:cubicBezTo>
                  <a:cubicBezTo>
                    <a:pt x="2483" y="26"/>
                    <a:pt x="2182" y="0"/>
                    <a:pt x="1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6"/>
            <p:cNvSpPr/>
            <p:nvPr/>
          </p:nvSpPr>
          <p:spPr>
            <a:xfrm>
              <a:off x="7546402" y="1376567"/>
              <a:ext cx="310021" cy="392201"/>
            </a:xfrm>
            <a:custGeom>
              <a:avLst/>
              <a:gdLst/>
              <a:ahLst/>
              <a:cxnLst/>
              <a:rect l="l" t="t" r="r" b="b"/>
              <a:pathLst>
                <a:path w="3565" h="4510" extrusionOk="0">
                  <a:moveTo>
                    <a:pt x="2951" y="1"/>
                  </a:moveTo>
                  <a:cubicBezTo>
                    <a:pt x="2945" y="1"/>
                    <a:pt x="0" y="1"/>
                    <a:pt x="304" y="4508"/>
                  </a:cubicBezTo>
                  <a:cubicBezTo>
                    <a:pt x="304" y="4509"/>
                    <a:pt x="305" y="4509"/>
                    <a:pt x="306" y="4509"/>
                  </a:cubicBezTo>
                  <a:cubicBezTo>
                    <a:pt x="387" y="4509"/>
                    <a:pt x="3564" y="1827"/>
                    <a:pt x="29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7894773" y="1722329"/>
              <a:ext cx="133574" cy="32959"/>
            </a:xfrm>
            <a:custGeom>
              <a:avLst/>
              <a:gdLst/>
              <a:ahLst/>
              <a:cxnLst/>
              <a:rect l="l" t="t" r="r" b="b"/>
              <a:pathLst>
                <a:path w="1536" h="379" extrusionOk="0">
                  <a:moveTo>
                    <a:pt x="417" y="1"/>
                  </a:moveTo>
                  <a:cubicBezTo>
                    <a:pt x="276" y="1"/>
                    <a:pt x="133" y="47"/>
                    <a:pt x="60" y="115"/>
                  </a:cubicBezTo>
                  <a:cubicBezTo>
                    <a:pt x="1" y="174"/>
                    <a:pt x="19" y="234"/>
                    <a:pt x="317" y="234"/>
                  </a:cubicBezTo>
                  <a:cubicBezTo>
                    <a:pt x="734" y="240"/>
                    <a:pt x="1163" y="323"/>
                    <a:pt x="1390" y="377"/>
                  </a:cubicBezTo>
                  <a:cubicBezTo>
                    <a:pt x="1398" y="378"/>
                    <a:pt x="1407" y="379"/>
                    <a:pt x="1415" y="379"/>
                  </a:cubicBezTo>
                  <a:cubicBezTo>
                    <a:pt x="1478" y="379"/>
                    <a:pt x="1535" y="343"/>
                    <a:pt x="1509" y="311"/>
                  </a:cubicBezTo>
                  <a:cubicBezTo>
                    <a:pt x="1426" y="192"/>
                    <a:pt x="1187" y="25"/>
                    <a:pt x="442" y="1"/>
                  </a:cubicBezTo>
                  <a:cubicBezTo>
                    <a:pt x="433" y="1"/>
                    <a:pt x="425" y="1"/>
                    <a:pt x="4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7681454" y="1722329"/>
              <a:ext cx="133053" cy="32959"/>
            </a:xfrm>
            <a:custGeom>
              <a:avLst/>
              <a:gdLst/>
              <a:ahLst/>
              <a:cxnLst/>
              <a:rect l="l" t="t" r="r" b="b"/>
              <a:pathLst>
                <a:path w="1530" h="379" extrusionOk="0">
                  <a:moveTo>
                    <a:pt x="1120" y="1"/>
                  </a:moveTo>
                  <a:cubicBezTo>
                    <a:pt x="1111" y="1"/>
                    <a:pt x="1103" y="1"/>
                    <a:pt x="1094" y="1"/>
                  </a:cubicBezTo>
                  <a:cubicBezTo>
                    <a:pt x="349" y="25"/>
                    <a:pt x="99" y="192"/>
                    <a:pt x="27" y="311"/>
                  </a:cubicBezTo>
                  <a:cubicBezTo>
                    <a:pt x="1" y="343"/>
                    <a:pt x="53" y="379"/>
                    <a:pt x="119" y="379"/>
                  </a:cubicBezTo>
                  <a:cubicBezTo>
                    <a:pt x="128" y="379"/>
                    <a:pt x="137" y="378"/>
                    <a:pt x="146" y="377"/>
                  </a:cubicBezTo>
                  <a:cubicBezTo>
                    <a:pt x="367" y="323"/>
                    <a:pt x="802" y="240"/>
                    <a:pt x="1220" y="234"/>
                  </a:cubicBezTo>
                  <a:cubicBezTo>
                    <a:pt x="1518" y="234"/>
                    <a:pt x="1530" y="174"/>
                    <a:pt x="1470" y="115"/>
                  </a:cubicBezTo>
                  <a:cubicBezTo>
                    <a:pt x="1402" y="47"/>
                    <a:pt x="1261" y="1"/>
                    <a:pt x="1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7908774" y="1781029"/>
              <a:ext cx="51917" cy="76266"/>
            </a:xfrm>
            <a:custGeom>
              <a:avLst/>
              <a:gdLst/>
              <a:ahLst/>
              <a:cxnLst/>
              <a:rect l="l" t="t" r="r" b="b"/>
              <a:pathLst>
                <a:path w="597" h="877" extrusionOk="0">
                  <a:moveTo>
                    <a:pt x="299" y="0"/>
                  </a:moveTo>
                  <a:cubicBezTo>
                    <a:pt x="132" y="0"/>
                    <a:pt x="1" y="197"/>
                    <a:pt x="1" y="435"/>
                  </a:cubicBezTo>
                  <a:cubicBezTo>
                    <a:pt x="1" y="680"/>
                    <a:pt x="132" y="876"/>
                    <a:pt x="299" y="876"/>
                  </a:cubicBezTo>
                  <a:cubicBezTo>
                    <a:pt x="460" y="876"/>
                    <a:pt x="597" y="680"/>
                    <a:pt x="597" y="435"/>
                  </a:cubicBezTo>
                  <a:cubicBezTo>
                    <a:pt x="597" y="197"/>
                    <a:pt x="460" y="0"/>
                    <a:pt x="2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7940429" y="1770594"/>
              <a:ext cx="32176" cy="29132"/>
            </a:xfrm>
            <a:custGeom>
              <a:avLst/>
              <a:gdLst/>
              <a:ahLst/>
              <a:cxnLst/>
              <a:rect l="l" t="t" r="r" b="b"/>
              <a:pathLst>
                <a:path w="370" h="335" extrusionOk="0">
                  <a:moveTo>
                    <a:pt x="370" y="1"/>
                  </a:moveTo>
                  <a:cubicBezTo>
                    <a:pt x="322" y="144"/>
                    <a:pt x="0" y="215"/>
                    <a:pt x="0" y="215"/>
                  </a:cubicBezTo>
                  <a:lnTo>
                    <a:pt x="42" y="335"/>
                  </a:lnTo>
                  <a:cubicBezTo>
                    <a:pt x="352" y="335"/>
                    <a:pt x="370" y="1"/>
                    <a:pt x="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7946603" y="1791899"/>
              <a:ext cx="27567" cy="16088"/>
            </a:xfrm>
            <a:custGeom>
              <a:avLst/>
              <a:gdLst/>
              <a:ahLst/>
              <a:cxnLst/>
              <a:rect l="l" t="t" r="r" b="b"/>
              <a:pathLst>
                <a:path w="317" h="185" extrusionOk="0">
                  <a:moveTo>
                    <a:pt x="317" y="0"/>
                  </a:moveTo>
                  <a:lnTo>
                    <a:pt x="317" y="0"/>
                  </a:lnTo>
                  <a:cubicBezTo>
                    <a:pt x="265" y="71"/>
                    <a:pt x="98" y="78"/>
                    <a:pt x="30" y="78"/>
                  </a:cubicBezTo>
                  <a:cubicBezTo>
                    <a:pt x="12" y="78"/>
                    <a:pt x="1" y="78"/>
                    <a:pt x="1" y="78"/>
                  </a:cubicBezTo>
                  <a:lnTo>
                    <a:pt x="1" y="78"/>
                  </a:lnTo>
                  <a:lnTo>
                    <a:pt x="13" y="173"/>
                  </a:lnTo>
                  <a:cubicBezTo>
                    <a:pt x="39" y="181"/>
                    <a:pt x="63" y="185"/>
                    <a:pt x="85" y="185"/>
                  </a:cubicBezTo>
                  <a:cubicBezTo>
                    <a:pt x="248" y="185"/>
                    <a:pt x="317" y="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7735632" y="1781029"/>
              <a:ext cx="51917" cy="76266"/>
            </a:xfrm>
            <a:custGeom>
              <a:avLst/>
              <a:gdLst/>
              <a:ahLst/>
              <a:cxnLst/>
              <a:rect l="l" t="t" r="r" b="b"/>
              <a:pathLst>
                <a:path w="597" h="877" extrusionOk="0">
                  <a:moveTo>
                    <a:pt x="298" y="0"/>
                  </a:moveTo>
                  <a:cubicBezTo>
                    <a:pt x="132" y="0"/>
                    <a:pt x="0" y="197"/>
                    <a:pt x="0" y="435"/>
                  </a:cubicBezTo>
                  <a:cubicBezTo>
                    <a:pt x="0" y="680"/>
                    <a:pt x="132" y="876"/>
                    <a:pt x="298" y="876"/>
                  </a:cubicBezTo>
                  <a:cubicBezTo>
                    <a:pt x="459" y="876"/>
                    <a:pt x="597" y="680"/>
                    <a:pt x="597" y="435"/>
                  </a:cubicBezTo>
                  <a:cubicBezTo>
                    <a:pt x="597" y="197"/>
                    <a:pt x="459" y="0"/>
                    <a:pt x="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7723196" y="1770594"/>
              <a:ext cx="32698" cy="29132"/>
            </a:xfrm>
            <a:custGeom>
              <a:avLst/>
              <a:gdLst/>
              <a:ahLst/>
              <a:cxnLst/>
              <a:rect l="l" t="t" r="r" b="b"/>
              <a:pathLst>
                <a:path w="376" h="335" extrusionOk="0">
                  <a:moveTo>
                    <a:pt x="0" y="1"/>
                  </a:moveTo>
                  <a:cubicBezTo>
                    <a:pt x="0" y="1"/>
                    <a:pt x="24" y="335"/>
                    <a:pt x="328" y="335"/>
                  </a:cubicBezTo>
                  <a:lnTo>
                    <a:pt x="376" y="215"/>
                  </a:lnTo>
                  <a:cubicBezTo>
                    <a:pt x="376" y="215"/>
                    <a:pt x="54" y="144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7722153" y="1791899"/>
              <a:ext cx="27045" cy="16088"/>
            </a:xfrm>
            <a:custGeom>
              <a:avLst/>
              <a:gdLst/>
              <a:ahLst/>
              <a:cxnLst/>
              <a:rect l="l" t="t" r="r" b="b"/>
              <a:pathLst>
                <a:path w="311" h="185" extrusionOk="0">
                  <a:moveTo>
                    <a:pt x="0" y="0"/>
                  </a:moveTo>
                  <a:cubicBezTo>
                    <a:pt x="0" y="0"/>
                    <a:pt x="70" y="185"/>
                    <a:pt x="232" y="185"/>
                  </a:cubicBezTo>
                  <a:cubicBezTo>
                    <a:pt x="254" y="185"/>
                    <a:pt x="278" y="181"/>
                    <a:pt x="304" y="173"/>
                  </a:cubicBezTo>
                  <a:lnTo>
                    <a:pt x="310" y="78"/>
                  </a:lnTo>
                  <a:lnTo>
                    <a:pt x="310" y="78"/>
                  </a:lnTo>
                  <a:cubicBezTo>
                    <a:pt x="310" y="78"/>
                    <a:pt x="300" y="78"/>
                    <a:pt x="282" y="78"/>
                  </a:cubicBezTo>
                  <a:cubicBezTo>
                    <a:pt x="215" y="78"/>
                    <a:pt x="52" y="7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4"/>
          <p:cNvSpPr txBox="1">
            <a:spLocks noGrp="1"/>
          </p:cNvSpPr>
          <p:nvPr>
            <p:ph type="title"/>
          </p:nvPr>
        </p:nvSpPr>
        <p:spPr>
          <a:xfrm>
            <a:off x="63500" y="1714499"/>
            <a:ext cx="2876549" cy="26988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dirty="0">
                <a:solidFill>
                  <a:schemeClr val="tx1"/>
                </a:solidFill>
                <a:latin typeface="Jua"/>
                <a:ea typeface="Jua"/>
                <a:sym typeface="Jua"/>
              </a:rPr>
              <a:t>Example</a:t>
            </a:r>
            <a:br>
              <a:rPr lang="en" sz="2400" dirty="0">
                <a:solidFill>
                  <a:schemeClr val="tx1"/>
                </a:solidFill>
                <a:latin typeface="Jua"/>
                <a:ea typeface="Jua"/>
                <a:sym typeface="Jua"/>
              </a:rPr>
            </a:br>
            <a:r>
              <a:rPr lang="en" sz="2400" dirty="0">
                <a:solidFill>
                  <a:schemeClr val="tx1"/>
                </a:solidFill>
                <a:latin typeface="Jua"/>
                <a:ea typeface="Jua"/>
                <a:sym typeface="Jua"/>
              </a:rPr>
              <a:t>Voter Registration</a:t>
            </a:r>
            <a:br>
              <a:rPr lang="en" sz="2400" dirty="0">
                <a:solidFill>
                  <a:schemeClr val="tx1"/>
                </a:solidFill>
                <a:latin typeface="Jua"/>
                <a:ea typeface="Jua"/>
                <a:sym typeface="Jua"/>
              </a:rPr>
            </a:br>
            <a:r>
              <a:rPr lang="en" sz="2400" dirty="0">
                <a:solidFill>
                  <a:schemeClr val="tx1"/>
                </a:solidFill>
                <a:latin typeface="Jua"/>
                <a:ea typeface="Jua"/>
                <a:sym typeface="Jua"/>
              </a:rPr>
              <a:t>IC 3-7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359" name="Google Shape;359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43450" y="122481"/>
            <a:ext cx="1280540" cy="1453345"/>
            <a:chOff x="7143450" y="122481"/>
            <a:chExt cx="1280540" cy="1453345"/>
          </a:xfrm>
        </p:grpSpPr>
        <p:grpSp>
          <p:nvGrpSpPr>
            <p:cNvPr id="360" name="Google Shape;360;p34"/>
            <p:cNvGrpSpPr/>
            <p:nvPr/>
          </p:nvGrpSpPr>
          <p:grpSpPr>
            <a:xfrm>
              <a:off x="7662926" y="122481"/>
              <a:ext cx="761064" cy="825066"/>
              <a:chOff x="7511392" y="307000"/>
              <a:chExt cx="863570" cy="936192"/>
            </a:xfrm>
          </p:grpSpPr>
          <p:sp>
            <p:nvSpPr>
              <p:cNvPr id="361" name="Google Shape;361;p34"/>
              <p:cNvSpPr/>
              <p:nvPr/>
            </p:nvSpPr>
            <p:spPr>
              <a:xfrm>
                <a:off x="7927457" y="838406"/>
                <a:ext cx="447505" cy="404786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5022" extrusionOk="0">
                    <a:moveTo>
                      <a:pt x="2386" y="1"/>
                    </a:moveTo>
                    <a:cubicBezTo>
                      <a:pt x="2386" y="7"/>
                      <a:pt x="1" y="2159"/>
                      <a:pt x="1342" y="4353"/>
                    </a:cubicBezTo>
                    <a:cubicBezTo>
                      <a:pt x="1342" y="4353"/>
                      <a:pt x="2052" y="5021"/>
                      <a:pt x="3210" y="5021"/>
                    </a:cubicBezTo>
                    <a:cubicBezTo>
                      <a:pt x="3863" y="5021"/>
                      <a:pt x="4659" y="4809"/>
                      <a:pt x="5551" y="4144"/>
                    </a:cubicBezTo>
                    <a:cubicBezTo>
                      <a:pt x="5551" y="4144"/>
                      <a:pt x="3280" y="3125"/>
                      <a:pt x="23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4"/>
              <p:cNvSpPr/>
              <p:nvPr/>
            </p:nvSpPr>
            <p:spPr>
              <a:xfrm>
                <a:off x="7511392" y="307000"/>
                <a:ext cx="787164" cy="882356"/>
              </a:xfrm>
              <a:custGeom>
                <a:avLst/>
                <a:gdLst/>
                <a:ahLst/>
                <a:cxnLst/>
                <a:rect l="l" t="t" r="r" b="b"/>
                <a:pathLst>
                  <a:path w="9766" h="10947" extrusionOk="0">
                    <a:moveTo>
                      <a:pt x="7989" y="0"/>
                    </a:moveTo>
                    <a:cubicBezTo>
                      <a:pt x="7989" y="0"/>
                      <a:pt x="0" y="3476"/>
                      <a:pt x="6504" y="10946"/>
                    </a:cubicBezTo>
                    <a:cubicBezTo>
                      <a:pt x="6504" y="10946"/>
                      <a:pt x="5473" y="8436"/>
                      <a:pt x="9766" y="6141"/>
                    </a:cubicBezTo>
                    <a:cubicBezTo>
                      <a:pt x="9766" y="6141"/>
                      <a:pt x="7917" y="2880"/>
                      <a:pt x="7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" name="Google Shape;363;p34"/>
            <p:cNvGrpSpPr/>
            <p:nvPr/>
          </p:nvGrpSpPr>
          <p:grpSpPr>
            <a:xfrm>
              <a:off x="7143450" y="750750"/>
              <a:ext cx="822267" cy="825076"/>
              <a:chOff x="7143450" y="750750"/>
              <a:chExt cx="822267" cy="825076"/>
            </a:xfrm>
          </p:grpSpPr>
          <p:sp>
            <p:nvSpPr>
              <p:cNvPr id="364" name="Google Shape;364;p34"/>
              <p:cNvSpPr/>
              <p:nvPr/>
            </p:nvSpPr>
            <p:spPr>
              <a:xfrm>
                <a:off x="7143450" y="1168291"/>
                <a:ext cx="414826" cy="407534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359" extrusionOk="0">
                    <a:moveTo>
                      <a:pt x="1" y="0"/>
                    </a:moveTo>
                    <a:lnTo>
                      <a:pt x="1068" y="4358"/>
                    </a:lnTo>
                    <a:lnTo>
                      <a:pt x="4437" y="134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4"/>
              <p:cNvSpPr/>
              <p:nvPr/>
            </p:nvSpPr>
            <p:spPr>
              <a:xfrm>
                <a:off x="7555940" y="991028"/>
                <a:ext cx="409778" cy="408656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4371" extrusionOk="0">
                    <a:moveTo>
                      <a:pt x="3316" y="0"/>
                    </a:moveTo>
                    <a:lnTo>
                      <a:pt x="1" y="3238"/>
                    </a:lnTo>
                    <a:lnTo>
                      <a:pt x="4383" y="4370"/>
                    </a:lnTo>
                    <a:lnTo>
                      <a:pt x="33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4"/>
              <p:cNvSpPr/>
              <p:nvPr/>
            </p:nvSpPr>
            <p:spPr>
              <a:xfrm>
                <a:off x="7243300" y="1293665"/>
                <a:ext cx="722417" cy="282160"/>
              </a:xfrm>
              <a:custGeom>
                <a:avLst/>
                <a:gdLst/>
                <a:ahLst/>
                <a:cxnLst/>
                <a:rect l="l" t="t" r="r" b="b"/>
                <a:pathLst>
                  <a:path w="7727" h="3018" extrusionOk="0">
                    <a:moveTo>
                      <a:pt x="3345" y="1"/>
                    </a:moveTo>
                    <a:lnTo>
                      <a:pt x="0" y="3017"/>
                    </a:lnTo>
                    <a:lnTo>
                      <a:pt x="7727" y="1133"/>
                    </a:lnTo>
                    <a:lnTo>
                      <a:pt x="334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4"/>
              <p:cNvSpPr/>
              <p:nvPr/>
            </p:nvSpPr>
            <p:spPr>
              <a:xfrm>
                <a:off x="7143450" y="765802"/>
                <a:ext cx="722510" cy="527952"/>
              </a:xfrm>
              <a:custGeom>
                <a:avLst/>
                <a:gdLst/>
                <a:ahLst/>
                <a:cxnLst/>
                <a:rect l="l" t="t" r="r" b="b"/>
                <a:pathLst>
                  <a:path w="7728" h="5647" extrusionOk="0">
                    <a:moveTo>
                      <a:pt x="3035" y="1"/>
                    </a:moveTo>
                    <a:lnTo>
                      <a:pt x="1" y="4305"/>
                    </a:lnTo>
                    <a:lnTo>
                      <a:pt x="4413" y="5647"/>
                    </a:lnTo>
                    <a:lnTo>
                      <a:pt x="7728" y="2409"/>
                    </a:lnTo>
                    <a:lnTo>
                      <a:pt x="30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4"/>
              <p:cNvSpPr/>
              <p:nvPr/>
            </p:nvSpPr>
            <p:spPr>
              <a:xfrm>
                <a:off x="7162429" y="750750"/>
                <a:ext cx="635562" cy="541883"/>
              </a:xfrm>
              <a:custGeom>
                <a:avLst/>
                <a:gdLst/>
                <a:ahLst/>
                <a:cxnLst/>
                <a:rect l="l" t="t" r="r" b="b"/>
                <a:pathLst>
                  <a:path w="6798" h="5796" extrusionOk="0">
                    <a:moveTo>
                      <a:pt x="5998" y="1"/>
                    </a:moveTo>
                    <a:lnTo>
                      <a:pt x="1" y="1467"/>
                    </a:lnTo>
                    <a:lnTo>
                      <a:pt x="805" y="4770"/>
                    </a:lnTo>
                    <a:lnTo>
                      <a:pt x="4216" y="5796"/>
                    </a:lnTo>
                    <a:lnTo>
                      <a:pt x="6797" y="3280"/>
                    </a:lnTo>
                    <a:lnTo>
                      <a:pt x="599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4"/>
              <p:cNvSpPr/>
              <p:nvPr/>
            </p:nvSpPr>
            <p:spPr>
              <a:xfrm>
                <a:off x="7210391" y="857052"/>
                <a:ext cx="515144" cy="131450"/>
              </a:xfrm>
              <a:custGeom>
                <a:avLst/>
                <a:gdLst/>
                <a:ahLst/>
                <a:cxnLst/>
                <a:rect l="l" t="t" r="r" b="b"/>
                <a:pathLst>
                  <a:path w="5510" h="1406" extrusionOk="0">
                    <a:moveTo>
                      <a:pt x="5461" y="1"/>
                    </a:moveTo>
                    <a:cubicBezTo>
                      <a:pt x="5458" y="1"/>
                      <a:pt x="5454" y="1"/>
                      <a:pt x="5449" y="2"/>
                    </a:cubicBezTo>
                    <a:lnTo>
                      <a:pt x="36" y="1320"/>
                    </a:lnTo>
                    <a:cubicBezTo>
                      <a:pt x="12" y="1332"/>
                      <a:pt x="0" y="1350"/>
                      <a:pt x="6" y="1374"/>
                    </a:cubicBezTo>
                    <a:cubicBezTo>
                      <a:pt x="16" y="1393"/>
                      <a:pt x="30" y="1405"/>
                      <a:pt x="48" y="1405"/>
                    </a:cubicBezTo>
                    <a:cubicBezTo>
                      <a:pt x="52" y="1405"/>
                      <a:pt x="56" y="1405"/>
                      <a:pt x="60" y="1404"/>
                    </a:cubicBezTo>
                    <a:lnTo>
                      <a:pt x="5473" y="86"/>
                    </a:lnTo>
                    <a:cubicBezTo>
                      <a:pt x="5491" y="80"/>
                      <a:pt x="5509" y="56"/>
                      <a:pt x="5503" y="32"/>
                    </a:cubicBezTo>
                    <a:cubicBezTo>
                      <a:pt x="5493" y="13"/>
                      <a:pt x="5479" y="1"/>
                      <a:pt x="54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4"/>
              <p:cNvSpPr/>
              <p:nvPr/>
            </p:nvSpPr>
            <p:spPr>
              <a:xfrm>
                <a:off x="7201415" y="820309"/>
                <a:ext cx="515144" cy="131357"/>
              </a:xfrm>
              <a:custGeom>
                <a:avLst/>
                <a:gdLst/>
                <a:ahLst/>
                <a:cxnLst/>
                <a:rect l="l" t="t" r="r" b="b"/>
                <a:pathLst>
                  <a:path w="5510" h="1405" extrusionOk="0">
                    <a:moveTo>
                      <a:pt x="5460" y="0"/>
                    </a:moveTo>
                    <a:cubicBezTo>
                      <a:pt x="5456" y="0"/>
                      <a:pt x="5453" y="1"/>
                      <a:pt x="5450" y="2"/>
                    </a:cubicBezTo>
                    <a:lnTo>
                      <a:pt x="37" y="1320"/>
                    </a:lnTo>
                    <a:cubicBezTo>
                      <a:pt x="13" y="1326"/>
                      <a:pt x="1" y="1349"/>
                      <a:pt x="7" y="1373"/>
                    </a:cubicBezTo>
                    <a:cubicBezTo>
                      <a:pt x="12" y="1393"/>
                      <a:pt x="29" y="1405"/>
                      <a:pt x="48" y="1405"/>
                    </a:cubicBezTo>
                    <a:cubicBezTo>
                      <a:pt x="52" y="1405"/>
                      <a:pt x="56" y="1404"/>
                      <a:pt x="61" y="1403"/>
                    </a:cubicBezTo>
                    <a:lnTo>
                      <a:pt x="5468" y="85"/>
                    </a:lnTo>
                    <a:cubicBezTo>
                      <a:pt x="5492" y="74"/>
                      <a:pt x="5510" y="56"/>
                      <a:pt x="5498" y="32"/>
                    </a:cubicBezTo>
                    <a:cubicBezTo>
                      <a:pt x="5493" y="12"/>
                      <a:pt x="5476" y="0"/>
                      <a:pt x="54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4"/>
              <p:cNvSpPr/>
              <p:nvPr/>
            </p:nvSpPr>
            <p:spPr>
              <a:xfrm>
                <a:off x="7228809" y="931753"/>
                <a:ext cx="514489" cy="131357"/>
              </a:xfrm>
              <a:custGeom>
                <a:avLst/>
                <a:gdLst/>
                <a:ahLst/>
                <a:cxnLst/>
                <a:rect l="l" t="t" r="r" b="b"/>
                <a:pathLst>
                  <a:path w="5503" h="1405" extrusionOk="0">
                    <a:moveTo>
                      <a:pt x="5455" y="1"/>
                    </a:moveTo>
                    <a:cubicBezTo>
                      <a:pt x="5451" y="1"/>
                      <a:pt x="5447" y="1"/>
                      <a:pt x="5443" y="2"/>
                    </a:cubicBezTo>
                    <a:lnTo>
                      <a:pt x="36" y="1320"/>
                    </a:lnTo>
                    <a:cubicBezTo>
                      <a:pt x="12" y="1326"/>
                      <a:pt x="0" y="1350"/>
                      <a:pt x="6" y="1374"/>
                    </a:cubicBezTo>
                    <a:cubicBezTo>
                      <a:pt x="11" y="1393"/>
                      <a:pt x="28" y="1405"/>
                      <a:pt x="47" y="1405"/>
                    </a:cubicBezTo>
                    <a:cubicBezTo>
                      <a:pt x="51" y="1405"/>
                      <a:pt x="56" y="1404"/>
                      <a:pt x="60" y="1403"/>
                    </a:cubicBezTo>
                    <a:lnTo>
                      <a:pt x="5467" y="86"/>
                    </a:lnTo>
                    <a:cubicBezTo>
                      <a:pt x="5491" y="74"/>
                      <a:pt x="5503" y="56"/>
                      <a:pt x="5497" y="32"/>
                    </a:cubicBezTo>
                    <a:cubicBezTo>
                      <a:pt x="5492" y="12"/>
                      <a:pt x="5475" y="1"/>
                      <a:pt x="54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4"/>
              <p:cNvSpPr/>
              <p:nvPr/>
            </p:nvSpPr>
            <p:spPr>
              <a:xfrm>
                <a:off x="7219273" y="893888"/>
                <a:ext cx="515144" cy="131544"/>
              </a:xfrm>
              <a:custGeom>
                <a:avLst/>
                <a:gdLst/>
                <a:ahLst/>
                <a:cxnLst/>
                <a:rect l="l" t="t" r="r" b="b"/>
                <a:pathLst>
                  <a:path w="5510" h="1407" extrusionOk="0">
                    <a:moveTo>
                      <a:pt x="5459" y="1"/>
                    </a:moveTo>
                    <a:cubicBezTo>
                      <a:pt x="5456" y="1"/>
                      <a:pt x="5453" y="1"/>
                      <a:pt x="5450" y="2"/>
                    </a:cubicBezTo>
                    <a:lnTo>
                      <a:pt x="42" y="1325"/>
                    </a:lnTo>
                    <a:cubicBezTo>
                      <a:pt x="19" y="1331"/>
                      <a:pt x="1" y="1355"/>
                      <a:pt x="13" y="1373"/>
                    </a:cubicBezTo>
                    <a:cubicBezTo>
                      <a:pt x="17" y="1392"/>
                      <a:pt x="33" y="1407"/>
                      <a:pt x="48" y="1407"/>
                    </a:cubicBezTo>
                    <a:cubicBezTo>
                      <a:pt x="52" y="1407"/>
                      <a:pt x="56" y="1406"/>
                      <a:pt x="60" y="1403"/>
                    </a:cubicBezTo>
                    <a:lnTo>
                      <a:pt x="5474" y="85"/>
                    </a:lnTo>
                    <a:cubicBezTo>
                      <a:pt x="5498" y="85"/>
                      <a:pt x="5510" y="62"/>
                      <a:pt x="5504" y="32"/>
                    </a:cubicBezTo>
                    <a:cubicBezTo>
                      <a:pt x="5498" y="16"/>
                      <a:pt x="5480" y="1"/>
                      <a:pt x="54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4"/>
              <p:cNvSpPr/>
              <p:nvPr/>
            </p:nvSpPr>
            <p:spPr>
              <a:xfrm>
                <a:off x="7246572" y="1005426"/>
                <a:ext cx="515144" cy="131544"/>
              </a:xfrm>
              <a:custGeom>
                <a:avLst/>
                <a:gdLst/>
                <a:ahLst/>
                <a:cxnLst/>
                <a:rect l="l" t="t" r="r" b="b"/>
                <a:pathLst>
                  <a:path w="5510" h="1407" extrusionOk="0">
                    <a:moveTo>
                      <a:pt x="5459" y="0"/>
                    </a:moveTo>
                    <a:cubicBezTo>
                      <a:pt x="5456" y="0"/>
                      <a:pt x="5453" y="1"/>
                      <a:pt x="5450" y="1"/>
                    </a:cubicBezTo>
                    <a:lnTo>
                      <a:pt x="37" y="1325"/>
                    </a:lnTo>
                    <a:cubicBezTo>
                      <a:pt x="13" y="1331"/>
                      <a:pt x="1" y="1355"/>
                      <a:pt x="7" y="1373"/>
                    </a:cubicBezTo>
                    <a:cubicBezTo>
                      <a:pt x="16" y="1391"/>
                      <a:pt x="29" y="1406"/>
                      <a:pt x="46" y="1406"/>
                    </a:cubicBezTo>
                    <a:cubicBezTo>
                      <a:pt x="50" y="1406"/>
                      <a:pt x="55" y="1405"/>
                      <a:pt x="60" y="1402"/>
                    </a:cubicBezTo>
                    <a:lnTo>
                      <a:pt x="5474" y="85"/>
                    </a:lnTo>
                    <a:cubicBezTo>
                      <a:pt x="5492" y="79"/>
                      <a:pt x="5510" y="55"/>
                      <a:pt x="5504" y="31"/>
                    </a:cubicBezTo>
                    <a:cubicBezTo>
                      <a:pt x="5493" y="16"/>
                      <a:pt x="5479" y="0"/>
                      <a:pt x="5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4"/>
              <p:cNvSpPr/>
              <p:nvPr/>
            </p:nvSpPr>
            <p:spPr>
              <a:xfrm>
                <a:off x="7237691" y="968589"/>
                <a:ext cx="515144" cy="131357"/>
              </a:xfrm>
              <a:custGeom>
                <a:avLst/>
                <a:gdLst/>
                <a:ahLst/>
                <a:cxnLst/>
                <a:rect l="l" t="t" r="r" b="b"/>
                <a:pathLst>
                  <a:path w="5510" h="1405" extrusionOk="0">
                    <a:moveTo>
                      <a:pt x="5459" y="0"/>
                    </a:moveTo>
                    <a:cubicBezTo>
                      <a:pt x="5456" y="0"/>
                      <a:pt x="5453" y="1"/>
                      <a:pt x="5450" y="2"/>
                    </a:cubicBezTo>
                    <a:lnTo>
                      <a:pt x="36" y="1319"/>
                    </a:lnTo>
                    <a:cubicBezTo>
                      <a:pt x="12" y="1331"/>
                      <a:pt x="0" y="1349"/>
                      <a:pt x="6" y="1373"/>
                    </a:cubicBezTo>
                    <a:cubicBezTo>
                      <a:pt x="11" y="1393"/>
                      <a:pt x="29" y="1404"/>
                      <a:pt x="48" y="1404"/>
                    </a:cubicBezTo>
                    <a:cubicBezTo>
                      <a:pt x="52" y="1404"/>
                      <a:pt x="56" y="1404"/>
                      <a:pt x="60" y="1403"/>
                    </a:cubicBezTo>
                    <a:lnTo>
                      <a:pt x="5468" y="85"/>
                    </a:lnTo>
                    <a:cubicBezTo>
                      <a:pt x="5491" y="79"/>
                      <a:pt x="5509" y="55"/>
                      <a:pt x="5497" y="32"/>
                    </a:cubicBezTo>
                    <a:cubicBezTo>
                      <a:pt x="5492" y="12"/>
                      <a:pt x="5475" y="0"/>
                      <a:pt x="5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4"/>
              <p:cNvSpPr/>
              <p:nvPr/>
            </p:nvSpPr>
            <p:spPr>
              <a:xfrm>
                <a:off x="7255548" y="1042449"/>
                <a:ext cx="515144" cy="131544"/>
              </a:xfrm>
              <a:custGeom>
                <a:avLst/>
                <a:gdLst/>
                <a:ahLst/>
                <a:cxnLst/>
                <a:rect l="l" t="t" r="r" b="b"/>
                <a:pathLst>
                  <a:path w="5510" h="1407" extrusionOk="0">
                    <a:moveTo>
                      <a:pt x="5465" y="1"/>
                    </a:moveTo>
                    <a:cubicBezTo>
                      <a:pt x="5460" y="1"/>
                      <a:pt x="5455" y="2"/>
                      <a:pt x="5449" y="5"/>
                    </a:cubicBezTo>
                    <a:lnTo>
                      <a:pt x="42" y="1322"/>
                    </a:lnTo>
                    <a:cubicBezTo>
                      <a:pt x="18" y="1328"/>
                      <a:pt x="0" y="1352"/>
                      <a:pt x="12" y="1376"/>
                    </a:cubicBezTo>
                    <a:cubicBezTo>
                      <a:pt x="17" y="1392"/>
                      <a:pt x="36" y="1407"/>
                      <a:pt x="52" y="1407"/>
                    </a:cubicBezTo>
                    <a:cubicBezTo>
                      <a:pt x="55" y="1407"/>
                      <a:pt x="57" y="1407"/>
                      <a:pt x="60" y="1406"/>
                    </a:cubicBezTo>
                    <a:lnTo>
                      <a:pt x="5473" y="82"/>
                    </a:lnTo>
                    <a:cubicBezTo>
                      <a:pt x="5497" y="82"/>
                      <a:pt x="5509" y="52"/>
                      <a:pt x="5503" y="35"/>
                    </a:cubicBezTo>
                    <a:cubicBezTo>
                      <a:pt x="5498" y="16"/>
                      <a:pt x="5483" y="1"/>
                      <a:pt x="54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4"/>
              <p:cNvSpPr/>
              <p:nvPr/>
            </p:nvSpPr>
            <p:spPr>
              <a:xfrm>
                <a:off x="7556501" y="1292543"/>
                <a:ext cx="409217" cy="107142"/>
              </a:xfrm>
              <a:custGeom>
                <a:avLst/>
                <a:gdLst/>
                <a:ahLst/>
                <a:cxnLst/>
                <a:rect l="l" t="t" r="r" b="b"/>
                <a:pathLst>
                  <a:path w="4377" h="1146" extrusionOk="0">
                    <a:moveTo>
                      <a:pt x="1" y="1"/>
                    </a:moveTo>
                    <a:lnTo>
                      <a:pt x="4377" y="1145"/>
                    </a:lnTo>
                    <a:lnTo>
                      <a:pt x="4335" y="94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4"/>
              <p:cNvSpPr/>
              <p:nvPr/>
            </p:nvSpPr>
            <p:spPr>
              <a:xfrm>
                <a:off x="7238813" y="1292543"/>
                <a:ext cx="317781" cy="283282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3030" extrusionOk="0">
                    <a:moveTo>
                      <a:pt x="3399" y="1"/>
                    </a:moveTo>
                    <a:lnTo>
                      <a:pt x="0" y="2845"/>
                    </a:lnTo>
                    <a:lnTo>
                      <a:pt x="48" y="3029"/>
                    </a:lnTo>
                    <a:lnTo>
                      <a:pt x="33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D94B2D0-150E-3969-2C97-578CA6F8F805}"/>
              </a:ext>
            </a:extLst>
          </p:cNvPr>
          <p:cNvSpPr txBox="1"/>
          <p:nvPr/>
        </p:nvSpPr>
        <p:spPr>
          <a:xfrm>
            <a:off x="2512352" y="1509258"/>
            <a:ext cx="649019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DM Sans" pitchFamily="2" charset="0"/>
                <a:cs typeface="Times New Roman" panose="02020603050405020304" pitchFamily="18" charset="0"/>
              </a:rPr>
              <a:t> </a:t>
            </a:r>
            <a:r>
              <a:rPr lang="en-US" altLang="en-US" dirty="0">
                <a:solidFill>
                  <a:schemeClr val="tx2"/>
                </a:solidFill>
                <a:latin typeface="DM Sans" pitchFamily="2" charset="0"/>
                <a:cs typeface="Times New Roman" panose="02020603050405020304" pitchFamily="18" charset="0"/>
              </a:rPr>
              <a:t>      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1.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</a:rPr>
              <a:t> REPEALED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</a:rPr>
              <a:t>           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2.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</a:rPr>
              <a:t> REPEALED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</a:rPr>
              <a:t>           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3.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</a:rPr>
              <a:t> CONGRESSIONAL APPORTIONMENT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</a:rPr>
              <a:t>           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4.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</a:rPr>
              <a:t> REPEALED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</a:rPr>
              <a:t>           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5.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</a:rPr>
              <a:t> GENERAL PROVISIONS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</a:rPr>
              <a:t>           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6.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</a:rPr>
              <a:t> POLITICAL PARTY AND ELECTION OFFICERS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</a:rPr>
              <a:t>      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</a:rPr>
              <a:t>    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7.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</a:rPr>
              <a:t> VOTER REGISTRATION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</a:rPr>
              <a:t>           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8.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</a:rPr>
              <a:t> CANDIDATES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</a:rPr>
              <a:t>           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9.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</a:rPr>
              <a:t> CAMPAIGNS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</a:rPr>
              <a:t>           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10.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</a:rPr>
              <a:t> PROVISIONS GOVERNING CERTAIN TYPES OF ELECTIONS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</a:rPr>
              <a:t>           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11.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</a:rPr>
              <a:t> VOTING METHODS, SUPPLIES, AND EQUIPMENT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</a:rPr>
              <a:t>           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11.5.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</a:rPr>
              <a:t> COUNTING ABSENTEE BALLOTS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</a:rPr>
              <a:t>           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11.7.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</a:rPr>
              <a:t> PROVISIONAL VOTING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</a:rPr>
              <a:t>           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12.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</a:rPr>
              <a:t> ASCERTAINING RESULTS OF ELECTIONS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</a:rPr>
              <a:t>           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13.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</a:rPr>
              <a:t> VACANCIES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</a:rPr>
              <a:t>           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14.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M Sans" pitchFamily="2" charset="0"/>
                <a:ea typeface="Jua" panose="020B0604020202020204" charset="-127"/>
                <a:cs typeface="Times New Roman" panose="02020603050405020304" pitchFamily="18" charset="0"/>
              </a:rPr>
              <a:t> OFFENSES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M Sans" pitchFamily="2" charset="0"/>
              <a:ea typeface="Jua" panose="020B0604020202020204" charset="-127"/>
            </a:endParaRPr>
          </a:p>
        </p:txBody>
      </p:sp>
      <p:sp>
        <p:nvSpPr>
          <p:cNvPr id="3" name="Google Shape;615;p39">
            <a:extLst>
              <a:ext uri="{FF2B5EF4-FFF2-40B4-BE49-F238E27FC236}">
                <a16:creationId xmlns:a16="http://schemas.microsoft.com/office/drawing/2014/main" id="{1E48558C-80BA-7005-841F-DE2BBCFEDFE6}"/>
              </a:ext>
            </a:extLst>
          </p:cNvPr>
          <p:cNvSpPr txBox="1">
            <a:spLocks/>
          </p:cNvSpPr>
          <p:nvPr/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40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erif Hebrew"/>
              <a:buNone/>
              <a:defRPr sz="3000" b="0" i="0" u="none" strike="noStrike" cap="none">
                <a:solidFill>
                  <a:schemeClr val="dk1"/>
                </a:solidFill>
                <a:latin typeface="Noto Serif Hebrew"/>
                <a:ea typeface="Noto Serif Hebrew"/>
                <a:cs typeface="Noto Serif Hebrew"/>
                <a:sym typeface="Noto Serif Hebre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erif Hebrew"/>
              <a:buNone/>
              <a:defRPr sz="3000" b="0" i="0" u="none" strike="noStrike" cap="none">
                <a:solidFill>
                  <a:schemeClr val="dk1"/>
                </a:solidFill>
                <a:latin typeface="Noto Serif Hebrew"/>
                <a:ea typeface="Noto Serif Hebrew"/>
                <a:cs typeface="Noto Serif Hebrew"/>
                <a:sym typeface="Noto Serif Hebre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erif Hebrew"/>
              <a:buNone/>
              <a:defRPr sz="3000" b="0" i="0" u="none" strike="noStrike" cap="none">
                <a:solidFill>
                  <a:schemeClr val="dk1"/>
                </a:solidFill>
                <a:latin typeface="Noto Serif Hebrew"/>
                <a:ea typeface="Noto Serif Hebrew"/>
                <a:cs typeface="Noto Serif Hebrew"/>
                <a:sym typeface="Noto Serif Hebre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erif Hebrew"/>
              <a:buNone/>
              <a:defRPr sz="3000" b="0" i="0" u="none" strike="noStrike" cap="none">
                <a:solidFill>
                  <a:schemeClr val="dk1"/>
                </a:solidFill>
                <a:latin typeface="Noto Serif Hebrew"/>
                <a:ea typeface="Noto Serif Hebrew"/>
                <a:cs typeface="Noto Serif Hebrew"/>
                <a:sym typeface="Noto Serif Hebre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erif Hebrew"/>
              <a:buNone/>
              <a:defRPr sz="3000" b="0" i="0" u="none" strike="noStrike" cap="none">
                <a:solidFill>
                  <a:schemeClr val="dk1"/>
                </a:solidFill>
                <a:latin typeface="Noto Serif Hebrew"/>
                <a:ea typeface="Noto Serif Hebrew"/>
                <a:cs typeface="Noto Serif Hebrew"/>
                <a:sym typeface="Noto Serif Hebre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erif Hebrew"/>
              <a:buNone/>
              <a:defRPr sz="3000" b="0" i="0" u="none" strike="noStrike" cap="none">
                <a:solidFill>
                  <a:schemeClr val="dk1"/>
                </a:solidFill>
                <a:latin typeface="Noto Serif Hebrew"/>
                <a:ea typeface="Noto Serif Hebrew"/>
                <a:cs typeface="Noto Serif Hebrew"/>
                <a:sym typeface="Noto Serif Hebre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erif Hebrew"/>
              <a:buNone/>
              <a:defRPr sz="3000" b="0" i="0" u="none" strike="noStrike" cap="none">
                <a:solidFill>
                  <a:schemeClr val="dk1"/>
                </a:solidFill>
                <a:latin typeface="Noto Serif Hebrew"/>
                <a:ea typeface="Noto Serif Hebrew"/>
                <a:cs typeface="Noto Serif Hebrew"/>
                <a:sym typeface="Noto Serif Hebre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erif Hebrew"/>
              <a:buNone/>
              <a:defRPr sz="3000" b="0" i="0" u="none" strike="noStrike" cap="none">
                <a:solidFill>
                  <a:schemeClr val="dk1"/>
                </a:solidFill>
                <a:latin typeface="Noto Serif Hebrew"/>
                <a:ea typeface="Noto Serif Hebrew"/>
                <a:cs typeface="Noto Serif Hebrew"/>
                <a:sym typeface="Noto Serif Hebrew"/>
              </a:defRPr>
            </a:lvl9pPr>
          </a:lstStyle>
          <a:p>
            <a:r>
              <a:rPr lang="en-US" dirty="0"/>
              <a:t>Step 2   Find the Article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5"/>
          <p:cNvSpPr txBox="1">
            <a:spLocks noGrp="1"/>
          </p:cNvSpPr>
          <p:nvPr>
            <p:ph type="title" idx="15"/>
          </p:nvPr>
        </p:nvSpPr>
        <p:spPr>
          <a:xfrm>
            <a:off x="145284" y="304801"/>
            <a:ext cx="3457764" cy="16406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000" dirty="0"/>
            </a:br>
            <a:r>
              <a:rPr lang="en" sz="2000" dirty="0"/>
              <a:t> </a:t>
            </a:r>
            <a:br>
              <a:rPr lang="en" sz="2000" dirty="0"/>
            </a:br>
            <a:r>
              <a:rPr lang="en" sz="2000" dirty="0"/>
              <a:t>Example, what’s t</a:t>
            </a:r>
            <a:r>
              <a:rPr lang="en-US" sz="2000" dirty="0"/>
              <a:t>he</a:t>
            </a:r>
            <a:r>
              <a:rPr lang="en" sz="2000" dirty="0"/>
              <a:t> law on registering at t</a:t>
            </a:r>
            <a:r>
              <a:rPr lang="en-US" sz="2000" dirty="0"/>
              <a:t>he</a:t>
            </a:r>
            <a:r>
              <a:rPr lang="en" sz="2000" dirty="0"/>
              <a:t> BMV?</a:t>
            </a:r>
            <a:br>
              <a:rPr lang="en" sz="2000" dirty="0"/>
            </a:br>
            <a:br>
              <a:rPr lang="en" sz="2000" dirty="0"/>
            </a:br>
            <a:r>
              <a:rPr lang="en" sz="2000" dirty="0"/>
              <a:t>Go to Chapter 14 </a:t>
            </a:r>
            <a:br>
              <a:rPr lang="en" sz="2000" dirty="0"/>
            </a:br>
            <a:br>
              <a:rPr lang="en" sz="2000" dirty="0"/>
            </a:br>
            <a:r>
              <a:rPr lang="en" sz="1400" dirty="0"/>
              <a:t>In article 7, chapters 1-9 have been repealed. </a:t>
            </a:r>
            <a:endParaRPr sz="1400" dirty="0"/>
          </a:p>
        </p:txBody>
      </p:sp>
      <p:grpSp>
        <p:nvGrpSpPr>
          <p:cNvPr id="399" name="Google Shape;399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98948" y="2951781"/>
            <a:ext cx="8546103" cy="2191719"/>
            <a:chOff x="195875" y="2522480"/>
            <a:chExt cx="8546103" cy="2191719"/>
          </a:xfrm>
        </p:grpSpPr>
        <p:grpSp>
          <p:nvGrpSpPr>
            <p:cNvPr id="400" name="Google Shape;400;p35"/>
            <p:cNvGrpSpPr/>
            <p:nvPr/>
          </p:nvGrpSpPr>
          <p:grpSpPr>
            <a:xfrm flipH="1">
              <a:off x="195875" y="3219050"/>
              <a:ext cx="2849877" cy="1495149"/>
              <a:chOff x="195875" y="3219050"/>
              <a:chExt cx="2849877" cy="1495149"/>
            </a:xfrm>
          </p:grpSpPr>
          <p:sp>
            <p:nvSpPr>
              <p:cNvPr id="401" name="Google Shape;401;p35"/>
              <p:cNvSpPr/>
              <p:nvPr/>
            </p:nvSpPr>
            <p:spPr>
              <a:xfrm>
                <a:off x="195875" y="4594800"/>
                <a:ext cx="1790426" cy="119399"/>
              </a:xfrm>
              <a:custGeom>
                <a:avLst/>
                <a:gdLst/>
                <a:ahLst/>
                <a:cxnLst/>
                <a:rect l="l" t="t" r="r" b="b"/>
                <a:pathLst>
                  <a:path w="20975" h="1504" extrusionOk="0">
                    <a:moveTo>
                      <a:pt x="10487" y="1"/>
                    </a:moveTo>
                    <a:cubicBezTo>
                      <a:pt x="4698" y="1"/>
                      <a:pt x="0" y="335"/>
                      <a:pt x="0" y="752"/>
                    </a:cubicBezTo>
                    <a:cubicBezTo>
                      <a:pt x="0" y="1169"/>
                      <a:pt x="4698" y="1503"/>
                      <a:pt x="10487" y="1503"/>
                    </a:cubicBezTo>
                    <a:cubicBezTo>
                      <a:pt x="16276" y="1503"/>
                      <a:pt x="20974" y="1169"/>
                      <a:pt x="20974" y="752"/>
                    </a:cubicBezTo>
                    <a:cubicBezTo>
                      <a:pt x="20974" y="335"/>
                      <a:pt x="16276" y="1"/>
                      <a:pt x="10487" y="1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5"/>
              <p:cNvSpPr/>
              <p:nvPr/>
            </p:nvSpPr>
            <p:spPr>
              <a:xfrm>
                <a:off x="712383" y="3546816"/>
                <a:ext cx="2333369" cy="808590"/>
              </a:xfrm>
              <a:custGeom>
                <a:avLst/>
                <a:gdLst/>
                <a:ahLst/>
                <a:cxnLst/>
                <a:rect l="l" t="t" r="r" b="b"/>
                <a:pathLst>
                  <a:path w="29394" h="10186" extrusionOk="0">
                    <a:moveTo>
                      <a:pt x="783" y="1"/>
                    </a:moveTo>
                    <a:cubicBezTo>
                      <a:pt x="456" y="1"/>
                      <a:pt x="158" y="210"/>
                      <a:pt x="60" y="528"/>
                    </a:cubicBezTo>
                    <a:cubicBezTo>
                      <a:pt x="1" y="718"/>
                      <a:pt x="31" y="921"/>
                      <a:pt x="120" y="1094"/>
                    </a:cubicBezTo>
                    <a:cubicBezTo>
                      <a:pt x="210" y="1261"/>
                      <a:pt x="365" y="1398"/>
                      <a:pt x="567" y="1458"/>
                    </a:cubicBezTo>
                    <a:lnTo>
                      <a:pt x="2630" y="2113"/>
                    </a:lnTo>
                    <a:lnTo>
                      <a:pt x="2940" y="2209"/>
                    </a:lnTo>
                    <a:lnTo>
                      <a:pt x="11007" y="4778"/>
                    </a:lnTo>
                    <a:lnTo>
                      <a:pt x="11317" y="4880"/>
                    </a:lnTo>
                    <a:lnTo>
                      <a:pt x="27754" y="10114"/>
                    </a:lnTo>
                    <a:cubicBezTo>
                      <a:pt x="27887" y="10163"/>
                      <a:pt x="28023" y="10186"/>
                      <a:pt x="28154" y="10186"/>
                    </a:cubicBezTo>
                    <a:cubicBezTo>
                      <a:pt x="28638" y="10186"/>
                      <a:pt x="29074" y="9877"/>
                      <a:pt x="29214" y="9399"/>
                    </a:cubicBezTo>
                    <a:cubicBezTo>
                      <a:pt x="29393" y="8803"/>
                      <a:pt x="29041" y="8165"/>
                      <a:pt x="28433" y="7980"/>
                    </a:cubicBezTo>
                    <a:lnTo>
                      <a:pt x="28415" y="7968"/>
                    </a:lnTo>
                    <a:lnTo>
                      <a:pt x="11835" y="3169"/>
                    </a:lnTo>
                    <a:lnTo>
                      <a:pt x="11531" y="3079"/>
                    </a:lnTo>
                    <a:lnTo>
                      <a:pt x="3393" y="724"/>
                    </a:lnTo>
                    <a:lnTo>
                      <a:pt x="3089" y="635"/>
                    </a:lnTo>
                    <a:lnTo>
                      <a:pt x="1002" y="33"/>
                    </a:lnTo>
                    <a:cubicBezTo>
                      <a:pt x="929" y="11"/>
                      <a:pt x="855" y="1"/>
                      <a:pt x="7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5"/>
              <p:cNvSpPr/>
              <p:nvPr/>
            </p:nvSpPr>
            <p:spPr>
              <a:xfrm>
                <a:off x="916874" y="3270648"/>
                <a:ext cx="741671" cy="970769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12229" extrusionOk="0">
                    <a:moveTo>
                      <a:pt x="3142" y="0"/>
                    </a:moveTo>
                    <a:lnTo>
                      <a:pt x="0" y="10344"/>
                    </a:lnTo>
                    <a:lnTo>
                      <a:pt x="6195" y="12228"/>
                    </a:lnTo>
                    <a:lnTo>
                      <a:pt x="9343" y="1884"/>
                    </a:lnTo>
                    <a:lnTo>
                      <a:pt x="314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5"/>
              <p:cNvSpPr/>
              <p:nvPr/>
            </p:nvSpPr>
            <p:spPr>
              <a:xfrm>
                <a:off x="1327680" y="3395118"/>
                <a:ext cx="331343" cy="846297"/>
              </a:xfrm>
              <a:custGeom>
                <a:avLst/>
                <a:gdLst/>
                <a:ahLst/>
                <a:cxnLst/>
                <a:rect l="l" t="t" r="r" b="b"/>
                <a:pathLst>
                  <a:path w="4174" h="10661" extrusionOk="0">
                    <a:moveTo>
                      <a:pt x="3142" y="0"/>
                    </a:moveTo>
                    <a:lnTo>
                      <a:pt x="0" y="10350"/>
                    </a:lnTo>
                    <a:lnTo>
                      <a:pt x="1026" y="10660"/>
                    </a:lnTo>
                    <a:lnTo>
                      <a:pt x="4174" y="316"/>
                    </a:lnTo>
                    <a:lnTo>
                      <a:pt x="3142" y="0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5"/>
              <p:cNvSpPr/>
              <p:nvPr/>
            </p:nvSpPr>
            <p:spPr>
              <a:xfrm>
                <a:off x="840190" y="3993495"/>
                <a:ext cx="655541" cy="313402"/>
              </a:xfrm>
              <a:custGeom>
                <a:avLst/>
                <a:gdLst/>
                <a:ahLst/>
                <a:cxnLst/>
                <a:rect l="l" t="t" r="r" b="b"/>
                <a:pathLst>
                  <a:path w="8258" h="3948" extrusionOk="0">
                    <a:moveTo>
                      <a:pt x="1084" y="1"/>
                    </a:moveTo>
                    <a:cubicBezTo>
                      <a:pt x="633" y="1"/>
                      <a:pt x="216" y="290"/>
                      <a:pt x="84" y="743"/>
                    </a:cubicBezTo>
                    <a:cubicBezTo>
                      <a:pt x="1" y="1018"/>
                      <a:pt x="36" y="1298"/>
                      <a:pt x="156" y="1536"/>
                    </a:cubicBezTo>
                    <a:cubicBezTo>
                      <a:pt x="245" y="1709"/>
                      <a:pt x="388" y="1852"/>
                      <a:pt x="561" y="1948"/>
                    </a:cubicBezTo>
                    <a:cubicBezTo>
                      <a:pt x="627" y="1983"/>
                      <a:pt x="704" y="2025"/>
                      <a:pt x="776" y="2043"/>
                    </a:cubicBezTo>
                    <a:lnTo>
                      <a:pt x="6875" y="3903"/>
                    </a:lnTo>
                    <a:cubicBezTo>
                      <a:pt x="6976" y="3933"/>
                      <a:pt x="7078" y="3948"/>
                      <a:pt x="7179" y="3948"/>
                    </a:cubicBezTo>
                    <a:cubicBezTo>
                      <a:pt x="7375" y="3948"/>
                      <a:pt x="7566" y="3892"/>
                      <a:pt x="7727" y="3790"/>
                    </a:cubicBezTo>
                    <a:cubicBezTo>
                      <a:pt x="7930" y="3665"/>
                      <a:pt x="8097" y="3462"/>
                      <a:pt x="8174" y="3206"/>
                    </a:cubicBezTo>
                    <a:cubicBezTo>
                      <a:pt x="8258" y="2931"/>
                      <a:pt x="8222" y="2651"/>
                      <a:pt x="8103" y="2413"/>
                    </a:cubicBezTo>
                    <a:cubicBezTo>
                      <a:pt x="8097" y="2389"/>
                      <a:pt x="8079" y="2371"/>
                      <a:pt x="8067" y="2353"/>
                    </a:cubicBezTo>
                    <a:cubicBezTo>
                      <a:pt x="7936" y="2144"/>
                      <a:pt x="7739" y="1977"/>
                      <a:pt x="7483" y="1906"/>
                    </a:cubicBezTo>
                    <a:lnTo>
                      <a:pt x="1390" y="46"/>
                    </a:lnTo>
                    <a:cubicBezTo>
                      <a:pt x="1288" y="15"/>
                      <a:pt x="1185" y="1"/>
                      <a:pt x="10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5"/>
              <p:cNvSpPr/>
              <p:nvPr/>
            </p:nvSpPr>
            <p:spPr>
              <a:xfrm>
                <a:off x="1067860" y="3219050"/>
                <a:ext cx="669750" cy="313402"/>
              </a:xfrm>
              <a:custGeom>
                <a:avLst/>
                <a:gdLst/>
                <a:ahLst/>
                <a:cxnLst/>
                <a:rect l="l" t="t" r="r" b="b"/>
                <a:pathLst>
                  <a:path w="8437" h="3948" extrusionOk="0">
                    <a:moveTo>
                      <a:pt x="1169" y="1"/>
                    </a:moveTo>
                    <a:cubicBezTo>
                      <a:pt x="722" y="1"/>
                      <a:pt x="309" y="293"/>
                      <a:pt x="173" y="740"/>
                    </a:cubicBezTo>
                    <a:cubicBezTo>
                      <a:pt x="0" y="1294"/>
                      <a:pt x="316" y="1878"/>
                      <a:pt x="865" y="2045"/>
                    </a:cubicBezTo>
                    <a:lnTo>
                      <a:pt x="6964" y="3899"/>
                    </a:lnTo>
                    <a:cubicBezTo>
                      <a:pt x="7067" y="3932"/>
                      <a:pt x="7171" y="3947"/>
                      <a:pt x="7274" y="3947"/>
                    </a:cubicBezTo>
                    <a:cubicBezTo>
                      <a:pt x="7719" y="3947"/>
                      <a:pt x="8134" y="3658"/>
                      <a:pt x="8269" y="3208"/>
                    </a:cubicBezTo>
                    <a:cubicBezTo>
                      <a:pt x="8436" y="2653"/>
                      <a:pt x="8126" y="2075"/>
                      <a:pt x="7572" y="1902"/>
                    </a:cubicBezTo>
                    <a:lnTo>
                      <a:pt x="1479" y="48"/>
                    </a:lnTo>
                    <a:cubicBezTo>
                      <a:pt x="1376" y="16"/>
                      <a:pt x="1272" y="1"/>
                      <a:pt x="1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5"/>
              <p:cNvSpPr/>
              <p:nvPr/>
            </p:nvSpPr>
            <p:spPr>
              <a:xfrm>
                <a:off x="924415" y="3524589"/>
                <a:ext cx="720396" cy="476295"/>
              </a:xfrm>
              <a:custGeom>
                <a:avLst/>
                <a:gdLst/>
                <a:ahLst/>
                <a:cxnLst/>
                <a:rect l="l" t="t" r="r" b="b"/>
                <a:pathLst>
                  <a:path w="9075" h="6000" extrusionOk="0">
                    <a:moveTo>
                      <a:pt x="1435" y="1"/>
                    </a:moveTo>
                    <a:cubicBezTo>
                      <a:pt x="1207" y="1"/>
                      <a:pt x="1000" y="146"/>
                      <a:pt x="931" y="372"/>
                    </a:cubicBezTo>
                    <a:lnTo>
                      <a:pt x="78" y="3169"/>
                    </a:lnTo>
                    <a:cubicBezTo>
                      <a:pt x="1" y="3443"/>
                      <a:pt x="156" y="3735"/>
                      <a:pt x="430" y="3818"/>
                    </a:cubicBezTo>
                    <a:lnTo>
                      <a:pt x="7531" y="5977"/>
                    </a:lnTo>
                    <a:cubicBezTo>
                      <a:pt x="7580" y="5992"/>
                      <a:pt x="7630" y="5999"/>
                      <a:pt x="7679" y="5999"/>
                    </a:cubicBezTo>
                    <a:cubicBezTo>
                      <a:pt x="7899" y="5999"/>
                      <a:pt x="8106" y="5854"/>
                      <a:pt x="8175" y="5625"/>
                    </a:cubicBezTo>
                    <a:lnTo>
                      <a:pt x="9021" y="2835"/>
                    </a:lnTo>
                    <a:cubicBezTo>
                      <a:pt x="9075" y="2650"/>
                      <a:pt x="9033" y="2465"/>
                      <a:pt x="8920" y="2340"/>
                    </a:cubicBezTo>
                    <a:cubicBezTo>
                      <a:pt x="8860" y="2268"/>
                      <a:pt x="8777" y="2215"/>
                      <a:pt x="8681" y="2185"/>
                    </a:cubicBezTo>
                    <a:lnTo>
                      <a:pt x="1581" y="21"/>
                    </a:lnTo>
                    <a:cubicBezTo>
                      <a:pt x="1532" y="7"/>
                      <a:pt x="1483" y="1"/>
                      <a:pt x="14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5"/>
              <p:cNvSpPr/>
              <p:nvPr/>
            </p:nvSpPr>
            <p:spPr>
              <a:xfrm>
                <a:off x="923462" y="3771307"/>
                <a:ext cx="650857" cy="229574"/>
              </a:xfrm>
              <a:custGeom>
                <a:avLst/>
                <a:gdLst/>
                <a:ahLst/>
                <a:cxnLst/>
                <a:rect l="l" t="t" r="r" b="b"/>
                <a:pathLst>
                  <a:path w="8199" h="2892" extrusionOk="0">
                    <a:moveTo>
                      <a:pt x="102" y="1"/>
                    </a:moveTo>
                    <a:lnTo>
                      <a:pt x="84" y="61"/>
                    </a:lnTo>
                    <a:cubicBezTo>
                      <a:pt x="1" y="335"/>
                      <a:pt x="162" y="627"/>
                      <a:pt x="436" y="710"/>
                    </a:cubicBezTo>
                    <a:lnTo>
                      <a:pt x="7537" y="2869"/>
                    </a:lnTo>
                    <a:cubicBezTo>
                      <a:pt x="7587" y="2884"/>
                      <a:pt x="7638" y="2891"/>
                      <a:pt x="7688" y="2891"/>
                    </a:cubicBezTo>
                    <a:cubicBezTo>
                      <a:pt x="7911" y="2891"/>
                      <a:pt x="8118" y="2746"/>
                      <a:pt x="8187" y="2517"/>
                    </a:cubicBezTo>
                    <a:lnTo>
                      <a:pt x="8199" y="2457"/>
                    </a:lnTo>
                    <a:lnTo>
                      <a:pt x="1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5"/>
              <p:cNvSpPr/>
              <p:nvPr/>
            </p:nvSpPr>
            <p:spPr>
              <a:xfrm>
                <a:off x="996415" y="3523954"/>
                <a:ext cx="650778" cy="229495"/>
              </a:xfrm>
              <a:custGeom>
                <a:avLst/>
                <a:gdLst/>
                <a:ahLst/>
                <a:cxnLst/>
                <a:rect l="l" t="t" r="r" b="b"/>
                <a:pathLst>
                  <a:path w="8198" h="2891" extrusionOk="0">
                    <a:moveTo>
                      <a:pt x="514" y="1"/>
                    </a:moveTo>
                    <a:cubicBezTo>
                      <a:pt x="290" y="1"/>
                      <a:pt x="82" y="149"/>
                      <a:pt x="18" y="374"/>
                    </a:cubicBezTo>
                    <a:lnTo>
                      <a:pt x="0" y="434"/>
                    </a:lnTo>
                    <a:lnTo>
                      <a:pt x="8102" y="2890"/>
                    </a:lnTo>
                    <a:lnTo>
                      <a:pt x="8114" y="2831"/>
                    </a:lnTo>
                    <a:cubicBezTo>
                      <a:pt x="8198" y="2556"/>
                      <a:pt x="8043" y="2264"/>
                      <a:pt x="7768" y="2187"/>
                    </a:cubicBezTo>
                    <a:lnTo>
                      <a:pt x="662" y="23"/>
                    </a:lnTo>
                    <a:cubicBezTo>
                      <a:pt x="613" y="8"/>
                      <a:pt x="563" y="1"/>
                      <a:pt x="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5"/>
              <p:cNvSpPr/>
              <p:nvPr/>
            </p:nvSpPr>
            <p:spPr>
              <a:xfrm>
                <a:off x="924425" y="3710250"/>
                <a:ext cx="720372" cy="290628"/>
              </a:xfrm>
              <a:custGeom>
                <a:avLst/>
                <a:gdLst/>
                <a:ahLst/>
                <a:cxnLst/>
                <a:rect l="l" t="t" r="r" b="b"/>
                <a:pathLst>
                  <a:path w="9087" h="3661" extrusionOk="0">
                    <a:moveTo>
                      <a:pt x="8932" y="1"/>
                    </a:moveTo>
                    <a:cubicBezTo>
                      <a:pt x="7050" y="756"/>
                      <a:pt x="4401" y="916"/>
                      <a:pt x="2493" y="916"/>
                    </a:cubicBezTo>
                    <a:cubicBezTo>
                      <a:pt x="1088" y="916"/>
                      <a:pt x="84" y="830"/>
                      <a:pt x="84" y="830"/>
                    </a:cubicBezTo>
                    <a:lnTo>
                      <a:pt x="84" y="830"/>
                    </a:lnTo>
                    <a:cubicBezTo>
                      <a:pt x="1" y="1104"/>
                      <a:pt x="162" y="1396"/>
                      <a:pt x="436" y="1479"/>
                    </a:cubicBezTo>
                    <a:lnTo>
                      <a:pt x="7537" y="3638"/>
                    </a:lnTo>
                    <a:cubicBezTo>
                      <a:pt x="7587" y="3653"/>
                      <a:pt x="7638" y="3660"/>
                      <a:pt x="7688" y="3660"/>
                    </a:cubicBezTo>
                    <a:cubicBezTo>
                      <a:pt x="7911" y="3660"/>
                      <a:pt x="8118" y="3515"/>
                      <a:pt x="8187" y="3286"/>
                    </a:cubicBezTo>
                    <a:lnTo>
                      <a:pt x="9033" y="496"/>
                    </a:lnTo>
                    <a:cubicBezTo>
                      <a:pt x="9087" y="311"/>
                      <a:pt x="9045" y="126"/>
                      <a:pt x="8932" y="1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5"/>
              <p:cNvSpPr/>
              <p:nvPr/>
            </p:nvSpPr>
            <p:spPr>
              <a:xfrm>
                <a:off x="884247" y="4148527"/>
                <a:ext cx="611483" cy="158844"/>
              </a:xfrm>
              <a:custGeom>
                <a:avLst/>
                <a:gdLst/>
                <a:ahLst/>
                <a:cxnLst/>
                <a:rect l="l" t="t" r="r" b="b"/>
                <a:pathLst>
                  <a:path w="7703" h="20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6" y="42"/>
                      <a:pt x="137" y="78"/>
                      <a:pt x="215" y="102"/>
                    </a:cubicBezTo>
                    <a:lnTo>
                      <a:pt x="6308" y="1956"/>
                    </a:lnTo>
                    <a:cubicBezTo>
                      <a:pt x="6409" y="1986"/>
                      <a:pt x="6512" y="2001"/>
                      <a:pt x="6613" y="2001"/>
                    </a:cubicBezTo>
                    <a:cubicBezTo>
                      <a:pt x="6812" y="2001"/>
                      <a:pt x="7005" y="1945"/>
                      <a:pt x="7166" y="1843"/>
                    </a:cubicBezTo>
                    <a:cubicBezTo>
                      <a:pt x="7375" y="1712"/>
                      <a:pt x="7542" y="1509"/>
                      <a:pt x="7619" y="1253"/>
                    </a:cubicBezTo>
                    <a:cubicBezTo>
                      <a:pt x="7703" y="978"/>
                      <a:pt x="7667" y="698"/>
                      <a:pt x="7548" y="460"/>
                    </a:cubicBezTo>
                    <a:cubicBezTo>
                      <a:pt x="7542" y="436"/>
                      <a:pt x="7524" y="418"/>
                      <a:pt x="7512" y="400"/>
                    </a:cubicBezTo>
                    <a:cubicBezTo>
                      <a:pt x="6819" y="490"/>
                      <a:pt x="6092" y="526"/>
                      <a:pt x="5373" y="526"/>
                    </a:cubicBezTo>
                    <a:cubicBezTo>
                      <a:pt x="2618" y="526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5"/>
              <p:cNvSpPr/>
              <p:nvPr/>
            </p:nvSpPr>
            <p:spPr>
              <a:xfrm>
                <a:off x="1118983" y="3374241"/>
                <a:ext cx="611483" cy="158924"/>
              </a:xfrm>
              <a:custGeom>
                <a:avLst/>
                <a:gdLst/>
                <a:ahLst/>
                <a:cxnLst/>
                <a:rect l="l" t="t" r="r" b="b"/>
                <a:pathLst>
                  <a:path w="7703" h="2002" extrusionOk="0">
                    <a:moveTo>
                      <a:pt x="0" y="1"/>
                    </a:moveTo>
                    <a:cubicBezTo>
                      <a:pt x="66" y="37"/>
                      <a:pt x="143" y="78"/>
                      <a:pt x="215" y="96"/>
                    </a:cubicBezTo>
                    <a:lnTo>
                      <a:pt x="6314" y="1956"/>
                    </a:lnTo>
                    <a:cubicBezTo>
                      <a:pt x="6415" y="1987"/>
                      <a:pt x="6517" y="2001"/>
                      <a:pt x="6618" y="2001"/>
                    </a:cubicBezTo>
                    <a:cubicBezTo>
                      <a:pt x="6814" y="2001"/>
                      <a:pt x="7005" y="1946"/>
                      <a:pt x="7166" y="1843"/>
                    </a:cubicBezTo>
                    <a:cubicBezTo>
                      <a:pt x="7387" y="1718"/>
                      <a:pt x="7548" y="1509"/>
                      <a:pt x="7625" y="1253"/>
                    </a:cubicBezTo>
                    <a:cubicBezTo>
                      <a:pt x="7703" y="979"/>
                      <a:pt x="7667" y="692"/>
                      <a:pt x="7548" y="454"/>
                    </a:cubicBezTo>
                    <a:cubicBezTo>
                      <a:pt x="7542" y="436"/>
                      <a:pt x="7524" y="418"/>
                      <a:pt x="7512" y="394"/>
                    </a:cubicBezTo>
                    <a:cubicBezTo>
                      <a:pt x="6813" y="487"/>
                      <a:pt x="6078" y="523"/>
                      <a:pt x="5352" y="523"/>
                    </a:cubicBezTo>
                    <a:cubicBezTo>
                      <a:pt x="2607" y="523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5"/>
              <p:cNvSpPr/>
              <p:nvPr/>
            </p:nvSpPr>
            <p:spPr>
              <a:xfrm>
                <a:off x="922033" y="3598573"/>
                <a:ext cx="59775" cy="125504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581" extrusionOk="0">
                    <a:moveTo>
                      <a:pt x="448" y="1"/>
                    </a:moveTo>
                    <a:lnTo>
                      <a:pt x="1" y="1485"/>
                    </a:lnTo>
                    <a:lnTo>
                      <a:pt x="299" y="1581"/>
                    </a:lnTo>
                    <a:lnTo>
                      <a:pt x="752" y="90"/>
                    </a:lnTo>
                    <a:lnTo>
                      <a:pt x="448" y="1"/>
                    </a:ln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5"/>
              <p:cNvSpPr/>
              <p:nvPr/>
            </p:nvSpPr>
            <p:spPr>
              <a:xfrm>
                <a:off x="1586072" y="3792184"/>
                <a:ext cx="65887" cy="143444"/>
              </a:xfrm>
              <a:custGeom>
                <a:avLst/>
                <a:gdLst/>
                <a:ahLst/>
                <a:cxnLst/>
                <a:rect l="l" t="t" r="r" b="b"/>
                <a:pathLst>
                  <a:path w="830" h="1807" extrusionOk="0">
                    <a:moveTo>
                      <a:pt x="525" y="0"/>
                    </a:moveTo>
                    <a:lnTo>
                      <a:pt x="1" y="1711"/>
                    </a:lnTo>
                    <a:lnTo>
                      <a:pt x="311" y="1807"/>
                    </a:lnTo>
                    <a:lnTo>
                      <a:pt x="829" y="90"/>
                    </a:lnTo>
                    <a:lnTo>
                      <a:pt x="525" y="0"/>
                    </a:lnTo>
                    <a:close/>
                  </a:path>
                </a:pathLst>
              </a:custGeom>
              <a:solidFill>
                <a:srgbClr val="191919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5"/>
              <p:cNvSpPr/>
              <p:nvPr/>
            </p:nvSpPr>
            <p:spPr>
              <a:xfrm>
                <a:off x="612996" y="4306576"/>
                <a:ext cx="923457" cy="153446"/>
              </a:xfrm>
              <a:custGeom>
                <a:avLst/>
                <a:gdLst/>
                <a:ahLst/>
                <a:cxnLst/>
                <a:rect l="l" t="t" r="r" b="b"/>
                <a:pathLst>
                  <a:path w="11633" h="1933" extrusionOk="0">
                    <a:moveTo>
                      <a:pt x="1933" y="1"/>
                    </a:moveTo>
                    <a:cubicBezTo>
                      <a:pt x="865" y="1"/>
                      <a:pt x="1" y="865"/>
                      <a:pt x="1" y="1933"/>
                    </a:cubicBezTo>
                    <a:lnTo>
                      <a:pt x="11633" y="1933"/>
                    </a:lnTo>
                    <a:cubicBezTo>
                      <a:pt x="11633" y="865"/>
                      <a:pt x="10768" y="1"/>
                      <a:pt x="96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5"/>
              <p:cNvSpPr/>
              <p:nvPr/>
            </p:nvSpPr>
            <p:spPr>
              <a:xfrm>
                <a:off x="428430" y="4502569"/>
                <a:ext cx="1292585" cy="159559"/>
              </a:xfrm>
              <a:custGeom>
                <a:avLst/>
                <a:gdLst/>
                <a:ahLst/>
                <a:cxnLst/>
                <a:rect l="l" t="t" r="r" b="b"/>
                <a:pathLst>
                  <a:path w="16283" h="2010" extrusionOk="0">
                    <a:moveTo>
                      <a:pt x="734" y="0"/>
                    </a:moveTo>
                    <a:cubicBezTo>
                      <a:pt x="329" y="0"/>
                      <a:pt x="1" y="328"/>
                      <a:pt x="1" y="727"/>
                    </a:cubicBezTo>
                    <a:lnTo>
                      <a:pt x="1" y="1282"/>
                    </a:lnTo>
                    <a:cubicBezTo>
                      <a:pt x="1" y="1681"/>
                      <a:pt x="329" y="2009"/>
                      <a:pt x="734" y="2009"/>
                    </a:cubicBezTo>
                    <a:lnTo>
                      <a:pt x="15555" y="2009"/>
                    </a:lnTo>
                    <a:cubicBezTo>
                      <a:pt x="15955" y="2009"/>
                      <a:pt x="16283" y="1681"/>
                      <a:pt x="16283" y="1282"/>
                    </a:cubicBezTo>
                    <a:lnTo>
                      <a:pt x="16283" y="727"/>
                    </a:lnTo>
                    <a:cubicBezTo>
                      <a:pt x="16283" y="328"/>
                      <a:pt x="15955" y="0"/>
                      <a:pt x="155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5"/>
              <p:cNvSpPr/>
              <p:nvPr/>
            </p:nvSpPr>
            <p:spPr>
              <a:xfrm>
                <a:off x="500827" y="4417313"/>
                <a:ext cx="1148744" cy="84860"/>
              </a:xfrm>
              <a:custGeom>
                <a:avLst/>
                <a:gdLst/>
                <a:ahLst/>
                <a:cxnLst/>
                <a:rect l="l" t="t" r="r" b="b"/>
                <a:pathLst>
                  <a:path w="14471" h="1069" extrusionOk="0">
                    <a:moveTo>
                      <a:pt x="794" y="1"/>
                    </a:moveTo>
                    <a:cubicBezTo>
                      <a:pt x="424" y="1"/>
                      <a:pt x="108" y="275"/>
                      <a:pt x="61" y="639"/>
                    </a:cubicBezTo>
                    <a:lnTo>
                      <a:pt x="1" y="1068"/>
                    </a:lnTo>
                    <a:lnTo>
                      <a:pt x="14470" y="1068"/>
                    </a:lnTo>
                    <a:lnTo>
                      <a:pt x="14411" y="639"/>
                    </a:lnTo>
                    <a:cubicBezTo>
                      <a:pt x="14357" y="269"/>
                      <a:pt x="14047" y="1"/>
                      <a:pt x="136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8" name="Google Shape;418;p35"/>
            <p:cNvGrpSpPr/>
            <p:nvPr/>
          </p:nvGrpSpPr>
          <p:grpSpPr>
            <a:xfrm flipH="1">
              <a:off x="2258199" y="2522480"/>
              <a:ext cx="664633" cy="664286"/>
              <a:chOff x="6212418" y="1482331"/>
              <a:chExt cx="627249" cy="626921"/>
            </a:xfrm>
          </p:grpSpPr>
          <p:sp>
            <p:nvSpPr>
              <p:cNvPr id="419" name="Google Shape;419;p35"/>
              <p:cNvSpPr/>
              <p:nvPr/>
            </p:nvSpPr>
            <p:spPr>
              <a:xfrm>
                <a:off x="6212418" y="1482331"/>
                <a:ext cx="627249" cy="62080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7702" extrusionOk="0">
                    <a:moveTo>
                      <a:pt x="6112" y="1623"/>
                    </a:moveTo>
                    <a:cubicBezTo>
                      <a:pt x="6112" y="1623"/>
                      <a:pt x="6112" y="1623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12" y="1623"/>
                      <a:pt x="6112" y="1623"/>
                    </a:cubicBezTo>
                    <a:close/>
                    <a:moveTo>
                      <a:pt x="1032" y="1"/>
                    </a:moveTo>
                    <a:cubicBezTo>
                      <a:pt x="1032" y="1"/>
                      <a:pt x="1" y="4037"/>
                      <a:pt x="1909" y="6207"/>
                    </a:cubicBezTo>
                    <a:cubicBezTo>
                      <a:pt x="1909" y="6207"/>
                      <a:pt x="3569" y="7701"/>
                      <a:pt x="5835" y="7701"/>
                    </a:cubicBezTo>
                    <a:cubicBezTo>
                      <a:pt x="6447" y="7701"/>
                      <a:pt x="7102" y="7592"/>
                      <a:pt x="7781" y="7316"/>
                    </a:cubicBezTo>
                    <a:cubicBezTo>
                      <a:pt x="7781" y="7316"/>
                      <a:pt x="5635" y="6499"/>
                      <a:pt x="6112" y="1623"/>
                    </a:cubicBezTo>
                    <a:lnTo>
                      <a:pt x="6112" y="1623"/>
                    </a:lnTo>
                    <a:cubicBezTo>
                      <a:pt x="6112" y="1623"/>
                      <a:pt x="6109" y="1623"/>
                      <a:pt x="6104" y="1623"/>
                    </a:cubicBezTo>
                    <a:cubicBezTo>
                      <a:pt x="5980" y="1623"/>
                      <a:pt x="4400" y="1465"/>
                      <a:pt x="10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5"/>
              <p:cNvSpPr/>
              <p:nvPr/>
            </p:nvSpPr>
            <p:spPr>
              <a:xfrm>
                <a:off x="6365722" y="1881228"/>
                <a:ext cx="473459" cy="228024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2829" extrusionOk="0">
                    <a:moveTo>
                      <a:pt x="5873" y="2367"/>
                    </a:moveTo>
                    <a:cubicBezTo>
                      <a:pt x="5872" y="2368"/>
                      <a:pt x="5870" y="2368"/>
                      <a:pt x="5869" y="2369"/>
                    </a:cubicBezTo>
                    <a:lnTo>
                      <a:pt x="5869" y="2369"/>
                    </a:lnTo>
                    <a:cubicBezTo>
                      <a:pt x="5872" y="2368"/>
                      <a:pt x="5874" y="2368"/>
                      <a:pt x="5873" y="2367"/>
                    </a:cubicBezTo>
                    <a:close/>
                    <a:moveTo>
                      <a:pt x="2141" y="0"/>
                    </a:moveTo>
                    <a:cubicBezTo>
                      <a:pt x="2141" y="0"/>
                      <a:pt x="1496" y="1415"/>
                      <a:pt x="546" y="1415"/>
                    </a:cubicBezTo>
                    <a:cubicBezTo>
                      <a:pt x="373" y="1415"/>
                      <a:pt x="191" y="1368"/>
                      <a:pt x="1" y="1258"/>
                    </a:cubicBezTo>
                    <a:lnTo>
                      <a:pt x="1" y="1258"/>
                    </a:lnTo>
                    <a:cubicBezTo>
                      <a:pt x="1" y="1258"/>
                      <a:pt x="1394" y="2828"/>
                      <a:pt x="3689" y="2828"/>
                    </a:cubicBezTo>
                    <a:cubicBezTo>
                      <a:pt x="4346" y="2828"/>
                      <a:pt x="5076" y="2700"/>
                      <a:pt x="5869" y="2369"/>
                    </a:cubicBezTo>
                    <a:lnTo>
                      <a:pt x="5869" y="2369"/>
                    </a:lnTo>
                    <a:cubicBezTo>
                      <a:pt x="5850" y="2374"/>
                      <a:pt x="5766" y="2386"/>
                      <a:pt x="5633" y="2386"/>
                    </a:cubicBezTo>
                    <a:cubicBezTo>
                      <a:pt x="5034" y="2386"/>
                      <a:pt x="3434" y="2150"/>
                      <a:pt x="2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3" name="Google Shape;423;p35"/>
            <p:cNvSpPr/>
            <p:nvPr/>
          </p:nvSpPr>
          <p:spPr>
            <a:xfrm flipH="1">
              <a:off x="7971265" y="3638259"/>
              <a:ext cx="770713" cy="863914"/>
            </a:xfrm>
            <a:custGeom>
              <a:avLst/>
              <a:gdLst/>
              <a:ahLst/>
              <a:cxnLst/>
              <a:rect l="l" t="t" r="r" b="b"/>
              <a:pathLst>
                <a:path w="9766" h="10947" extrusionOk="0">
                  <a:moveTo>
                    <a:pt x="7989" y="0"/>
                  </a:moveTo>
                  <a:cubicBezTo>
                    <a:pt x="7989" y="0"/>
                    <a:pt x="0" y="3476"/>
                    <a:pt x="6504" y="10946"/>
                  </a:cubicBezTo>
                  <a:cubicBezTo>
                    <a:pt x="6504" y="10946"/>
                    <a:pt x="5473" y="8436"/>
                    <a:pt x="9766" y="6141"/>
                  </a:cubicBezTo>
                  <a:cubicBezTo>
                    <a:pt x="9766" y="6141"/>
                    <a:pt x="7917" y="2880"/>
                    <a:pt x="79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D5D2678-491B-9186-9B8B-7080C6828CEC}"/>
              </a:ext>
            </a:extLst>
          </p:cNvPr>
          <p:cNvSpPr txBox="1"/>
          <p:nvPr/>
        </p:nvSpPr>
        <p:spPr>
          <a:xfrm>
            <a:off x="4057271" y="805190"/>
            <a:ext cx="4908828" cy="4426405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     </a:t>
            </a:r>
            <a:r>
              <a:rPr lang="en-US" sz="800" u="sng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Ch. 10.</a:t>
            </a: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General Provisions</a:t>
            </a:r>
            <a:endParaRPr lang="en-US" sz="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800" u="sng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Ch. 11.</a:t>
            </a: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State Administration of Voter Registration</a:t>
            </a:r>
            <a:endParaRPr lang="en-US" sz="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800" u="sng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Ch. 12.</a:t>
            </a: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County Administration of Voter Registration</a:t>
            </a:r>
            <a:endParaRPr lang="en-US" sz="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800" u="sng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Ch. 13.</a:t>
            </a: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Registration and Voting Requirements; General Provisions</a:t>
            </a:r>
            <a:endParaRPr lang="en-US" sz="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    </a:t>
            </a:r>
            <a:r>
              <a:rPr lang="en-US" sz="800" kern="1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       </a:t>
            </a:r>
            <a:r>
              <a:rPr lang="en-US" sz="800" u="sng" kern="1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Ch. 14.</a:t>
            </a:r>
            <a:r>
              <a:rPr lang="en-US" sz="800" kern="1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Registration Procedures at License Branches</a:t>
            </a:r>
            <a:endParaRPr lang="en-US" sz="800" kern="100" dirty="0">
              <a:solidFill>
                <a:schemeClr val="tx1"/>
              </a:solidFill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800" u="sng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Ch. 15.</a:t>
            </a: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Registration Procedures at Public Assistance Agencies</a:t>
            </a:r>
            <a:endParaRPr lang="en-US" sz="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800" u="sng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Ch. 16.</a:t>
            </a: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Registration at Agencies Serving Persons With Disabilities</a:t>
            </a:r>
            <a:endParaRPr lang="en-US" sz="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800" u="sng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Ch. 17.</a:t>
            </a: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Registration at Armed Forces Recruitment Offices</a:t>
            </a:r>
            <a:endParaRPr lang="en-US" sz="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800" u="sng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Ch. 18.</a:t>
            </a: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Registration in Additional Offices; General Provisions</a:t>
            </a:r>
            <a:endParaRPr lang="en-US" sz="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800" u="sng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Ch. 19.</a:t>
            </a: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Registration in Board of Registration Offices</a:t>
            </a:r>
            <a:endParaRPr lang="en-US" sz="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800" u="sng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Ch. 20.</a:t>
            </a: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Repealed</a:t>
            </a:r>
            <a:endParaRPr lang="en-US" sz="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800" u="sng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Ch. 20.5.</a:t>
            </a: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Registration in Unemployment Compensation Offices</a:t>
            </a:r>
            <a:endParaRPr lang="en-US" sz="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800" u="sng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Ch. 21.</a:t>
            </a: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Procedures for Designating Additional Voter Registration Offices; County NVRA Implementation Plans</a:t>
            </a:r>
            <a:endParaRPr lang="en-US" sz="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800" u="sng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Ch. 22.</a:t>
            </a: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Mail Registration</a:t>
            </a:r>
            <a:endParaRPr lang="en-US" sz="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800" u="sng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Ch. 23.</a:t>
            </a: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Repealed</a:t>
            </a:r>
            <a:endParaRPr lang="en-US" sz="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800" u="sng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Ch. 24.</a:t>
            </a: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Distribution Sites for Mail Registration Forms</a:t>
            </a:r>
            <a:endParaRPr lang="en-US" sz="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800" u="sng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Ch. 25.</a:t>
            </a: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Repealed</a:t>
            </a:r>
            <a:endParaRPr lang="en-US" sz="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800" u="sng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Ch. 26.</a:t>
            </a: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Repealed</a:t>
            </a:r>
            <a:endParaRPr lang="en-US" sz="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800" u="sng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Ch. 26.3.</a:t>
            </a: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Statewide Voter Registration List</a:t>
            </a:r>
            <a:endParaRPr lang="en-US" sz="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800" u="sng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Ch. 26.4.</a:t>
            </a: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Statewide Voter Registration Information</a:t>
            </a:r>
            <a:endParaRPr lang="en-US" sz="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800" u="sng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Ch. 26.7.</a:t>
            </a: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Online Voter Registration</a:t>
            </a:r>
            <a:endParaRPr lang="en-US" sz="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800" u="sng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Ch. 27.</a:t>
            </a: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County Voter Registration; Offices and Records Generally</a:t>
            </a:r>
            <a:endParaRPr lang="en-US" sz="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800" u="sng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Ch. 28.</a:t>
            </a: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County Voter Registration; Providing Records to Candidates and Parties</a:t>
            </a:r>
            <a:endParaRPr lang="en-US" sz="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800" u="sng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Ch. 29.</a:t>
            </a: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County Voter Registration; Providing Records to Precinct Inspectors</a:t>
            </a:r>
            <a:endParaRPr lang="en-US" sz="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800" u="sng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Ch. 30.</a:t>
            </a: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Voter Registration Record Confidentiality Requirements and Use Restrictions</a:t>
            </a:r>
            <a:endParaRPr lang="en-US" sz="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800" u="sng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Ch. 31.</a:t>
            </a: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Registration Forms; Content</a:t>
            </a:r>
            <a:endParaRPr lang="en-US" sz="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800" u="sng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Ch. 32.</a:t>
            </a: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Registration Forms; Completion by Voters</a:t>
            </a:r>
            <a:endParaRPr lang="en-US" sz="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800" u="sng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Ch. 33.</a:t>
            </a:r>
            <a:r>
              <a:rPr lang="en-US" sz="800" kern="100" dirty="0">
                <a:solidFill>
                  <a:schemeClr val="tx1"/>
                </a:solidFill>
                <a:effectLst/>
                <a:latin typeface="Jua" panose="020B0604020202020204" charset="-127"/>
                <a:ea typeface="Aptos" panose="020B0004020202020204" pitchFamily="34" charset="0"/>
                <a:cs typeface="Times New Roman" panose="02020603050405020304" pitchFamily="18" charset="0"/>
              </a:rPr>
              <a:t>Registration Forms; General Procedures for Processing by Counties</a:t>
            </a:r>
            <a:endParaRPr lang="en-US" sz="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FAB55D-1CBF-3A42-E000-6DE986197573}"/>
              </a:ext>
            </a:extLst>
          </p:cNvPr>
          <p:cNvSpPr txBox="1"/>
          <p:nvPr/>
        </p:nvSpPr>
        <p:spPr>
          <a:xfrm>
            <a:off x="1767981" y="164576"/>
            <a:ext cx="58379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3200" dirty="0"/>
              <a:t>Step 3, Find t</a:t>
            </a:r>
            <a:r>
              <a:rPr lang="en-US" sz="3200" dirty="0"/>
              <a:t>he</a:t>
            </a:r>
            <a:r>
              <a:rPr lang="en" sz="3200" dirty="0"/>
              <a:t> Chapter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37" descr="Cartoon image of books"/>
          <p:cNvGrpSpPr/>
          <p:nvPr/>
        </p:nvGrpSpPr>
        <p:grpSpPr>
          <a:xfrm>
            <a:off x="-46950" y="611191"/>
            <a:ext cx="3273253" cy="4140700"/>
            <a:chOff x="524550" y="534991"/>
            <a:chExt cx="3273253" cy="4140700"/>
          </a:xfrm>
        </p:grpSpPr>
        <p:grpSp>
          <p:nvGrpSpPr>
            <p:cNvPr id="481" name="Google Shape;481;p37"/>
            <p:cNvGrpSpPr/>
            <p:nvPr/>
          </p:nvGrpSpPr>
          <p:grpSpPr>
            <a:xfrm>
              <a:off x="1171502" y="534991"/>
              <a:ext cx="1029692" cy="1990300"/>
              <a:chOff x="1171502" y="534991"/>
              <a:chExt cx="1029692" cy="1990300"/>
            </a:xfrm>
          </p:grpSpPr>
          <p:grpSp>
            <p:nvGrpSpPr>
              <p:cNvPr id="482" name="Google Shape;482;p37"/>
              <p:cNvGrpSpPr/>
              <p:nvPr/>
            </p:nvGrpSpPr>
            <p:grpSpPr>
              <a:xfrm flipH="1">
                <a:off x="1536561" y="1861005"/>
                <a:ext cx="664633" cy="664286"/>
                <a:chOff x="6212418" y="1482331"/>
                <a:chExt cx="627249" cy="626921"/>
              </a:xfrm>
            </p:grpSpPr>
            <p:sp>
              <p:nvSpPr>
                <p:cNvPr id="483" name="Google Shape;483;p37"/>
                <p:cNvSpPr/>
                <p:nvPr/>
              </p:nvSpPr>
              <p:spPr>
                <a:xfrm>
                  <a:off x="6212418" y="1482331"/>
                  <a:ext cx="627249" cy="62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2" h="7702" extrusionOk="0">
                      <a:moveTo>
                        <a:pt x="6112" y="1623"/>
                      </a:moveTo>
                      <a:cubicBezTo>
                        <a:pt x="6112" y="1623"/>
                        <a:pt x="6112" y="1623"/>
                        <a:pt x="6112" y="1623"/>
                      </a:cubicBezTo>
                      <a:lnTo>
                        <a:pt x="6112" y="1623"/>
                      </a:lnTo>
                      <a:cubicBezTo>
                        <a:pt x="6112" y="1623"/>
                        <a:pt x="6112" y="1623"/>
                        <a:pt x="6112" y="1623"/>
                      </a:cubicBezTo>
                      <a:close/>
                      <a:moveTo>
                        <a:pt x="1032" y="1"/>
                      </a:moveTo>
                      <a:cubicBezTo>
                        <a:pt x="1032" y="1"/>
                        <a:pt x="1" y="4037"/>
                        <a:pt x="1909" y="6207"/>
                      </a:cubicBezTo>
                      <a:cubicBezTo>
                        <a:pt x="1909" y="6207"/>
                        <a:pt x="3569" y="7701"/>
                        <a:pt x="5835" y="7701"/>
                      </a:cubicBezTo>
                      <a:cubicBezTo>
                        <a:pt x="6447" y="7701"/>
                        <a:pt x="7102" y="7592"/>
                        <a:pt x="7781" y="7316"/>
                      </a:cubicBezTo>
                      <a:cubicBezTo>
                        <a:pt x="7781" y="7316"/>
                        <a:pt x="5635" y="6499"/>
                        <a:pt x="6112" y="1623"/>
                      </a:cubicBezTo>
                      <a:lnTo>
                        <a:pt x="6112" y="1623"/>
                      </a:lnTo>
                      <a:cubicBezTo>
                        <a:pt x="6112" y="1623"/>
                        <a:pt x="6109" y="1623"/>
                        <a:pt x="6104" y="1623"/>
                      </a:cubicBezTo>
                      <a:cubicBezTo>
                        <a:pt x="5980" y="1623"/>
                        <a:pt x="4400" y="1465"/>
                        <a:pt x="103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37"/>
                <p:cNvSpPr/>
                <p:nvPr/>
              </p:nvSpPr>
              <p:spPr>
                <a:xfrm>
                  <a:off x="6365722" y="1881228"/>
                  <a:ext cx="473459" cy="228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4" h="2829" extrusionOk="0">
                      <a:moveTo>
                        <a:pt x="5873" y="2367"/>
                      </a:moveTo>
                      <a:cubicBezTo>
                        <a:pt x="5872" y="2368"/>
                        <a:pt x="5870" y="2368"/>
                        <a:pt x="5869" y="2369"/>
                      </a:cubicBezTo>
                      <a:lnTo>
                        <a:pt x="5869" y="2369"/>
                      </a:lnTo>
                      <a:cubicBezTo>
                        <a:pt x="5872" y="2368"/>
                        <a:pt x="5874" y="2368"/>
                        <a:pt x="5873" y="2367"/>
                      </a:cubicBezTo>
                      <a:close/>
                      <a:moveTo>
                        <a:pt x="2141" y="0"/>
                      </a:moveTo>
                      <a:cubicBezTo>
                        <a:pt x="2141" y="0"/>
                        <a:pt x="1496" y="1415"/>
                        <a:pt x="546" y="1415"/>
                      </a:cubicBezTo>
                      <a:cubicBezTo>
                        <a:pt x="373" y="1415"/>
                        <a:pt x="191" y="1368"/>
                        <a:pt x="1" y="1258"/>
                      </a:cubicBezTo>
                      <a:lnTo>
                        <a:pt x="1" y="1258"/>
                      </a:lnTo>
                      <a:cubicBezTo>
                        <a:pt x="1" y="1258"/>
                        <a:pt x="1394" y="2828"/>
                        <a:pt x="3689" y="2828"/>
                      </a:cubicBezTo>
                      <a:cubicBezTo>
                        <a:pt x="4346" y="2828"/>
                        <a:pt x="5076" y="2700"/>
                        <a:pt x="5869" y="2369"/>
                      </a:cubicBezTo>
                      <a:lnTo>
                        <a:pt x="5869" y="2369"/>
                      </a:lnTo>
                      <a:cubicBezTo>
                        <a:pt x="5850" y="2374"/>
                        <a:pt x="5766" y="2386"/>
                        <a:pt x="5633" y="2386"/>
                      </a:cubicBezTo>
                      <a:cubicBezTo>
                        <a:pt x="5034" y="2386"/>
                        <a:pt x="3434" y="2150"/>
                        <a:pt x="2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5" name="Google Shape;485;p37"/>
              <p:cNvGrpSpPr/>
              <p:nvPr/>
            </p:nvGrpSpPr>
            <p:grpSpPr>
              <a:xfrm flipH="1">
                <a:off x="1171502" y="534991"/>
                <a:ext cx="845522" cy="916625"/>
                <a:chOff x="7511392" y="307000"/>
                <a:chExt cx="863570" cy="936192"/>
              </a:xfrm>
            </p:grpSpPr>
            <p:sp>
              <p:nvSpPr>
                <p:cNvPr id="486" name="Google Shape;486;p37"/>
                <p:cNvSpPr/>
                <p:nvPr/>
              </p:nvSpPr>
              <p:spPr>
                <a:xfrm>
                  <a:off x="7927457" y="838406"/>
                  <a:ext cx="447505" cy="4047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2" h="5022" extrusionOk="0">
                      <a:moveTo>
                        <a:pt x="2386" y="1"/>
                      </a:moveTo>
                      <a:cubicBezTo>
                        <a:pt x="2386" y="7"/>
                        <a:pt x="1" y="2159"/>
                        <a:pt x="1342" y="4353"/>
                      </a:cubicBezTo>
                      <a:cubicBezTo>
                        <a:pt x="1342" y="4353"/>
                        <a:pt x="2052" y="5021"/>
                        <a:pt x="3210" y="5021"/>
                      </a:cubicBezTo>
                      <a:cubicBezTo>
                        <a:pt x="3863" y="5021"/>
                        <a:pt x="4659" y="4809"/>
                        <a:pt x="5551" y="4144"/>
                      </a:cubicBezTo>
                      <a:cubicBezTo>
                        <a:pt x="5551" y="4144"/>
                        <a:pt x="3280" y="3125"/>
                        <a:pt x="238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37"/>
                <p:cNvSpPr/>
                <p:nvPr/>
              </p:nvSpPr>
              <p:spPr>
                <a:xfrm>
                  <a:off x="7511392" y="307000"/>
                  <a:ext cx="787164" cy="882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6" h="10947" extrusionOk="0">
                      <a:moveTo>
                        <a:pt x="7989" y="0"/>
                      </a:moveTo>
                      <a:cubicBezTo>
                        <a:pt x="7989" y="0"/>
                        <a:pt x="0" y="3476"/>
                        <a:pt x="6504" y="10946"/>
                      </a:cubicBezTo>
                      <a:cubicBezTo>
                        <a:pt x="6504" y="10946"/>
                        <a:pt x="5473" y="8436"/>
                        <a:pt x="9766" y="6141"/>
                      </a:cubicBezTo>
                      <a:cubicBezTo>
                        <a:pt x="9766" y="6141"/>
                        <a:pt x="7917" y="2880"/>
                        <a:pt x="798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88" name="Google Shape;488;p37"/>
            <p:cNvGrpSpPr/>
            <p:nvPr/>
          </p:nvGrpSpPr>
          <p:grpSpPr>
            <a:xfrm>
              <a:off x="524550" y="3150379"/>
              <a:ext cx="3273253" cy="1525313"/>
              <a:chOff x="524550" y="3252688"/>
              <a:chExt cx="3273253" cy="1525313"/>
            </a:xfrm>
          </p:grpSpPr>
          <p:sp>
            <p:nvSpPr>
              <p:cNvPr id="489" name="Google Shape;489;p37"/>
              <p:cNvSpPr/>
              <p:nvPr/>
            </p:nvSpPr>
            <p:spPr>
              <a:xfrm>
                <a:off x="524550" y="4609128"/>
                <a:ext cx="3273253" cy="168873"/>
              </a:xfrm>
              <a:custGeom>
                <a:avLst/>
                <a:gdLst/>
                <a:ahLst/>
                <a:cxnLst/>
                <a:rect l="l" t="t" r="r" b="b"/>
                <a:pathLst>
                  <a:path w="17929" h="925" extrusionOk="0">
                    <a:moveTo>
                      <a:pt x="8961" y="1"/>
                    </a:moveTo>
                    <a:cubicBezTo>
                      <a:pt x="4013" y="1"/>
                      <a:pt x="1" y="209"/>
                      <a:pt x="1" y="466"/>
                    </a:cubicBezTo>
                    <a:cubicBezTo>
                      <a:pt x="1" y="722"/>
                      <a:pt x="4013" y="925"/>
                      <a:pt x="8961" y="925"/>
                    </a:cubicBezTo>
                    <a:cubicBezTo>
                      <a:pt x="13916" y="925"/>
                      <a:pt x="17928" y="722"/>
                      <a:pt x="17928" y="466"/>
                    </a:cubicBezTo>
                    <a:cubicBezTo>
                      <a:pt x="17928" y="209"/>
                      <a:pt x="13916" y="1"/>
                      <a:pt x="8961" y="1"/>
                    </a:cubicBezTo>
                    <a:close/>
                  </a:path>
                </a:pathLst>
              </a:custGeom>
              <a:solidFill>
                <a:srgbClr val="434343">
                  <a:alpha val="295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90" name="Google Shape;490;p37"/>
              <p:cNvGrpSpPr/>
              <p:nvPr/>
            </p:nvGrpSpPr>
            <p:grpSpPr>
              <a:xfrm>
                <a:off x="813848" y="3252688"/>
                <a:ext cx="2921613" cy="1458859"/>
                <a:chOff x="813848" y="3252688"/>
                <a:chExt cx="2921613" cy="1458859"/>
              </a:xfrm>
            </p:grpSpPr>
            <p:grpSp>
              <p:nvGrpSpPr>
                <p:cNvPr id="491" name="Google Shape;491;p37"/>
                <p:cNvGrpSpPr/>
                <p:nvPr/>
              </p:nvGrpSpPr>
              <p:grpSpPr>
                <a:xfrm>
                  <a:off x="813848" y="4145244"/>
                  <a:ext cx="2655916" cy="566303"/>
                  <a:chOff x="6098010" y="4127346"/>
                  <a:chExt cx="2020169" cy="430747"/>
                </a:xfrm>
              </p:grpSpPr>
              <p:sp>
                <p:nvSpPr>
                  <p:cNvPr id="492" name="Google Shape;492;p37"/>
                  <p:cNvSpPr/>
                  <p:nvPr/>
                </p:nvSpPr>
                <p:spPr>
                  <a:xfrm>
                    <a:off x="6098010" y="4127346"/>
                    <a:ext cx="1162557" cy="4307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72" h="3102" extrusionOk="0">
                        <a:moveTo>
                          <a:pt x="358" y="1"/>
                        </a:moveTo>
                        <a:cubicBezTo>
                          <a:pt x="1" y="1038"/>
                          <a:pt x="1" y="2064"/>
                          <a:pt x="358" y="3101"/>
                        </a:cubicBezTo>
                        <a:lnTo>
                          <a:pt x="8371" y="3101"/>
                        </a:lnTo>
                        <a:lnTo>
                          <a:pt x="837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3" name="Google Shape;493;p37"/>
                  <p:cNvSpPr/>
                  <p:nvPr/>
                </p:nvSpPr>
                <p:spPr>
                  <a:xfrm>
                    <a:off x="6098010" y="4127346"/>
                    <a:ext cx="114423" cy="4307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" h="3102" extrusionOk="0">
                        <a:moveTo>
                          <a:pt x="358" y="1"/>
                        </a:moveTo>
                        <a:cubicBezTo>
                          <a:pt x="1" y="1038"/>
                          <a:pt x="1" y="2064"/>
                          <a:pt x="358" y="3101"/>
                        </a:cubicBezTo>
                        <a:lnTo>
                          <a:pt x="794" y="3101"/>
                        </a:lnTo>
                        <a:cubicBezTo>
                          <a:pt x="472" y="2064"/>
                          <a:pt x="484" y="1038"/>
                          <a:pt x="82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4" name="Google Shape;494;p37"/>
                  <p:cNvSpPr/>
                  <p:nvPr/>
                </p:nvSpPr>
                <p:spPr>
                  <a:xfrm>
                    <a:off x="6190770" y="4127346"/>
                    <a:ext cx="67209" cy="4307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4" h="3102" extrusionOk="0">
                        <a:moveTo>
                          <a:pt x="364" y="1"/>
                        </a:moveTo>
                        <a:cubicBezTo>
                          <a:pt x="0" y="1038"/>
                          <a:pt x="0" y="2064"/>
                          <a:pt x="364" y="3101"/>
                        </a:cubicBezTo>
                        <a:lnTo>
                          <a:pt x="483" y="3101"/>
                        </a:lnTo>
                        <a:cubicBezTo>
                          <a:pt x="131" y="2064"/>
                          <a:pt x="131" y="1038"/>
                          <a:pt x="47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5" name="Google Shape;495;p37"/>
                  <p:cNvSpPr/>
                  <p:nvPr/>
                </p:nvSpPr>
                <p:spPr>
                  <a:xfrm>
                    <a:off x="7027692" y="4127346"/>
                    <a:ext cx="66376" cy="4307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" h="3102" extrusionOk="0">
                        <a:moveTo>
                          <a:pt x="359" y="1"/>
                        </a:moveTo>
                        <a:cubicBezTo>
                          <a:pt x="1" y="1038"/>
                          <a:pt x="1" y="2064"/>
                          <a:pt x="359" y="3101"/>
                        </a:cubicBezTo>
                        <a:lnTo>
                          <a:pt x="478" y="3101"/>
                        </a:lnTo>
                        <a:cubicBezTo>
                          <a:pt x="126" y="2064"/>
                          <a:pt x="126" y="1038"/>
                          <a:pt x="46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6" name="Google Shape;496;p37"/>
                  <p:cNvSpPr/>
                  <p:nvPr/>
                </p:nvSpPr>
                <p:spPr>
                  <a:xfrm>
                    <a:off x="7185856" y="4127346"/>
                    <a:ext cx="932323" cy="465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14" h="335" extrusionOk="0">
                        <a:moveTo>
                          <a:pt x="1" y="1"/>
                        </a:moveTo>
                        <a:lnTo>
                          <a:pt x="1" y="335"/>
                        </a:lnTo>
                        <a:lnTo>
                          <a:pt x="6714" y="335"/>
                        </a:lnTo>
                        <a:lnTo>
                          <a:pt x="671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7" name="Google Shape;497;p37"/>
                  <p:cNvSpPr/>
                  <p:nvPr/>
                </p:nvSpPr>
                <p:spPr>
                  <a:xfrm>
                    <a:off x="7185856" y="4511575"/>
                    <a:ext cx="932323" cy="465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14" h="335" extrusionOk="0">
                        <a:moveTo>
                          <a:pt x="1" y="0"/>
                        </a:moveTo>
                        <a:lnTo>
                          <a:pt x="1" y="334"/>
                        </a:lnTo>
                        <a:lnTo>
                          <a:pt x="6714" y="334"/>
                        </a:lnTo>
                        <a:lnTo>
                          <a:pt x="671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8" name="Google Shape;498;p37"/>
                  <p:cNvSpPr/>
                  <p:nvPr/>
                </p:nvSpPr>
                <p:spPr>
                  <a:xfrm>
                    <a:off x="7199881" y="4175392"/>
                    <a:ext cx="887748" cy="3363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3" h="2422" extrusionOk="0">
                        <a:moveTo>
                          <a:pt x="281" y="1"/>
                        </a:moveTo>
                        <a:cubicBezTo>
                          <a:pt x="1" y="806"/>
                          <a:pt x="1" y="1616"/>
                          <a:pt x="281" y="2421"/>
                        </a:cubicBezTo>
                        <a:lnTo>
                          <a:pt x="6392" y="2421"/>
                        </a:lnTo>
                        <a:cubicBezTo>
                          <a:pt x="6344" y="2296"/>
                          <a:pt x="6303" y="2159"/>
                          <a:pt x="6273" y="2034"/>
                        </a:cubicBezTo>
                        <a:cubicBezTo>
                          <a:pt x="6261" y="2016"/>
                          <a:pt x="6261" y="2004"/>
                          <a:pt x="6261" y="1992"/>
                        </a:cubicBezTo>
                        <a:cubicBezTo>
                          <a:pt x="6231" y="1873"/>
                          <a:pt x="6213" y="1754"/>
                          <a:pt x="6195" y="1634"/>
                        </a:cubicBezTo>
                        <a:cubicBezTo>
                          <a:pt x="6189" y="1622"/>
                          <a:pt x="6189" y="1605"/>
                          <a:pt x="6189" y="1593"/>
                        </a:cubicBezTo>
                        <a:cubicBezTo>
                          <a:pt x="6171" y="1473"/>
                          <a:pt x="6166" y="1354"/>
                          <a:pt x="6166" y="1235"/>
                        </a:cubicBezTo>
                        <a:lnTo>
                          <a:pt x="6166" y="1187"/>
                        </a:lnTo>
                        <a:cubicBezTo>
                          <a:pt x="6166" y="1068"/>
                          <a:pt x="6171" y="949"/>
                          <a:pt x="6189" y="829"/>
                        </a:cubicBezTo>
                        <a:cubicBezTo>
                          <a:pt x="6195" y="818"/>
                          <a:pt x="6195" y="806"/>
                          <a:pt x="6195" y="788"/>
                        </a:cubicBezTo>
                        <a:cubicBezTo>
                          <a:pt x="6213" y="669"/>
                          <a:pt x="6231" y="549"/>
                          <a:pt x="6261" y="430"/>
                        </a:cubicBezTo>
                        <a:cubicBezTo>
                          <a:pt x="6261" y="418"/>
                          <a:pt x="6273" y="400"/>
                          <a:pt x="6273" y="388"/>
                        </a:cubicBezTo>
                        <a:cubicBezTo>
                          <a:pt x="6303" y="257"/>
                          <a:pt x="6344" y="126"/>
                          <a:pt x="639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9" name="Google Shape;499;p37"/>
                  <p:cNvSpPr/>
                  <p:nvPr/>
                </p:nvSpPr>
                <p:spPr>
                  <a:xfrm>
                    <a:off x="7308332" y="4227604"/>
                    <a:ext cx="762633" cy="68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2" h="49" extrusionOk="0">
                        <a:moveTo>
                          <a:pt x="25" y="0"/>
                        </a:moveTo>
                        <a:cubicBezTo>
                          <a:pt x="13" y="0"/>
                          <a:pt x="1" y="12"/>
                          <a:pt x="1" y="24"/>
                        </a:cubicBezTo>
                        <a:cubicBezTo>
                          <a:pt x="1" y="42"/>
                          <a:pt x="13" y="48"/>
                          <a:pt x="25" y="48"/>
                        </a:cubicBezTo>
                        <a:lnTo>
                          <a:pt x="5480" y="48"/>
                        </a:lnTo>
                        <a:cubicBezTo>
                          <a:pt x="5480" y="30"/>
                          <a:pt x="5492" y="18"/>
                          <a:pt x="549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0" name="Google Shape;500;p37"/>
                  <p:cNvSpPr/>
                  <p:nvPr/>
                </p:nvSpPr>
                <p:spPr>
                  <a:xfrm>
                    <a:off x="7363877" y="4283843"/>
                    <a:ext cx="695562" cy="59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9" h="43" extrusionOk="0">
                        <a:moveTo>
                          <a:pt x="24" y="1"/>
                        </a:moveTo>
                        <a:cubicBezTo>
                          <a:pt x="6" y="1"/>
                          <a:pt x="0" y="7"/>
                          <a:pt x="0" y="25"/>
                        </a:cubicBezTo>
                        <a:cubicBezTo>
                          <a:pt x="0" y="37"/>
                          <a:pt x="6" y="43"/>
                          <a:pt x="24" y="43"/>
                        </a:cubicBezTo>
                        <a:lnTo>
                          <a:pt x="4996" y="43"/>
                        </a:lnTo>
                        <a:cubicBezTo>
                          <a:pt x="5008" y="31"/>
                          <a:pt x="5008" y="13"/>
                          <a:pt x="500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1" name="Google Shape;501;p37"/>
                  <p:cNvSpPr/>
                  <p:nvPr/>
                </p:nvSpPr>
                <p:spPr>
                  <a:xfrm>
                    <a:off x="7288475" y="4339387"/>
                    <a:ext cx="767632" cy="66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28" h="48" extrusionOk="0">
                        <a:moveTo>
                          <a:pt x="19" y="0"/>
                        </a:moveTo>
                        <a:cubicBezTo>
                          <a:pt x="7" y="0"/>
                          <a:pt x="1" y="12"/>
                          <a:pt x="1" y="24"/>
                        </a:cubicBezTo>
                        <a:cubicBezTo>
                          <a:pt x="1" y="42"/>
                          <a:pt x="7" y="48"/>
                          <a:pt x="19" y="48"/>
                        </a:cubicBezTo>
                        <a:lnTo>
                          <a:pt x="5528" y="48"/>
                        </a:lnTo>
                        <a:lnTo>
                          <a:pt x="5528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2" name="Google Shape;502;p37"/>
                  <p:cNvSpPr/>
                  <p:nvPr/>
                </p:nvSpPr>
                <p:spPr>
                  <a:xfrm>
                    <a:off x="7344020" y="4395626"/>
                    <a:ext cx="715420" cy="59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52" h="43" extrusionOk="0">
                        <a:moveTo>
                          <a:pt x="24" y="1"/>
                        </a:moveTo>
                        <a:cubicBezTo>
                          <a:pt x="6" y="1"/>
                          <a:pt x="0" y="7"/>
                          <a:pt x="0" y="25"/>
                        </a:cubicBezTo>
                        <a:cubicBezTo>
                          <a:pt x="0" y="36"/>
                          <a:pt x="6" y="42"/>
                          <a:pt x="24" y="42"/>
                        </a:cubicBezTo>
                        <a:lnTo>
                          <a:pt x="5151" y="42"/>
                        </a:lnTo>
                        <a:lnTo>
                          <a:pt x="5151" y="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3" name="Google Shape;503;p37"/>
                  <p:cNvSpPr/>
                  <p:nvPr/>
                </p:nvSpPr>
                <p:spPr>
                  <a:xfrm>
                    <a:off x="7308332" y="4451170"/>
                    <a:ext cx="762633" cy="66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2" h="48" extrusionOk="0">
                        <a:moveTo>
                          <a:pt x="25" y="0"/>
                        </a:moveTo>
                        <a:cubicBezTo>
                          <a:pt x="13" y="0"/>
                          <a:pt x="1" y="12"/>
                          <a:pt x="1" y="24"/>
                        </a:cubicBezTo>
                        <a:cubicBezTo>
                          <a:pt x="1" y="42"/>
                          <a:pt x="13" y="48"/>
                          <a:pt x="25" y="48"/>
                        </a:cubicBezTo>
                        <a:lnTo>
                          <a:pt x="5492" y="48"/>
                        </a:lnTo>
                        <a:cubicBezTo>
                          <a:pt x="5480" y="30"/>
                          <a:pt x="5480" y="18"/>
                          <a:pt x="5480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4" name="Google Shape;504;p37"/>
                  <p:cNvSpPr/>
                  <p:nvPr/>
                </p:nvSpPr>
                <p:spPr>
                  <a:xfrm>
                    <a:off x="7237235" y="4175392"/>
                    <a:ext cx="850394" cy="3363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24" h="2422" extrusionOk="0">
                        <a:moveTo>
                          <a:pt x="0" y="1"/>
                        </a:moveTo>
                        <a:cubicBezTo>
                          <a:pt x="0" y="1"/>
                          <a:pt x="3440" y="806"/>
                          <a:pt x="5169" y="2421"/>
                        </a:cubicBezTo>
                        <a:lnTo>
                          <a:pt x="6123" y="2421"/>
                        </a:lnTo>
                        <a:cubicBezTo>
                          <a:pt x="6075" y="2296"/>
                          <a:pt x="6034" y="2159"/>
                          <a:pt x="6004" y="2034"/>
                        </a:cubicBezTo>
                        <a:cubicBezTo>
                          <a:pt x="5992" y="2016"/>
                          <a:pt x="5992" y="2004"/>
                          <a:pt x="5986" y="1992"/>
                        </a:cubicBezTo>
                        <a:cubicBezTo>
                          <a:pt x="5956" y="1873"/>
                          <a:pt x="5932" y="1754"/>
                          <a:pt x="5920" y="1634"/>
                        </a:cubicBezTo>
                        <a:cubicBezTo>
                          <a:pt x="5908" y="1622"/>
                          <a:pt x="5908" y="1605"/>
                          <a:pt x="5908" y="1593"/>
                        </a:cubicBezTo>
                        <a:cubicBezTo>
                          <a:pt x="5897" y="1473"/>
                          <a:pt x="5891" y="1354"/>
                          <a:pt x="5891" y="1235"/>
                        </a:cubicBezTo>
                        <a:lnTo>
                          <a:pt x="5891" y="1187"/>
                        </a:lnTo>
                        <a:cubicBezTo>
                          <a:pt x="5891" y="1068"/>
                          <a:pt x="5897" y="949"/>
                          <a:pt x="5908" y="829"/>
                        </a:cubicBezTo>
                        <a:cubicBezTo>
                          <a:pt x="5920" y="818"/>
                          <a:pt x="5920" y="806"/>
                          <a:pt x="5920" y="788"/>
                        </a:cubicBezTo>
                        <a:cubicBezTo>
                          <a:pt x="5932" y="669"/>
                          <a:pt x="5956" y="549"/>
                          <a:pt x="5986" y="430"/>
                        </a:cubicBezTo>
                        <a:cubicBezTo>
                          <a:pt x="5986" y="418"/>
                          <a:pt x="5992" y="400"/>
                          <a:pt x="5992" y="388"/>
                        </a:cubicBezTo>
                        <a:cubicBezTo>
                          <a:pt x="6022" y="257"/>
                          <a:pt x="6069" y="126"/>
                          <a:pt x="6111" y="1"/>
                        </a:cubicBezTo>
                        <a:close/>
                      </a:path>
                    </a:pathLst>
                  </a:custGeom>
                  <a:solidFill>
                    <a:srgbClr val="434343">
                      <a:alpha val="29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5" name="Google Shape;505;p37"/>
                  <p:cNvSpPr/>
                  <p:nvPr/>
                </p:nvSpPr>
                <p:spPr>
                  <a:xfrm>
                    <a:off x="7129617" y="4127346"/>
                    <a:ext cx="987729" cy="4307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13" h="3102" extrusionOk="0">
                        <a:moveTo>
                          <a:pt x="471" y="1"/>
                        </a:moveTo>
                        <a:cubicBezTo>
                          <a:pt x="471" y="1"/>
                          <a:pt x="60" y="561"/>
                          <a:pt x="30" y="1509"/>
                        </a:cubicBezTo>
                        <a:cubicBezTo>
                          <a:pt x="0" y="2451"/>
                          <a:pt x="268" y="3101"/>
                          <a:pt x="268" y="3101"/>
                        </a:cubicBezTo>
                        <a:lnTo>
                          <a:pt x="7113" y="3101"/>
                        </a:lnTo>
                        <a:lnTo>
                          <a:pt x="7113" y="2767"/>
                        </a:lnTo>
                        <a:lnTo>
                          <a:pt x="775" y="2767"/>
                        </a:lnTo>
                        <a:cubicBezTo>
                          <a:pt x="775" y="2767"/>
                          <a:pt x="549" y="2058"/>
                          <a:pt x="567" y="1497"/>
                        </a:cubicBezTo>
                        <a:cubicBezTo>
                          <a:pt x="590" y="943"/>
                          <a:pt x="698" y="454"/>
                          <a:pt x="775" y="335"/>
                        </a:cubicBezTo>
                        <a:lnTo>
                          <a:pt x="7113" y="335"/>
                        </a:lnTo>
                        <a:lnTo>
                          <a:pt x="7113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6" name="Google Shape;506;p37"/>
                  <p:cNvSpPr/>
                  <p:nvPr/>
                </p:nvSpPr>
                <p:spPr>
                  <a:xfrm>
                    <a:off x="7080737" y="4127346"/>
                    <a:ext cx="114423" cy="4307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" h="3102" extrusionOk="0">
                        <a:moveTo>
                          <a:pt x="364" y="1"/>
                        </a:moveTo>
                        <a:cubicBezTo>
                          <a:pt x="0" y="1038"/>
                          <a:pt x="0" y="2064"/>
                          <a:pt x="364" y="3101"/>
                        </a:cubicBezTo>
                        <a:lnTo>
                          <a:pt x="793" y="3101"/>
                        </a:lnTo>
                        <a:cubicBezTo>
                          <a:pt x="471" y="2064"/>
                          <a:pt x="489" y="1038"/>
                          <a:pt x="82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07" name="Google Shape;507;p37"/>
                <p:cNvGrpSpPr/>
                <p:nvPr/>
              </p:nvGrpSpPr>
              <p:grpSpPr>
                <a:xfrm>
                  <a:off x="1079546" y="3579305"/>
                  <a:ext cx="2655916" cy="567212"/>
                  <a:chOff x="6348934" y="3696877"/>
                  <a:chExt cx="2020169" cy="431438"/>
                </a:xfrm>
              </p:grpSpPr>
              <p:sp>
                <p:nvSpPr>
                  <p:cNvPr id="508" name="Google Shape;508;p37"/>
                  <p:cNvSpPr/>
                  <p:nvPr/>
                </p:nvSpPr>
                <p:spPr>
                  <a:xfrm>
                    <a:off x="6348934" y="3696877"/>
                    <a:ext cx="1161585" cy="4306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65" h="3101" extrusionOk="0">
                        <a:moveTo>
                          <a:pt x="358" y="1"/>
                        </a:moveTo>
                        <a:cubicBezTo>
                          <a:pt x="0" y="1038"/>
                          <a:pt x="0" y="2064"/>
                          <a:pt x="358" y="3101"/>
                        </a:cubicBezTo>
                        <a:lnTo>
                          <a:pt x="8365" y="3101"/>
                        </a:lnTo>
                        <a:lnTo>
                          <a:pt x="8365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9" name="Google Shape;509;p37"/>
                  <p:cNvSpPr/>
                  <p:nvPr/>
                </p:nvSpPr>
                <p:spPr>
                  <a:xfrm>
                    <a:off x="6348934" y="3697710"/>
                    <a:ext cx="113451" cy="4306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7" h="3101" extrusionOk="0">
                        <a:moveTo>
                          <a:pt x="358" y="1"/>
                        </a:moveTo>
                        <a:cubicBezTo>
                          <a:pt x="0" y="1038"/>
                          <a:pt x="0" y="2070"/>
                          <a:pt x="358" y="3101"/>
                        </a:cubicBezTo>
                        <a:lnTo>
                          <a:pt x="787" y="3101"/>
                        </a:lnTo>
                        <a:cubicBezTo>
                          <a:pt x="465" y="2070"/>
                          <a:pt x="483" y="1032"/>
                          <a:pt x="817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0" name="Google Shape;510;p37"/>
                  <p:cNvSpPr/>
                  <p:nvPr/>
                </p:nvSpPr>
                <p:spPr>
                  <a:xfrm>
                    <a:off x="7435947" y="3697710"/>
                    <a:ext cx="933156" cy="465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20" h="335" extrusionOk="0">
                        <a:moveTo>
                          <a:pt x="0" y="1"/>
                        </a:moveTo>
                        <a:lnTo>
                          <a:pt x="0" y="335"/>
                        </a:lnTo>
                        <a:lnTo>
                          <a:pt x="6719" y="335"/>
                        </a:lnTo>
                        <a:lnTo>
                          <a:pt x="6719" y="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1" name="Google Shape;511;p37"/>
                  <p:cNvSpPr/>
                  <p:nvPr/>
                </p:nvSpPr>
                <p:spPr>
                  <a:xfrm>
                    <a:off x="7435947" y="4081105"/>
                    <a:ext cx="933156" cy="463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20" h="334" extrusionOk="0">
                        <a:moveTo>
                          <a:pt x="0" y="0"/>
                        </a:moveTo>
                        <a:lnTo>
                          <a:pt x="0" y="334"/>
                        </a:lnTo>
                        <a:lnTo>
                          <a:pt x="6719" y="334"/>
                        </a:lnTo>
                        <a:lnTo>
                          <a:pt x="6719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2" name="Google Shape;512;p37"/>
                  <p:cNvSpPr/>
                  <p:nvPr/>
                </p:nvSpPr>
                <p:spPr>
                  <a:xfrm>
                    <a:off x="7450805" y="3744923"/>
                    <a:ext cx="886776" cy="3363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86" h="2422" extrusionOk="0">
                        <a:moveTo>
                          <a:pt x="275" y="1"/>
                        </a:moveTo>
                        <a:cubicBezTo>
                          <a:pt x="0" y="805"/>
                          <a:pt x="0" y="1616"/>
                          <a:pt x="275" y="2421"/>
                        </a:cubicBezTo>
                        <a:lnTo>
                          <a:pt x="6386" y="2421"/>
                        </a:lnTo>
                        <a:cubicBezTo>
                          <a:pt x="6344" y="2296"/>
                          <a:pt x="6296" y="2159"/>
                          <a:pt x="6266" y="2034"/>
                        </a:cubicBezTo>
                        <a:cubicBezTo>
                          <a:pt x="6260" y="2016"/>
                          <a:pt x="6260" y="2010"/>
                          <a:pt x="6260" y="1992"/>
                        </a:cubicBezTo>
                        <a:cubicBezTo>
                          <a:pt x="6231" y="1873"/>
                          <a:pt x="6207" y="1753"/>
                          <a:pt x="6195" y="1634"/>
                        </a:cubicBezTo>
                        <a:cubicBezTo>
                          <a:pt x="6183" y="1622"/>
                          <a:pt x="6183" y="1604"/>
                          <a:pt x="6183" y="1592"/>
                        </a:cubicBezTo>
                        <a:cubicBezTo>
                          <a:pt x="6171" y="1473"/>
                          <a:pt x="6159" y="1354"/>
                          <a:pt x="6159" y="1235"/>
                        </a:cubicBezTo>
                        <a:lnTo>
                          <a:pt x="6159" y="1187"/>
                        </a:lnTo>
                        <a:cubicBezTo>
                          <a:pt x="6159" y="1074"/>
                          <a:pt x="6171" y="949"/>
                          <a:pt x="6183" y="835"/>
                        </a:cubicBezTo>
                        <a:cubicBezTo>
                          <a:pt x="6195" y="817"/>
                          <a:pt x="6195" y="805"/>
                          <a:pt x="6195" y="788"/>
                        </a:cubicBezTo>
                        <a:cubicBezTo>
                          <a:pt x="6207" y="668"/>
                          <a:pt x="6231" y="549"/>
                          <a:pt x="6260" y="430"/>
                        </a:cubicBezTo>
                        <a:cubicBezTo>
                          <a:pt x="6260" y="418"/>
                          <a:pt x="6266" y="400"/>
                          <a:pt x="6266" y="388"/>
                        </a:cubicBezTo>
                        <a:cubicBezTo>
                          <a:pt x="6296" y="257"/>
                          <a:pt x="6344" y="126"/>
                          <a:pt x="638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3" name="Google Shape;513;p37"/>
                  <p:cNvSpPr/>
                  <p:nvPr/>
                </p:nvSpPr>
                <p:spPr>
                  <a:xfrm>
                    <a:off x="7559256" y="3798801"/>
                    <a:ext cx="761800" cy="58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6" h="42" extrusionOk="0">
                        <a:moveTo>
                          <a:pt x="24" y="0"/>
                        </a:moveTo>
                        <a:cubicBezTo>
                          <a:pt x="6" y="0"/>
                          <a:pt x="0" y="6"/>
                          <a:pt x="0" y="18"/>
                        </a:cubicBezTo>
                        <a:cubicBezTo>
                          <a:pt x="0" y="36"/>
                          <a:pt x="6" y="42"/>
                          <a:pt x="24" y="42"/>
                        </a:cubicBezTo>
                        <a:lnTo>
                          <a:pt x="5479" y="42"/>
                        </a:lnTo>
                        <a:cubicBezTo>
                          <a:pt x="5479" y="30"/>
                          <a:pt x="5485" y="12"/>
                          <a:pt x="5485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4" name="Google Shape;514;p37"/>
                  <p:cNvSpPr/>
                  <p:nvPr/>
                </p:nvSpPr>
                <p:spPr>
                  <a:xfrm>
                    <a:off x="7613829" y="3854206"/>
                    <a:ext cx="695562" cy="68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09" h="49" extrusionOk="0">
                        <a:moveTo>
                          <a:pt x="25" y="1"/>
                        </a:moveTo>
                        <a:cubicBezTo>
                          <a:pt x="13" y="1"/>
                          <a:pt x="1" y="7"/>
                          <a:pt x="1" y="24"/>
                        </a:cubicBezTo>
                        <a:cubicBezTo>
                          <a:pt x="1" y="36"/>
                          <a:pt x="13" y="48"/>
                          <a:pt x="25" y="48"/>
                        </a:cubicBezTo>
                        <a:lnTo>
                          <a:pt x="5003" y="48"/>
                        </a:lnTo>
                        <a:cubicBezTo>
                          <a:pt x="5009" y="30"/>
                          <a:pt x="5009" y="18"/>
                          <a:pt x="5009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5" name="Google Shape;515;p37"/>
                  <p:cNvSpPr/>
                  <p:nvPr/>
                </p:nvSpPr>
                <p:spPr>
                  <a:xfrm>
                    <a:off x="7538566" y="3910445"/>
                    <a:ext cx="768326" cy="59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33" h="43" extrusionOk="0">
                        <a:moveTo>
                          <a:pt x="24" y="1"/>
                        </a:moveTo>
                        <a:cubicBezTo>
                          <a:pt x="6" y="1"/>
                          <a:pt x="0" y="7"/>
                          <a:pt x="0" y="19"/>
                        </a:cubicBezTo>
                        <a:cubicBezTo>
                          <a:pt x="0" y="37"/>
                          <a:pt x="6" y="43"/>
                          <a:pt x="24" y="43"/>
                        </a:cubicBezTo>
                        <a:lnTo>
                          <a:pt x="5533" y="43"/>
                        </a:lnTo>
                        <a:lnTo>
                          <a:pt x="5533" y="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6" name="Google Shape;516;p37"/>
                  <p:cNvSpPr/>
                  <p:nvPr/>
                </p:nvSpPr>
                <p:spPr>
                  <a:xfrm>
                    <a:off x="7594805" y="3965156"/>
                    <a:ext cx="714586" cy="59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6" h="43" extrusionOk="0">
                        <a:moveTo>
                          <a:pt x="19" y="0"/>
                        </a:moveTo>
                        <a:cubicBezTo>
                          <a:pt x="7" y="0"/>
                          <a:pt x="1" y="6"/>
                          <a:pt x="1" y="24"/>
                        </a:cubicBezTo>
                        <a:cubicBezTo>
                          <a:pt x="1" y="36"/>
                          <a:pt x="7" y="42"/>
                          <a:pt x="19" y="42"/>
                        </a:cubicBezTo>
                        <a:lnTo>
                          <a:pt x="5146" y="42"/>
                        </a:lnTo>
                        <a:lnTo>
                          <a:pt x="5146" y="0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7" name="Google Shape;517;p37"/>
                  <p:cNvSpPr/>
                  <p:nvPr/>
                </p:nvSpPr>
                <p:spPr>
                  <a:xfrm>
                    <a:off x="7559256" y="4020562"/>
                    <a:ext cx="761800" cy="68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86" h="49" extrusionOk="0">
                        <a:moveTo>
                          <a:pt x="24" y="1"/>
                        </a:moveTo>
                        <a:cubicBezTo>
                          <a:pt x="6" y="1"/>
                          <a:pt x="0" y="13"/>
                          <a:pt x="0" y="25"/>
                        </a:cubicBezTo>
                        <a:cubicBezTo>
                          <a:pt x="0" y="43"/>
                          <a:pt x="6" y="49"/>
                          <a:pt x="24" y="49"/>
                        </a:cubicBezTo>
                        <a:lnTo>
                          <a:pt x="5485" y="49"/>
                        </a:lnTo>
                        <a:cubicBezTo>
                          <a:pt x="5479" y="31"/>
                          <a:pt x="5479" y="25"/>
                          <a:pt x="5473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8" name="Google Shape;518;p37"/>
                  <p:cNvSpPr/>
                  <p:nvPr/>
                </p:nvSpPr>
                <p:spPr>
                  <a:xfrm>
                    <a:off x="7488020" y="3744923"/>
                    <a:ext cx="849561" cy="3363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18" h="2422" extrusionOk="0">
                        <a:moveTo>
                          <a:pt x="1" y="1"/>
                        </a:moveTo>
                        <a:cubicBezTo>
                          <a:pt x="1" y="1"/>
                          <a:pt x="3435" y="805"/>
                          <a:pt x="5164" y="2421"/>
                        </a:cubicBezTo>
                        <a:lnTo>
                          <a:pt x="6118" y="2421"/>
                        </a:lnTo>
                        <a:cubicBezTo>
                          <a:pt x="6076" y="2296"/>
                          <a:pt x="6028" y="2159"/>
                          <a:pt x="5998" y="2034"/>
                        </a:cubicBezTo>
                        <a:cubicBezTo>
                          <a:pt x="5992" y="2016"/>
                          <a:pt x="5992" y="2010"/>
                          <a:pt x="5980" y="1992"/>
                        </a:cubicBezTo>
                        <a:cubicBezTo>
                          <a:pt x="5957" y="1873"/>
                          <a:pt x="5933" y="1753"/>
                          <a:pt x="5915" y="1634"/>
                        </a:cubicBezTo>
                        <a:cubicBezTo>
                          <a:pt x="5909" y="1622"/>
                          <a:pt x="5909" y="1604"/>
                          <a:pt x="5909" y="1592"/>
                        </a:cubicBezTo>
                        <a:cubicBezTo>
                          <a:pt x="5891" y="1473"/>
                          <a:pt x="5885" y="1354"/>
                          <a:pt x="5885" y="1235"/>
                        </a:cubicBezTo>
                        <a:lnTo>
                          <a:pt x="5885" y="1187"/>
                        </a:lnTo>
                        <a:cubicBezTo>
                          <a:pt x="5885" y="1074"/>
                          <a:pt x="5891" y="949"/>
                          <a:pt x="5909" y="835"/>
                        </a:cubicBezTo>
                        <a:cubicBezTo>
                          <a:pt x="5915" y="817"/>
                          <a:pt x="5915" y="805"/>
                          <a:pt x="5915" y="788"/>
                        </a:cubicBezTo>
                        <a:cubicBezTo>
                          <a:pt x="5933" y="668"/>
                          <a:pt x="5957" y="549"/>
                          <a:pt x="5980" y="430"/>
                        </a:cubicBezTo>
                        <a:cubicBezTo>
                          <a:pt x="5980" y="418"/>
                          <a:pt x="5992" y="400"/>
                          <a:pt x="5992" y="388"/>
                        </a:cubicBezTo>
                        <a:cubicBezTo>
                          <a:pt x="6022" y="257"/>
                          <a:pt x="6064" y="126"/>
                          <a:pt x="6112" y="1"/>
                        </a:cubicBezTo>
                        <a:close/>
                      </a:path>
                    </a:pathLst>
                  </a:custGeom>
                  <a:solidFill>
                    <a:srgbClr val="434343">
                      <a:alpha val="29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9" name="Google Shape;519;p37"/>
                  <p:cNvSpPr/>
                  <p:nvPr/>
                </p:nvSpPr>
                <p:spPr>
                  <a:xfrm>
                    <a:off x="7380402" y="3697710"/>
                    <a:ext cx="987035" cy="4306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08" h="3101" extrusionOk="0">
                        <a:moveTo>
                          <a:pt x="472" y="1"/>
                        </a:moveTo>
                        <a:cubicBezTo>
                          <a:pt x="472" y="1"/>
                          <a:pt x="60" y="561"/>
                          <a:pt x="30" y="1509"/>
                        </a:cubicBezTo>
                        <a:cubicBezTo>
                          <a:pt x="1" y="2457"/>
                          <a:pt x="269" y="3101"/>
                          <a:pt x="269" y="3101"/>
                        </a:cubicBezTo>
                        <a:lnTo>
                          <a:pt x="7107" y="3101"/>
                        </a:lnTo>
                        <a:lnTo>
                          <a:pt x="7107" y="2767"/>
                        </a:lnTo>
                        <a:lnTo>
                          <a:pt x="776" y="2767"/>
                        </a:lnTo>
                        <a:cubicBezTo>
                          <a:pt x="776" y="2767"/>
                          <a:pt x="543" y="2058"/>
                          <a:pt x="567" y="1503"/>
                        </a:cubicBezTo>
                        <a:cubicBezTo>
                          <a:pt x="591" y="943"/>
                          <a:pt x="692" y="460"/>
                          <a:pt x="776" y="341"/>
                        </a:cubicBezTo>
                        <a:lnTo>
                          <a:pt x="7107" y="341"/>
                        </a:lnTo>
                        <a:lnTo>
                          <a:pt x="7107" y="1"/>
                        </a:lnTo>
                        <a:close/>
                      </a:path>
                    </a:pathLst>
                  </a:custGeom>
                  <a:solidFill>
                    <a:srgbClr val="434343">
                      <a:alpha val="154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0" name="Google Shape;520;p37"/>
                  <p:cNvSpPr/>
                  <p:nvPr/>
                </p:nvSpPr>
                <p:spPr>
                  <a:xfrm>
                    <a:off x="7331522" y="3697710"/>
                    <a:ext cx="114423" cy="4306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" h="3101" extrusionOk="0">
                        <a:moveTo>
                          <a:pt x="359" y="1"/>
                        </a:moveTo>
                        <a:cubicBezTo>
                          <a:pt x="1" y="1038"/>
                          <a:pt x="1" y="2070"/>
                          <a:pt x="359" y="3101"/>
                        </a:cubicBezTo>
                        <a:lnTo>
                          <a:pt x="794" y="3101"/>
                        </a:lnTo>
                        <a:cubicBezTo>
                          <a:pt x="472" y="2070"/>
                          <a:pt x="484" y="1032"/>
                          <a:pt x="824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21" name="Google Shape;521;p37"/>
                <p:cNvGrpSpPr/>
                <p:nvPr/>
              </p:nvGrpSpPr>
              <p:grpSpPr>
                <a:xfrm>
                  <a:off x="813848" y="3252688"/>
                  <a:ext cx="2422504" cy="326613"/>
                  <a:chOff x="-3040002" y="2802438"/>
                  <a:chExt cx="2422504" cy="326613"/>
                </a:xfrm>
              </p:grpSpPr>
              <p:sp>
                <p:nvSpPr>
                  <p:cNvPr id="522" name="Google Shape;522;p37"/>
                  <p:cNvSpPr/>
                  <p:nvPr/>
                </p:nvSpPr>
                <p:spPr>
                  <a:xfrm>
                    <a:off x="-3038816" y="2803624"/>
                    <a:ext cx="1375649" cy="3254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58" h="1646" extrusionOk="0">
                        <a:moveTo>
                          <a:pt x="298" y="0"/>
                        </a:moveTo>
                        <a:cubicBezTo>
                          <a:pt x="0" y="543"/>
                          <a:pt x="0" y="1097"/>
                          <a:pt x="298" y="1646"/>
                        </a:cubicBezTo>
                        <a:lnTo>
                          <a:pt x="6958" y="1646"/>
                        </a:lnTo>
                        <a:lnTo>
                          <a:pt x="6958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3" name="Google Shape;523;p37"/>
                  <p:cNvSpPr/>
                  <p:nvPr/>
                </p:nvSpPr>
                <p:spPr>
                  <a:xfrm>
                    <a:off x="-3040002" y="2802438"/>
                    <a:ext cx="135627" cy="3254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6" h="1646" extrusionOk="0">
                        <a:moveTo>
                          <a:pt x="298" y="0"/>
                        </a:moveTo>
                        <a:cubicBezTo>
                          <a:pt x="0" y="549"/>
                          <a:pt x="0" y="1103"/>
                          <a:pt x="298" y="1646"/>
                        </a:cubicBezTo>
                        <a:lnTo>
                          <a:pt x="656" y="1646"/>
                        </a:lnTo>
                        <a:cubicBezTo>
                          <a:pt x="400" y="1103"/>
                          <a:pt x="412" y="549"/>
                          <a:pt x="68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4" name="Google Shape;524;p37"/>
                  <p:cNvSpPr/>
                  <p:nvPr/>
                </p:nvSpPr>
                <p:spPr>
                  <a:xfrm>
                    <a:off x="-2899828" y="2802438"/>
                    <a:ext cx="135825" cy="3254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7" h="1646" extrusionOk="0">
                        <a:moveTo>
                          <a:pt x="299" y="0"/>
                        </a:moveTo>
                        <a:cubicBezTo>
                          <a:pt x="1" y="549"/>
                          <a:pt x="1" y="1103"/>
                          <a:pt x="299" y="1646"/>
                        </a:cubicBezTo>
                        <a:lnTo>
                          <a:pt x="657" y="1646"/>
                        </a:lnTo>
                        <a:cubicBezTo>
                          <a:pt x="406" y="1103"/>
                          <a:pt x="412" y="549"/>
                          <a:pt x="68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5" name="Google Shape;525;p37"/>
                  <p:cNvSpPr/>
                  <p:nvPr/>
                </p:nvSpPr>
                <p:spPr>
                  <a:xfrm>
                    <a:off x="-2014495" y="2802438"/>
                    <a:ext cx="135627" cy="3254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6" h="1646" extrusionOk="0">
                        <a:moveTo>
                          <a:pt x="298" y="0"/>
                        </a:moveTo>
                        <a:cubicBezTo>
                          <a:pt x="0" y="549"/>
                          <a:pt x="0" y="1103"/>
                          <a:pt x="298" y="1646"/>
                        </a:cubicBezTo>
                        <a:lnTo>
                          <a:pt x="656" y="1646"/>
                        </a:lnTo>
                        <a:cubicBezTo>
                          <a:pt x="400" y="1103"/>
                          <a:pt x="406" y="549"/>
                          <a:pt x="68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6" name="Google Shape;526;p37"/>
                  <p:cNvSpPr/>
                  <p:nvPr/>
                </p:nvSpPr>
                <p:spPr>
                  <a:xfrm>
                    <a:off x="-1751742" y="2802438"/>
                    <a:ext cx="1102417" cy="355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76" h="180" extrusionOk="0">
                        <a:moveTo>
                          <a:pt x="1" y="0"/>
                        </a:moveTo>
                        <a:lnTo>
                          <a:pt x="1" y="179"/>
                        </a:lnTo>
                        <a:lnTo>
                          <a:pt x="5575" y="179"/>
                        </a:lnTo>
                        <a:lnTo>
                          <a:pt x="5575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7" name="Google Shape;527;p37"/>
                  <p:cNvSpPr/>
                  <p:nvPr/>
                </p:nvSpPr>
                <p:spPr>
                  <a:xfrm>
                    <a:off x="-1735135" y="2839014"/>
                    <a:ext cx="1049234" cy="254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7" h="1288" extrusionOk="0">
                        <a:moveTo>
                          <a:pt x="227" y="0"/>
                        </a:moveTo>
                        <a:cubicBezTo>
                          <a:pt x="0" y="435"/>
                          <a:pt x="0" y="859"/>
                          <a:pt x="227" y="1288"/>
                        </a:cubicBezTo>
                        <a:lnTo>
                          <a:pt x="5306" y="1288"/>
                        </a:lnTo>
                        <a:cubicBezTo>
                          <a:pt x="5265" y="1216"/>
                          <a:pt x="5235" y="1151"/>
                          <a:pt x="5205" y="1079"/>
                        </a:cubicBezTo>
                        <a:cubicBezTo>
                          <a:pt x="5201" y="1075"/>
                          <a:pt x="5199" y="1071"/>
                          <a:pt x="5199" y="1071"/>
                        </a:cubicBezTo>
                        <a:cubicBezTo>
                          <a:pt x="5199" y="1071"/>
                          <a:pt x="5199" y="1072"/>
                          <a:pt x="5199" y="1073"/>
                        </a:cubicBezTo>
                        <a:cubicBezTo>
                          <a:pt x="5175" y="1008"/>
                          <a:pt x="5163" y="948"/>
                          <a:pt x="5145" y="877"/>
                        </a:cubicBezTo>
                        <a:cubicBezTo>
                          <a:pt x="5139" y="871"/>
                          <a:pt x="5139" y="865"/>
                          <a:pt x="5139" y="859"/>
                        </a:cubicBezTo>
                        <a:cubicBezTo>
                          <a:pt x="5133" y="787"/>
                          <a:pt x="5121" y="727"/>
                          <a:pt x="5121" y="662"/>
                        </a:cubicBezTo>
                        <a:lnTo>
                          <a:pt x="5121" y="638"/>
                        </a:lnTo>
                        <a:cubicBezTo>
                          <a:pt x="5121" y="572"/>
                          <a:pt x="5121" y="513"/>
                          <a:pt x="5139" y="447"/>
                        </a:cubicBezTo>
                        <a:cubicBezTo>
                          <a:pt x="5145" y="441"/>
                          <a:pt x="5145" y="429"/>
                          <a:pt x="5145" y="423"/>
                        </a:cubicBezTo>
                        <a:cubicBezTo>
                          <a:pt x="5151" y="358"/>
                          <a:pt x="5175" y="298"/>
                          <a:pt x="5199" y="233"/>
                        </a:cubicBezTo>
                        <a:cubicBezTo>
                          <a:pt x="5199" y="227"/>
                          <a:pt x="5205" y="215"/>
                          <a:pt x="5205" y="209"/>
                        </a:cubicBezTo>
                        <a:cubicBezTo>
                          <a:pt x="5229" y="137"/>
                          <a:pt x="5265" y="66"/>
                          <a:pt x="530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8" name="Google Shape;528;p37"/>
                  <p:cNvSpPr/>
                  <p:nvPr/>
                </p:nvSpPr>
                <p:spPr>
                  <a:xfrm>
                    <a:off x="-1606625" y="2878950"/>
                    <a:ext cx="900558" cy="49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55" h="25" extrusionOk="0">
                        <a:moveTo>
                          <a:pt x="18" y="1"/>
                        </a:moveTo>
                        <a:cubicBezTo>
                          <a:pt x="12" y="1"/>
                          <a:pt x="0" y="7"/>
                          <a:pt x="0" y="13"/>
                        </a:cubicBezTo>
                        <a:cubicBezTo>
                          <a:pt x="0" y="13"/>
                          <a:pt x="12" y="25"/>
                          <a:pt x="18" y="25"/>
                        </a:cubicBezTo>
                        <a:lnTo>
                          <a:pt x="4549" y="25"/>
                        </a:lnTo>
                        <a:cubicBezTo>
                          <a:pt x="4549" y="13"/>
                          <a:pt x="4555" y="7"/>
                          <a:pt x="4555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9" name="Google Shape;529;p37"/>
                  <p:cNvSpPr/>
                  <p:nvPr/>
                </p:nvSpPr>
                <p:spPr>
                  <a:xfrm>
                    <a:off x="-1540789" y="2921457"/>
                    <a:ext cx="821870" cy="49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57" h="25" extrusionOk="0">
                        <a:moveTo>
                          <a:pt x="13" y="0"/>
                        </a:moveTo>
                        <a:cubicBezTo>
                          <a:pt x="7" y="0"/>
                          <a:pt x="1" y="0"/>
                          <a:pt x="1" y="6"/>
                        </a:cubicBezTo>
                        <a:cubicBezTo>
                          <a:pt x="1" y="18"/>
                          <a:pt x="7" y="24"/>
                          <a:pt x="13" y="24"/>
                        </a:cubicBezTo>
                        <a:lnTo>
                          <a:pt x="4150" y="24"/>
                        </a:lnTo>
                        <a:cubicBezTo>
                          <a:pt x="4156" y="18"/>
                          <a:pt x="4156" y="6"/>
                          <a:pt x="415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0" name="Google Shape;530;p37"/>
                  <p:cNvSpPr/>
                  <p:nvPr/>
                </p:nvSpPr>
                <p:spPr>
                  <a:xfrm>
                    <a:off x="-1631536" y="2962778"/>
                    <a:ext cx="907873" cy="47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92" h="24" extrusionOk="0">
                        <a:moveTo>
                          <a:pt x="19" y="0"/>
                        </a:moveTo>
                        <a:cubicBezTo>
                          <a:pt x="13" y="0"/>
                          <a:pt x="1" y="0"/>
                          <a:pt x="1" y="6"/>
                        </a:cubicBezTo>
                        <a:cubicBezTo>
                          <a:pt x="1" y="18"/>
                          <a:pt x="13" y="24"/>
                          <a:pt x="19" y="24"/>
                        </a:cubicBezTo>
                        <a:lnTo>
                          <a:pt x="4591" y="24"/>
                        </a:lnTo>
                        <a:lnTo>
                          <a:pt x="4591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1" name="Google Shape;531;p37"/>
                  <p:cNvSpPr/>
                  <p:nvPr/>
                </p:nvSpPr>
                <p:spPr>
                  <a:xfrm>
                    <a:off x="-1564316" y="3005087"/>
                    <a:ext cx="845397" cy="49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6" h="25" extrusionOk="0">
                        <a:moveTo>
                          <a:pt x="13" y="1"/>
                        </a:moveTo>
                        <a:cubicBezTo>
                          <a:pt x="7" y="1"/>
                          <a:pt x="1" y="1"/>
                          <a:pt x="1" y="13"/>
                        </a:cubicBezTo>
                        <a:cubicBezTo>
                          <a:pt x="1" y="19"/>
                          <a:pt x="7" y="25"/>
                          <a:pt x="13" y="25"/>
                        </a:cubicBezTo>
                        <a:lnTo>
                          <a:pt x="4275" y="25"/>
                        </a:lnTo>
                        <a:cubicBezTo>
                          <a:pt x="4275" y="19"/>
                          <a:pt x="4275" y="13"/>
                          <a:pt x="4269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2" name="Google Shape;532;p37"/>
                  <p:cNvSpPr/>
                  <p:nvPr/>
                </p:nvSpPr>
                <p:spPr>
                  <a:xfrm>
                    <a:off x="-1605637" y="3049967"/>
                    <a:ext cx="899569" cy="25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50" h="13" extrusionOk="0">
                        <a:moveTo>
                          <a:pt x="13" y="0"/>
                        </a:moveTo>
                        <a:cubicBezTo>
                          <a:pt x="7" y="0"/>
                          <a:pt x="1" y="6"/>
                          <a:pt x="1" y="6"/>
                        </a:cubicBezTo>
                        <a:cubicBezTo>
                          <a:pt x="1" y="6"/>
                          <a:pt x="7" y="12"/>
                          <a:pt x="13" y="12"/>
                        </a:cubicBezTo>
                        <a:lnTo>
                          <a:pt x="4550" y="12"/>
                        </a:lnTo>
                        <a:cubicBezTo>
                          <a:pt x="4544" y="6"/>
                          <a:pt x="4544" y="0"/>
                          <a:pt x="4544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3" name="Google Shape;533;p37"/>
                  <p:cNvSpPr/>
                  <p:nvPr/>
                </p:nvSpPr>
                <p:spPr>
                  <a:xfrm>
                    <a:off x="-1690453" y="2839014"/>
                    <a:ext cx="1004552" cy="254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81" h="1288" extrusionOk="0">
                        <a:moveTo>
                          <a:pt x="1" y="0"/>
                        </a:moveTo>
                        <a:cubicBezTo>
                          <a:pt x="1" y="0"/>
                          <a:pt x="2851" y="435"/>
                          <a:pt x="4287" y="1288"/>
                        </a:cubicBezTo>
                        <a:lnTo>
                          <a:pt x="5080" y="1288"/>
                        </a:lnTo>
                        <a:cubicBezTo>
                          <a:pt x="5039" y="1216"/>
                          <a:pt x="5009" y="1151"/>
                          <a:pt x="4979" y="1079"/>
                        </a:cubicBezTo>
                        <a:cubicBezTo>
                          <a:pt x="4975" y="1075"/>
                          <a:pt x="4973" y="1071"/>
                          <a:pt x="4973" y="1071"/>
                        </a:cubicBezTo>
                        <a:cubicBezTo>
                          <a:pt x="4973" y="1071"/>
                          <a:pt x="4973" y="1072"/>
                          <a:pt x="4973" y="1073"/>
                        </a:cubicBezTo>
                        <a:cubicBezTo>
                          <a:pt x="4949" y="1008"/>
                          <a:pt x="4937" y="948"/>
                          <a:pt x="4919" y="877"/>
                        </a:cubicBezTo>
                        <a:cubicBezTo>
                          <a:pt x="4913" y="871"/>
                          <a:pt x="4913" y="865"/>
                          <a:pt x="4913" y="859"/>
                        </a:cubicBezTo>
                        <a:cubicBezTo>
                          <a:pt x="4907" y="787"/>
                          <a:pt x="4895" y="727"/>
                          <a:pt x="4895" y="662"/>
                        </a:cubicBezTo>
                        <a:lnTo>
                          <a:pt x="4895" y="638"/>
                        </a:lnTo>
                        <a:cubicBezTo>
                          <a:pt x="4895" y="572"/>
                          <a:pt x="4895" y="513"/>
                          <a:pt x="4913" y="447"/>
                        </a:cubicBezTo>
                        <a:cubicBezTo>
                          <a:pt x="4919" y="441"/>
                          <a:pt x="4919" y="429"/>
                          <a:pt x="4919" y="423"/>
                        </a:cubicBezTo>
                        <a:cubicBezTo>
                          <a:pt x="4925" y="358"/>
                          <a:pt x="4949" y="298"/>
                          <a:pt x="4973" y="233"/>
                        </a:cubicBezTo>
                        <a:cubicBezTo>
                          <a:pt x="4973" y="227"/>
                          <a:pt x="4979" y="215"/>
                          <a:pt x="4979" y="209"/>
                        </a:cubicBezTo>
                        <a:cubicBezTo>
                          <a:pt x="5003" y="137"/>
                          <a:pt x="5039" y="66"/>
                          <a:pt x="5080" y="0"/>
                        </a:cubicBezTo>
                        <a:close/>
                      </a:path>
                    </a:pathLst>
                  </a:custGeom>
                  <a:solidFill>
                    <a:srgbClr val="434343">
                      <a:alpha val="29589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4" name="Google Shape;534;p37"/>
                  <p:cNvSpPr/>
                  <p:nvPr/>
                </p:nvSpPr>
                <p:spPr>
                  <a:xfrm>
                    <a:off x="-1783577" y="2802438"/>
                    <a:ext cx="1166079" cy="3254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8" h="1646" extrusionOk="0">
                        <a:moveTo>
                          <a:pt x="388" y="0"/>
                        </a:moveTo>
                        <a:cubicBezTo>
                          <a:pt x="388" y="0"/>
                          <a:pt x="43" y="298"/>
                          <a:pt x="19" y="799"/>
                        </a:cubicBezTo>
                        <a:cubicBezTo>
                          <a:pt x="1" y="1306"/>
                          <a:pt x="221" y="1646"/>
                          <a:pt x="221" y="1646"/>
                        </a:cubicBezTo>
                        <a:lnTo>
                          <a:pt x="5897" y="1646"/>
                        </a:lnTo>
                        <a:lnTo>
                          <a:pt x="5897" y="1467"/>
                        </a:lnTo>
                        <a:lnTo>
                          <a:pt x="639" y="1467"/>
                        </a:lnTo>
                        <a:cubicBezTo>
                          <a:pt x="639" y="1467"/>
                          <a:pt x="454" y="1097"/>
                          <a:pt x="466" y="799"/>
                        </a:cubicBezTo>
                        <a:cubicBezTo>
                          <a:pt x="484" y="501"/>
                          <a:pt x="573" y="239"/>
                          <a:pt x="639" y="179"/>
                        </a:cubicBezTo>
                        <a:lnTo>
                          <a:pt x="5897" y="179"/>
                        </a:lnTo>
                        <a:lnTo>
                          <a:pt x="589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5" name="Google Shape;535;p37"/>
                  <p:cNvSpPr/>
                  <p:nvPr/>
                </p:nvSpPr>
                <p:spPr>
                  <a:xfrm>
                    <a:off x="-1876693" y="2802438"/>
                    <a:ext cx="135825" cy="3254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7" h="1646" extrusionOk="0">
                        <a:moveTo>
                          <a:pt x="299" y="0"/>
                        </a:moveTo>
                        <a:cubicBezTo>
                          <a:pt x="1" y="549"/>
                          <a:pt x="1" y="1103"/>
                          <a:pt x="299" y="1646"/>
                        </a:cubicBezTo>
                        <a:lnTo>
                          <a:pt x="657" y="1646"/>
                        </a:lnTo>
                        <a:cubicBezTo>
                          <a:pt x="400" y="1103"/>
                          <a:pt x="406" y="549"/>
                          <a:pt x="68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" name="Google Shape;536;p37"/>
                  <p:cNvSpPr/>
                  <p:nvPr/>
                </p:nvSpPr>
                <p:spPr>
                  <a:xfrm>
                    <a:off x="-1783577" y="2802438"/>
                    <a:ext cx="1166079" cy="3254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8" h="1646" extrusionOk="0">
                        <a:moveTo>
                          <a:pt x="388" y="0"/>
                        </a:moveTo>
                        <a:cubicBezTo>
                          <a:pt x="388" y="0"/>
                          <a:pt x="43" y="298"/>
                          <a:pt x="19" y="799"/>
                        </a:cubicBezTo>
                        <a:cubicBezTo>
                          <a:pt x="1" y="1306"/>
                          <a:pt x="221" y="1646"/>
                          <a:pt x="221" y="1646"/>
                        </a:cubicBezTo>
                        <a:lnTo>
                          <a:pt x="5897" y="1646"/>
                        </a:lnTo>
                        <a:lnTo>
                          <a:pt x="5897" y="1467"/>
                        </a:lnTo>
                        <a:lnTo>
                          <a:pt x="639" y="1467"/>
                        </a:lnTo>
                        <a:cubicBezTo>
                          <a:pt x="639" y="1467"/>
                          <a:pt x="454" y="1097"/>
                          <a:pt x="466" y="799"/>
                        </a:cubicBezTo>
                        <a:cubicBezTo>
                          <a:pt x="484" y="501"/>
                          <a:pt x="573" y="239"/>
                          <a:pt x="639" y="179"/>
                        </a:cubicBezTo>
                        <a:lnTo>
                          <a:pt x="5897" y="179"/>
                        </a:lnTo>
                        <a:lnTo>
                          <a:pt x="5897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sp>
        <p:nvSpPr>
          <p:cNvPr id="538" name="Google Shape;538;p37"/>
          <p:cNvSpPr txBox="1">
            <a:spLocks noGrp="1"/>
          </p:cNvSpPr>
          <p:nvPr>
            <p:ph type="title" idx="4294967295"/>
          </p:nvPr>
        </p:nvSpPr>
        <p:spPr>
          <a:xfrm>
            <a:off x="582613" y="65088"/>
            <a:ext cx="6227762" cy="62071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chivo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chivo"/>
                <a:ea typeface="Archivo"/>
                <a:cs typeface="Archivo"/>
                <a:sym typeface="Archivo"/>
              </a:rPr>
              <a:t>Step 4   Find the Section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D1A687-6DB0-4A23-A205-313B54624632}"/>
              </a:ext>
            </a:extLst>
          </p:cNvPr>
          <p:cNvSpPr txBox="1"/>
          <p:nvPr/>
        </p:nvSpPr>
        <p:spPr>
          <a:xfrm>
            <a:off x="211375" y="973755"/>
            <a:ext cx="22915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Example, What is required of BMV employees when an applicant registers to vote?</a:t>
            </a:r>
          </a:p>
          <a:p>
            <a:endParaRPr lang="en-US" dirty="0"/>
          </a:p>
          <a:p>
            <a:r>
              <a:rPr lang="en-US" dirty="0"/>
              <a:t>IC 3-7-14-9 &amp; IC 3-7-14-10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0C8994-6250-6D65-0DB3-44AFB022FE7E}"/>
              </a:ext>
            </a:extLst>
          </p:cNvPr>
          <p:cNvSpPr txBox="1"/>
          <p:nvPr/>
        </p:nvSpPr>
        <p:spPr>
          <a:xfrm>
            <a:off x="2859768" y="691660"/>
            <a:ext cx="6290967" cy="3911990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IC 3-7-14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b="1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Chapter 14. Registration Procedures at License Branches</a:t>
            </a:r>
            <a:endParaRPr lang="en-US" sz="1000" kern="100" dirty="0">
              <a:effectLst/>
              <a:latin typeface="DM Sans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            </a:t>
            </a:r>
            <a:r>
              <a:rPr lang="en-US" sz="1000" u="sng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3-7-14-1</a:t>
            </a:r>
            <a:r>
              <a:rPr lang="en-US" sz="1000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Purpose of chapter</a:t>
            </a:r>
            <a:endParaRPr lang="en-US" sz="1000" kern="100" dirty="0">
              <a:effectLst/>
              <a:latin typeface="DM Sans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1000" u="sng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3-7-14-2</a:t>
            </a:r>
            <a:r>
              <a:rPr lang="en-US" sz="1000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Applicability of definitions</a:t>
            </a:r>
            <a:endParaRPr lang="en-US" sz="1000" kern="100" dirty="0">
              <a:effectLst/>
              <a:latin typeface="DM Sans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1000" u="sng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3-7-14-3</a:t>
            </a:r>
            <a:r>
              <a:rPr lang="en-US" sz="1000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Bureau of motor vehicles commission as authority</a:t>
            </a:r>
            <a:endParaRPr lang="en-US" sz="1000" kern="100" dirty="0">
              <a:effectLst/>
              <a:latin typeface="DM Sans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1000" u="sng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3-7-14-4</a:t>
            </a:r>
            <a:r>
              <a:rPr lang="en-US" sz="1000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Application for driver's license or other identification as voter registration application</a:t>
            </a:r>
            <a:endParaRPr lang="en-US" sz="1000" kern="100" dirty="0">
              <a:effectLst/>
              <a:latin typeface="DM Sans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1000" u="sng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3-7-14-5</a:t>
            </a:r>
            <a:r>
              <a:rPr lang="en-US" sz="1000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Voter registration application form provided with application for driver's license</a:t>
            </a:r>
            <a:endParaRPr lang="en-US" sz="1000" kern="100" dirty="0">
              <a:effectLst/>
              <a:latin typeface="DM Sans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1000" u="sng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3-7-14-6</a:t>
            </a:r>
            <a:r>
              <a:rPr lang="en-US" sz="1000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Design of registration form</a:t>
            </a:r>
            <a:endParaRPr lang="en-US" sz="1000" kern="100" dirty="0">
              <a:effectLst/>
              <a:latin typeface="DM Sans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1000" u="sng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3-7-14-7</a:t>
            </a:r>
            <a:r>
              <a:rPr lang="en-US" sz="1000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Requirements of registration form</a:t>
            </a:r>
            <a:endParaRPr lang="en-US" sz="1000" kern="100" dirty="0">
              <a:effectLst/>
              <a:latin typeface="DM Sans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1000" u="sng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10"/>
              </a:rPr>
              <a:t>3-7-14-8</a:t>
            </a:r>
            <a:r>
              <a:rPr lang="en-US" sz="1000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Procedures for registration</a:t>
            </a:r>
            <a:endParaRPr lang="en-US" sz="1000" kern="100" dirty="0">
              <a:effectLst/>
              <a:latin typeface="DM Sans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1000" u="sng" kern="100" dirty="0">
                <a:solidFill>
                  <a:srgbClr val="156082"/>
                </a:solidFill>
                <a:effectLst/>
                <a:highlight>
                  <a:srgbClr val="FFFF00"/>
                </a:highlight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11"/>
              </a:rPr>
              <a:t>3-7-14-9</a:t>
            </a:r>
            <a:r>
              <a:rPr lang="en-US" sz="1000" kern="100" dirty="0">
                <a:solidFill>
                  <a:srgbClr val="156082"/>
                </a:solidFill>
                <a:effectLst/>
                <a:highlight>
                  <a:srgbClr val="FFFF00"/>
                </a:highlight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Duties of employees providing application; transmittal of completed application</a:t>
            </a:r>
            <a:endParaRPr lang="en-US" sz="1000" kern="100" dirty="0">
              <a:effectLst/>
              <a:highlight>
                <a:srgbClr val="FFFF00"/>
              </a:highlight>
              <a:latin typeface="DM Sans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     </a:t>
            </a:r>
            <a:r>
              <a:rPr lang="en-US" sz="1000" kern="100" dirty="0">
                <a:solidFill>
                  <a:srgbClr val="156082"/>
                </a:solidFill>
                <a:effectLst/>
                <a:highlight>
                  <a:srgbClr val="FFFF00"/>
                </a:highlight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      </a:t>
            </a:r>
            <a:r>
              <a:rPr lang="en-US" sz="1000" u="sng" kern="100" dirty="0">
                <a:solidFill>
                  <a:srgbClr val="156082"/>
                </a:solidFill>
                <a:effectLst/>
                <a:highlight>
                  <a:srgbClr val="FFFF00"/>
                </a:highlight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12"/>
              </a:rPr>
              <a:t>3-7-14-10</a:t>
            </a:r>
            <a:r>
              <a:rPr lang="en-US" sz="1000" kern="100" dirty="0">
                <a:solidFill>
                  <a:srgbClr val="156082"/>
                </a:solidFill>
                <a:effectLst/>
                <a:highlight>
                  <a:srgbClr val="FFFF00"/>
                </a:highlight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Duties of employees if applicant registering to vote after twenty-ninth day before primary, general, municipal, or special election</a:t>
            </a:r>
            <a:endParaRPr lang="en-US" sz="1000" kern="100" dirty="0">
              <a:effectLst/>
              <a:highlight>
                <a:srgbClr val="FFFF00"/>
              </a:highlight>
              <a:latin typeface="DM Sans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1000" u="sng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13"/>
              </a:rPr>
              <a:t>3-7-14-11</a:t>
            </a:r>
            <a:r>
              <a:rPr lang="en-US" sz="1000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Written acknowledgment of application; format</a:t>
            </a:r>
            <a:endParaRPr lang="en-US" sz="1000" kern="100" dirty="0">
              <a:effectLst/>
              <a:latin typeface="DM Sans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1000" u="sng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14"/>
              </a:rPr>
              <a:t>3-7-14-12</a:t>
            </a:r>
            <a:r>
              <a:rPr lang="en-US" sz="1000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Submission of application; application to be forwarded</a:t>
            </a:r>
            <a:endParaRPr lang="en-US" sz="1000" kern="100" dirty="0">
              <a:effectLst/>
              <a:latin typeface="DM Sans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1000" u="sng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14"/>
              </a:rPr>
              <a:t>3-7-14-12</a:t>
            </a:r>
            <a:r>
              <a:rPr lang="en-US" sz="1000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Submission of application; forwarding application or declination to register</a:t>
            </a:r>
            <a:endParaRPr lang="en-US" sz="1000" kern="100" dirty="0">
              <a:effectLst/>
              <a:latin typeface="DM Sans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1000" u="sng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15"/>
              </a:rPr>
              <a:t>3-7-14-13</a:t>
            </a:r>
            <a:r>
              <a:rPr lang="en-US" sz="1000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Confidentiality of information</a:t>
            </a:r>
            <a:endParaRPr lang="en-US" sz="1000" kern="100" dirty="0">
              <a:effectLst/>
              <a:latin typeface="DM Sans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1000" u="sng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16"/>
              </a:rPr>
              <a:t>3-7-14-14</a:t>
            </a:r>
            <a:r>
              <a:rPr lang="en-US" sz="1000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Updating voter registration record</a:t>
            </a:r>
            <a:endParaRPr lang="en-US" sz="1000" kern="100" dirty="0">
              <a:effectLst/>
              <a:latin typeface="DM Sans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1000" u="sng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17"/>
              </a:rPr>
              <a:t>3-7-14-15</a:t>
            </a:r>
            <a:r>
              <a:rPr lang="en-US" sz="1000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Updating voter registration record; exceptions</a:t>
            </a:r>
            <a:endParaRPr lang="en-US" sz="1000" kern="100" dirty="0">
              <a:effectLst/>
              <a:latin typeface="DM Sans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1000" u="sng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18"/>
              </a:rPr>
              <a:t>3-7-14-16</a:t>
            </a:r>
            <a:r>
              <a:rPr lang="en-US" sz="1000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Notification to applicant of disposition</a:t>
            </a:r>
            <a:endParaRPr lang="en-US" sz="1000" kern="100" dirty="0">
              <a:effectLst/>
              <a:latin typeface="DM Sans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           </a:t>
            </a:r>
            <a:r>
              <a:rPr lang="en-US" sz="1000" u="sng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  <a:hlinkClick r:id="rId19"/>
              </a:rPr>
              <a:t>3-7-14-17</a:t>
            </a:r>
            <a:r>
              <a:rPr lang="en-US" sz="1000" kern="100" dirty="0">
                <a:solidFill>
                  <a:srgbClr val="156082"/>
                </a:solidFill>
                <a:effectLst/>
                <a:latin typeface="DM Sans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Prohibited acts</a:t>
            </a:r>
            <a:endParaRPr lang="en-US" sz="1000" kern="100" dirty="0">
              <a:effectLst/>
              <a:latin typeface="DM Sans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9"/>
          <p:cNvSpPr txBox="1">
            <a:spLocks noGrp="1"/>
          </p:cNvSpPr>
          <p:nvPr>
            <p:ph type="title"/>
          </p:nvPr>
        </p:nvSpPr>
        <p:spPr>
          <a:xfrm>
            <a:off x="2574200" y="1714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There’s that law! </a:t>
            </a:r>
            <a:endParaRPr dirty="0"/>
          </a:p>
        </p:txBody>
      </p:sp>
      <p:pic>
        <p:nvPicPr>
          <p:cNvPr id="5" name="Picture 4" descr="Snapshot of the Indiana General Assembly's website">
            <a:extLst>
              <a:ext uri="{FF2B5EF4-FFF2-40B4-BE49-F238E27FC236}">
                <a16:creationId xmlns:a16="http://schemas.microsoft.com/office/drawing/2014/main" id="{0B868B1C-31C5-FB68-CDB1-B62C79E379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486" t="16402"/>
          <a:stretch>
            <a:fillRect/>
          </a:stretch>
        </p:blipFill>
        <p:spPr>
          <a:xfrm>
            <a:off x="-44450" y="889000"/>
            <a:ext cx="9188450" cy="4013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stel Law School Center Theme by Slidesgo">
  <a:themeElements>
    <a:clrScheme name="Simple Light">
      <a:dk1>
        <a:srgbClr val="434343"/>
      </a:dk1>
      <a:lt1>
        <a:srgbClr val="F1EFEE"/>
      </a:lt1>
      <a:dk2>
        <a:srgbClr val="EAD9D6"/>
      </a:dk2>
      <a:lt2>
        <a:srgbClr val="E9CCB1"/>
      </a:lt2>
      <a:accent1>
        <a:srgbClr val="EDCB6E"/>
      </a:accent1>
      <a:accent2>
        <a:srgbClr val="6D7897"/>
      </a:accent2>
      <a:accent3>
        <a:srgbClr val="999998"/>
      </a:accent3>
      <a:accent4>
        <a:srgbClr val="C4BDAB"/>
      </a:accent4>
      <a:accent5>
        <a:srgbClr val="DDD4D3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2199bfba-a409-4f13-b0c4-18b45933d88d}" enabled="0" method="" siteId="{2199bfba-a409-4f13-b0c4-18b45933d88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959</Words>
  <Application>Microsoft Office PowerPoint</Application>
  <PresentationFormat>On-screen Show (16:9)</PresentationFormat>
  <Paragraphs>148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Noto Serif Hebrew</vt:lpstr>
      <vt:lpstr>DM Sans</vt:lpstr>
      <vt:lpstr>Archivo Medium</vt:lpstr>
      <vt:lpstr>Jua</vt:lpstr>
      <vt:lpstr>Bebas Neue</vt:lpstr>
      <vt:lpstr>Aptos</vt:lpstr>
      <vt:lpstr>Arial</vt:lpstr>
      <vt:lpstr>Archivo</vt:lpstr>
      <vt:lpstr>Pastel Law School Center Theme by Slidesgo</vt:lpstr>
      <vt:lpstr>Where is that Darn Law?</vt:lpstr>
      <vt:lpstr>Where is that Darn Law?</vt:lpstr>
      <vt:lpstr>State law, go to iga.in.gov</vt:lpstr>
      <vt:lpstr>Insert the Code </vt:lpstr>
      <vt:lpstr>Step 1   Find the Title  Example, Elections will always be IC 3</vt:lpstr>
      <vt:lpstr>Example Voter Registration IC 3-7</vt:lpstr>
      <vt:lpstr>   Example, what’s the law on registering at the BMV?  Go to Chapter 14   In article 7, chapters 1-9 have been repealed. </vt:lpstr>
      <vt:lpstr>Step 4   Find the Section </vt:lpstr>
      <vt:lpstr>There’s that law! </vt:lpstr>
      <vt:lpstr>How Can I Search?</vt:lpstr>
      <vt:lpstr>Where do I go for U.S. Code</vt:lpstr>
      <vt:lpstr>Finding Federal Law </vt:lpstr>
      <vt:lpstr>Federal Law </vt:lpstr>
      <vt:lpstr>Federal Law </vt:lpstr>
      <vt:lpstr>Federal Law </vt:lpstr>
      <vt:lpstr>Federal Law </vt:lpstr>
      <vt:lpstr>Finding Federal Law </vt:lpstr>
      <vt:lpstr>Is there a cheat sheet or a shortcut?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Warycha, Valerie S</dc:creator>
  <cp:lastModifiedBy>Nussmeyer, Angela M</cp:lastModifiedBy>
  <cp:revision>8</cp:revision>
  <dcterms:modified xsi:type="dcterms:W3CDTF">2025-12-11T19:41:04Z</dcterms:modified>
</cp:coreProperties>
</file>