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2"/>
  </p:notesMasterIdLst>
  <p:sldIdLst>
    <p:sldId id="256" r:id="rId2"/>
    <p:sldId id="257" r:id="rId3"/>
    <p:sldId id="261" r:id="rId4"/>
    <p:sldId id="277" r:id="rId5"/>
    <p:sldId id="264" r:id="rId6"/>
    <p:sldId id="294" r:id="rId7"/>
    <p:sldId id="292" r:id="rId8"/>
    <p:sldId id="297" r:id="rId9"/>
    <p:sldId id="271" r:id="rId10"/>
    <p:sldId id="260" r:id="rId11"/>
  </p:sldIdLst>
  <p:sldSz cx="9144000" cy="5143500" type="screen16x9"/>
  <p:notesSz cx="6858000" cy="9144000"/>
  <p:embeddedFontLst>
    <p:embeddedFont>
      <p:font typeface="Arial Narrow" panose="020B060602020203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Livvic" pitchFamily="2" charset="0"/>
      <p:regular r:id="rId21"/>
      <p:bold r:id="rId22"/>
      <p:italic r:id="rId23"/>
      <p:boldItalic r:id="rId24"/>
    </p:embeddedFont>
    <p:embeddedFont>
      <p:font typeface="Montserrat Alternates Medium" panose="020B0604020202020204" charset="0"/>
      <p:regular r:id="rId25"/>
      <p:bold r:id="rId26"/>
      <p:italic r:id="rId27"/>
      <p:boldItalic r:id="rId28"/>
    </p:embeddedFont>
    <p:embeddedFont>
      <p:font typeface="Montserrat Alternates SemiBold" panose="020B0604020202020204" charset="0"/>
      <p:regular r:id="rId29"/>
      <p:bold r:id="rId30"/>
      <p:italic r:id="rId31"/>
      <p:boldItalic r:id="rId32"/>
    </p:embeddedFont>
    <p:embeddedFont>
      <p:font typeface="Nunito Light" pitchFamily="2"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1D621-CD59-464C-91C7-36FFA1EF23B9}" v="21" dt="2023-12-05T18:49:11.307"/>
  </p1510:revLst>
</p1510:revInfo>
</file>

<file path=ppt/tableStyles.xml><?xml version="1.0" encoding="utf-8"?>
<a:tblStyleLst xmlns:a="http://schemas.openxmlformats.org/drawingml/2006/main" def="{A9D7ECE6-1647-47E9-90F5-8CCDDE5355D4}">
  <a:tblStyle styleId="{A9D7ECE6-1647-47E9-90F5-8CCDDE5355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B366F2-97F4-4486-A8B8-92D16B353D6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microsoft.com/office/2016/11/relationships/changesInfo" Target="changesInfos/changesInfo1.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ycha, Valerie S" userId="e5ed3580-8ece-4be1-ab53-4d80a62114df" providerId="ADAL" clId="{A0B1D621-CD59-464C-91C7-36FFA1EF23B9}"/>
    <pc:docChg chg="undo custSel addSld delSld modSld sldOrd delMainMaster">
      <pc:chgData name="Warycha, Valerie S" userId="e5ed3580-8ece-4be1-ab53-4d80a62114df" providerId="ADAL" clId="{A0B1D621-CD59-464C-91C7-36FFA1EF23B9}" dt="2023-12-06T13:51:44.526" v="3058" actId="20577"/>
      <pc:docMkLst>
        <pc:docMk/>
      </pc:docMkLst>
      <pc:sldChg chg="addSp delSp modSp mod">
        <pc:chgData name="Warycha, Valerie S" userId="e5ed3580-8ece-4be1-ab53-4d80a62114df" providerId="ADAL" clId="{A0B1D621-CD59-464C-91C7-36FFA1EF23B9}" dt="2023-12-05T17:00:39.448" v="96" actId="1076"/>
        <pc:sldMkLst>
          <pc:docMk/>
          <pc:sldMk cId="0" sldId="257"/>
        </pc:sldMkLst>
        <pc:spChg chg="mod">
          <ac:chgData name="Warycha, Valerie S" userId="e5ed3580-8ece-4be1-ab53-4d80a62114df" providerId="ADAL" clId="{A0B1D621-CD59-464C-91C7-36FFA1EF23B9}" dt="2023-12-05T16:58:28.163" v="78"/>
          <ac:spMkLst>
            <pc:docMk/>
            <pc:sldMk cId="0" sldId="257"/>
            <ac:spMk id="3" creationId="{735D9D1A-2E8E-A0D8-FD4F-D2ADCF4C55E5}"/>
          </ac:spMkLst>
        </pc:spChg>
        <pc:spChg chg="mod">
          <ac:chgData name="Warycha, Valerie S" userId="e5ed3580-8ece-4be1-ab53-4d80a62114df" providerId="ADAL" clId="{A0B1D621-CD59-464C-91C7-36FFA1EF23B9}" dt="2023-12-05T16:58:28.163" v="78"/>
          <ac:spMkLst>
            <pc:docMk/>
            <pc:sldMk cId="0" sldId="257"/>
            <ac:spMk id="4" creationId="{DA8B0F6E-35E7-E0CC-C167-D73E4C832657}"/>
          </ac:spMkLst>
        </pc:spChg>
        <pc:spChg chg="mod">
          <ac:chgData name="Warycha, Valerie S" userId="e5ed3580-8ece-4be1-ab53-4d80a62114df" providerId="ADAL" clId="{A0B1D621-CD59-464C-91C7-36FFA1EF23B9}" dt="2023-12-05T16:58:28.163" v="78"/>
          <ac:spMkLst>
            <pc:docMk/>
            <pc:sldMk cId="0" sldId="257"/>
            <ac:spMk id="5" creationId="{966A86F5-FC37-EB35-3921-BA8ED0BA9C3D}"/>
          </ac:spMkLst>
        </pc:spChg>
        <pc:spChg chg="mod">
          <ac:chgData name="Warycha, Valerie S" userId="e5ed3580-8ece-4be1-ab53-4d80a62114df" providerId="ADAL" clId="{A0B1D621-CD59-464C-91C7-36FFA1EF23B9}" dt="2023-12-05T16:58:28.163" v="78"/>
          <ac:spMkLst>
            <pc:docMk/>
            <pc:sldMk cId="0" sldId="257"/>
            <ac:spMk id="6" creationId="{C94F04A2-9297-97C7-9E43-53F52BC7E390}"/>
          </ac:spMkLst>
        </pc:spChg>
        <pc:spChg chg="mod">
          <ac:chgData name="Warycha, Valerie S" userId="e5ed3580-8ece-4be1-ab53-4d80a62114df" providerId="ADAL" clId="{A0B1D621-CD59-464C-91C7-36FFA1EF23B9}" dt="2023-12-05T16:58:28.163" v="78"/>
          <ac:spMkLst>
            <pc:docMk/>
            <pc:sldMk cId="0" sldId="257"/>
            <ac:spMk id="7" creationId="{AE54CEF8-F10C-9CC1-9738-12547D256719}"/>
          </ac:spMkLst>
        </pc:spChg>
        <pc:spChg chg="mod">
          <ac:chgData name="Warycha, Valerie S" userId="e5ed3580-8ece-4be1-ab53-4d80a62114df" providerId="ADAL" clId="{A0B1D621-CD59-464C-91C7-36FFA1EF23B9}" dt="2023-12-05T16:58:28.163" v="78"/>
          <ac:spMkLst>
            <pc:docMk/>
            <pc:sldMk cId="0" sldId="257"/>
            <ac:spMk id="8" creationId="{A4FCBD8B-06BD-25CE-01F6-030A9BE3DB85}"/>
          </ac:spMkLst>
        </pc:spChg>
        <pc:spChg chg="mod">
          <ac:chgData name="Warycha, Valerie S" userId="e5ed3580-8ece-4be1-ab53-4d80a62114df" providerId="ADAL" clId="{A0B1D621-CD59-464C-91C7-36FFA1EF23B9}" dt="2023-12-05T16:58:28.163" v="78"/>
          <ac:spMkLst>
            <pc:docMk/>
            <pc:sldMk cId="0" sldId="257"/>
            <ac:spMk id="9" creationId="{3C5C6BCE-3A79-0142-8560-3527C70ADB35}"/>
          </ac:spMkLst>
        </pc:spChg>
        <pc:spChg chg="mod">
          <ac:chgData name="Warycha, Valerie S" userId="e5ed3580-8ece-4be1-ab53-4d80a62114df" providerId="ADAL" clId="{A0B1D621-CD59-464C-91C7-36FFA1EF23B9}" dt="2023-12-05T16:58:28.163" v="78"/>
          <ac:spMkLst>
            <pc:docMk/>
            <pc:sldMk cId="0" sldId="257"/>
            <ac:spMk id="10" creationId="{9303A8BA-7B01-A152-696A-4F8F39581E5A}"/>
          </ac:spMkLst>
        </pc:spChg>
        <pc:spChg chg="mod">
          <ac:chgData name="Warycha, Valerie S" userId="e5ed3580-8ece-4be1-ab53-4d80a62114df" providerId="ADAL" clId="{A0B1D621-CD59-464C-91C7-36FFA1EF23B9}" dt="2023-12-05T16:58:28.163" v="78"/>
          <ac:spMkLst>
            <pc:docMk/>
            <pc:sldMk cId="0" sldId="257"/>
            <ac:spMk id="11" creationId="{BE3CBEEA-9B7A-70E2-1CC3-B775549215A2}"/>
          </ac:spMkLst>
        </pc:spChg>
        <pc:spChg chg="mod">
          <ac:chgData name="Warycha, Valerie S" userId="e5ed3580-8ece-4be1-ab53-4d80a62114df" providerId="ADAL" clId="{A0B1D621-CD59-464C-91C7-36FFA1EF23B9}" dt="2023-12-05T16:58:28.163" v="78"/>
          <ac:spMkLst>
            <pc:docMk/>
            <pc:sldMk cId="0" sldId="257"/>
            <ac:spMk id="12" creationId="{C95E34F8-E6AF-39CF-260E-A8F2B3E7F107}"/>
          </ac:spMkLst>
        </pc:spChg>
        <pc:spChg chg="mod">
          <ac:chgData name="Warycha, Valerie S" userId="e5ed3580-8ece-4be1-ab53-4d80a62114df" providerId="ADAL" clId="{A0B1D621-CD59-464C-91C7-36FFA1EF23B9}" dt="2023-12-05T16:58:28.163" v="78"/>
          <ac:spMkLst>
            <pc:docMk/>
            <pc:sldMk cId="0" sldId="257"/>
            <ac:spMk id="13" creationId="{ED2CD0F0-987A-9460-9B0D-860845AE24B6}"/>
          </ac:spMkLst>
        </pc:spChg>
        <pc:spChg chg="add del mod">
          <ac:chgData name="Warycha, Valerie S" userId="e5ed3580-8ece-4be1-ab53-4d80a62114df" providerId="ADAL" clId="{A0B1D621-CD59-464C-91C7-36FFA1EF23B9}" dt="2023-12-05T16:59:13.396" v="83" actId="478"/>
          <ac:spMkLst>
            <pc:docMk/>
            <pc:sldMk cId="0" sldId="257"/>
            <ac:spMk id="14" creationId="{A8E5A797-AACB-358A-E2B7-3FC250ED8864}"/>
          </ac:spMkLst>
        </pc:spChg>
        <pc:spChg chg="mod">
          <ac:chgData name="Warycha, Valerie S" userId="e5ed3580-8ece-4be1-ab53-4d80a62114df" providerId="ADAL" clId="{A0B1D621-CD59-464C-91C7-36FFA1EF23B9}" dt="2023-12-05T16:58:28.163" v="78"/>
          <ac:spMkLst>
            <pc:docMk/>
            <pc:sldMk cId="0" sldId="257"/>
            <ac:spMk id="15" creationId="{6A9E111B-69C4-0485-2108-329B845D6ADA}"/>
          </ac:spMkLst>
        </pc:spChg>
        <pc:spChg chg="mod">
          <ac:chgData name="Warycha, Valerie S" userId="e5ed3580-8ece-4be1-ab53-4d80a62114df" providerId="ADAL" clId="{A0B1D621-CD59-464C-91C7-36FFA1EF23B9}" dt="2023-12-05T16:58:28.163" v="78"/>
          <ac:spMkLst>
            <pc:docMk/>
            <pc:sldMk cId="0" sldId="257"/>
            <ac:spMk id="16" creationId="{5A5B8A28-3970-ED11-93BA-0CA5AE84F6F5}"/>
          </ac:spMkLst>
        </pc:spChg>
        <pc:spChg chg="mod">
          <ac:chgData name="Warycha, Valerie S" userId="e5ed3580-8ece-4be1-ab53-4d80a62114df" providerId="ADAL" clId="{A0B1D621-CD59-464C-91C7-36FFA1EF23B9}" dt="2023-12-05T16:58:28.163" v="78"/>
          <ac:spMkLst>
            <pc:docMk/>
            <pc:sldMk cId="0" sldId="257"/>
            <ac:spMk id="17" creationId="{D45A31F7-766F-5F31-B7D1-91D3355F1D65}"/>
          </ac:spMkLst>
        </pc:spChg>
        <pc:spChg chg="mod">
          <ac:chgData name="Warycha, Valerie S" userId="e5ed3580-8ece-4be1-ab53-4d80a62114df" providerId="ADAL" clId="{A0B1D621-CD59-464C-91C7-36FFA1EF23B9}" dt="2023-12-05T16:58:28.163" v="78"/>
          <ac:spMkLst>
            <pc:docMk/>
            <pc:sldMk cId="0" sldId="257"/>
            <ac:spMk id="18" creationId="{8B30C959-1220-3883-16E2-E1EFB312C22E}"/>
          </ac:spMkLst>
        </pc:spChg>
        <pc:spChg chg="mod">
          <ac:chgData name="Warycha, Valerie S" userId="e5ed3580-8ece-4be1-ab53-4d80a62114df" providerId="ADAL" clId="{A0B1D621-CD59-464C-91C7-36FFA1EF23B9}" dt="2023-12-05T16:58:28.163" v="78"/>
          <ac:spMkLst>
            <pc:docMk/>
            <pc:sldMk cId="0" sldId="257"/>
            <ac:spMk id="19" creationId="{53E14289-5C40-970D-B1C3-986A36831DEF}"/>
          </ac:spMkLst>
        </pc:spChg>
        <pc:spChg chg="mod">
          <ac:chgData name="Warycha, Valerie S" userId="e5ed3580-8ece-4be1-ab53-4d80a62114df" providerId="ADAL" clId="{A0B1D621-CD59-464C-91C7-36FFA1EF23B9}" dt="2023-12-05T16:58:28.163" v="78"/>
          <ac:spMkLst>
            <pc:docMk/>
            <pc:sldMk cId="0" sldId="257"/>
            <ac:spMk id="20" creationId="{F74A133C-D341-AEA2-57B6-299760207D98}"/>
          </ac:spMkLst>
        </pc:spChg>
        <pc:spChg chg="mod">
          <ac:chgData name="Warycha, Valerie S" userId="e5ed3580-8ece-4be1-ab53-4d80a62114df" providerId="ADAL" clId="{A0B1D621-CD59-464C-91C7-36FFA1EF23B9}" dt="2023-12-05T16:58:28.163" v="78"/>
          <ac:spMkLst>
            <pc:docMk/>
            <pc:sldMk cId="0" sldId="257"/>
            <ac:spMk id="21" creationId="{A739F9D6-5C07-D356-AB6D-0036F7E9AFE2}"/>
          </ac:spMkLst>
        </pc:spChg>
        <pc:spChg chg="mod">
          <ac:chgData name="Warycha, Valerie S" userId="e5ed3580-8ece-4be1-ab53-4d80a62114df" providerId="ADAL" clId="{A0B1D621-CD59-464C-91C7-36FFA1EF23B9}" dt="2023-12-05T16:58:28.163" v="78"/>
          <ac:spMkLst>
            <pc:docMk/>
            <pc:sldMk cId="0" sldId="257"/>
            <ac:spMk id="22" creationId="{C37CF6C9-611E-899A-5913-71C2CFD2B9ED}"/>
          </ac:spMkLst>
        </pc:spChg>
        <pc:spChg chg="mod">
          <ac:chgData name="Warycha, Valerie S" userId="e5ed3580-8ece-4be1-ab53-4d80a62114df" providerId="ADAL" clId="{A0B1D621-CD59-464C-91C7-36FFA1EF23B9}" dt="2023-12-05T16:58:28.163" v="78"/>
          <ac:spMkLst>
            <pc:docMk/>
            <pc:sldMk cId="0" sldId="257"/>
            <ac:spMk id="23" creationId="{90E39998-CBFD-DBC7-E614-6BC07F156DBA}"/>
          </ac:spMkLst>
        </pc:spChg>
        <pc:spChg chg="mod">
          <ac:chgData name="Warycha, Valerie S" userId="e5ed3580-8ece-4be1-ab53-4d80a62114df" providerId="ADAL" clId="{A0B1D621-CD59-464C-91C7-36FFA1EF23B9}" dt="2023-12-05T16:58:28.163" v="78"/>
          <ac:spMkLst>
            <pc:docMk/>
            <pc:sldMk cId="0" sldId="257"/>
            <ac:spMk id="24" creationId="{1178B4D1-EA5F-9C84-B2F4-B767A64E6D59}"/>
          </ac:spMkLst>
        </pc:spChg>
        <pc:spChg chg="mod">
          <ac:chgData name="Warycha, Valerie S" userId="e5ed3580-8ece-4be1-ab53-4d80a62114df" providerId="ADAL" clId="{A0B1D621-CD59-464C-91C7-36FFA1EF23B9}" dt="2023-12-05T16:58:28.163" v="78"/>
          <ac:spMkLst>
            <pc:docMk/>
            <pc:sldMk cId="0" sldId="257"/>
            <ac:spMk id="25" creationId="{75267697-26BD-7EA8-0079-ECD8D772B02B}"/>
          </ac:spMkLst>
        </pc:spChg>
        <pc:spChg chg="mod">
          <ac:chgData name="Warycha, Valerie S" userId="e5ed3580-8ece-4be1-ab53-4d80a62114df" providerId="ADAL" clId="{A0B1D621-CD59-464C-91C7-36FFA1EF23B9}" dt="2023-12-05T16:58:28.163" v="78"/>
          <ac:spMkLst>
            <pc:docMk/>
            <pc:sldMk cId="0" sldId="257"/>
            <ac:spMk id="26" creationId="{31CF30EC-6CB1-DF37-1345-7CA81D7DDE66}"/>
          </ac:spMkLst>
        </pc:spChg>
        <pc:spChg chg="mod">
          <ac:chgData name="Warycha, Valerie S" userId="e5ed3580-8ece-4be1-ab53-4d80a62114df" providerId="ADAL" clId="{A0B1D621-CD59-464C-91C7-36FFA1EF23B9}" dt="2023-12-05T16:58:28.163" v="78"/>
          <ac:spMkLst>
            <pc:docMk/>
            <pc:sldMk cId="0" sldId="257"/>
            <ac:spMk id="27" creationId="{D9A058A9-CCD1-4F18-FDF5-FD1AC7BF8D2D}"/>
          </ac:spMkLst>
        </pc:spChg>
        <pc:spChg chg="mod">
          <ac:chgData name="Warycha, Valerie S" userId="e5ed3580-8ece-4be1-ab53-4d80a62114df" providerId="ADAL" clId="{A0B1D621-CD59-464C-91C7-36FFA1EF23B9}" dt="2023-12-05T16:58:28.163" v="78"/>
          <ac:spMkLst>
            <pc:docMk/>
            <pc:sldMk cId="0" sldId="257"/>
            <ac:spMk id="28" creationId="{2CC6ED00-4266-DB16-2535-633C03D49D9E}"/>
          </ac:spMkLst>
        </pc:spChg>
        <pc:spChg chg="mod">
          <ac:chgData name="Warycha, Valerie S" userId="e5ed3580-8ece-4be1-ab53-4d80a62114df" providerId="ADAL" clId="{A0B1D621-CD59-464C-91C7-36FFA1EF23B9}" dt="2023-12-05T16:58:28.163" v="78"/>
          <ac:spMkLst>
            <pc:docMk/>
            <pc:sldMk cId="0" sldId="257"/>
            <ac:spMk id="29" creationId="{30CF12E0-2C22-5889-07E3-2027F27E7EC1}"/>
          </ac:spMkLst>
        </pc:spChg>
        <pc:spChg chg="mod">
          <ac:chgData name="Warycha, Valerie S" userId="e5ed3580-8ece-4be1-ab53-4d80a62114df" providerId="ADAL" clId="{A0B1D621-CD59-464C-91C7-36FFA1EF23B9}" dt="2023-12-05T16:58:28.163" v="78"/>
          <ac:spMkLst>
            <pc:docMk/>
            <pc:sldMk cId="0" sldId="257"/>
            <ac:spMk id="30" creationId="{69B4CDB5-3D38-C2BF-30C5-0071ECFA5E14}"/>
          </ac:spMkLst>
        </pc:spChg>
        <pc:spChg chg="mod">
          <ac:chgData name="Warycha, Valerie S" userId="e5ed3580-8ece-4be1-ab53-4d80a62114df" providerId="ADAL" clId="{A0B1D621-CD59-464C-91C7-36FFA1EF23B9}" dt="2023-12-05T16:58:28.163" v="78"/>
          <ac:spMkLst>
            <pc:docMk/>
            <pc:sldMk cId="0" sldId="257"/>
            <ac:spMk id="31" creationId="{218BA975-4E61-EF0D-6FA6-195D0C95CC49}"/>
          </ac:spMkLst>
        </pc:spChg>
        <pc:spChg chg="mod">
          <ac:chgData name="Warycha, Valerie S" userId="e5ed3580-8ece-4be1-ab53-4d80a62114df" providerId="ADAL" clId="{A0B1D621-CD59-464C-91C7-36FFA1EF23B9}" dt="2023-12-05T16:58:28.163" v="78"/>
          <ac:spMkLst>
            <pc:docMk/>
            <pc:sldMk cId="0" sldId="257"/>
            <ac:spMk id="32" creationId="{5AF196A1-B49C-081A-9A4F-6B72E86FA749}"/>
          </ac:spMkLst>
        </pc:spChg>
        <pc:spChg chg="mod">
          <ac:chgData name="Warycha, Valerie S" userId="e5ed3580-8ece-4be1-ab53-4d80a62114df" providerId="ADAL" clId="{A0B1D621-CD59-464C-91C7-36FFA1EF23B9}" dt="2023-12-05T16:58:28.163" v="78"/>
          <ac:spMkLst>
            <pc:docMk/>
            <pc:sldMk cId="0" sldId="257"/>
            <ac:spMk id="33" creationId="{D7DCD2E6-14B5-4789-3024-49D4EFCCD184}"/>
          </ac:spMkLst>
        </pc:spChg>
        <pc:spChg chg="mod">
          <ac:chgData name="Warycha, Valerie S" userId="e5ed3580-8ece-4be1-ab53-4d80a62114df" providerId="ADAL" clId="{A0B1D621-CD59-464C-91C7-36FFA1EF23B9}" dt="2023-12-05T16:58:28.163" v="78"/>
          <ac:spMkLst>
            <pc:docMk/>
            <pc:sldMk cId="0" sldId="257"/>
            <ac:spMk id="34" creationId="{641DA6F8-31D4-17FC-2C30-E68D9E90FBF5}"/>
          </ac:spMkLst>
        </pc:spChg>
        <pc:spChg chg="mod">
          <ac:chgData name="Warycha, Valerie S" userId="e5ed3580-8ece-4be1-ab53-4d80a62114df" providerId="ADAL" clId="{A0B1D621-CD59-464C-91C7-36FFA1EF23B9}" dt="2023-12-05T16:54:43.738" v="45" actId="20577"/>
          <ac:spMkLst>
            <pc:docMk/>
            <pc:sldMk cId="0" sldId="257"/>
            <ac:spMk id="624" creationId="{00000000-0000-0000-0000-000000000000}"/>
          </ac:spMkLst>
        </pc:spChg>
        <pc:spChg chg="del">
          <ac:chgData name="Warycha, Valerie S" userId="e5ed3580-8ece-4be1-ab53-4d80a62114df" providerId="ADAL" clId="{A0B1D621-CD59-464C-91C7-36FFA1EF23B9}" dt="2023-12-05T16:55:25.553" v="50" actId="478"/>
          <ac:spMkLst>
            <pc:docMk/>
            <pc:sldMk cId="0" sldId="257"/>
            <ac:spMk id="626" creationId="{00000000-0000-0000-0000-000000000000}"/>
          </ac:spMkLst>
        </pc:spChg>
        <pc:spChg chg="del">
          <ac:chgData name="Warycha, Valerie S" userId="e5ed3580-8ece-4be1-ab53-4d80a62114df" providerId="ADAL" clId="{A0B1D621-CD59-464C-91C7-36FFA1EF23B9}" dt="2023-12-05T16:55:29.434" v="51" actId="478"/>
          <ac:spMkLst>
            <pc:docMk/>
            <pc:sldMk cId="0" sldId="257"/>
            <ac:spMk id="627" creationId="{00000000-0000-0000-0000-000000000000}"/>
          </ac:spMkLst>
        </pc:spChg>
        <pc:spChg chg="mod">
          <ac:chgData name="Warycha, Valerie S" userId="e5ed3580-8ece-4be1-ab53-4d80a62114df" providerId="ADAL" clId="{A0B1D621-CD59-464C-91C7-36FFA1EF23B9}" dt="2023-12-05T16:55:57.846" v="57" actId="20577"/>
          <ac:spMkLst>
            <pc:docMk/>
            <pc:sldMk cId="0" sldId="257"/>
            <ac:spMk id="628" creationId="{00000000-0000-0000-0000-000000000000}"/>
          </ac:spMkLst>
        </pc:spChg>
        <pc:grpChg chg="add del mod">
          <ac:chgData name="Warycha, Valerie S" userId="e5ed3580-8ece-4be1-ab53-4d80a62114df" providerId="ADAL" clId="{A0B1D621-CD59-464C-91C7-36FFA1EF23B9}" dt="2023-12-05T16:59:16.254" v="87"/>
          <ac:grpSpMkLst>
            <pc:docMk/>
            <pc:sldMk cId="0" sldId="257"/>
            <ac:grpSpMk id="2" creationId="{54475497-4418-D17A-BA5C-A85760FED7D1}"/>
          </ac:grpSpMkLst>
        </pc:grpChg>
        <pc:graphicFrameChg chg="del">
          <ac:chgData name="Warycha, Valerie S" userId="e5ed3580-8ece-4be1-ab53-4d80a62114df" providerId="ADAL" clId="{A0B1D621-CD59-464C-91C7-36FFA1EF23B9}" dt="2023-12-05T16:54:25.191" v="0" actId="478"/>
          <ac:graphicFrameMkLst>
            <pc:docMk/>
            <pc:sldMk cId="0" sldId="257"/>
            <ac:graphicFrameMk id="625" creationId="{00000000-0000-0000-0000-000000000000}"/>
          </ac:graphicFrameMkLst>
        </pc:graphicFrameChg>
        <pc:picChg chg="add del mod">
          <ac:chgData name="Warycha, Valerie S" userId="e5ed3580-8ece-4be1-ab53-4d80a62114df" providerId="ADAL" clId="{A0B1D621-CD59-464C-91C7-36FFA1EF23B9}" dt="2023-12-05T17:00:20.095" v="90" actId="478"/>
          <ac:picMkLst>
            <pc:docMk/>
            <pc:sldMk cId="0" sldId="257"/>
            <ac:picMk id="1026" creationId="{81F11543-0C3A-8001-92AC-A7B4139C95BA}"/>
          </ac:picMkLst>
        </pc:picChg>
        <pc:picChg chg="add mod">
          <ac:chgData name="Warycha, Valerie S" userId="e5ed3580-8ece-4be1-ab53-4d80a62114df" providerId="ADAL" clId="{A0B1D621-CD59-464C-91C7-36FFA1EF23B9}" dt="2023-12-05T17:00:39.448" v="96" actId="1076"/>
          <ac:picMkLst>
            <pc:docMk/>
            <pc:sldMk cId="0" sldId="257"/>
            <ac:picMk id="1028" creationId="{701E46C5-ABCF-D930-64D3-A1B25E5CC9F3}"/>
          </ac:picMkLst>
        </pc:picChg>
      </pc:sldChg>
      <pc:sldChg chg="del">
        <pc:chgData name="Warycha, Valerie S" userId="e5ed3580-8ece-4be1-ab53-4d80a62114df" providerId="ADAL" clId="{A0B1D621-CD59-464C-91C7-36FFA1EF23B9}" dt="2023-12-05T18:55:44.410" v="2940" actId="47"/>
        <pc:sldMkLst>
          <pc:docMk/>
          <pc:sldMk cId="0" sldId="258"/>
        </pc:sldMkLst>
      </pc:sldChg>
      <pc:sldChg chg="del">
        <pc:chgData name="Warycha, Valerie S" userId="e5ed3580-8ece-4be1-ab53-4d80a62114df" providerId="ADAL" clId="{A0B1D621-CD59-464C-91C7-36FFA1EF23B9}" dt="2023-12-05T18:55:44.833" v="2941" actId="47"/>
        <pc:sldMkLst>
          <pc:docMk/>
          <pc:sldMk cId="0" sldId="259"/>
        </pc:sldMkLst>
      </pc:sldChg>
      <pc:sldChg chg="addSp delSp modSp mod ord">
        <pc:chgData name="Warycha, Valerie S" userId="e5ed3580-8ece-4be1-ab53-4d80a62114df" providerId="ADAL" clId="{A0B1D621-CD59-464C-91C7-36FFA1EF23B9}" dt="2023-12-05T18:50:18.251" v="2834" actId="122"/>
        <pc:sldMkLst>
          <pc:docMk/>
          <pc:sldMk cId="0" sldId="260"/>
        </pc:sldMkLst>
        <pc:spChg chg="add del mod">
          <ac:chgData name="Warycha, Valerie S" userId="e5ed3580-8ece-4be1-ab53-4d80a62114df" providerId="ADAL" clId="{A0B1D621-CD59-464C-91C7-36FFA1EF23B9}" dt="2023-12-05T17:47:51.752" v="1293" actId="478"/>
          <ac:spMkLst>
            <pc:docMk/>
            <pc:sldMk cId="0" sldId="260"/>
            <ac:spMk id="3" creationId="{1FEEC615-BFEC-0555-8112-71BA9B879C0B}"/>
          </ac:spMkLst>
        </pc:spChg>
        <pc:spChg chg="mod">
          <ac:chgData name="Warycha, Valerie S" userId="e5ed3580-8ece-4be1-ab53-4d80a62114df" providerId="ADAL" clId="{A0B1D621-CD59-464C-91C7-36FFA1EF23B9}" dt="2023-12-05T18:50:02.340" v="2825" actId="20577"/>
          <ac:spMkLst>
            <pc:docMk/>
            <pc:sldMk cId="0" sldId="260"/>
            <ac:spMk id="774" creationId="{00000000-0000-0000-0000-000000000000}"/>
          </ac:spMkLst>
        </pc:spChg>
        <pc:spChg chg="del">
          <ac:chgData name="Warycha, Valerie S" userId="e5ed3580-8ece-4be1-ab53-4d80a62114df" providerId="ADAL" clId="{A0B1D621-CD59-464C-91C7-36FFA1EF23B9}" dt="2023-12-05T17:47:47.686" v="1292" actId="478"/>
          <ac:spMkLst>
            <pc:docMk/>
            <pc:sldMk cId="0" sldId="260"/>
            <ac:spMk id="775" creationId="{00000000-0000-0000-0000-000000000000}"/>
          </ac:spMkLst>
        </pc:spChg>
        <pc:spChg chg="mod">
          <ac:chgData name="Warycha, Valerie S" userId="e5ed3580-8ece-4be1-ab53-4d80a62114df" providerId="ADAL" clId="{A0B1D621-CD59-464C-91C7-36FFA1EF23B9}" dt="2023-12-05T18:50:18.251" v="2834" actId="122"/>
          <ac:spMkLst>
            <pc:docMk/>
            <pc:sldMk cId="0" sldId="260"/>
            <ac:spMk id="776" creationId="{00000000-0000-0000-0000-000000000000}"/>
          </ac:spMkLst>
        </pc:spChg>
      </pc:sldChg>
      <pc:sldChg chg="addSp delSp modSp mod ord modNotes">
        <pc:chgData name="Warycha, Valerie S" userId="e5ed3580-8ece-4be1-ab53-4d80a62114df" providerId="ADAL" clId="{A0B1D621-CD59-464C-91C7-36FFA1EF23B9}" dt="2023-12-05T18:44:24.381" v="2783" actId="20577"/>
        <pc:sldMkLst>
          <pc:docMk/>
          <pc:sldMk cId="0" sldId="261"/>
        </pc:sldMkLst>
        <pc:spChg chg="add del mod">
          <ac:chgData name="Warycha, Valerie S" userId="e5ed3580-8ece-4be1-ab53-4d80a62114df" providerId="ADAL" clId="{A0B1D621-CD59-464C-91C7-36FFA1EF23B9}" dt="2023-12-05T17:21:23.423" v="119" actId="478"/>
          <ac:spMkLst>
            <pc:docMk/>
            <pc:sldMk cId="0" sldId="261"/>
            <ac:spMk id="3" creationId="{A0DE3762-37E8-0AAF-2CD1-D4C2F5109BC2}"/>
          </ac:spMkLst>
        </pc:spChg>
        <pc:spChg chg="mod">
          <ac:chgData name="Warycha, Valerie S" userId="e5ed3580-8ece-4be1-ab53-4d80a62114df" providerId="ADAL" clId="{A0B1D621-CD59-464C-91C7-36FFA1EF23B9}" dt="2023-12-05T17:21:14.898" v="117" actId="6549"/>
          <ac:spMkLst>
            <pc:docMk/>
            <pc:sldMk cId="0" sldId="261"/>
            <ac:spMk id="861" creationId="{00000000-0000-0000-0000-000000000000}"/>
          </ac:spMkLst>
        </pc:spChg>
        <pc:spChg chg="del">
          <ac:chgData name="Warycha, Valerie S" userId="e5ed3580-8ece-4be1-ab53-4d80a62114df" providerId="ADAL" clId="{A0B1D621-CD59-464C-91C7-36FFA1EF23B9}" dt="2023-12-05T17:21:18.439" v="118" actId="478"/>
          <ac:spMkLst>
            <pc:docMk/>
            <pc:sldMk cId="0" sldId="261"/>
            <ac:spMk id="862" creationId="{00000000-0000-0000-0000-000000000000}"/>
          </ac:spMkLst>
        </pc:spChg>
        <pc:spChg chg="mod">
          <ac:chgData name="Warycha, Valerie S" userId="e5ed3580-8ece-4be1-ab53-4d80a62114df" providerId="ADAL" clId="{A0B1D621-CD59-464C-91C7-36FFA1EF23B9}" dt="2023-12-05T18:44:24.381" v="2783" actId="20577"/>
          <ac:spMkLst>
            <pc:docMk/>
            <pc:sldMk cId="0" sldId="261"/>
            <ac:spMk id="863" creationId="{00000000-0000-0000-0000-000000000000}"/>
          </ac:spMkLst>
        </pc:spChg>
      </pc:sldChg>
      <pc:sldChg chg="del">
        <pc:chgData name="Warycha, Valerie S" userId="e5ed3580-8ece-4be1-ab53-4d80a62114df" providerId="ADAL" clId="{A0B1D621-CD59-464C-91C7-36FFA1EF23B9}" dt="2023-12-05T18:55:45.196" v="2942" actId="47"/>
        <pc:sldMkLst>
          <pc:docMk/>
          <pc:sldMk cId="0" sldId="262"/>
        </pc:sldMkLst>
      </pc:sldChg>
      <pc:sldChg chg="del">
        <pc:chgData name="Warycha, Valerie S" userId="e5ed3580-8ece-4be1-ab53-4d80a62114df" providerId="ADAL" clId="{A0B1D621-CD59-464C-91C7-36FFA1EF23B9}" dt="2023-12-05T18:55:45.413" v="2943" actId="47"/>
        <pc:sldMkLst>
          <pc:docMk/>
          <pc:sldMk cId="0" sldId="263"/>
        </pc:sldMkLst>
      </pc:sldChg>
      <pc:sldChg chg="addSp delSp modSp mod ord">
        <pc:chgData name="Warycha, Valerie S" userId="e5ed3580-8ece-4be1-ab53-4d80a62114df" providerId="ADAL" clId="{A0B1D621-CD59-464C-91C7-36FFA1EF23B9}" dt="2023-12-05T18:15:12.900" v="2121" actId="1035"/>
        <pc:sldMkLst>
          <pc:docMk/>
          <pc:sldMk cId="0" sldId="264"/>
        </pc:sldMkLst>
        <pc:spChg chg="add del mod">
          <ac:chgData name="Warycha, Valerie S" userId="e5ed3580-8ece-4be1-ab53-4d80a62114df" providerId="ADAL" clId="{A0B1D621-CD59-464C-91C7-36FFA1EF23B9}" dt="2023-12-05T17:50:22.392" v="1308" actId="478"/>
          <ac:spMkLst>
            <pc:docMk/>
            <pc:sldMk cId="0" sldId="264"/>
            <ac:spMk id="3" creationId="{EA957E82-EE03-5B6B-CB28-BCF598C93B92}"/>
          </ac:spMkLst>
        </pc:spChg>
        <pc:spChg chg="add del mod">
          <ac:chgData name="Warycha, Valerie S" userId="e5ed3580-8ece-4be1-ab53-4d80a62114df" providerId="ADAL" clId="{A0B1D621-CD59-464C-91C7-36FFA1EF23B9}" dt="2023-12-05T17:50:26.939" v="1310" actId="478"/>
          <ac:spMkLst>
            <pc:docMk/>
            <pc:sldMk cId="0" sldId="264"/>
            <ac:spMk id="5" creationId="{AAF39AAB-3A29-D18E-F4F8-5087B0462D8C}"/>
          </ac:spMkLst>
        </pc:spChg>
        <pc:spChg chg="add del mod">
          <ac:chgData name="Warycha, Valerie S" userId="e5ed3580-8ece-4be1-ab53-4d80a62114df" providerId="ADAL" clId="{A0B1D621-CD59-464C-91C7-36FFA1EF23B9}" dt="2023-12-05T17:50:36.202" v="1314" actId="478"/>
          <ac:spMkLst>
            <pc:docMk/>
            <pc:sldMk cId="0" sldId="264"/>
            <ac:spMk id="7" creationId="{4AA37234-B692-A1C0-A985-DC0F18EC7F88}"/>
          </ac:spMkLst>
        </pc:spChg>
        <pc:spChg chg="add mod">
          <ac:chgData name="Warycha, Valerie S" userId="e5ed3580-8ece-4be1-ab53-4d80a62114df" providerId="ADAL" clId="{A0B1D621-CD59-464C-91C7-36FFA1EF23B9}" dt="2023-12-05T18:08:44.904" v="1781" actId="1037"/>
          <ac:spMkLst>
            <pc:docMk/>
            <pc:sldMk cId="0" sldId="264"/>
            <ac:spMk id="7" creationId="{A8AF8B7E-3D4B-2671-F5C2-4B71F1F36ADC}"/>
          </ac:spMkLst>
        </pc:spChg>
        <pc:spChg chg="add del mod">
          <ac:chgData name="Warycha, Valerie S" userId="e5ed3580-8ece-4be1-ab53-4d80a62114df" providerId="ADAL" clId="{A0B1D621-CD59-464C-91C7-36FFA1EF23B9}" dt="2023-12-05T18:13:03.888" v="2026" actId="478"/>
          <ac:spMkLst>
            <pc:docMk/>
            <pc:sldMk cId="0" sldId="264"/>
            <ac:spMk id="8" creationId="{20A34640-17D8-88E0-437E-0F5E2DC4189E}"/>
          </ac:spMkLst>
        </pc:spChg>
        <pc:spChg chg="add mod">
          <ac:chgData name="Warycha, Valerie S" userId="e5ed3580-8ece-4be1-ab53-4d80a62114df" providerId="ADAL" clId="{A0B1D621-CD59-464C-91C7-36FFA1EF23B9}" dt="2023-12-05T18:07:39.836" v="1492" actId="1037"/>
          <ac:spMkLst>
            <pc:docMk/>
            <pc:sldMk cId="0" sldId="264"/>
            <ac:spMk id="10" creationId="{BF794A7A-A4BE-D4B8-A11C-5B153BCB1316}"/>
          </ac:spMkLst>
        </pc:spChg>
        <pc:spChg chg="add mod">
          <ac:chgData name="Warycha, Valerie S" userId="e5ed3580-8ece-4be1-ab53-4d80a62114df" providerId="ADAL" clId="{A0B1D621-CD59-464C-91C7-36FFA1EF23B9}" dt="2023-12-05T18:14:36.072" v="2060" actId="20577"/>
          <ac:spMkLst>
            <pc:docMk/>
            <pc:sldMk cId="0" sldId="264"/>
            <ac:spMk id="11" creationId="{C0C11A87-ED36-A7BA-E56F-AB428A5D1BF7}"/>
          </ac:spMkLst>
        </pc:spChg>
        <pc:spChg chg="add mod">
          <ac:chgData name="Warycha, Valerie S" userId="e5ed3580-8ece-4be1-ab53-4d80a62114df" providerId="ADAL" clId="{A0B1D621-CD59-464C-91C7-36FFA1EF23B9}" dt="2023-12-05T18:08:25.799" v="1719" actId="1038"/>
          <ac:spMkLst>
            <pc:docMk/>
            <pc:sldMk cId="0" sldId="264"/>
            <ac:spMk id="12" creationId="{0064950A-3948-7478-FA7A-025F00A1EF0B}"/>
          </ac:spMkLst>
        </pc:spChg>
        <pc:spChg chg="add mod">
          <ac:chgData name="Warycha, Valerie S" userId="e5ed3580-8ece-4be1-ab53-4d80a62114df" providerId="ADAL" clId="{A0B1D621-CD59-464C-91C7-36FFA1EF23B9}" dt="2023-12-05T18:08:01.530" v="1652" actId="1035"/>
          <ac:spMkLst>
            <pc:docMk/>
            <pc:sldMk cId="0" sldId="264"/>
            <ac:spMk id="13" creationId="{F1C6D84E-8FED-07A8-89C7-FD38ED8D3E49}"/>
          </ac:spMkLst>
        </pc:spChg>
        <pc:spChg chg="add del mod">
          <ac:chgData name="Warycha, Valerie S" userId="e5ed3580-8ece-4be1-ab53-4d80a62114df" providerId="ADAL" clId="{A0B1D621-CD59-464C-91C7-36FFA1EF23B9}" dt="2023-12-05T18:06:13.060" v="1380" actId="478"/>
          <ac:spMkLst>
            <pc:docMk/>
            <pc:sldMk cId="0" sldId="264"/>
            <ac:spMk id="15" creationId="{894D7A36-1018-B247-6606-CFE3F89E6EC9}"/>
          </ac:spMkLst>
        </pc:spChg>
        <pc:spChg chg="add mod">
          <ac:chgData name="Warycha, Valerie S" userId="e5ed3580-8ece-4be1-ab53-4d80a62114df" providerId="ADAL" clId="{A0B1D621-CD59-464C-91C7-36FFA1EF23B9}" dt="2023-12-05T18:09:17.626" v="1859" actId="1036"/>
          <ac:spMkLst>
            <pc:docMk/>
            <pc:sldMk cId="0" sldId="264"/>
            <ac:spMk id="17" creationId="{B35AA5ED-6EE7-EABA-B8BD-04F8CCE3C0B7}"/>
          </ac:spMkLst>
        </pc:spChg>
        <pc:spChg chg="add mod">
          <ac:chgData name="Warycha, Valerie S" userId="e5ed3580-8ece-4be1-ab53-4d80a62114df" providerId="ADAL" clId="{A0B1D621-CD59-464C-91C7-36FFA1EF23B9}" dt="2023-12-05T18:10:09.284" v="2010" actId="1036"/>
          <ac:spMkLst>
            <pc:docMk/>
            <pc:sldMk cId="0" sldId="264"/>
            <ac:spMk id="18" creationId="{16369530-327A-B89B-1A04-F546DB3BE68F}"/>
          </ac:spMkLst>
        </pc:spChg>
        <pc:spChg chg="mod">
          <ac:chgData name="Warycha, Valerie S" userId="e5ed3580-8ece-4be1-ab53-4d80a62114df" providerId="ADAL" clId="{A0B1D621-CD59-464C-91C7-36FFA1EF23B9}" dt="2023-12-05T18:13:30.206" v="2057" actId="122"/>
          <ac:spMkLst>
            <pc:docMk/>
            <pc:sldMk cId="0" sldId="264"/>
            <ac:spMk id="972" creationId="{00000000-0000-0000-0000-000000000000}"/>
          </ac:spMkLst>
        </pc:spChg>
        <pc:spChg chg="del mod">
          <ac:chgData name="Warycha, Valerie S" userId="e5ed3580-8ece-4be1-ab53-4d80a62114df" providerId="ADAL" clId="{A0B1D621-CD59-464C-91C7-36FFA1EF23B9}" dt="2023-12-05T18:06:11.622" v="1379" actId="478"/>
          <ac:spMkLst>
            <pc:docMk/>
            <pc:sldMk cId="0" sldId="264"/>
            <ac:spMk id="973" creationId="{00000000-0000-0000-0000-000000000000}"/>
          </ac:spMkLst>
        </pc:spChg>
        <pc:spChg chg="del">
          <ac:chgData name="Warycha, Valerie S" userId="e5ed3580-8ece-4be1-ab53-4d80a62114df" providerId="ADAL" clId="{A0B1D621-CD59-464C-91C7-36FFA1EF23B9}" dt="2023-12-05T17:50:24.981" v="1309" actId="478"/>
          <ac:spMkLst>
            <pc:docMk/>
            <pc:sldMk cId="0" sldId="264"/>
            <ac:spMk id="974" creationId="{00000000-0000-0000-0000-000000000000}"/>
          </ac:spMkLst>
        </pc:spChg>
        <pc:spChg chg="del mod">
          <ac:chgData name="Warycha, Valerie S" userId="e5ed3580-8ece-4be1-ab53-4d80a62114df" providerId="ADAL" clId="{A0B1D621-CD59-464C-91C7-36FFA1EF23B9}" dt="2023-12-05T17:50:20.116" v="1307" actId="478"/>
          <ac:spMkLst>
            <pc:docMk/>
            <pc:sldMk cId="0" sldId="264"/>
            <ac:spMk id="975" creationId="{00000000-0000-0000-0000-000000000000}"/>
          </ac:spMkLst>
        </pc:spChg>
        <pc:spChg chg="del">
          <ac:chgData name="Warycha, Valerie S" userId="e5ed3580-8ece-4be1-ab53-4d80a62114df" providerId="ADAL" clId="{A0B1D621-CD59-464C-91C7-36FFA1EF23B9}" dt="2023-12-05T17:50:33.230" v="1313" actId="478"/>
          <ac:spMkLst>
            <pc:docMk/>
            <pc:sldMk cId="0" sldId="264"/>
            <ac:spMk id="976" creationId="{00000000-0000-0000-0000-000000000000}"/>
          </ac:spMkLst>
        </pc:spChg>
        <pc:spChg chg="del">
          <ac:chgData name="Warycha, Valerie S" userId="e5ed3580-8ece-4be1-ab53-4d80a62114df" providerId="ADAL" clId="{A0B1D621-CD59-464C-91C7-36FFA1EF23B9}" dt="2023-12-05T17:50:15.644" v="1305" actId="478"/>
          <ac:spMkLst>
            <pc:docMk/>
            <pc:sldMk cId="0" sldId="264"/>
            <ac:spMk id="977" creationId="{00000000-0000-0000-0000-000000000000}"/>
          </ac:spMkLst>
        </pc:spChg>
        <pc:spChg chg="del">
          <ac:chgData name="Warycha, Valerie S" userId="e5ed3580-8ece-4be1-ab53-4d80a62114df" providerId="ADAL" clId="{A0B1D621-CD59-464C-91C7-36FFA1EF23B9}" dt="2023-12-05T17:50:29.059" v="1311" actId="478"/>
          <ac:spMkLst>
            <pc:docMk/>
            <pc:sldMk cId="0" sldId="264"/>
            <ac:spMk id="997" creationId="{00000000-0000-0000-0000-000000000000}"/>
          </ac:spMkLst>
        </pc:spChg>
        <pc:grpChg chg="del mod">
          <ac:chgData name="Warycha, Valerie S" userId="e5ed3580-8ece-4be1-ab53-4d80a62114df" providerId="ADAL" clId="{A0B1D621-CD59-464C-91C7-36FFA1EF23B9}" dt="2023-12-05T18:13:02.013" v="2025" actId="478"/>
          <ac:grpSpMkLst>
            <pc:docMk/>
            <pc:sldMk cId="0" sldId="264"/>
            <ac:grpSpMk id="978" creationId="{00000000-0000-0000-0000-000000000000}"/>
          </ac:grpSpMkLst>
        </pc:grpChg>
        <pc:grpChg chg="del">
          <ac:chgData name="Warycha, Valerie S" userId="e5ed3580-8ece-4be1-ab53-4d80a62114df" providerId="ADAL" clId="{A0B1D621-CD59-464C-91C7-36FFA1EF23B9}" dt="2023-12-05T17:50:30.423" v="1312" actId="478"/>
          <ac:grpSpMkLst>
            <pc:docMk/>
            <pc:sldMk cId="0" sldId="264"/>
            <ac:grpSpMk id="998" creationId="{00000000-0000-0000-0000-000000000000}"/>
          </ac:grpSpMkLst>
        </pc:grpChg>
        <pc:picChg chg="add mod ord">
          <ac:chgData name="Warycha, Valerie S" userId="e5ed3580-8ece-4be1-ab53-4d80a62114df" providerId="ADAL" clId="{A0B1D621-CD59-464C-91C7-36FFA1EF23B9}" dt="2023-12-05T18:15:12.900" v="2121" actId="1035"/>
          <ac:picMkLst>
            <pc:docMk/>
            <pc:sldMk cId="0" sldId="264"/>
            <ac:picMk id="9" creationId="{DF76C1E1-3CCA-0E33-688B-07A4C7AC4271}"/>
          </ac:picMkLst>
        </pc:picChg>
        <pc:picChg chg="add del mod">
          <ac:chgData name="Warycha, Valerie S" userId="e5ed3580-8ece-4be1-ab53-4d80a62114df" providerId="ADAL" clId="{A0B1D621-CD59-464C-91C7-36FFA1EF23B9}" dt="2023-12-05T18:08:54.441" v="1783"/>
          <ac:picMkLst>
            <pc:docMk/>
            <pc:sldMk cId="0" sldId="264"/>
            <ac:picMk id="16" creationId="{9CF20225-8597-5277-B852-74175AB02D4F}"/>
          </ac:picMkLst>
        </pc:picChg>
        <pc:inkChg chg="add del">
          <ac:chgData name="Warycha, Valerie S" userId="e5ed3580-8ece-4be1-ab53-4d80a62114df" providerId="ADAL" clId="{A0B1D621-CD59-464C-91C7-36FFA1EF23B9}" dt="2023-12-05T17:53:19.521" v="1334" actId="9405"/>
          <ac:inkMkLst>
            <pc:docMk/>
            <pc:sldMk cId="0" sldId="264"/>
            <ac:inkMk id="12" creationId="{EAE681F6-D45A-1F3E-FCCA-95055DFA3FB6}"/>
          </ac:inkMkLst>
        </pc:inkChg>
        <pc:cxnChg chg="add del mod">
          <ac:chgData name="Warycha, Valerie S" userId="e5ed3580-8ece-4be1-ab53-4d80a62114df" providerId="ADAL" clId="{A0B1D621-CD59-464C-91C7-36FFA1EF23B9}" dt="2023-12-05T18:14:49.612" v="2061" actId="478"/>
          <ac:cxnSpMkLst>
            <pc:docMk/>
            <pc:sldMk cId="0" sldId="264"/>
            <ac:cxnSpMk id="3" creationId="{641B5A4F-57A0-5EB0-CEDE-6A1573DE42B7}"/>
          </ac:cxnSpMkLst>
        </pc:cxnChg>
      </pc:sldChg>
      <pc:sldChg chg="del">
        <pc:chgData name="Warycha, Valerie S" userId="e5ed3580-8ece-4be1-ab53-4d80a62114df" providerId="ADAL" clId="{A0B1D621-CD59-464C-91C7-36FFA1EF23B9}" dt="2023-12-05T18:55:45.597" v="2944" actId="47"/>
        <pc:sldMkLst>
          <pc:docMk/>
          <pc:sldMk cId="0" sldId="265"/>
        </pc:sldMkLst>
      </pc:sldChg>
      <pc:sldChg chg="del">
        <pc:chgData name="Warycha, Valerie S" userId="e5ed3580-8ece-4be1-ab53-4d80a62114df" providerId="ADAL" clId="{A0B1D621-CD59-464C-91C7-36FFA1EF23B9}" dt="2023-12-05T18:55:45.751" v="2945" actId="47"/>
        <pc:sldMkLst>
          <pc:docMk/>
          <pc:sldMk cId="0" sldId="266"/>
        </pc:sldMkLst>
      </pc:sldChg>
      <pc:sldChg chg="del">
        <pc:chgData name="Warycha, Valerie S" userId="e5ed3580-8ece-4be1-ab53-4d80a62114df" providerId="ADAL" clId="{A0B1D621-CD59-464C-91C7-36FFA1EF23B9}" dt="2023-12-05T18:55:45.927" v="2946" actId="47"/>
        <pc:sldMkLst>
          <pc:docMk/>
          <pc:sldMk cId="0" sldId="267"/>
        </pc:sldMkLst>
      </pc:sldChg>
      <pc:sldChg chg="del">
        <pc:chgData name="Warycha, Valerie S" userId="e5ed3580-8ece-4be1-ab53-4d80a62114df" providerId="ADAL" clId="{A0B1D621-CD59-464C-91C7-36FFA1EF23B9}" dt="2023-12-05T18:55:46.136" v="2947" actId="47"/>
        <pc:sldMkLst>
          <pc:docMk/>
          <pc:sldMk cId="0" sldId="268"/>
        </pc:sldMkLst>
      </pc:sldChg>
      <pc:sldChg chg="del">
        <pc:chgData name="Warycha, Valerie S" userId="e5ed3580-8ece-4be1-ab53-4d80a62114df" providerId="ADAL" clId="{A0B1D621-CD59-464C-91C7-36FFA1EF23B9}" dt="2023-12-05T18:55:46.676" v="2948" actId="47"/>
        <pc:sldMkLst>
          <pc:docMk/>
          <pc:sldMk cId="0" sldId="269"/>
        </pc:sldMkLst>
      </pc:sldChg>
      <pc:sldChg chg="del">
        <pc:chgData name="Warycha, Valerie S" userId="e5ed3580-8ece-4be1-ab53-4d80a62114df" providerId="ADAL" clId="{A0B1D621-CD59-464C-91C7-36FFA1EF23B9}" dt="2023-12-05T18:55:47.050" v="2949" actId="47"/>
        <pc:sldMkLst>
          <pc:docMk/>
          <pc:sldMk cId="0" sldId="270"/>
        </pc:sldMkLst>
      </pc:sldChg>
      <pc:sldChg chg="addSp delSp modSp mod ord modNotes">
        <pc:chgData name="Warycha, Valerie S" userId="e5ed3580-8ece-4be1-ab53-4d80a62114df" providerId="ADAL" clId="{A0B1D621-CD59-464C-91C7-36FFA1EF23B9}" dt="2023-12-06T13:51:44.526" v="3058" actId="20577"/>
        <pc:sldMkLst>
          <pc:docMk/>
          <pc:sldMk cId="0" sldId="271"/>
        </pc:sldMkLst>
        <pc:spChg chg="add del mod">
          <ac:chgData name="Warycha, Valerie S" userId="e5ed3580-8ece-4be1-ab53-4d80a62114df" providerId="ADAL" clId="{A0B1D621-CD59-464C-91C7-36FFA1EF23B9}" dt="2023-12-05T18:33:34.858" v="2583" actId="478"/>
          <ac:spMkLst>
            <pc:docMk/>
            <pc:sldMk cId="0" sldId="271"/>
            <ac:spMk id="3" creationId="{43A1DA33-F1AB-5830-D8A9-20743968D02F}"/>
          </ac:spMkLst>
        </pc:spChg>
        <pc:spChg chg="mod">
          <ac:chgData name="Warycha, Valerie S" userId="e5ed3580-8ece-4be1-ab53-4d80a62114df" providerId="ADAL" clId="{A0B1D621-CD59-464C-91C7-36FFA1EF23B9}" dt="2023-12-05T18:38:34.266" v="2708" actId="14100"/>
          <ac:spMkLst>
            <pc:docMk/>
            <pc:sldMk cId="0" sldId="271"/>
            <ac:spMk id="1431" creationId="{00000000-0000-0000-0000-000000000000}"/>
          </ac:spMkLst>
        </pc:spChg>
        <pc:spChg chg="mod">
          <ac:chgData name="Warycha, Valerie S" userId="e5ed3580-8ece-4be1-ab53-4d80a62114df" providerId="ADAL" clId="{A0B1D621-CD59-464C-91C7-36FFA1EF23B9}" dt="2023-12-06T13:51:44.526" v="3058" actId="20577"/>
          <ac:spMkLst>
            <pc:docMk/>
            <pc:sldMk cId="0" sldId="271"/>
            <ac:spMk id="1432" creationId="{00000000-0000-0000-0000-000000000000}"/>
          </ac:spMkLst>
        </pc:spChg>
        <pc:grpChg chg="del">
          <ac:chgData name="Warycha, Valerie S" userId="e5ed3580-8ece-4be1-ab53-4d80a62114df" providerId="ADAL" clId="{A0B1D621-CD59-464C-91C7-36FFA1EF23B9}" dt="2023-12-05T18:39:29.450" v="2752" actId="478"/>
          <ac:grpSpMkLst>
            <pc:docMk/>
            <pc:sldMk cId="0" sldId="271"/>
            <ac:grpSpMk id="1433" creationId="{00000000-0000-0000-0000-000000000000}"/>
          </ac:grpSpMkLst>
        </pc:grpChg>
        <pc:picChg chg="del">
          <ac:chgData name="Warycha, Valerie S" userId="e5ed3580-8ece-4be1-ab53-4d80a62114df" providerId="ADAL" clId="{A0B1D621-CD59-464C-91C7-36FFA1EF23B9}" dt="2023-12-05T18:33:25.974" v="2580" actId="478"/>
          <ac:picMkLst>
            <pc:docMk/>
            <pc:sldMk cId="0" sldId="271"/>
            <ac:picMk id="1430" creationId="{00000000-0000-0000-0000-000000000000}"/>
          </ac:picMkLst>
        </pc:picChg>
      </pc:sldChg>
      <pc:sldChg chg="del">
        <pc:chgData name="Warycha, Valerie S" userId="e5ed3580-8ece-4be1-ab53-4d80a62114df" providerId="ADAL" clId="{A0B1D621-CD59-464C-91C7-36FFA1EF23B9}" dt="2023-12-05T18:55:47.600" v="2950" actId="47"/>
        <pc:sldMkLst>
          <pc:docMk/>
          <pc:sldMk cId="0" sldId="272"/>
        </pc:sldMkLst>
      </pc:sldChg>
      <pc:sldChg chg="del">
        <pc:chgData name="Warycha, Valerie S" userId="e5ed3580-8ece-4be1-ab53-4d80a62114df" providerId="ADAL" clId="{A0B1D621-CD59-464C-91C7-36FFA1EF23B9}" dt="2023-12-05T18:55:47.950" v="2951" actId="47"/>
        <pc:sldMkLst>
          <pc:docMk/>
          <pc:sldMk cId="0" sldId="273"/>
        </pc:sldMkLst>
      </pc:sldChg>
      <pc:sldChg chg="del">
        <pc:chgData name="Warycha, Valerie S" userId="e5ed3580-8ece-4be1-ab53-4d80a62114df" providerId="ADAL" clId="{A0B1D621-CD59-464C-91C7-36FFA1EF23B9}" dt="2023-12-05T18:55:48.430" v="2952" actId="47"/>
        <pc:sldMkLst>
          <pc:docMk/>
          <pc:sldMk cId="0" sldId="274"/>
        </pc:sldMkLst>
      </pc:sldChg>
      <pc:sldChg chg="del">
        <pc:chgData name="Warycha, Valerie S" userId="e5ed3580-8ece-4be1-ab53-4d80a62114df" providerId="ADAL" clId="{A0B1D621-CD59-464C-91C7-36FFA1EF23B9}" dt="2023-12-05T18:55:48.859" v="2953" actId="47"/>
        <pc:sldMkLst>
          <pc:docMk/>
          <pc:sldMk cId="0" sldId="275"/>
        </pc:sldMkLst>
      </pc:sldChg>
      <pc:sldChg chg="del">
        <pc:chgData name="Warycha, Valerie S" userId="e5ed3580-8ece-4be1-ab53-4d80a62114df" providerId="ADAL" clId="{A0B1D621-CD59-464C-91C7-36FFA1EF23B9}" dt="2023-12-05T18:55:49.243" v="2954" actId="47"/>
        <pc:sldMkLst>
          <pc:docMk/>
          <pc:sldMk cId="0" sldId="276"/>
        </pc:sldMkLst>
      </pc:sldChg>
      <pc:sldChg chg="addSp delSp modSp mod ord modNotes">
        <pc:chgData name="Warycha, Valerie S" userId="e5ed3580-8ece-4be1-ab53-4d80a62114df" providerId="ADAL" clId="{A0B1D621-CD59-464C-91C7-36FFA1EF23B9}" dt="2023-12-05T18:47:27.423" v="2809" actId="15"/>
        <pc:sldMkLst>
          <pc:docMk/>
          <pc:sldMk cId="0" sldId="277"/>
        </pc:sldMkLst>
        <pc:spChg chg="mod">
          <ac:chgData name="Warycha, Valerie S" userId="e5ed3580-8ece-4be1-ab53-4d80a62114df" providerId="ADAL" clId="{A0B1D621-CD59-464C-91C7-36FFA1EF23B9}" dt="2023-12-05T18:45:56.209" v="2796" actId="1076"/>
          <ac:spMkLst>
            <pc:docMk/>
            <pc:sldMk cId="0" sldId="277"/>
            <ac:spMk id="1652" creationId="{00000000-0000-0000-0000-000000000000}"/>
          </ac:spMkLst>
        </pc:spChg>
        <pc:spChg chg="mod">
          <ac:chgData name="Warycha, Valerie S" userId="e5ed3580-8ece-4be1-ab53-4d80a62114df" providerId="ADAL" clId="{A0B1D621-CD59-464C-91C7-36FFA1EF23B9}" dt="2023-12-05T18:47:27.423" v="2809" actId="15"/>
          <ac:spMkLst>
            <pc:docMk/>
            <pc:sldMk cId="0" sldId="277"/>
            <ac:spMk id="1653" creationId="{00000000-0000-0000-0000-000000000000}"/>
          </ac:spMkLst>
        </pc:spChg>
        <pc:spChg chg="mod">
          <ac:chgData name="Warycha, Valerie S" userId="e5ed3580-8ece-4be1-ab53-4d80a62114df" providerId="ADAL" clId="{A0B1D621-CD59-464C-91C7-36FFA1EF23B9}" dt="2023-12-05T18:45:43.923" v="2793" actId="1076"/>
          <ac:spMkLst>
            <pc:docMk/>
            <pc:sldMk cId="0" sldId="277"/>
            <ac:spMk id="1654" creationId="{00000000-0000-0000-0000-000000000000}"/>
          </ac:spMkLst>
        </pc:spChg>
        <pc:grpChg chg="mod">
          <ac:chgData name="Warycha, Valerie S" userId="e5ed3580-8ece-4be1-ab53-4d80a62114df" providerId="ADAL" clId="{A0B1D621-CD59-464C-91C7-36FFA1EF23B9}" dt="2023-12-05T18:45:39.792" v="2792" actId="1076"/>
          <ac:grpSpMkLst>
            <pc:docMk/>
            <pc:sldMk cId="0" sldId="277"/>
            <ac:grpSpMk id="1655" creationId="{00000000-0000-0000-0000-000000000000}"/>
          </ac:grpSpMkLst>
        </pc:grpChg>
        <pc:picChg chg="add del mod modCrop">
          <ac:chgData name="Warycha, Valerie S" userId="e5ed3580-8ece-4be1-ab53-4d80a62114df" providerId="ADAL" clId="{A0B1D621-CD59-464C-91C7-36FFA1EF23B9}" dt="2023-12-05T18:32:08.709" v="2484" actId="478"/>
          <ac:picMkLst>
            <pc:docMk/>
            <pc:sldMk cId="0" sldId="277"/>
            <ac:picMk id="1662" creationId="{00000000-0000-0000-0000-000000000000}"/>
          </ac:picMkLst>
        </pc:picChg>
      </pc:sldChg>
      <pc:sldChg chg="del">
        <pc:chgData name="Warycha, Valerie S" userId="e5ed3580-8ece-4be1-ab53-4d80a62114df" providerId="ADAL" clId="{A0B1D621-CD59-464C-91C7-36FFA1EF23B9}" dt="2023-12-05T18:55:49.644" v="2955" actId="47"/>
        <pc:sldMkLst>
          <pc:docMk/>
          <pc:sldMk cId="0" sldId="278"/>
        </pc:sldMkLst>
      </pc:sldChg>
      <pc:sldChg chg="del">
        <pc:chgData name="Warycha, Valerie S" userId="e5ed3580-8ece-4be1-ab53-4d80a62114df" providerId="ADAL" clId="{A0B1D621-CD59-464C-91C7-36FFA1EF23B9}" dt="2023-12-05T18:55:50.112" v="2956" actId="47"/>
        <pc:sldMkLst>
          <pc:docMk/>
          <pc:sldMk cId="0" sldId="279"/>
        </pc:sldMkLst>
      </pc:sldChg>
      <pc:sldChg chg="del">
        <pc:chgData name="Warycha, Valerie S" userId="e5ed3580-8ece-4be1-ab53-4d80a62114df" providerId="ADAL" clId="{A0B1D621-CD59-464C-91C7-36FFA1EF23B9}" dt="2023-12-05T18:55:50.529" v="2957" actId="47"/>
        <pc:sldMkLst>
          <pc:docMk/>
          <pc:sldMk cId="0" sldId="280"/>
        </pc:sldMkLst>
      </pc:sldChg>
      <pc:sldChg chg="del">
        <pc:chgData name="Warycha, Valerie S" userId="e5ed3580-8ece-4be1-ab53-4d80a62114df" providerId="ADAL" clId="{A0B1D621-CD59-464C-91C7-36FFA1EF23B9}" dt="2023-12-05T18:55:50.907" v="2958" actId="47"/>
        <pc:sldMkLst>
          <pc:docMk/>
          <pc:sldMk cId="0" sldId="281"/>
        </pc:sldMkLst>
      </pc:sldChg>
      <pc:sldChg chg="del">
        <pc:chgData name="Warycha, Valerie S" userId="e5ed3580-8ece-4be1-ab53-4d80a62114df" providerId="ADAL" clId="{A0B1D621-CD59-464C-91C7-36FFA1EF23B9}" dt="2023-12-05T18:55:51.284" v="2959" actId="47"/>
        <pc:sldMkLst>
          <pc:docMk/>
          <pc:sldMk cId="0" sldId="282"/>
        </pc:sldMkLst>
      </pc:sldChg>
      <pc:sldChg chg="del">
        <pc:chgData name="Warycha, Valerie S" userId="e5ed3580-8ece-4be1-ab53-4d80a62114df" providerId="ADAL" clId="{A0B1D621-CD59-464C-91C7-36FFA1EF23B9}" dt="2023-12-05T18:55:51.863" v="2960" actId="47"/>
        <pc:sldMkLst>
          <pc:docMk/>
          <pc:sldMk cId="0" sldId="283"/>
        </pc:sldMkLst>
      </pc:sldChg>
      <pc:sldChg chg="del">
        <pc:chgData name="Warycha, Valerie S" userId="e5ed3580-8ece-4be1-ab53-4d80a62114df" providerId="ADAL" clId="{A0B1D621-CD59-464C-91C7-36FFA1EF23B9}" dt="2023-12-05T18:55:52.337" v="2961" actId="47"/>
        <pc:sldMkLst>
          <pc:docMk/>
          <pc:sldMk cId="0" sldId="284"/>
        </pc:sldMkLst>
      </pc:sldChg>
      <pc:sldChg chg="del">
        <pc:chgData name="Warycha, Valerie S" userId="e5ed3580-8ece-4be1-ab53-4d80a62114df" providerId="ADAL" clId="{A0B1D621-CD59-464C-91C7-36FFA1EF23B9}" dt="2023-12-05T18:55:52.799" v="2962" actId="47"/>
        <pc:sldMkLst>
          <pc:docMk/>
          <pc:sldMk cId="0" sldId="285"/>
        </pc:sldMkLst>
      </pc:sldChg>
      <pc:sldChg chg="del">
        <pc:chgData name="Warycha, Valerie S" userId="e5ed3580-8ece-4be1-ab53-4d80a62114df" providerId="ADAL" clId="{A0B1D621-CD59-464C-91C7-36FFA1EF23B9}" dt="2023-12-05T18:55:53.323" v="2963" actId="47"/>
        <pc:sldMkLst>
          <pc:docMk/>
          <pc:sldMk cId="0" sldId="286"/>
        </pc:sldMkLst>
      </pc:sldChg>
      <pc:sldChg chg="del">
        <pc:chgData name="Warycha, Valerie S" userId="e5ed3580-8ece-4be1-ab53-4d80a62114df" providerId="ADAL" clId="{A0B1D621-CD59-464C-91C7-36FFA1EF23B9}" dt="2023-12-05T18:55:53.724" v="2964" actId="47"/>
        <pc:sldMkLst>
          <pc:docMk/>
          <pc:sldMk cId="0" sldId="287"/>
        </pc:sldMkLst>
      </pc:sldChg>
      <pc:sldChg chg="del">
        <pc:chgData name="Warycha, Valerie S" userId="e5ed3580-8ece-4be1-ab53-4d80a62114df" providerId="ADAL" clId="{A0B1D621-CD59-464C-91C7-36FFA1EF23B9}" dt="2023-12-05T18:55:54.271" v="2965" actId="47"/>
        <pc:sldMkLst>
          <pc:docMk/>
          <pc:sldMk cId="0" sldId="288"/>
        </pc:sldMkLst>
      </pc:sldChg>
      <pc:sldChg chg="del">
        <pc:chgData name="Warycha, Valerie S" userId="e5ed3580-8ece-4be1-ab53-4d80a62114df" providerId="ADAL" clId="{A0B1D621-CD59-464C-91C7-36FFA1EF23B9}" dt="2023-12-05T18:55:54.772" v="2966" actId="47"/>
        <pc:sldMkLst>
          <pc:docMk/>
          <pc:sldMk cId="0" sldId="289"/>
        </pc:sldMkLst>
      </pc:sldChg>
      <pc:sldChg chg="delSp modSp del mod ord">
        <pc:chgData name="Warycha, Valerie S" userId="e5ed3580-8ece-4be1-ab53-4d80a62114df" providerId="ADAL" clId="{A0B1D621-CD59-464C-91C7-36FFA1EF23B9}" dt="2023-12-05T18:55:43.963" v="2939" actId="47"/>
        <pc:sldMkLst>
          <pc:docMk/>
          <pc:sldMk cId="0" sldId="290"/>
        </pc:sldMkLst>
        <pc:spChg chg="del mod">
          <ac:chgData name="Warycha, Valerie S" userId="e5ed3580-8ece-4be1-ab53-4d80a62114df" providerId="ADAL" clId="{A0B1D621-CD59-464C-91C7-36FFA1EF23B9}" dt="2023-12-05T18:41:16.653" v="2767" actId="478"/>
          <ac:spMkLst>
            <pc:docMk/>
            <pc:sldMk cId="0" sldId="290"/>
            <ac:spMk id="2019" creationId="{00000000-0000-0000-0000-000000000000}"/>
          </ac:spMkLst>
        </pc:spChg>
        <pc:spChg chg="del">
          <ac:chgData name="Warycha, Valerie S" userId="e5ed3580-8ece-4be1-ab53-4d80a62114df" providerId="ADAL" clId="{A0B1D621-CD59-464C-91C7-36FFA1EF23B9}" dt="2023-12-05T17:20:39.098" v="101" actId="478"/>
          <ac:spMkLst>
            <pc:docMk/>
            <pc:sldMk cId="0" sldId="290"/>
            <ac:spMk id="2020" creationId="{00000000-0000-0000-0000-000000000000}"/>
          </ac:spMkLst>
        </pc:spChg>
        <pc:grpChg chg="del">
          <ac:chgData name="Warycha, Valerie S" userId="e5ed3580-8ece-4be1-ab53-4d80a62114df" providerId="ADAL" clId="{A0B1D621-CD59-464C-91C7-36FFA1EF23B9}" dt="2023-12-05T17:20:32.666" v="98" actId="478"/>
          <ac:grpSpMkLst>
            <pc:docMk/>
            <pc:sldMk cId="0" sldId="290"/>
            <ac:grpSpMk id="2021" creationId="{00000000-0000-0000-0000-000000000000}"/>
          </ac:grpSpMkLst>
        </pc:grpChg>
        <pc:grpChg chg="del">
          <ac:chgData name="Warycha, Valerie S" userId="e5ed3580-8ece-4be1-ab53-4d80a62114df" providerId="ADAL" clId="{A0B1D621-CD59-464C-91C7-36FFA1EF23B9}" dt="2023-12-05T17:20:34.253" v="99" actId="478"/>
          <ac:grpSpMkLst>
            <pc:docMk/>
            <pc:sldMk cId="0" sldId="290"/>
            <ac:grpSpMk id="2026" creationId="{00000000-0000-0000-0000-000000000000}"/>
          </ac:grpSpMkLst>
        </pc:grpChg>
        <pc:grpChg chg="del">
          <ac:chgData name="Warycha, Valerie S" userId="e5ed3580-8ece-4be1-ab53-4d80a62114df" providerId="ADAL" clId="{A0B1D621-CD59-464C-91C7-36FFA1EF23B9}" dt="2023-12-05T17:20:35.656" v="100" actId="478"/>
          <ac:grpSpMkLst>
            <pc:docMk/>
            <pc:sldMk cId="0" sldId="290"/>
            <ac:grpSpMk id="2031" creationId="{00000000-0000-0000-0000-000000000000}"/>
          </ac:grpSpMkLst>
        </pc:grpChg>
      </pc:sldChg>
      <pc:sldChg chg="del">
        <pc:chgData name="Warycha, Valerie S" userId="e5ed3580-8ece-4be1-ab53-4d80a62114df" providerId="ADAL" clId="{A0B1D621-CD59-464C-91C7-36FFA1EF23B9}" dt="2023-12-05T18:55:55.543" v="2967" actId="47"/>
        <pc:sldMkLst>
          <pc:docMk/>
          <pc:sldMk cId="0" sldId="291"/>
        </pc:sldMkLst>
      </pc:sldChg>
      <pc:sldChg chg="addSp delSp modSp mod ord modNotes">
        <pc:chgData name="Warycha, Valerie S" userId="e5ed3580-8ece-4be1-ab53-4d80a62114df" providerId="ADAL" clId="{A0B1D621-CD59-464C-91C7-36FFA1EF23B9}" dt="2023-12-06T13:49:45.020" v="2977" actId="20577"/>
        <pc:sldMkLst>
          <pc:docMk/>
          <pc:sldMk cId="0" sldId="292"/>
        </pc:sldMkLst>
        <pc:spChg chg="mod">
          <ac:chgData name="Warycha, Valerie S" userId="e5ed3580-8ece-4be1-ab53-4d80a62114df" providerId="ADAL" clId="{A0B1D621-CD59-464C-91C7-36FFA1EF23B9}" dt="2023-12-05T18:27:55.906" v="2432" actId="14100"/>
          <ac:spMkLst>
            <pc:docMk/>
            <pc:sldMk cId="0" sldId="292"/>
            <ac:spMk id="3151" creationId="{00000000-0000-0000-0000-000000000000}"/>
          </ac:spMkLst>
        </pc:spChg>
        <pc:spChg chg="mod">
          <ac:chgData name="Warycha, Valerie S" userId="e5ed3580-8ece-4be1-ab53-4d80a62114df" providerId="ADAL" clId="{A0B1D621-CD59-464C-91C7-36FFA1EF23B9}" dt="2023-12-06T13:49:45.020" v="2977" actId="20577"/>
          <ac:spMkLst>
            <pc:docMk/>
            <pc:sldMk cId="0" sldId="292"/>
            <ac:spMk id="3152" creationId="{00000000-0000-0000-0000-000000000000}"/>
          </ac:spMkLst>
        </pc:spChg>
        <pc:grpChg chg="add del">
          <ac:chgData name="Warycha, Valerie S" userId="e5ed3580-8ece-4be1-ab53-4d80a62114df" providerId="ADAL" clId="{A0B1D621-CD59-464C-91C7-36FFA1EF23B9}" dt="2023-12-05T18:27:19.812" v="2373" actId="478"/>
          <ac:grpSpMkLst>
            <pc:docMk/>
            <pc:sldMk cId="0" sldId="292"/>
            <ac:grpSpMk id="3153" creationId="{00000000-0000-0000-0000-000000000000}"/>
          </ac:grpSpMkLst>
        </pc:grpChg>
        <pc:grpChg chg="del">
          <ac:chgData name="Warycha, Valerie S" userId="e5ed3580-8ece-4be1-ab53-4d80a62114df" providerId="ADAL" clId="{A0B1D621-CD59-464C-91C7-36FFA1EF23B9}" dt="2023-12-05T18:27:06.753" v="2368" actId="478"/>
          <ac:grpSpMkLst>
            <pc:docMk/>
            <pc:sldMk cId="0" sldId="292"/>
            <ac:grpSpMk id="3199" creationId="{00000000-0000-0000-0000-000000000000}"/>
          </ac:grpSpMkLst>
        </pc:grpChg>
        <pc:grpChg chg="mod">
          <ac:chgData name="Warycha, Valerie S" userId="e5ed3580-8ece-4be1-ab53-4d80a62114df" providerId="ADAL" clId="{A0B1D621-CD59-464C-91C7-36FFA1EF23B9}" dt="2023-12-05T18:49:32.561" v="2815" actId="1076"/>
          <ac:grpSpMkLst>
            <pc:docMk/>
            <pc:sldMk cId="0" sldId="292"/>
            <ac:grpSpMk id="3246" creationId="{00000000-0000-0000-0000-000000000000}"/>
          </ac:grpSpMkLst>
        </pc:grpChg>
        <pc:grpChg chg="del mod">
          <ac:chgData name="Warycha, Valerie S" userId="e5ed3580-8ece-4be1-ab53-4d80a62114df" providerId="ADAL" clId="{A0B1D621-CD59-464C-91C7-36FFA1EF23B9}" dt="2023-12-05T18:49:19.327" v="2814" actId="478"/>
          <ac:grpSpMkLst>
            <pc:docMk/>
            <pc:sldMk cId="0" sldId="292"/>
            <ac:grpSpMk id="3279" creationId="{00000000-0000-0000-0000-000000000000}"/>
          </ac:grpSpMkLst>
        </pc:grpChg>
        <pc:grpChg chg="add del">
          <ac:chgData name="Warycha, Valerie S" userId="e5ed3580-8ece-4be1-ab53-4d80a62114df" providerId="ADAL" clId="{A0B1D621-CD59-464C-91C7-36FFA1EF23B9}" dt="2023-12-05T18:27:21.888" v="2374" actId="478"/>
          <ac:grpSpMkLst>
            <pc:docMk/>
            <pc:sldMk cId="0" sldId="292"/>
            <ac:grpSpMk id="3324" creationId="{00000000-0000-0000-0000-000000000000}"/>
          </ac:grpSpMkLst>
        </pc:grpChg>
      </pc:sldChg>
      <pc:sldChg chg="del">
        <pc:chgData name="Warycha, Valerie S" userId="e5ed3580-8ece-4be1-ab53-4d80a62114df" providerId="ADAL" clId="{A0B1D621-CD59-464C-91C7-36FFA1EF23B9}" dt="2023-12-05T18:55:57.296" v="2969" actId="47"/>
        <pc:sldMkLst>
          <pc:docMk/>
          <pc:sldMk cId="0" sldId="293"/>
        </pc:sldMkLst>
      </pc:sldChg>
      <pc:sldChg chg="addSp delSp modSp add del mod">
        <pc:chgData name="Warycha, Valerie S" userId="e5ed3580-8ece-4be1-ab53-4d80a62114df" providerId="ADAL" clId="{A0B1D621-CD59-464C-91C7-36FFA1EF23B9}" dt="2023-12-05T18:52:13.917" v="2853" actId="20577"/>
        <pc:sldMkLst>
          <pc:docMk/>
          <pc:sldMk cId="2736470505" sldId="294"/>
        </pc:sldMkLst>
        <pc:spChg chg="add mod">
          <ac:chgData name="Warycha, Valerie S" userId="e5ed3580-8ece-4be1-ab53-4d80a62114df" providerId="ADAL" clId="{A0B1D621-CD59-464C-91C7-36FFA1EF23B9}" dt="2023-12-05T18:52:13.917" v="2853" actId="20577"/>
          <ac:spMkLst>
            <pc:docMk/>
            <pc:sldMk cId="2736470505" sldId="294"/>
            <ac:spMk id="3" creationId="{74A38793-E935-7B73-A2DD-DBAC1BBBE77D}"/>
          </ac:spMkLst>
        </pc:spChg>
        <pc:spChg chg="add del mod">
          <ac:chgData name="Warycha, Valerie S" userId="e5ed3580-8ece-4be1-ab53-4d80a62114df" providerId="ADAL" clId="{A0B1D621-CD59-464C-91C7-36FFA1EF23B9}" dt="2023-12-05T18:18:23.855" v="2126" actId="478"/>
          <ac:spMkLst>
            <pc:docMk/>
            <pc:sldMk cId="2736470505" sldId="294"/>
            <ac:spMk id="5" creationId="{ED6311A1-F8E8-7CC0-676D-54A1FBE58DB8}"/>
          </ac:spMkLst>
        </pc:spChg>
        <pc:spChg chg="del">
          <ac:chgData name="Warycha, Valerie S" userId="e5ed3580-8ece-4be1-ab53-4d80a62114df" providerId="ADAL" clId="{A0B1D621-CD59-464C-91C7-36FFA1EF23B9}" dt="2023-12-05T18:15:33.965" v="2123" actId="478"/>
          <ac:spMkLst>
            <pc:docMk/>
            <pc:sldMk cId="2736470505" sldId="294"/>
            <ac:spMk id="11" creationId="{C0C11A87-ED36-A7BA-E56F-AB428A5D1BF7}"/>
          </ac:spMkLst>
        </pc:spChg>
        <pc:spChg chg="mod">
          <ac:chgData name="Warycha, Valerie S" userId="e5ed3580-8ece-4be1-ab53-4d80a62114df" providerId="ADAL" clId="{A0B1D621-CD59-464C-91C7-36FFA1EF23B9}" dt="2023-12-05T18:19:22.444" v="2236" actId="14100"/>
          <ac:spMkLst>
            <pc:docMk/>
            <pc:sldMk cId="2736470505" sldId="294"/>
            <ac:spMk id="972" creationId="{00000000-0000-0000-0000-000000000000}"/>
          </ac:spMkLst>
        </pc:spChg>
        <pc:spChg chg="del">
          <ac:chgData name="Warycha, Valerie S" userId="e5ed3580-8ece-4be1-ab53-4d80a62114df" providerId="ADAL" clId="{A0B1D621-CD59-464C-91C7-36FFA1EF23B9}" dt="2023-12-05T18:18:22.205" v="2125" actId="478"/>
          <ac:spMkLst>
            <pc:docMk/>
            <pc:sldMk cId="2736470505" sldId="294"/>
            <ac:spMk id="973" creationId="{00000000-0000-0000-0000-000000000000}"/>
          </ac:spMkLst>
        </pc:spChg>
        <pc:grpChg chg="del">
          <ac:chgData name="Warycha, Valerie S" userId="e5ed3580-8ece-4be1-ab53-4d80a62114df" providerId="ADAL" clId="{A0B1D621-CD59-464C-91C7-36FFA1EF23B9}" dt="2023-12-05T18:18:45.928" v="2151" actId="478"/>
          <ac:grpSpMkLst>
            <pc:docMk/>
            <pc:sldMk cId="2736470505" sldId="294"/>
            <ac:grpSpMk id="978" creationId="{00000000-0000-0000-0000-000000000000}"/>
          </ac:grpSpMkLst>
        </pc:grpChg>
        <pc:picChg chg="del">
          <ac:chgData name="Warycha, Valerie S" userId="e5ed3580-8ece-4be1-ab53-4d80a62114df" providerId="ADAL" clId="{A0B1D621-CD59-464C-91C7-36FFA1EF23B9}" dt="2023-12-05T18:15:28.250" v="2122" actId="478"/>
          <ac:picMkLst>
            <pc:docMk/>
            <pc:sldMk cId="2736470505" sldId="294"/>
            <ac:picMk id="9" creationId="{DF76C1E1-3CCA-0E33-688B-07A4C7AC4271}"/>
          </ac:picMkLst>
        </pc:picChg>
      </pc:sldChg>
      <pc:sldChg chg="add del">
        <pc:chgData name="Warycha, Valerie S" userId="e5ed3580-8ece-4be1-ab53-4d80a62114df" providerId="ADAL" clId="{A0B1D621-CD59-464C-91C7-36FFA1EF23B9}" dt="2023-12-05T18:55:56.207" v="2968" actId="47"/>
        <pc:sldMkLst>
          <pc:docMk/>
          <pc:sldMk cId="2109663203" sldId="295"/>
        </pc:sldMkLst>
      </pc:sldChg>
      <pc:sldChg chg="add del ord">
        <pc:chgData name="Warycha, Valerie S" userId="e5ed3580-8ece-4be1-ab53-4d80a62114df" providerId="ADAL" clId="{A0B1D621-CD59-464C-91C7-36FFA1EF23B9}" dt="2023-12-05T18:41:12.659" v="2766" actId="47"/>
        <pc:sldMkLst>
          <pc:docMk/>
          <pc:sldMk cId="1345141447" sldId="296"/>
        </pc:sldMkLst>
      </pc:sldChg>
      <pc:sldChg chg="addSp modSp add del mod ord">
        <pc:chgData name="Warycha, Valerie S" userId="e5ed3580-8ece-4be1-ab53-4d80a62114df" providerId="ADAL" clId="{A0B1D621-CD59-464C-91C7-36FFA1EF23B9}" dt="2023-12-06T13:51:11.166" v="3051" actId="1076"/>
        <pc:sldMkLst>
          <pc:docMk/>
          <pc:sldMk cId="3933618682" sldId="297"/>
        </pc:sldMkLst>
        <pc:spChg chg="mod">
          <ac:chgData name="Warycha, Valerie S" userId="e5ed3580-8ece-4be1-ab53-4d80a62114df" providerId="ADAL" clId="{A0B1D621-CD59-464C-91C7-36FFA1EF23B9}" dt="2023-12-05T18:49:11.307" v="2812"/>
          <ac:spMkLst>
            <pc:docMk/>
            <pc:sldMk cId="3933618682" sldId="297"/>
            <ac:spMk id="3" creationId="{570916AB-7D90-566F-9A8F-500EBEAE0093}"/>
          </ac:spMkLst>
        </pc:spChg>
        <pc:spChg chg="mod">
          <ac:chgData name="Warycha, Valerie S" userId="e5ed3580-8ece-4be1-ab53-4d80a62114df" providerId="ADAL" clId="{A0B1D621-CD59-464C-91C7-36FFA1EF23B9}" dt="2023-12-05T18:49:11.307" v="2812"/>
          <ac:spMkLst>
            <pc:docMk/>
            <pc:sldMk cId="3933618682" sldId="297"/>
            <ac:spMk id="4" creationId="{9CC2E0EF-4F1A-145C-4E36-9F446A8AF64C}"/>
          </ac:spMkLst>
        </pc:spChg>
        <pc:spChg chg="mod">
          <ac:chgData name="Warycha, Valerie S" userId="e5ed3580-8ece-4be1-ab53-4d80a62114df" providerId="ADAL" clId="{A0B1D621-CD59-464C-91C7-36FFA1EF23B9}" dt="2023-12-05T18:49:11.307" v="2812"/>
          <ac:spMkLst>
            <pc:docMk/>
            <pc:sldMk cId="3933618682" sldId="297"/>
            <ac:spMk id="5" creationId="{2D0BD4B7-7A25-86AA-1E25-F6EB33258339}"/>
          </ac:spMkLst>
        </pc:spChg>
        <pc:spChg chg="mod">
          <ac:chgData name="Warycha, Valerie S" userId="e5ed3580-8ece-4be1-ab53-4d80a62114df" providerId="ADAL" clId="{A0B1D621-CD59-464C-91C7-36FFA1EF23B9}" dt="2023-12-05T18:49:11.307" v="2812"/>
          <ac:spMkLst>
            <pc:docMk/>
            <pc:sldMk cId="3933618682" sldId="297"/>
            <ac:spMk id="6" creationId="{E6911809-4F81-69CA-3829-4AB1AAB31A45}"/>
          </ac:spMkLst>
        </pc:spChg>
        <pc:spChg chg="mod">
          <ac:chgData name="Warycha, Valerie S" userId="e5ed3580-8ece-4be1-ab53-4d80a62114df" providerId="ADAL" clId="{A0B1D621-CD59-464C-91C7-36FFA1EF23B9}" dt="2023-12-05T18:49:11.307" v="2812"/>
          <ac:spMkLst>
            <pc:docMk/>
            <pc:sldMk cId="3933618682" sldId="297"/>
            <ac:spMk id="7" creationId="{D781138B-E50E-8FC4-572B-1181FE8813D3}"/>
          </ac:spMkLst>
        </pc:spChg>
        <pc:spChg chg="mod">
          <ac:chgData name="Warycha, Valerie S" userId="e5ed3580-8ece-4be1-ab53-4d80a62114df" providerId="ADAL" clId="{A0B1D621-CD59-464C-91C7-36FFA1EF23B9}" dt="2023-12-05T18:49:11.307" v="2812"/>
          <ac:spMkLst>
            <pc:docMk/>
            <pc:sldMk cId="3933618682" sldId="297"/>
            <ac:spMk id="8" creationId="{5EABC493-2075-443C-863C-CC9F3CBB34BB}"/>
          </ac:spMkLst>
        </pc:spChg>
        <pc:spChg chg="mod">
          <ac:chgData name="Warycha, Valerie S" userId="e5ed3580-8ece-4be1-ab53-4d80a62114df" providerId="ADAL" clId="{A0B1D621-CD59-464C-91C7-36FFA1EF23B9}" dt="2023-12-05T18:49:11.307" v="2812"/>
          <ac:spMkLst>
            <pc:docMk/>
            <pc:sldMk cId="3933618682" sldId="297"/>
            <ac:spMk id="9" creationId="{C20F51BD-2679-E334-92EA-E914D69739C1}"/>
          </ac:spMkLst>
        </pc:spChg>
        <pc:spChg chg="mod">
          <ac:chgData name="Warycha, Valerie S" userId="e5ed3580-8ece-4be1-ab53-4d80a62114df" providerId="ADAL" clId="{A0B1D621-CD59-464C-91C7-36FFA1EF23B9}" dt="2023-12-05T18:49:11.307" v="2812"/>
          <ac:spMkLst>
            <pc:docMk/>
            <pc:sldMk cId="3933618682" sldId="297"/>
            <ac:spMk id="10" creationId="{A3E65BDA-9BEC-A907-3698-2DC0139FECE7}"/>
          </ac:spMkLst>
        </pc:spChg>
        <pc:spChg chg="mod">
          <ac:chgData name="Warycha, Valerie S" userId="e5ed3580-8ece-4be1-ab53-4d80a62114df" providerId="ADAL" clId="{A0B1D621-CD59-464C-91C7-36FFA1EF23B9}" dt="2023-12-05T18:49:11.307" v="2812"/>
          <ac:spMkLst>
            <pc:docMk/>
            <pc:sldMk cId="3933618682" sldId="297"/>
            <ac:spMk id="11" creationId="{91DAFD31-16EA-8B62-B64A-03F6FCF4184D}"/>
          </ac:spMkLst>
        </pc:spChg>
        <pc:spChg chg="mod">
          <ac:chgData name="Warycha, Valerie S" userId="e5ed3580-8ece-4be1-ab53-4d80a62114df" providerId="ADAL" clId="{A0B1D621-CD59-464C-91C7-36FFA1EF23B9}" dt="2023-12-05T18:49:11.307" v="2812"/>
          <ac:spMkLst>
            <pc:docMk/>
            <pc:sldMk cId="3933618682" sldId="297"/>
            <ac:spMk id="12" creationId="{B98CE461-F175-E1C9-ED99-3400470E2F29}"/>
          </ac:spMkLst>
        </pc:spChg>
        <pc:spChg chg="mod">
          <ac:chgData name="Warycha, Valerie S" userId="e5ed3580-8ece-4be1-ab53-4d80a62114df" providerId="ADAL" clId="{A0B1D621-CD59-464C-91C7-36FFA1EF23B9}" dt="2023-12-05T18:49:11.307" v="2812"/>
          <ac:spMkLst>
            <pc:docMk/>
            <pc:sldMk cId="3933618682" sldId="297"/>
            <ac:spMk id="13" creationId="{ECD0ECE9-5CA4-2F9D-B7E7-B4A3DC486BDD}"/>
          </ac:spMkLst>
        </pc:spChg>
        <pc:spChg chg="mod">
          <ac:chgData name="Warycha, Valerie S" userId="e5ed3580-8ece-4be1-ab53-4d80a62114df" providerId="ADAL" clId="{A0B1D621-CD59-464C-91C7-36FFA1EF23B9}" dt="2023-12-05T18:49:11.307" v="2812"/>
          <ac:spMkLst>
            <pc:docMk/>
            <pc:sldMk cId="3933618682" sldId="297"/>
            <ac:spMk id="14" creationId="{4136B097-A970-68C0-DF54-5FFEBB3CCE1B}"/>
          </ac:spMkLst>
        </pc:spChg>
        <pc:spChg chg="mod">
          <ac:chgData name="Warycha, Valerie S" userId="e5ed3580-8ece-4be1-ab53-4d80a62114df" providerId="ADAL" clId="{A0B1D621-CD59-464C-91C7-36FFA1EF23B9}" dt="2023-12-05T18:49:11.307" v="2812"/>
          <ac:spMkLst>
            <pc:docMk/>
            <pc:sldMk cId="3933618682" sldId="297"/>
            <ac:spMk id="15" creationId="{8CA009F4-8653-F4E1-B8D6-C80CB81F3A61}"/>
          </ac:spMkLst>
        </pc:spChg>
        <pc:spChg chg="mod">
          <ac:chgData name="Warycha, Valerie S" userId="e5ed3580-8ece-4be1-ab53-4d80a62114df" providerId="ADAL" clId="{A0B1D621-CD59-464C-91C7-36FFA1EF23B9}" dt="2023-12-05T18:49:11.307" v="2812"/>
          <ac:spMkLst>
            <pc:docMk/>
            <pc:sldMk cId="3933618682" sldId="297"/>
            <ac:spMk id="16" creationId="{078E088A-88A7-5EDC-7850-8C04E9D8F6FB}"/>
          </ac:spMkLst>
        </pc:spChg>
        <pc:spChg chg="mod">
          <ac:chgData name="Warycha, Valerie S" userId="e5ed3580-8ece-4be1-ab53-4d80a62114df" providerId="ADAL" clId="{A0B1D621-CD59-464C-91C7-36FFA1EF23B9}" dt="2023-12-05T18:49:11.307" v="2812"/>
          <ac:spMkLst>
            <pc:docMk/>
            <pc:sldMk cId="3933618682" sldId="297"/>
            <ac:spMk id="17" creationId="{28FE19E2-C96E-7A31-6481-0300CE24EF45}"/>
          </ac:spMkLst>
        </pc:spChg>
        <pc:spChg chg="mod">
          <ac:chgData name="Warycha, Valerie S" userId="e5ed3580-8ece-4be1-ab53-4d80a62114df" providerId="ADAL" clId="{A0B1D621-CD59-464C-91C7-36FFA1EF23B9}" dt="2023-12-05T18:49:11.307" v="2812"/>
          <ac:spMkLst>
            <pc:docMk/>
            <pc:sldMk cId="3933618682" sldId="297"/>
            <ac:spMk id="18" creationId="{A2127BFB-9CEC-C1D2-6337-ED5508D16463}"/>
          </ac:spMkLst>
        </pc:spChg>
        <pc:spChg chg="mod">
          <ac:chgData name="Warycha, Valerie S" userId="e5ed3580-8ece-4be1-ab53-4d80a62114df" providerId="ADAL" clId="{A0B1D621-CD59-464C-91C7-36FFA1EF23B9}" dt="2023-12-05T18:49:11.307" v="2812"/>
          <ac:spMkLst>
            <pc:docMk/>
            <pc:sldMk cId="3933618682" sldId="297"/>
            <ac:spMk id="19" creationId="{AA17028F-D52F-C439-043A-E0C149488490}"/>
          </ac:spMkLst>
        </pc:spChg>
        <pc:spChg chg="mod">
          <ac:chgData name="Warycha, Valerie S" userId="e5ed3580-8ece-4be1-ab53-4d80a62114df" providerId="ADAL" clId="{A0B1D621-CD59-464C-91C7-36FFA1EF23B9}" dt="2023-12-05T18:49:11.307" v="2812"/>
          <ac:spMkLst>
            <pc:docMk/>
            <pc:sldMk cId="3933618682" sldId="297"/>
            <ac:spMk id="20" creationId="{C4333AA2-A441-595B-3D05-5AD923CC8F10}"/>
          </ac:spMkLst>
        </pc:spChg>
        <pc:spChg chg="mod">
          <ac:chgData name="Warycha, Valerie S" userId="e5ed3580-8ece-4be1-ab53-4d80a62114df" providerId="ADAL" clId="{A0B1D621-CD59-464C-91C7-36FFA1EF23B9}" dt="2023-12-05T18:49:11.307" v="2812"/>
          <ac:spMkLst>
            <pc:docMk/>
            <pc:sldMk cId="3933618682" sldId="297"/>
            <ac:spMk id="21" creationId="{5021E95F-D63B-0CFE-204A-C75F15F8804B}"/>
          </ac:spMkLst>
        </pc:spChg>
        <pc:spChg chg="mod">
          <ac:chgData name="Warycha, Valerie S" userId="e5ed3580-8ece-4be1-ab53-4d80a62114df" providerId="ADAL" clId="{A0B1D621-CD59-464C-91C7-36FFA1EF23B9}" dt="2023-12-05T18:49:11.307" v="2812"/>
          <ac:spMkLst>
            <pc:docMk/>
            <pc:sldMk cId="3933618682" sldId="297"/>
            <ac:spMk id="22" creationId="{3CCF91B4-8490-BF7E-E5D7-E7CC0F9A13CD}"/>
          </ac:spMkLst>
        </pc:spChg>
        <pc:spChg chg="mod">
          <ac:chgData name="Warycha, Valerie S" userId="e5ed3580-8ece-4be1-ab53-4d80a62114df" providerId="ADAL" clId="{A0B1D621-CD59-464C-91C7-36FFA1EF23B9}" dt="2023-12-05T18:49:11.307" v="2812"/>
          <ac:spMkLst>
            <pc:docMk/>
            <pc:sldMk cId="3933618682" sldId="297"/>
            <ac:spMk id="23" creationId="{DCAE6FF5-ECEA-6DE4-F735-41DE9D370101}"/>
          </ac:spMkLst>
        </pc:spChg>
        <pc:spChg chg="mod">
          <ac:chgData name="Warycha, Valerie S" userId="e5ed3580-8ece-4be1-ab53-4d80a62114df" providerId="ADAL" clId="{A0B1D621-CD59-464C-91C7-36FFA1EF23B9}" dt="2023-12-05T18:49:11.307" v="2812"/>
          <ac:spMkLst>
            <pc:docMk/>
            <pc:sldMk cId="3933618682" sldId="297"/>
            <ac:spMk id="24" creationId="{9FE728A7-2FD0-1D74-5500-B6C87BB17DAD}"/>
          </ac:spMkLst>
        </pc:spChg>
        <pc:spChg chg="mod">
          <ac:chgData name="Warycha, Valerie S" userId="e5ed3580-8ece-4be1-ab53-4d80a62114df" providerId="ADAL" clId="{A0B1D621-CD59-464C-91C7-36FFA1EF23B9}" dt="2023-12-05T18:49:11.307" v="2812"/>
          <ac:spMkLst>
            <pc:docMk/>
            <pc:sldMk cId="3933618682" sldId="297"/>
            <ac:spMk id="25" creationId="{F36A2EB4-E036-8FA3-2A1D-63B308F7324B}"/>
          </ac:spMkLst>
        </pc:spChg>
        <pc:spChg chg="mod">
          <ac:chgData name="Warycha, Valerie S" userId="e5ed3580-8ece-4be1-ab53-4d80a62114df" providerId="ADAL" clId="{A0B1D621-CD59-464C-91C7-36FFA1EF23B9}" dt="2023-12-05T18:49:11.307" v="2812"/>
          <ac:spMkLst>
            <pc:docMk/>
            <pc:sldMk cId="3933618682" sldId="297"/>
            <ac:spMk id="26" creationId="{E888F490-AB0A-7BF3-F552-EA153EE21B40}"/>
          </ac:spMkLst>
        </pc:spChg>
        <pc:spChg chg="mod">
          <ac:chgData name="Warycha, Valerie S" userId="e5ed3580-8ece-4be1-ab53-4d80a62114df" providerId="ADAL" clId="{A0B1D621-CD59-464C-91C7-36FFA1EF23B9}" dt="2023-12-05T18:49:11.307" v="2812"/>
          <ac:spMkLst>
            <pc:docMk/>
            <pc:sldMk cId="3933618682" sldId="297"/>
            <ac:spMk id="27" creationId="{E6CB7EE3-5F48-2AF5-F857-287312EEEDB1}"/>
          </ac:spMkLst>
        </pc:spChg>
        <pc:spChg chg="mod">
          <ac:chgData name="Warycha, Valerie S" userId="e5ed3580-8ece-4be1-ab53-4d80a62114df" providerId="ADAL" clId="{A0B1D621-CD59-464C-91C7-36FFA1EF23B9}" dt="2023-12-05T18:49:11.307" v="2812"/>
          <ac:spMkLst>
            <pc:docMk/>
            <pc:sldMk cId="3933618682" sldId="297"/>
            <ac:spMk id="28" creationId="{A5CF18AE-177D-7B11-7378-6505391FED06}"/>
          </ac:spMkLst>
        </pc:spChg>
        <pc:spChg chg="mod">
          <ac:chgData name="Warycha, Valerie S" userId="e5ed3580-8ece-4be1-ab53-4d80a62114df" providerId="ADAL" clId="{A0B1D621-CD59-464C-91C7-36FFA1EF23B9}" dt="2023-12-05T18:49:11.307" v="2812"/>
          <ac:spMkLst>
            <pc:docMk/>
            <pc:sldMk cId="3933618682" sldId="297"/>
            <ac:spMk id="29" creationId="{205ACFA6-8DF4-80A7-896B-883E60F3A3D4}"/>
          </ac:spMkLst>
        </pc:spChg>
        <pc:spChg chg="mod">
          <ac:chgData name="Warycha, Valerie S" userId="e5ed3580-8ece-4be1-ab53-4d80a62114df" providerId="ADAL" clId="{A0B1D621-CD59-464C-91C7-36FFA1EF23B9}" dt="2023-12-05T18:49:11.307" v="2812"/>
          <ac:spMkLst>
            <pc:docMk/>
            <pc:sldMk cId="3933618682" sldId="297"/>
            <ac:spMk id="30" creationId="{2146E9FF-839A-56D5-8F0B-72E4C1BCA726}"/>
          </ac:spMkLst>
        </pc:spChg>
        <pc:spChg chg="mod">
          <ac:chgData name="Warycha, Valerie S" userId="e5ed3580-8ece-4be1-ab53-4d80a62114df" providerId="ADAL" clId="{A0B1D621-CD59-464C-91C7-36FFA1EF23B9}" dt="2023-12-05T18:49:11.307" v="2812"/>
          <ac:spMkLst>
            <pc:docMk/>
            <pc:sldMk cId="3933618682" sldId="297"/>
            <ac:spMk id="31" creationId="{39A4DEFE-6492-1CDA-F658-250EC16F2754}"/>
          </ac:spMkLst>
        </pc:spChg>
        <pc:spChg chg="mod">
          <ac:chgData name="Warycha, Valerie S" userId="e5ed3580-8ece-4be1-ab53-4d80a62114df" providerId="ADAL" clId="{A0B1D621-CD59-464C-91C7-36FFA1EF23B9}" dt="2023-12-05T18:49:11.307" v="2812"/>
          <ac:spMkLst>
            <pc:docMk/>
            <pc:sldMk cId="3933618682" sldId="297"/>
            <ac:spMk id="32" creationId="{F7DB6C43-AB97-739A-6B3B-59276B1C8899}"/>
          </ac:spMkLst>
        </pc:spChg>
        <pc:spChg chg="mod">
          <ac:chgData name="Warycha, Valerie S" userId="e5ed3580-8ece-4be1-ab53-4d80a62114df" providerId="ADAL" clId="{A0B1D621-CD59-464C-91C7-36FFA1EF23B9}" dt="2023-12-05T18:49:11.307" v="2812"/>
          <ac:spMkLst>
            <pc:docMk/>
            <pc:sldMk cId="3933618682" sldId="297"/>
            <ac:spMk id="33" creationId="{1FEB9C2F-E2D3-F0EC-9126-DE847D745A14}"/>
          </ac:spMkLst>
        </pc:spChg>
        <pc:spChg chg="mod">
          <ac:chgData name="Warycha, Valerie S" userId="e5ed3580-8ece-4be1-ab53-4d80a62114df" providerId="ADAL" clId="{A0B1D621-CD59-464C-91C7-36FFA1EF23B9}" dt="2023-12-05T18:49:11.307" v="2812"/>
          <ac:spMkLst>
            <pc:docMk/>
            <pc:sldMk cId="3933618682" sldId="297"/>
            <ac:spMk id="34" creationId="{F4C7F6B2-1AAE-6C01-B248-7BE801B37F40}"/>
          </ac:spMkLst>
        </pc:spChg>
        <pc:spChg chg="mod">
          <ac:chgData name="Warycha, Valerie S" userId="e5ed3580-8ece-4be1-ab53-4d80a62114df" providerId="ADAL" clId="{A0B1D621-CD59-464C-91C7-36FFA1EF23B9}" dt="2023-12-05T18:49:11.307" v="2812"/>
          <ac:spMkLst>
            <pc:docMk/>
            <pc:sldMk cId="3933618682" sldId="297"/>
            <ac:spMk id="35" creationId="{DD99B0CA-EFEB-984A-8595-1063F75484CB}"/>
          </ac:spMkLst>
        </pc:spChg>
        <pc:spChg chg="mod">
          <ac:chgData name="Warycha, Valerie S" userId="e5ed3580-8ece-4be1-ab53-4d80a62114df" providerId="ADAL" clId="{A0B1D621-CD59-464C-91C7-36FFA1EF23B9}" dt="2023-12-05T18:49:11.307" v="2812"/>
          <ac:spMkLst>
            <pc:docMk/>
            <pc:sldMk cId="3933618682" sldId="297"/>
            <ac:spMk id="36" creationId="{8A06C580-4F9C-BC94-48F7-4992FDC1F3F3}"/>
          </ac:spMkLst>
        </pc:spChg>
        <pc:spChg chg="mod">
          <ac:chgData name="Warycha, Valerie S" userId="e5ed3580-8ece-4be1-ab53-4d80a62114df" providerId="ADAL" clId="{A0B1D621-CD59-464C-91C7-36FFA1EF23B9}" dt="2023-12-05T18:49:11.307" v="2812"/>
          <ac:spMkLst>
            <pc:docMk/>
            <pc:sldMk cId="3933618682" sldId="297"/>
            <ac:spMk id="37" creationId="{37345271-88D0-D0D9-BEA6-9BC5BE2ADE44}"/>
          </ac:spMkLst>
        </pc:spChg>
        <pc:spChg chg="mod">
          <ac:chgData name="Warycha, Valerie S" userId="e5ed3580-8ece-4be1-ab53-4d80a62114df" providerId="ADAL" clId="{A0B1D621-CD59-464C-91C7-36FFA1EF23B9}" dt="2023-12-05T18:49:11.307" v="2812"/>
          <ac:spMkLst>
            <pc:docMk/>
            <pc:sldMk cId="3933618682" sldId="297"/>
            <ac:spMk id="38" creationId="{7EFCC170-56CE-4C32-E64D-49F5AABE9951}"/>
          </ac:spMkLst>
        </pc:spChg>
        <pc:spChg chg="mod">
          <ac:chgData name="Warycha, Valerie S" userId="e5ed3580-8ece-4be1-ab53-4d80a62114df" providerId="ADAL" clId="{A0B1D621-CD59-464C-91C7-36FFA1EF23B9}" dt="2023-12-05T18:49:11.307" v="2812"/>
          <ac:spMkLst>
            <pc:docMk/>
            <pc:sldMk cId="3933618682" sldId="297"/>
            <ac:spMk id="39" creationId="{D46ED717-EC86-EE4B-0B41-4D962E14AF19}"/>
          </ac:spMkLst>
        </pc:spChg>
        <pc:spChg chg="mod">
          <ac:chgData name="Warycha, Valerie S" userId="e5ed3580-8ece-4be1-ab53-4d80a62114df" providerId="ADAL" clId="{A0B1D621-CD59-464C-91C7-36FFA1EF23B9}" dt="2023-12-05T18:49:11.307" v="2812"/>
          <ac:spMkLst>
            <pc:docMk/>
            <pc:sldMk cId="3933618682" sldId="297"/>
            <ac:spMk id="40" creationId="{2CF86549-F75B-6DFE-3427-B0F213897BE3}"/>
          </ac:spMkLst>
        </pc:spChg>
        <pc:spChg chg="mod">
          <ac:chgData name="Warycha, Valerie S" userId="e5ed3580-8ece-4be1-ab53-4d80a62114df" providerId="ADAL" clId="{A0B1D621-CD59-464C-91C7-36FFA1EF23B9}" dt="2023-12-05T18:49:11.307" v="2812"/>
          <ac:spMkLst>
            <pc:docMk/>
            <pc:sldMk cId="3933618682" sldId="297"/>
            <ac:spMk id="41" creationId="{CDC8769F-664F-9B48-A2FC-821CAEC82AA4}"/>
          </ac:spMkLst>
        </pc:spChg>
        <pc:spChg chg="mod">
          <ac:chgData name="Warycha, Valerie S" userId="e5ed3580-8ece-4be1-ab53-4d80a62114df" providerId="ADAL" clId="{A0B1D621-CD59-464C-91C7-36FFA1EF23B9}" dt="2023-12-05T18:49:11.307" v="2812"/>
          <ac:spMkLst>
            <pc:docMk/>
            <pc:sldMk cId="3933618682" sldId="297"/>
            <ac:spMk id="42" creationId="{5C750D9A-4315-344E-E22D-CB547234845C}"/>
          </ac:spMkLst>
        </pc:spChg>
        <pc:spChg chg="mod">
          <ac:chgData name="Warycha, Valerie S" userId="e5ed3580-8ece-4be1-ab53-4d80a62114df" providerId="ADAL" clId="{A0B1D621-CD59-464C-91C7-36FFA1EF23B9}" dt="2023-12-05T18:49:11.307" v="2812"/>
          <ac:spMkLst>
            <pc:docMk/>
            <pc:sldMk cId="3933618682" sldId="297"/>
            <ac:spMk id="43" creationId="{1ACB27EB-2C75-9F77-3487-B64DFAE5AFCA}"/>
          </ac:spMkLst>
        </pc:spChg>
        <pc:spChg chg="mod">
          <ac:chgData name="Warycha, Valerie S" userId="e5ed3580-8ece-4be1-ab53-4d80a62114df" providerId="ADAL" clId="{A0B1D621-CD59-464C-91C7-36FFA1EF23B9}" dt="2023-12-05T18:49:11.307" v="2812"/>
          <ac:spMkLst>
            <pc:docMk/>
            <pc:sldMk cId="3933618682" sldId="297"/>
            <ac:spMk id="44" creationId="{34B5CEC6-6AB5-3600-786F-902C47834924}"/>
          </ac:spMkLst>
        </pc:spChg>
        <pc:spChg chg="mod">
          <ac:chgData name="Warycha, Valerie S" userId="e5ed3580-8ece-4be1-ab53-4d80a62114df" providerId="ADAL" clId="{A0B1D621-CD59-464C-91C7-36FFA1EF23B9}" dt="2023-12-05T18:49:11.307" v="2812"/>
          <ac:spMkLst>
            <pc:docMk/>
            <pc:sldMk cId="3933618682" sldId="297"/>
            <ac:spMk id="45" creationId="{967BEBE9-D095-9E69-536C-BE5A22A72EB2}"/>
          </ac:spMkLst>
        </pc:spChg>
        <pc:spChg chg="mod">
          <ac:chgData name="Warycha, Valerie S" userId="e5ed3580-8ece-4be1-ab53-4d80a62114df" providerId="ADAL" clId="{A0B1D621-CD59-464C-91C7-36FFA1EF23B9}" dt="2023-12-05T18:49:11.307" v="2812"/>
          <ac:spMkLst>
            <pc:docMk/>
            <pc:sldMk cId="3933618682" sldId="297"/>
            <ac:spMk id="46" creationId="{34D0E000-F698-B234-BEE1-36D85FA4A690}"/>
          </ac:spMkLst>
        </pc:spChg>
        <pc:spChg chg="mod">
          <ac:chgData name="Warycha, Valerie S" userId="e5ed3580-8ece-4be1-ab53-4d80a62114df" providerId="ADAL" clId="{A0B1D621-CD59-464C-91C7-36FFA1EF23B9}" dt="2023-12-05T18:35:47.033" v="2681" actId="1076"/>
          <ac:spMkLst>
            <pc:docMk/>
            <pc:sldMk cId="3933618682" sldId="297"/>
            <ac:spMk id="1431" creationId="{00000000-0000-0000-0000-000000000000}"/>
          </ac:spMkLst>
        </pc:spChg>
        <pc:spChg chg="mod">
          <ac:chgData name="Warycha, Valerie S" userId="e5ed3580-8ece-4be1-ab53-4d80a62114df" providerId="ADAL" clId="{A0B1D621-CD59-464C-91C7-36FFA1EF23B9}" dt="2023-12-06T13:51:04.205" v="3050" actId="14100"/>
          <ac:spMkLst>
            <pc:docMk/>
            <pc:sldMk cId="3933618682" sldId="297"/>
            <ac:spMk id="1432" creationId="{00000000-0000-0000-0000-000000000000}"/>
          </ac:spMkLst>
        </pc:spChg>
        <pc:grpChg chg="add mod">
          <ac:chgData name="Warycha, Valerie S" userId="e5ed3580-8ece-4be1-ab53-4d80a62114df" providerId="ADAL" clId="{A0B1D621-CD59-464C-91C7-36FFA1EF23B9}" dt="2023-12-05T18:49:45.894" v="2817" actId="1076"/>
          <ac:grpSpMkLst>
            <pc:docMk/>
            <pc:sldMk cId="3933618682" sldId="297"/>
            <ac:grpSpMk id="2" creationId="{D23A6364-72BE-8508-FA0F-96C839CFE11D}"/>
          </ac:grpSpMkLst>
        </pc:grpChg>
        <pc:grpChg chg="mod">
          <ac:chgData name="Warycha, Valerie S" userId="e5ed3580-8ece-4be1-ab53-4d80a62114df" providerId="ADAL" clId="{A0B1D621-CD59-464C-91C7-36FFA1EF23B9}" dt="2023-12-06T13:51:11.166" v="3051" actId="1076"/>
          <ac:grpSpMkLst>
            <pc:docMk/>
            <pc:sldMk cId="3933618682" sldId="297"/>
            <ac:grpSpMk id="1433" creationId="{00000000-0000-0000-0000-000000000000}"/>
          </ac:grpSpMkLst>
        </pc:grpChg>
      </pc:sldChg>
      <pc:sldChg chg="del">
        <pc:chgData name="Warycha, Valerie S" userId="e5ed3580-8ece-4be1-ab53-4d80a62114df" providerId="ADAL" clId="{A0B1D621-CD59-464C-91C7-36FFA1EF23B9}" dt="2023-12-05T16:56:17.782" v="59" actId="47"/>
        <pc:sldMkLst>
          <pc:docMk/>
          <pc:sldMk cId="0" sldId="298"/>
        </pc:sldMkLst>
      </pc:sldChg>
      <pc:sldChg chg="del">
        <pc:chgData name="Warycha, Valerie S" userId="e5ed3580-8ece-4be1-ab53-4d80a62114df" providerId="ADAL" clId="{A0B1D621-CD59-464C-91C7-36FFA1EF23B9}" dt="2023-12-05T16:56:18.688" v="60" actId="47"/>
        <pc:sldMkLst>
          <pc:docMk/>
          <pc:sldMk cId="0" sldId="299"/>
        </pc:sldMkLst>
      </pc:sldChg>
      <pc:sldChg chg="del">
        <pc:chgData name="Warycha, Valerie S" userId="e5ed3580-8ece-4be1-ab53-4d80a62114df" providerId="ADAL" clId="{A0B1D621-CD59-464C-91C7-36FFA1EF23B9}" dt="2023-12-05T16:56:19.503" v="61" actId="47"/>
        <pc:sldMkLst>
          <pc:docMk/>
          <pc:sldMk cId="0" sldId="300"/>
        </pc:sldMkLst>
      </pc:sldChg>
      <pc:sldChg chg="del">
        <pc:chgData name="Warycha, Valerie S" userId="e5ed3580-8ece-4be1-ab53-4d80a62114df" providerId="ADAL" clId="{A0B1D621-CD59-464C-91C7-36FFA1EF23B9}" dt="2023-12-05T16:56:20.231" v="62" actId="47"/>
        <pc:sldMkLst>
          <pc:docMk/>
          <pc:sldMk cId="0" sldId="301"/>
        </pc:sldMkLst>
      </pc:sldChg>
      <pc:sldChg chg="del">
        <pc:chgData name="Warycha, Valerie S" userId="e5ed3580-8ece-4be1-ab53-4d80a62114df" providerId="ADAL" clId="{A0B1D621-CD59-464C-91C7-36FFA1EF23B9}" dt="2023-12-05T16:56:21.286" v="63" actId="47"/>
        <pc:sldMkLst>
          <pc:docMk/>
          <pc:sldMk cId="0" sldId="302"/>
        </pc:sldMkLst>
      </pc:sldChg>
      <pc:sldChg chg="del">
        <pc:chgData name="Warycha, Valerie S" userId="e5ed3580-8ece-4be1-ab53-4d80a62114df" providerId="ADAL" clId="{A0B1D621-CD59-464C-91C7-36FFA1EF23B9}" dt="2023-12-05T16:56:21.972" v="64" actId="47"/>
        <pc:sldMkLst>
          <pc:docMk/>
          <pc:sldMk cId="0" sldId="303"/>
        </pc:sldMkLst>
      </pc:sldChg>
      <pc:sldChg chg="del">
        <pc:chgData name="Warycha, Valerie S" userId="e5ed3580-8ece-4be1-ab53-4d80a62114df" providerId="ADAL" clId="{A0B1D621-CD59-464C-91C7-36FFA1EF23B9}" dt="2023-12-05T16:56:34.506" v="65" actId="47"/>
        <pc:sldMkLst>
          <pc:docMk/>
          <pc:sldMk cId="0" sldId="304"/>
        </pc:sldMkLst>
      </pc:sldChg>
      <pc:sldChg chg="del">
        <pc:chgData name="Warycha, Valerie S" userId="e5ed3580-8ece-4be1-ab53-4d80a62114df" providerId="ADAL" clId="{A0B1D621-CD59-464C-91C7-36FFA1EF23B9}" dt="2023-12-05T16:56:35.400" v="66" actId="47"/>
        <pc:sldMkLst>
          <pc:docMk/>
          <pc:sldMk cId="0" sldId="305"/>
        </pc:sldMkLst>
      </pc:sldChg>
      <pc:sldChg chg="add del">
        <pc:chgData name="Warycha, Valerie S" userId="e5ed3580-8ece-4be1-ab53-4d80a62114df" providerId="ADAL" clId="{A0B1D621-CD59-464C-91C7-36FFA1EF23B9}" dt="2023-12-05T16:56:51.367" v="69" actId="47"/>
        <pc:sldMkLst>
          <pc:docMk/>
          <pc:sldMk cId="0" sldId="306"/>
        </pc:sldMkLst>
      </pc:sldChg>
      <pc:sldChg chg="del">
        <pc:chgData name="Warycha, Valerie S" userId="e5ed3580-8ece-4be1-ab53-4d80a62114df" providerId="ADAL" clId="{A0B1D621-CD59-464C-91C7-36FFA1EF23B9}" dt="2023-12-05T16:56:56.024" v="70" actId="47"/>
        <pc:sldMkLst>
          <pc:docMk/>
          <pc:sldMk cId="0" sldId="307"/>
        </pc:sldMkLst>
      </pc:sldChg>
      <pc:sldChg chg="del">
        <pc:chgData name="Warycha, Valerie S" userId="e5ed3580-8ece-4be1-ab53-4d80a62114df" providerId="ADAL" clId="{A0B1D621-CD59-464C-91C7-36FFA1EF23B9}" dt="2023-12-05T16:57:03.754" v="71" actId="47"/>
        <pc:sldMkLst>
          <pc:docMk/>
          <pc:sldMk cId="0" sldId="308"/>
        </pc:sldMkLst>
      </pc:sldChg>
      <pc:sldChg chg="del">
        <pc:chgData name="Warycha, Valerie S" userId="e5ed3580-8ece-4be1-ab53-4d80a62114df" providerId="ADAL" clId="{A0B1D621-CD59-464C-91C7-36FFA1EF23B9}" dt="2023-12-05T16:57:04.617" v="72" actId="47"/>
        <pc:sldMkLst>
          <pc:docMk/>
          <pc:sldMk cId="0" sldId="309"/>
        </pc:sldMkLst>
      </pc:sldChg>
      <pc:sldChg chg="del">
        <pc:chgData name="Warycha, Valerie S" userId="e5ed3580-8ece-4be1-ab53-4d80a62114df" providerId="ADAL" clId="{A0B1D621-CD59-464C-91C7-36FFA1EF23B9}" dt="2023-12-05T16:57:08.077" v="73" actId="47"/>
        <pc:sldMkLst>
          <pc:docMk/>
          <pc:sldMk cId="0" sldId="310"/>
        </pc:sldMkLst>
      </pc:sldChg>
      <pc:sldChg chg="del">
        <pc:chgData name="Warycha, Valerie S" userId="e5ed3580-8ece-4be1-ab53-4d80a62114df" providerId="ADAL" clId="{A0B1D621-CD59-464C-91C7-36FFA1EF23B9}" dt="2023-12-05T16:57:09.544" v="74" actId="47"/>
        <pc:sldMkLst>
          <pc:docMk/>
          <pc:sldMk cId="0" sldId="311"/>
        </pc:sldMkLst>
      </pc:sldChg>
      <pc:sldMasterChg chg="delSldLayout">
        <pc:chgData name="Warycha, Valerie S" userId="e5ed3580-8ece-4be1-ab53-4d80a62114df" providerId="ADAL" clId="{A0B1D621-CD59-464C-91C7-36FFA1EF23B9}" dt="2023-12-05T18:55:57.296" v="2969" actId="47"/>
        <pc:sldMasterMkLst>
          <pc:docMk/>
          <pc:sldMasterMk cId="0" sldId="2147483680"/>
        </pc:sldMasterMkLst>
        <pc:sldLayoutChg chg="del">
          <pc:chgData name="Warycha, Valerie S" userId="e5ed3580-8ece-4be1-ab53-4d80a62114df" providerId="ADAL" clId="{A0B1D621-CD59-464C-91C7-36FFA1EF23B9}" dt="2023-12-05T18:55:54.772" v="2966" actId="47"/>
          <pc:sldLayoutMkLst>
            <pc:docMk/>
            <pc:sldMasterMk cId="0" sldId="2147483680"/>
            <pc:sldLayoutMk cId="0" sldId="2147483651"/>
          </pc:sldLayoutMkLst>
        </pc:sldLayoutChg>
        <pc:sldLayoutChg chg="del">
          <pc:chgData name="Warycha, Valerie S" userId="e5ed3580-8ece-4be1-ab53-4d80a62114df" providerId="ADAL" clId="{A0B1D621-CD59-464C-91C7-36FFA1EF23B9}" dt="2023-12-05T18:55:55.543" v="2967" actId="47"/>
          <pc:sldLayoutMkLst>
            <pc:docMk/>
            <pc:sldMasterMk cId="0" sldId="2147483680"/>
            <pc:sldLayoutMk cId="0" sldId="2147483652"/>
          </pc:sldLayoutMkLst>
        </pc:sldLayoutChg>
        <pc:sldLayoutChg chg="del">
          <pc:chgData name="Warycha, Valerie S" userId="e5ed3580-8ece-4be1-ab53-4d80a62114df" providerId="ADAL" clId="{A0B1D621-CD59-464C-91C7-36FFA1EF23B9}" dt="2023-12-05T18:55:45.413" v="2943" actId="47"/>
          <pc:sldLayoutMkLst>
            <pc:docMk/>
            <pc:sldMasterMk cId="0" sldId="2147483680"/>
            <pc:sldLayoutMk cId="0" sldId="2147483653"/>
          </pc:sldLayoutMkLst>
        </pc:sldLayoutChg>
        <pc:sldLayoutChg chg="del">
          <pc:chgData name="Warycha, Valerie S" userId="e5ed3580-8ece-4be1-ab53-4d80a62114df" providerId="ADAL" clId="{A0B1D621-CD59-464C-91C7-36FFA1EF23B9}" dt="2023-12-05T18:55:46.136" v="2947" actId="47"/>
          <pc:sldLayoutMkLst>
            <pc:docMk/>
            <pc:sldMasterMk cId="0" sldId="2147483680"/>
            <pc:sldLayoutMk cId="0" sldId="2147483654"/>
          </pc:sldLayoutMkLst>
        </pc:sldLayoutChg>
        <pc:sldLayoutChg chg="del">
          <pc:chgData name="Warycha, Valerie S" userId="e5ed3580-8ece-4be1-ab53-4d80a62114df" providerId="ADAL" clId="{A0B1D621-CD59-464C-91C7-36FFA1EF23B9}" dt="2023-12-05T18:55:44.833" v="2941" actId="47"/>
          <pc:sldLayoutMkLst>
            <pc:docMk/>
            <pc:sldMasterMk cId="0" sldId="2147483680"/>
            <pc:sldLayoutMk cId="0" sldId="2147483655"/>
          </pc:sldLayoutMkLst>
        </pc:sldLayoutChg>
        <pc:sldLayoutChg chg="del">
          <pc:chgData name="Warycha, Valerie S" userId="e5ed3580-8ece-4be1-ab53-4d80a62114df" providerId="ADAL" clId="{A0B1D621-CD59-464C-91C7-36FFA1EF23B9}" dt="2023-12-05T18:55:47.050" v="2949" actId="47"/>
          <pc:sldLayoutMkLst>
            <pc:docMk/>
            <pc:sldMasterMk cId="0" sldId="2147483680"/>
            <pc:sldLayoutMk cId="0" sldId="2147483656"/>
          </pc:sldLayoutMkLst>
        </pc:sldLayoutChg>
        <pc:sldLayoutChg chg="del">
          <pc:chgData name="Warycha, Valerie S" userId="e5ed3580-8ece-4be1-ab53-4d80a62114df" providerId="ADAL" clId="{A0B1D621-CD59-464C-91C7-36FFA1EF23B9}" dt="2023-12-05T18:55:48.430" v="2952" actId="47"/>
          <pc:sldLayoutMkLst>
            <pc:docMk/>
            <pc:sldMasterMk cId="0" sldId="2147483680"/>
            <pc:sldLayoutMk cId="0" sldId="2147483657"/>
          </pc:sldLayoutMkLst>
        </pc:sldLayoutChg>
        <pc:sldLayoutChg chg="del">
          <pc:chgData name="Warycha, Valerie S" userId="e5ed3580-8ece-4be1-ab53-4d80a62114df" providerId="ADAL" clId="{A0B1D621-CD59-464C-91C7-36FFA1EF23B9}" dt="2023-12-05T18:55:44.410" v="2940" actId="47"/>
          <pc:sldLayoutMkLst>
            <pc:docMk/>
            <pc:sldMasterMk cId="0" sldId="2147483680"/>
            <pc:sldLayoutMk cId="0" sldId="2147483659"/>
          </pc:sldLayoutMkLst>
        </pc:sldLayoutChg>
        <pc:sldLayoutChg chg="del">
          <pc:chgData name="Warycha, Valerie S" userId="e5ed3580-8ece-4be1-ab53-4d80a62114df" providerId="ADAL" clId="{A0B1D621-CD59-464C-91C7-36FFA1EF23B9}" dt="2023-12-05T18:55:46.676" v="2948" actId="47"/>
          <pc:sldLayoutMkLst>
            <pc:docMk/>
            <pc:sldMasterMk cId="0" sldId="2147483680"/>
            <pc:sldLayoutMk cId="0" sldId="2147483660"/>
          </pc:sldLayoutMkLst>
        </pc:sldLayoutChg>
        <pc:sldLayoutChg chg="del">
          <pc:chgData name="Warycha, Valerie S" userId="e5ed3580-8ece-4be1-ab53-4d80a62114df" providerId="ADAL" clId="{A0B1D621-CD59-464C-91C7-36FFA1EF23B9}" dt="2023-12-05T18:55:57.296" v="2969" actId="47"/>
          <pc:sldLayoutMkLst>
            <pc:docMk/>
            <pc:sldMasterMk cId="0" sldId="2147483680"/>
            <pc:sldLayoutMk cId="0" sldId="2147483662"/>
          </pc:sldLayoutMkLst>
        </pc:sldLayoutChg>
        <pc:sldLayoutChg chg="del">
          <pc:chgData name="Warycha, Valerie S" userId="e5ed3580-8ece-4be1-ab53-4d80a62114df" providerId="ADAL" clId="{A0B1D621-CD59-464C-91C7-36FFA1EF23B9}" dt="2023-12-05T18:55:53.724" v="2964" actId="47"/>
          <pc:sldLayoutMkLst>
            <pc:docMk/>
            <pc:sldMasterMk cId="0" sldId="2147483680"/>
            <pc:sldLayoutMk cId="0" sldId="2147483663"/>
          </pc:sldLayoutMkLst>
        </pc:sldLayoutChg>
        <pc:sldLayoutChg chg="del">
          <pc:chgData name="Warycha, Valerie S" userId="e5ed3580-8ece-4be1-ab53-4d80a62114df" providerId="ADAL" clId="{A0B1D621-CD59-464C-91C7-36FFA1EF23B9}" dt="2023-12-05T18:55:49.644" v="2955" actId="47"/>
          <pc:sldLayoutMkLst>
            <pc:docMk/>
            <pc:sldMasterMk cId="0" sldId="2147483680"/>
            <pc:sldLayoutMk cId="0" sldId="2147483666"/>
          </pc:sldLayoutMkLst>
        </pc:sldLayoutChg>
        <pc:sldLayoutChg chg="del">
          <pc:chgData name="Warycha, Valerie S" userId="e5ed3580-8ece-4be1-ab53-4d80a62114df" providerId="ADAL" clId="{A0B1D621-CD59-464C-91C7-36FFA1EF23B9}" dt="2023-12-05T18:55:50.112" v="2956" actId="47"/>
          <pc:sldLayoutMkLst>
            <pc:docMk/>
            <pc:sldMasterMk cId="0" sldId="2147483680"/>
            <pc:sldLayoutMk cId="0" sldId="2147483667"/>
          </pc:sldLayoutMkLst>
        </pc:sldLayoutChg>
        <pc:sldLayoutChg chg="del">
          <pc:chgData name="Warycha, Valerie S" userId="e5ed3580-8ece-4be1-ab53-4d80a62114df" providerId="ADAL" clId="{A0B1D621-CD59-464C-91C7-36FFA1EF23B9}" dt="2023-12-05T18:55:54.271" v="2965" actId="47"/>
          <pc:sldLayoutMkLst>
            <pc:docMk/>
            <pc:sldMasterMk cId="0" sldId="2147483680"/>
            <pc:sldLayoutMk cId="0" sldId="2147483670"/>
          </pc:sldLayoutMkLst>
        </pc:sldLayoutChg>
        <pc:sldLayoutChg chg="del">
          <pc:chgData name="Warycha, Valerie S" userId="e5ed3580-8ece-4be1-ab53-4d80a62114df" providerId="ADAL" clId="{A0B1D621-CD59-464C-91C7-36FFA1EF23B9}" dt="2023-12-05T18:55:45.597" v="2944" actId="47"/>
          <pc:sldLayoutMkLst>
            <pc:docMk/>
            <pc:sldMasterMk cId="0" sldId="2147483680"/>
            <pc:sldLayoutMk cId="0" sldId="2147483671"/>
          </pc:sldLayoutMkLst>
        </pc:sldLayoutChg>
        <pc:sldLayoutChg chg="del">
          <pc:chgData name="Warycha, Valerie S" userId="e5ed3580-8ece-4be1-ab53-4d80a62114df" providerId="ADAL" clId="{A0B1D621-CD59-464C-91C7-36FFA1EF23B9}" dt="2023-12-05T18:55:45.751" v="2945" actId="47"/>
          <pc:sldLayoutMkLst>
            <pc:docMk/>
            <pc:sldMasterMk cId="0" sldId="2147483680"/>
            <pc:sldLayoutMk cId="0" sldId="2147483672"/>
          </pc:sldLayoutMkLst>
        </pc:sldLayoutChg>
        <pc:sldLayoutChg chg="del">
          <pc:chgData name="Warycha, Valerie S" userId="e5ed3580-8ece-4be1-ab53-4d80a62114df" providerId="ADAL" clId="{A0B1D621-CD59-464C-91C7-36FFA1EF23B9}" dt="2023-12-05T18:55:45.927" v="2946" actId="47"/>
          <pc:sldLayoutMkLst>
            <pc:docMk/>
            <pc:sldMasterMk cId="0" sldId="2147483680"/>
            <pc:sldLayoutMk cId="0" sldId="2147483673"/>
          </pc:sldLayoutMkLst>
        </pc:sldLayoutChg>
        <pc:sldLayoutChg chg="del">
          <pc:chgData name="Warycha, Valerie S" userId="e5ed3580-8ece-4be1-ab53-4d80a62114df" providerId="ADAL" clId="{A0B1D621-CD59-464C-91C7-36FFA1EF23B9}" dt="2023-12-05T18:55:48.859" v="2953" actId="47"/>
          <pc:sldLayoutMkLst>
            <pc:docMk/>
            <pc:sldMasterMk cId="0" sldId="2147483680"/>
            <pc:sldLayoutMk cId="0" sldId="2147483674"/>
          </pc:sldLayoutMkLst>
        </pc:sldLayoutChg>
        <pc:sldLayoutChg chg="del">
          <pc:chgData name="Warycha, Valerie S" userId="e5ed3580-8ece-4be1-ab53-4d80a62114df" providerId="ADAL" clId="{A0B1D621-CD59-464C-91C7-36FFA1EF23B9}" dt="2023-12-05T18:55:43.963" v="2939" actId="47"/>
          <pc:sldLayoutMkLst>
            <pc:docMk/>
            <pc:sldMasterMk cId="0" sldId="2147483680"/>
            <pc:sldLayoutMk cId="0" sldId="2147483675"/>
          </pc:sldLayoutMkLst>
        </pc:sldLayoutChg>
      </pc:sldMasterChg>
      <pc:sldMasterChg chg="del delSldLayout">
        <pc:chgData name="Warycha, Valerie S" userId="e5ed3580-8ece-4be1-ab53-4d80a62114df" providerId="ADAL" clId="{A0B1D621-CD59-464C-91C7-36FFA1EF23B9}" dt="2023-12-05T16:57:14.008" v="77" actId="47"/>
        <pc:sldMasterMkLst>
          <pc:docMk/>
          <pc:sldMasterMk cId="0" sldId="2147483681"/>
        </pc:sldMasterMkLst>
        <pc:sldLayoutChg chg="del">
          <pc:chgData name="Warycha, Valerie S" userId="e5ed3580-8ece-4be1-ab53-4d80a62114df" providerId="ADAL" clId="{A0B1D621-CD59-464C-91C7-36FFA1EF23B9}" dt="2023-12-05T16:57:09.544" v="74" actId="47"/>
          <pc:sldLayoutMkLst>
            <pc:docMk/>
            <pc:sldMasterMk cId="0" sldId="2147483681"/>
            <pc:sldLayoutMk cId="0" sldId="2147483678"/>
          </pc:sldLayoutMkLst>
        </pc:sldLayoutChg>
        <pc:sldLayoutChg chg="del">
          <pc:chgData name="Warycha, Valerie S" userId="e5ed3580-8ece-4be1-ab53-4d80a62114df" providerId="ADAL" clId="{A0B1D621-CD59-464C-91C7-36FFA1EF23B9}" dt="2023-12-05T16:57:14.008" v="77" actId="47"/>
          <pc:sldLayoutMkLst>
            <pc:docMk/>
            <pc:sldMasterMk cId="0" sldId="2147483681"/>
            <pc:sldLayoutMk cId="0" sldId="21474836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973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g2885ecc1864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9" name="Google Shape;3149;g2885ecc1864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89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15000"/>
          </a:blip>
          <a:srcRect t="21875" b="21875"/>
          <a:stretch/>
        </p:blipFill>
        <p:spPr>
          <a:xfrm flipH="1">
            <a:off x="3" y="0"/>
            <a:ext cx="9143997" cy="5143501"/>
          </a:xfrm>
          <a:prstGeom prst="rect">
            <a:avLst/>
          </a:prstGeom>
          <a:noFill/>
          <a:ln>
            <a:noFill/>
          </a:ln>
        </p:spPr>
      </p:pic>
      <p:sp>
        <p:nvSpPr>
          <p:cNvPr id="10" name="Google Shape;10;p2"/>
          <p:cNvSpPr txBox="1">
            <a:spLocks noGrp="1"/>
          </p:cNvSpPr>
          <p:nvPr>
            <p:ph type="ctrTitle"/>
          </p:nvPr>
        </p:nvSpPr>
        <p:spPr>
          <a:xfrm>
            <a:off x="812575" y="1029875"/>
            <a:ext cx="4271700" cy="17709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300"/>
              <a:buNone/>
              <a:defRPr sz="3800"/>
            </a:lvl1pPr>
            <a:lvl2pPr lvl="1" algn="ctr">
              <a:spcBef>
                <a:spcPts val="0"/>
              </a:spcBef>
              <a:spcAft>
                <a:spcPts val="0"/>
              </a:spcAft>
              <a:buClr>
                <a:srgbClr val="191919"/>
              </a:buClr>
              <a:buSzPts val="5300"/>
              <a:buNone/>
              <a:defRPr sz="5300">
                <a:solidFill>
                  <a:srgbClr val="191919"/>
                </a:solidFill>
              </a:defRPr>
            </a:lvl2pPr>
            <a:lvl3pPr lvl="2" algn="ctr">
              <a:spcBef>
                <a:spcPts val="0"/>
              </a:spcBef>
              <a:spcAft>
                <a:spcPts val="0"/>
              </a:spcAft>
              <a:buClr>
                <a:srgbClr val="191919"/>
              </a:buClr>
              <a:buSzPts val="5300"/>
              <a:buNone/>
              <a:defRPr sz="5300">
                <a:solidFill>
                  <a:srgbClr val="191919"/>
                </a:solidFill>
              </a:defRPr>
            </a:lvl3pPr>
            <a:lvl4pPr lvl="3" algn="ctr">
              <a:spcBef>
                <a:spcPts val="0"/>
              </a:spcBef>
              <a:spcAft>
                <a:spcPts val="0"/>
              </a:spcAft>
              <a:buClr>
                <a:srgbClr val="191919"/>
              </a:buClr>
              <a:buSzPts val="5300"/>
              <a:buNone/>
              <a:defRPr sz="5300">
                <a:solidFill>
                  <a:srgbClr val="191919"/>
                </a:solidFill>
              </a:defRPr>
            </a:lvl4pPr>
            <a:lvl5pPr lvl="4" algn="ctr">
              <a:spcBef>
                <a:spcPts val="0"/>
              </a:spcBef>
              <a:spcAft>
                <a:spcPts val="0"/>
              </a:spcAft>
              <a:buClr>
                <a:srgbClr val="191919"/>
              </a:buClr>
              <a:buSzPts val="5300"/>
              <a:buNone/>
              <a:defRPr sz="5300">
                <a:solidFill>
                  <a:srgbClr val="191919"/>
                </a:solidFill>
              </a:defRPr>
            </a:lvl5pPr>
            <a:lvl6pPr lvl="5" algn="ctr">
              <a:spcBef>
                <a:spcPts val="0"/>
              </a:spcBef>
              <a:spcAft>
                <a:spcPts val="0"/>
              </a:spcAft>
              <a:buClr>
                <a:srgbClr val="191919"/>
              </a:buClr>
              <a:buSzPts val="5300"/>
              <a:buNone/>
              <a:defRPr sz="5300">
                <a:solidFill>
                  <a:srgbClr val="191919"/>
                </a:solidFill>
              </a:defRPr>
            </a:lvl6pPr>
            <a:lvl7pPr lvl="6" algn="ctr">
              <a:spcBef>
                <a:spcPts val="0"/>
              </a:spcBef>
              <a:spcAft>
                <a:spcPts val="0"/>
              </a:spcAft>
              <a:buClr>
                <a:srgbClr val="191919"/>
              </a:buClr>
              <a:buSzPts val="5300"/>
              <a:buNone/>
              <a:defRPr sz="5300">
                <a:solidFill>
                  <a:srgbClr val="191919"/>
                </a:solidFill>
              </a:defRPr>
            </a:lvl7pPr>
            <a:lvl8pPr lvl="7" algn="ctr">
              <a:spcBef>
                <a:spcPts val="0"/>
              </a:spcBef>
              <a:spcAft>
                <a:spcPts val="0"/>
              </a:spcAft>
              <a:buClr>
                <a:srgbClr val="191919"/>
              </a:buClr>
              <a:buSzPts val="5300"/>
              <a:buNone/>
              <a:defRPr sz="5300">
                <a:solidFill>
                  <a:srgbClr val="191919"/>
                </a:solidFill>
              </a:defRPr>
            </a:lvl8pPr>
            <a:lvl9pPr lvl="8" algn="ctr">
              <a:spcBef>
                <a:spcPts val="0"/>
              </a:spcBef>
              <a:spcAft>
                <a:spcPts val="0"/>
              </a:spcAft>
              <a:buClr>
                <a:srgbClr val="191919"/>
              </a:buClr>
              <a:buSzPts val="5300"/>
              <a:buNone/>
              <a:defRPr sz="5300">
                <a:solidFill>
                  <a:srgbClr val="191919"/>
                </a:solidFill>
              </a:defRPr>
            </a:lvl9pPr>
          </a:lstStyle>
          <a:p>
            <a:endParaRPr/>
          </a:p>
        </p:txBody>
      </p:sp>
      <p:sp>
        <p:nvSpPr>
          <p:cNvPr id="11" name="Google Shape;11;p2"/>
          <p:cNvSpPr txBox="1">
            <a:spLocks noGrp="1"/>
          </p:cNvSpPr>
          <p:nvPr>
            <p:ph type="subTitle" idx="1"/>
          </p:nvPr>
        </p:nvSpPr>
        <p:spPr>
          <a:xfrm>
            <a:off x="812575" y="2800675"/>
            <a:ext cx="3427800" cy="3093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179833" y="4486258"/>
            <a:ext cx="1353888" cy="695475"/>
            <a:chOff x="179833" y="4486258"/>
            <a:chExt cx="1353888" cy="695475"/>
          </a:xfrm>
        </p:grpSpPr>
        <p:sp>
          <p:nvSpPr>
            <p:cNvPr id="13" name="Google Shape;13;p2"/>
            <p:cNvSpPr/>
            <p:nvPr/>
          </p:nvSpPr>
          <p:spPr>
            <a:xfrm>
              <a:off x="713225" y="4603999"/>
              <a:ext cx="820496" cy="577731"/>
            </a:xfrm>
            <a:custGeom>
              <a:avLst/>
              <a:gdLst/>
              <a:ahLst/>
              <a:cxnLst/>
              <a:rect l="l" t="t" r="r" b="b"/>
              <a:pathLst>
                <a:path w="8168" h="5751" extrusionOk="0">
                  <a:moveTo>
                    <a:pt x="5072" y="1"/>
                  </a:moveTo>
                  <a:cubicBezTo>
                    <a:pt x="3271" y="807"/>
                    <a:pt x="2970" y="3777"/>
                    <a:pt x="2970" y="3777"/>
                  </a:cubicBezTo>
                  <a:cubicBezTo>
                    <a:pt x="2970" y="3777"/>
                    <a:pt x="3034" y="1644"/>
                    <a:pt x="2197" y="885"/>
                  </a:cubicBezTo>
                  <a:cubicBezTo>
                    <a:pt x="1" y="2766"/>
                    <a:pt x="1359" y="5750"/>
                    <a:pt x="1359" y="5750"/>
                  </a:cubicBezTo>
                  <a:lnTo>
                    <a:pt x="7330" y="5750"/>
                  </a:lnTo>
                  <a:cubicBezTo>
                    <a:pt x="7330" y="5750"/>
                    <a:pt x="8168" y="3318"/>
                    <a:pt x="7804" y="1012"/>
                  </a:cubicBezTo>
                  <a:lnTo>
                    <a:pt x="7804" y="1012"/>
                  </a:lnTo>
                  <a:cubicBezTo>
                    <a:pt x="6525" y="1233"/>
                    <a:pt x="5308" y="3777"/>
                    <a:pt x="5308" y="3777"/>
                  </a:cubicBezTo>
                  <a:cubicBezTo>
                    <a:pt x="5308" y="3777"/>
                    <a:pt x="6083" y="1391"/>
                    <a:pt x="5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79833" y="4486258"/>
              <a:ext cx="727254" cy="695475"/>
            </a:xfrm>
            <a:custGeom>
              <a:avLst/>
              <a:gdLst/>
              <a:ahLst/>
              <a:cxnLst/>
              <a:rect l="l" t="t" r="r" b="b"/>
              <a:pathLst>
                <a:path w="5168" h="4942" extrusionOk="0">
                  <a:moveTo>
                    <a:pt x="2116" y="1"/>
                  </a:moveTo>
                  <a:cubicBezTo>
                    <a:pt x="1574" y="1"/>
                    <a:pt x="1693" y="4467"/>
                    <a:pt x="1693" y="4467"/>
                  </a:cubicBezTo>
                  <a:cubicBezTo>
                    <a:pt x="1186" y="3479"/>
                    <a:pt x="313" y="2928"/>
                    <a:pt x="78" y="2928"/>
                  </a:cubicBezTo>
                  <a:cubicBezTo>
                    <a:pt x="20" y="2928"/>
                    <a:pt x="0" y="2962"/>
                    <a:pt x="35" y="3030"/>
                  </a:cubicBezTo>
                  <a:cubicBezTo>
                    <a:pt x="271" y="3520"/>
                    <a:pt x="1456" y="4594"/>
                    <a:pt x="1456" y="4594"/>
                  </a:cubicBezTo>
                  <a:cubicBezTo>
                    <a:pt x="761" y="4625"/>
                    <a:pt x="287" y="4688"/>
                    <a:pt x="287" y="4768"/>
                  </a:cubicBezTo>
                  <a:cubicBezTo>
                    <a:pt x="287" y="4863"/>
                    <a:pt x="1235" y="4941"/>
                    <a:pt x="2388" y="4941"/>
                  </a:cubicBezTo>
                  <a:cubicBezTo>
                    <a:pt x="3541" y="4941"/>
                    <a:pt x="4473" y="4863"/>
                    <a:pt x="4473" y="4768"/>
                  </a:cubicBezTo>
                  <a:cubicBezTo>
                    <a:pt x="4473" y="4673"/>
                    <a:pt x="3889" y="4610"/>
                    <a:pt x="3051" y="4578"/>
                  </a:cubicBezTo>
                  <a:cubicBezTo>
                    <a:pt x="3826" y="4105"/>
                    <a:pt x="5168" y="3188"/>
                    <a:pt x="5041" y="2809"/>
                  </a:cubicBezTo>
                  <a:cubicBezTo>
                    <a:pt x="5022" y="2753"/>
                    <a:pt x="4977" y="2728"/>
                    <a:pt x="4912" y="2728"/>
                  </a:cubicBezTo>
                  <a:cubicBezTo>
                    <a:pt x="4355" y="2728"/>
                    <a:pt x="2341" y="4578"/>
                    <a:pt x="2341" y="4578"/>
                  </a:cubicBezTo>
                  <a:cubicBezTo>
                    <a:pt x="2341" y="4578"/>
                    <a:pt x="3984" y="929"/>
                    <a:pt x="3430" y="535"/>
                  </a:cubicBezTo>
                  <a:cubicBezTo>
                    <a:pt x="3405" y="516"/>
                    <a:pt x="3378" y="507"/>
                    <a:pt x="3351" y="507"/>
                  </a:cubicBezTo>
                  <a:cubicBezTo>
                    <a:pt x="2803" y="507"/>
                    <a:pt x="2057" y="4183"/>
                    <a:pt x="2057" y="4183"/>
                  </a:cubicBezTo>
                  <a:cubicBezTo>
                    <a:pt x="2057" y="4183"/>
                    <a:pt x="2767" y="282"/>
                    <a:pt x="2167" y="13"/>
                  </a:cubicBezTo>
                  <a:cubicBezTo>
                    <a:pt x="2149" y="5"/>
                    <a:pt x="2132" y="1"/>
                    <a:pt x="21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1136639" y="4862484"/>
              <a:ext cx="240599" cy="202603"/>
              <a:chOff x="713214" y="4817409"/>
              <a:chExt cx="240599" cy="202603"/>
            </a:xfrm>
          </p:grpSpPr>
          <p:sp>
            <p:nvSpPr>
              <p:cNvPr id="16" name="Google Shape;16;p2"/>
              <p:cNvSpPr/>
              <p:nvPr/>
            </p:nvSpPr>
            <p:spPr>
              <a:xfrm>
                <a:off x="713214" y="4817409"/>
                <a:ext cx="240599" cy="202603"/>
              </a:xfrm>
              <a:custGeom>
                <a:avLst/>
                <a:gdLst/>
                <a:ahLst/>
                <a:cxnLst/>
                <a:rect l="l" t="t" r="r" b="b"/>
                <a:pathLst>
                  <a:path w="25582" h="21542" extrusionOk="0">
                    <a:moveTo>
                      <a:pt x="15208" y="1"/>
                    </a:moveTo>
                    <a:cubicBezTo>
                      <a:pt x="12458" y="1"/>
                      <a:pt x="10277" y="2080"/>
                      <a:pt x="10045" y="4511"/>
                    </a:cubicBezTo>
                    <a:cubicBezTo>
                      <a:pt x="9509" y="4447"/>
                      <a:pt x="8974" y="4377"/>
                      <a:pt x="8572" y="4377"/>
                    </a:cubicBezTo>
                    <a:cubicBezTo>
                      <a:pt x="6295" y="4377"/>
                      <a:pt x="4018" y="5315"/>
                      <a:pt x="2609" y="7056"/>
                    </a:cubicBezTo>
                    <a:cubicBezTo>
                      <a:pt x="0" y="10136"/>
                      <a:pt x="1607" y="15429"/>
                      <a:pt x="5625" y="15563"/>
                    </a:cubicBezTo>
                    <a:cubicBezTo>
                      <a:pt x="5422" y="18108"/>
                      <a:pt x="6895" y="20583"/>
                      <a:pt x="9911" y="21322"/>
                    </a:cubicBezTo>
                    <a:cubicBezTo>
                      <a:pt x="10473" y="21471"/>
                      <a:pt x="11028" y="21541"/>
                      <a:pt x="11567" y="21541"/>
                    </a:cubicBezTo>
                    <a:cubicBezTo>
                      <a:pt x="14171" y="21541"/>
                      <a:pt x="16413" y="19902"/>
                      <a:pt x="17411" y="17572"/>
                    </a:cubicBezTo>
                    <a:cubicBezTo>
                      <a:pt x="18125" y="17839"/>
                      <a:pt x="18871" y="17968"/>
                      <a:pt x="19607" y="17968"/>
                    </a:cubicBezTo>
                    <a:cubicBezTo>
                      <a:pt x="22188" y="17968"/>
                      <a:pt x="24643" y="16382"/>
                      <a:pt x="25110" y="13618"/>
                    </a:cubicBezTo>
                    <a:cubicBezTo>
                      <a:pt x="25581" y="10474"/>
                      <a:pt x="23235" y="8127"/>
                      <a:pt x="20288" y="7725"/>
                    </a:cubicBezTo>
                    <a:cubicBezTo>
                      <a:pt x="21697" y="4715"/>
                      <a:pt x="20422" y="1029"/>
                      <a:pt x="16538" y="161"/>
                    </a:cubicBezTo>
                    <a:cubicBezTo>
                      <a:pt x="16084" y="52"/>
                      <a:pt x="15639" y="1"/>
                      <a:pt x="15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3824" y="4884956"/>
                <a:ext cx="79971" cy="71102"/>
              </a:xfrm>
              <a:custGeom>
                <a:avLst/>
                <a:gdLst/>
                <a:ahLst/>
                <a:cxnLst/>
                <a:rect l="l" t="t" r="r" b="b"/>
                <a:pathLst>
                  <a:path w="8503" h="7560" extrusionOk="0">
                    <a:moveTo>
                      <a:pt x="4512" y="1"/>
                    </a:moveTo>
                    <a:cubicBezTo>
                      <a:pt x="4437" y="1"/>
                      <a:pt x="4362" y="3"/>
                      <a:pt x="4287" y="8"/>
                    </a:cubicBezTo>
                    <a:cubicBezTo>
                      <a:pt x="3146" y="8"/>
                      <a:pt x="2144" y="345"/>
                      <a:pt x="1340" y="1079"/>
                    </a:cubicBezTo>
                    <a:cubicBezTo>
                      <a:pt x="537" y="1749"/>
                      <a:pt x="1" y="2820"/>
                      <a:pt x="135" y="3827"/>
                    </a:cubicBezTo>
                    <a:cubicBezTo>
                      <a:pt x="199" y="5167"/>
                      <a:pt x="869" y="6168"/>
                      <a:pt x="2010" y="6908"/>
                    </a:cubicBezTo>
                    <a:cubicBezTo>
                      <a:pt x="2625" y="7333"/>
                      <a:pt x="3446" y="7559"/>
                      <a:pt x="4253" y="7559"/>
                    </a:cubicBezTo>
                    <a:cubicBezTo>
                      <a:pt x="4584" y="7559"/>
                      <a:pt x="4913" y="7521"/>
                      <a:pt x="5224" y="7443"/>
                    </a:cubicBezTo>
                    <a:cubicBezTo>
                      <a:pt x="6296" y="7176"/>
                      <a:pt x="7099" y="6570"/>
                      <a:pt x="7635" y="5702"/>
                    </a:cubicBezTo>
                    <a:cubicBezTo>
                      <a:pt x="7699" y="5568"/>
                      <a:pt x="7769" y="5499"/>
                      <a:pt x="7833" y="5365"/>
                    </a:cubicBezTo>
                    <a:cubicBezTo>
                      <a:pt x="8037" y="5097"/>
                      <a:pt x="8101" y="4899"/>
                      <a:pt x="8171" y="4631"/>
                    </a:cubicBezTo>
                    <a:cubicBezTo>
                      <a:pt x="8503" y="3356"/>
                      <a:pt x="8235" y="2017"/>
                      <a:pt x="7233" y="1015"/>
                    </a:cubicBezTo>
                    <a:cubicBezTo>
                      <a:pt x="6486" y="392"/>
                      <a:pt x="5507" y="1"/>
                      <a:pt x="4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5"/>
        <p:cNvGrpSpPr/>
        <p:nvPr/>
      </p:nvGrpSpPr>
      <p:grpSpPr>
        <a:xfrm>
          <a:off x="0" y="0"/>
          <a:ext cx="0" cy="0"/>
          <a:chOff x="0" y="0"/>
          <a:chExt cx="0" cy="0"/>
        </a:xfrm>
      </p:grpSpPr>
      <p:pic>
        <p:nvPicPr>
          <p:cNvPr id="316" name="Google Shape;316;p30"/>
          <p:cNvPicPr preferRelativeResize="0"/>
          <p:nvPr/>
        </p:nvPicPr>
        <p:blipFill rotWithShape="1">
          <a:blip r:embed="rId2">
            <a:alphaModFix amt="15000"/>
          </a:blip>
          <a:srcRect t="21875" b="21875"/>
          <a:stretch/>
        </p:blipFill>
        <p:spPr>
          <a:xfrm flipH="1">
            <a:off x="3" y="0"/>
            <a:ext cx="9143997" cy="5143501"/>
          </a:xfrm>
          <a:prstGeom prst="rect">
            <a:avLst/>
          </a:prstGeom>
          <a:noFill/>
          <a:ln>
            <a:noFill/>
          </a:ln>
        </p:spPr>
      </p:pic>
      <p:grpSp>
        <p:nvGrpSpPr>
          <p:cNvPr id="317" name="Google Shape;317;p30"/>
          <p:cNvGrpSpPr/>
          <p:nvPr/>
        </p:nvGrpSpPr>
        <p:grpSpPr>
          <a:xfrm>
            <a:off x="-663517" y="3011464"/>
            <a:ext cx="3120869" cy="2623740"/>
            <a:chOff x="-663517" y="3011464"/>
            <a:chExt cx="3120869" cy="2623740"/>
          </a:xfrm>
        </p:grpSpPr>
        <p:sp>
          <p:nvSpPr>
            <p:cNvPr id="318" name="Google Shape;318;p30"/>
            <p:cNvSpPr/>
            <p:nvPr/>
          </p:nvSpPr>
          <p:spPr>
            <a:xfrm>
              <a:off x="-663517" y="3011464"/>
              <a:ext cx="3120869" cy="2623740"/>
            </a:xfrm>
            <a:custGeom>
              <a:avLst/>
              <a:gdLst/>
              <a:ahLst/>
              <a:cxnLst/>
              <a:rect l="l" t="t" r="r" b="b"/>
              <a:pathLst>
                <a:path w="48716" h="32326" extrusionOk="0">
                  <a:moveTo>
                    <a:pt x="26429" y="0"/>
                  </a:moveTo>
                  <a:cubicBezTo>
                    <a:pt x="25204" y="0"/>
                    <a:pt x="23951" y="202"/>
                    <a:pt x="22810" y="534"/>
                  </a:cubicBezTo>
                  <a:cubicBezTo>
                    <a:pt x="19524" y="1514"/>
                    <a:pt x="16696" y="3472"/>
                    <a:pt x="15007" y="5952"/>
                  </a:cubicBezTo>
                  <a:cubicBezTo>
                    <a:pt x="13316" y="8432"/>
                    <a:pt x="12795" y="11402"/>
                    <a:pt x="13537" y="14166"/>
                  </a:cubicBezTo>
                  <a:cubicBezTo>
                    <a:pt x="12365" y="13237"/>
                    <a:pt x="10896" y="12334"/>
                    <a:pt x="9294" y="12334"/>
                  </a:cubicBezTo>
                  <a:cubicBezTo>
                    <a:pt x="9125" y="12334"/>
                    <a:pt x="8955" y="12344"/>
                    <a:pt x="8783" y="12365"/>
                  </a:cubicBezTo>
                  <a:cubicBezTo>
                    <a:pt x="7029" y="12586"/>
                    <a:pt x="5782" y="13898"/>
                    <a:pt x="5182" y="15256"/>
                  </a:cubicBezTo>
                  <a:cubicBezTo>
                    <a:pt x="3807" y="18289"/>
                    <a:pt x="4866" y="21937"/>
                    <a:pt x="7756" y="24180"/>
                  </a:cubicBezTo>
                  <a:cubicBezTo>
                    <a:pt x="7259" y="24132"/>
                    <a:pt x="6753" y="24103"/>
                    <a:pt x="6247" y="24103"/>
                  </a:cubicBezTo>
                  <a:cubicBezTo>
                    <a:pt x="4937" y="24103"/>
                    <a:pt x="3633" y="24296"/>
                    <a:pt x="2528" y="24844"/>
                  </a:cubicBezTo>
                  <a:cubicBezTo>
                    <a:pt x="995" y="25602"/>
                    <a:pt x="0" y="27198"/>
                    <a:pt x="632" y="28540"/>
                  </a:cubicBezTo>
                  <a:cubicBezTo>
                    <a:pt x="1279" y="29978"/>
                    <a:pt x="3349" y="30625"/>
                    <a:pt x="5213" y="30894"/>
                  </a:cubicBezTo>
                  <a:cubicBezTo>
                    <a:pt x="7319" y="31204"/>
                    <a:pt x="12397" y="31924"/>
                    <a:pt x="16379" y="31924"/>
                  </a:cubicBezTo>
                  <a:cubicBezTo>
                    <a:pt x="18492" y="31924"/>
                    <a:pt x="20295" y="31722"/>
                    <a:pt x="21182" y="31147"/>
                  </a:cubicBezTo>
                  <a:cubicBezTo>
                    <a:pt x="25934" y="31981"/>
                    <a:pt x="30643" y="32325"/>
                    <a:pt x="34595" y="32325"/>
                  </a:cubicBezTo>
                  <a:cubicBezTo>
                    <a:pt x="39248" y="32325"/>
                    <a:pt x="42852" y="31848"/>
                    <a:pt x="44244" y="31130"/>
                  </a:cubicBezTo>
                  <a:cubicBezTo>
                    <a:pt x="46820" y="29820"/>
                    <a:pt x="48715" y="27403"/>
                    <a:pt x="48336" y="24970"/>
                  </a:cubicBezTo>
                  <a:cubicBezTo>
                    <a:pt x="47876" y="22084"/>
                    <a:pt x="44223" y="19990"/>
                    <a:pt x="40625" y="19990"/>
                  </a:cubicBezTo>
                  <a:cubicBezTo>
                    <a:pt x="40521" y="19990"/>
                    <a:pt x="40416" y="19991"/>
                    <a:pt x="40312" y="19995"/>
                  </a:cubicBezTo>
                  <a:cubicBezTo>
                    <a:pt x="42064" y="18968"/>
                    <a:pt x="43581" y="17657"/>
                    <a:pt x="44735" y="16187"/>
                  </a:cubicBezTo>
                  <a:cubicBezTo>
                    <a:pt x="45461" y="15256"/>
                    <a:pt x="46061" y="14197"/>
                    <a:pt x="45919" y="13108"/>
                  </a:cubicBezTo>
                  <a:cubicBezTo>
                    <a:pt x="45634" y="11101"/>
                    <a:pt x="42949" y="9901"/>
                    <a:pt x="40485" y="9570"/>
                  </a:cubicBezTo>
                  <a:cubicBezTo>
                    <a:pt x="39722" y="9467"/>
                    <a:pt x="38949" y="9417"/>
                    <a:pt x="38177" y="9417"/>
                  </a:cubicBezTo>
                  <a:cubicBezTo>
                    <a:pt x="35846" y="9417"/>
                    <a:pt x="33514" y="9876"/>
                    <a:pt x="31450" y="10754"/>
                  </a:cubicBezTo>
                  <a:cubicBezTo>
                    <a:pt x="32129" y="9142"/>
                    <a:pt x="32824" y="7484"/>
                    <a:pt x="32888" y="5778"/>
                  </a:cubicBezTo>
                  <a:cubicBezTo>
                    <a:pt x="32966" y="4073"/>
                    <a:pt x="32319" y="2272"/>
                    <a:pt x="30708" y="1150"/>
                  </a:cubicBezTo>
                  <a:cubicBezTo>
                    <a:pt x="29527" y="333"/>
                    <a:pt x="28001" y="0"/>
                    <a:pt x="26429" y="0"/>
                  </a:cubicBezTo>
                  <a:close/>
                </a:path>
              </a:pathLst>
            </a:custGeom>
            <a:solidFill>
              <a:srgbClr val="9CA4D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rot="6826057">
              <a:off x="2093359" y="3630107"/>
              <a:ext cx="82139" cy="207458"/>
            </a:xfrm>
            <a:custGeom>
              <a:avLst/>
              <a:gdLst/>
              <a:ahLst/>
              <a:cxnLst/>
              <a:rect l="l" t="t" r="r" b="b"/>
              <a:pathLst>
                <a:path w="3461" h="9949" extrusionOk="0">
                  <a:moveTo>
                    <a:pt x="1744" y="1"/>
                  </a:moveTo>
                  <a:cubicBezTo>
                    <a:pt x="1601" y="1"/>
                    <a:pt x="1459" y="34"/>
                    <a:pt x="1327" y="108"/>
                  </a:cubicBezTo>
                  <a:cubicBezTo>
                    <a:pt x="712" y="456"/>
                    <a:pt x="585" y="1578"/>
                    <a:pt x="428" y="2210"/>
                  </a:cubicBezTo>
                  <a:cubicBezTo>
                    <a:pt x="190" y="3126"/>
                    <a:pt x="48" y="4074"/>
                    <a:pt x="32" y="5022"/>
                  </a:cubicBezTo>
                  <a:cubicBezTo>
                    <a:pt x="0" y="6412"/>
                    <a:pt x="270" y="7817"/>
                    <a:pt x="917" y="9049"/>
                  </a:cubicBezTo>
                  <a:cubicBezTo>
                    <a:pt x="1198" y="9582"/>
                    <a:pt x="1595" y="9949"/>
                    <a:pt x="2042" y="9949"/>
                  </a:cubicBezTo>
                  <a:cubicBezTo>
                    <a:pt x="2297" y="9949"/>
                    <a:pt x="2568" y="9830"/>
                    <a:pt x="2844" y="9554"/>
                  </a:cubicBezTo>
                  <a:cubicBezTo>
                    <a:pt x="3460" y="8939"/>
                    <a:pt x="3254" y="7501"/>
                    <a:pt x="3239" y="6728"/>
                  </a:cubicBezTo>
                  <a:cubicBezTo>
                    <a:pt x="3208" y="5243"/>
                    <a:pt x="3144" y="3758"/>
                    <a:pt x="3113" y="2273"/>
                  </a:cubicBezTo>
                  <a:cubicBezTo>
                    <a:pt x="3096" y="1704"/>
                    <a:pt x="3065" y="1119"/>
                    <a:pt x="2780" y="630"/>
                  </a:cubicBezTo>
                  <a:cubicBezTo>
                    <a:pt x="2559" y="268"/>
                    <a:pt x="2147" y="1"/>
                    <a:pt x="1744" y="1"/>
                  </a:cubicBezTo>
                  <a:close/>
                </a:path>
              </a:pathLst>
            </a:custGeom>
            <a:solidFill>
              <a:srgbClr val="9CA4D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922888" y="4734029"/>
              <a:ext cx="846600" cy="177300"/>
            </a:xfrm>
            <a:prstGeom prst="ellipse">
              <a:avLst/>
            </a:prstGeom>
            <a:solidFill>
              <a:srgbClr val="9CA4D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30"/>
          <p:cNvGrpSpPr/>
          <p:nvPr/>
        </p:nvGrpSpPr>
        <p:grpSpPr>
          <a:xfrm flipH="1">
            <a:off x="334085" y="2297478"/>
            <a:ext cx="2574615" cy="2523970"/>
            <a:chOff x="3650350" y="3913000"/>
            <a:chExt cx="1480600" cy="1451475"/>
          </a:xfrm>
        </p:grpSpPr>
        <p:sp>
          <p:nvSpPr>
            <p:cNvPr id="322" name="Google Shape;322;p30"/>
            <p:cNvSpPr/>
            <p:nvPr/>
          </p:nvSpPr>
          <p:spPr>
            <a:xfrm>
              <a:off x="4381850" y="4424850"/>
              <a:ext cx="92550" cy="92900"/>
            </a:xfrm>
            <a:custGeom>
              <a:avLst/>
              <a:gdLst/>
              <a:ahLst/>
              <a:cxnLst/>
              <a:rect l="l" t="t" r="r" b="b"/>
              <a:pathLst>
                <a:path w="3702" h="3716" extrusionOk="0">
                  <a:moveTo>
                    <a:pt x="2217" y="1"/>
                  </a:moveTo>
                  <a:lnTo>
                    <a:pt x="1" y="2871"/>
                  </a:lnTo>
                  <a:cubicBezTo>
                    <a:pt x="1" y="2871"/>
                    <a:pt x="1580" y="3715"/>
                    <a:pt x="2279" y="3715"/>
                  </a:cubicBezTo>
                  <a:cubicBezTo>
                    <a:pt x="2366" y="3715"/>
                    <a:pt x="2439" y="3702"/>
                    <a:pt x="2494" y="3673"/>
                  </a:cubicBezTo>
                  <a:cubicBezTo>
                    <a:pt x="2979" y="3405"/>
                    <a:pt x="3701" y="2327"/>
                    <a:pt x="3701" y="2327"/>
                  </a:cubicBezTo>
                  <a:lnTo>
                    <a:pt x="2217" y="1"/>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p:nvPr/>
          </p:nvSpPr>
          <p:spPr>
            <a:xfrm>
              <a:off x="3673350" y="4461725"/>
              <a:ext cx="763950" cy="758525"/>
            </a:xfrm>
            <a:custGeom>
              <a:avLst/>
              <a:gdLst/>
              <a:ahLst/>
              <a:cxnLst/>
              <a:rect l="l" t="t" r="r" b="b"/>
              <a:pathLst>
                <a:path w="30558" h="30341" extrusionOk="0">
                  <a:moveTo>
                    <a:pt x="30023" y="1"/>
                  </a:moveTo>
                  <a:lnTo>
                    <a:pt x="0" y="30073"/>
                  </a:lnTo>
                  <a:lnTo>
                    <a:pt x="228" y="30340"/>
                  </a:lnTo>
                  <a:lnTo>
                    <a:pt x="30557" y="545"/>
                  </a:lnTo>
                  <a:lnTo>
                    <a:pt x="300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a:off x="4287600" y="4449600"/>
              <a:ext cx="159850" cy="161075"/>
            </a:xfrm>
            <a:custGeom>
              <a:avLst/>
              <a:gdLst/>
              <a:ahLst/>
              <a:cxnLst/>
              <a:rect l="l" t="t" r="r" b="b"/>
              <a:pathLst>
                <a:path w="6394" h="6443" extrusionOk="0">
                  <a:moveTo>
                    <a:pt x="5453" y="1"/>
                  </a:moveTo>
                  <a:lnTo>
                    <a:pt x="1" y="5680"/>
                  </a:lnTo>
                  <a:lnTo>
                    <a:pt x="802" y="6443"/>
                  </a:lnTo>
                  <a:lnTo>
                    <a:pt x="6393" y="891"/>
                  </a:lnTo>
                  <a:lnTo>
                    <a:pt x="54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0"/>
            <p:cNvSpPr/>
            <p:nvPr/>
          </p:nvSpPr>
          <p:spPr>
            <a:xfrm>
              <a:off x="4354650" y="4424850"/>
              <a:ext cx="82650" cy="98825"/>
            </a:xfrm>
            <a:custGeom>
              <a:avLst/>
              <a:gdLst/>
              <a:ahLst/>
              <a:cxnLst/>
              <a:rect l="l" t="t" r="r" b="b"/>
              <a:pathLst>
                <a:path w="3306" h="3953" extrusionOk="0">
                  <a:moveTo>
                    <a:pt x="3305" y="1"/>
                  </a:moveTo>
                  <a:cubicBezTo>
                    <a:pt x="3305" y="1"/>
                    <a:pt x="1970" y="447"/>
                    <a:pt x="1029" y="1347"/>
                  </a:cubicBezTo>
                  <a:cubicBezTo>
                    <a:pt x="90" y="2237"/>
                    <a:pt x="0" y="3534"/>
                    <a:pt x="178" y="3851"/>
                  </a:cubicBezTo>
                  <a:cubicBezTo>
                    <a:pt x="217" y="3920"/>
                    <a:pt x="298" y="3953"/>
                    <a:pt x="402" y="3953"/>
                  </a:cubicBezTo>
                  <a:cubicBezTo>
                    <a:pt x="770" y="3953"/>
                    <a:pt x="1436" y="3547"/>
                    <a:pt x="1613" y="2960"/>
                  </a:cubicBezTo>
                  <a:cubicBezTo>
                    <a:pt x="1831" y="2198"/>
                    <a:pt x="2187" y="1614"/>
                    <a:pt x="2365" y="1298"/>
                  </a:cubicBezTo>
                  <a:cubicBezTo>
                    <a:pt x="2553" y="991"/>
                    <a:pt x="3305" y="1"/>
                    <a:pt x="3305" y="1"/>
                  </a:cubicBez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0"/>
            <p:cNvSpPr/>
            <p:nvPr/>
          </p:nvSpPr>
          <p:spPr>
            <a:xfrm>
              <a:off x="4358350" y="4488625"/>
              <a:ext cx="91800" cy="68300"/>
            </a:xfrm>
            <a:custGeom>
              <a:avLst/>
              <a:gdLst/>
              <a:ahLst/>
              <a:cxnLst/>
              <a:rect l="l" t="t" r="r" b="b"/>
              <a:pathLst>
                <a:path w="3672" h="2732" extrusionOk="0">
                  <a:moveTo>
                    <a:pt x="3017" y="1"/>
                  </a:moveTo>
                  <a:cubicBezTo>
                    <a:pt x="2781" y="1"/>
                    <a:pt x="2633" y="191"/>
                    <a:pt x="2633" y="191"/>
                  </a:cubicBezTo>
                  <a:cubicBezTo>
                    <a:pt x="2497" y="93"/>
                    <a:pt x="2378" y="58"/>
                    <a:pt x="2278" y="58"/>
                  </a:cubicBezTo>
                  <a:cubicBezTo>
                    <a:pt x="2039" y="58"/>
                    <a:pt x="1910" y="260"/>
                    <a:pt x="1910" y="260"/>
                  </a:cubicBezTo>
                  <a:cubicBezTo>
                    <a:pt x="1746" y="118"/>
                    <a:pt x="1591" y="68"/>
                    <a:pt x="1456" y="68"/>
                  </a:cubicBezTo>
                  <a:cubicBezTo>
                    <a:pt x="1150" y="68"/>
                    <a:pt x="941" y="320"/>
                    <a:pt x="941" y="320"/>
                  </a:cubicBezTo>
                  <a:cubicBezTo>
                    <a:pt x="834" y="282"/>
                    <a:pt x="743" y="266"/>
                    <a:pt x="664" y="266"/>
                  </a:cubicBezTo>
                  <a:cubicBezTo>
                    <a:pt x="268" y="266"/>
                    <a:pt x="199" y="666"/>
                    <a:pt x="199" y="666"/>
                  </a:cubicBezTo>
                  <a:cubicBezTo>
                    <a:pt x="238" y="1003"/>
                    <a:pt x="1" y="2725"/>
                    <a:pt x="1" y="2725"/>
                  </a:cubicBezTo>
                  <a:cubicBezTo>
                    <a:pt x="31" y="2729"/>
                    <a:pt x="62" y="2731"/>
                    <a:pt x="94" y="2731"/>
                  </a:cubicBezTo>
                  <a:cubicBezTo>
                    <a:pt x="482" y="2731"/>
                    <a:pt x="1030" y="2428"/>
                    <a:pt x="1030" y="2428"/>
                  </a:cubicBezTo>
                  <a:cubicBezTo>
                    <a:pt x="1693" y="2349"/>
                    <a:pt x="2029" y="1992"/>
                    <a:pt x="2029" y="1992"/>
                  </a:cubicBezTo>
                  <a:cubicBezTo>
                    <a:pt x="2475" y="1953"/>
                    <a:pt x="2722" y="1735"/>
                    <a:pt x="2722" y="1735"/>
                  </a:cubicBezTo>
                  <a:cubicBezTo>
                    <a:pt x="2722" y="1735"/>
                    <a:pt x="2793" y="1752"/>
                    <a:pt x="2894" y="1752"/>
                  </a:cubicBezTo>
                  <a:cubicBezTo>
                    <a:pt x="3069" y="1752"/>
                    <a:pt x="3332" y="1701"/>
                    <a:pt x="3464" y="1418"/>
                  </a:cubicBezTo>
                  <a:cubicBezTo>
                    <a:pt x="3672" y="973"/>
                    <a:pt x="3474" y="132"/>
                    <a:pt x="3157" y="23"/>
                  </a:cubicBezTo>
                  <a:cubicBezTo>
                    <a:pt x="3108" y="7"/>
                    <a:pt x="3061" y="1"/>
                    <a:pt x="3017" y="1"/>
                  </a:cubicBez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0"/>
            <p:cNvSpPr/>
            <p:nvPr/>
          </p:nvSpPr>
          <p:spPr>
            <a:xfrm>
              <a:off x="4735600" y="3930275"/>
              <a:ext cx="112600" cy="122250"/>
            </a:xfrm>
            <a:custGeom>
              <a:avLst/>
              <a:gdLst/>
              <a:ahLst/>
              <a:cxnLst/>
              <a:rect l="l" t="t" r="r" b="b"/>
              <a:pathLst>
                <a:path w="4504" h="4890" extrusionOk="0">
                  <a:moveTo>
                    <a:pt x="1499" y="0"/>
                  </a:moveTo>
                  <a:cubicBezTo>
                    <a:pt x="1406" y="0"/>
                    <a:pt x="1339" y="14"/>
                    <a:pt x="1307" y="43"/>
                  </a:cubicBezTo>
                  <a:cubicBezTo>
                    <a:pt x="1307" y="43"/>
                    <a:pt x="1021" y="547"/>
                    <a:pt x="773" y="1092"/>
                  </a:cubicBezTo>
                  <a:lnTo>
                    <a:pt x="516" y="1636"/>
                  </a:lnTo>
                  <a:cubicBezTo>
                    <a:pt x="516" y="1636"/>
                    <a:pt x="130" y="2002"/>
                    <a:pt x="71" y="2161"/>
                  </a:cubicBezTo>
                  <a:cubicBezTo>
                    <a:pt x="1" y="2319"/>
                    <a:pt x="516" y="2556"/>
                    <a:pt x="516" y="2556"/>
                  </a:cubicBezTo>
                  <a:cubicBezTo>
                    <a:pt x="516" y="2556"/>
                    <a:pt x="377" y="3645"/>
                    <a:pt x="753" y="4367"/>
                  </a:cubicBezTo>
                  <a:cubicBezTo>
                    <a:pt x="954" y="4768"/>
                    <a:pt x="1389" y="4890"/>
                    <a:pt x="1878" y="4890"/>
                  </a:cubicBezTo>
                  <a:cubicBezTo>
                    <a:pt x="1993" y="4890"/>
                    <a:pt x="2110" y="4883"/>
                    <a:pt x="2228" y="4872"/>
                  </a:cubicBezTo>
                  <a:cubicBezTo>
                    <a:pt x="2861" y="4822"/>
                    <a:pt x="3831" y="4041"/>
                    <a:pt x="4018" y="3625"/>
                  </a:cubicBezTo>
                  <a:cubicBezTo>
                    <a:pt x="4216" y="3210"/>
                    <a:pt x="4504" y="2042"/>
                    <a:pt x="3939" y="1200"/>
                  </a:cubicBezTo>
                  <a:cubicBezTo>
                    <a:pt x="3466" y="474"/>
                    <a:pt x="2041" y="0"/>
                    <a:pt x="1499" y="0"/>
                  </a:cubicBez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0"/>
            <p:cNvSpPr/>
            <p:nvPr/>
          </p:nvSpPr>
          <p:spPr>
            <a:xfrm>
              <a:off x="4756875" y="3913000"/>
              <a:ext cx="182375" cy="164825"/>
            </a:xfrm>
            <a:custGeom>
              <a:avLst/>
              <a:gdLst/>
              <a:ahLst/>
              <a:cxnLst/>
              <a:rect l="l" t="t" r="r" b="b"/>
              <a:pathLst>
                <a:path w="7295" h="6593" extrusionOk="0">
                  <a:moveTo>
                    <a:pt x="1887" y="0"/>
                  </a:moveTo>
                  <a:cubicBezTo>
                    <a:pt x="1155" y="0"/>
                    <a:pt x="537" y="194"/>
                    <a:pt x="456" y="269"/>
                  </a:cubicBezTo>
                  <a:cubicBezTo>
                    <a:pt x="456" y="269"/>
                    <a:pt x="1" y="398"/>
                    <a:pt x="120" y="902"/>
                  </a:cubicBezTo>
                  <a:cubicBezTo>
                    <a:pt x="238" y="1416"/>
                    <a:pt x="575" y="1515"/>
                    <a:pt x="971" y="1634"/>
                  </a:cubicBezTo>
                  <a:cubicBezTo>
                    <a:pt x="1357" y="1753"/>
                    <a:pt x="1762" y="1891"/>
                    <a:pt x="2039" y="2159"/>
                  </a:cubicBezTo>
                  <a:cubicBezTo>
                    <a:pt x="2327" y="2426"/>
                    <a:pt x="2544" y="2832"/>
                    <a:pt x="2544" y="2832"/>
                  </a:cubicBezTo>
                  <a:cubicBezTo>
                    <a:pt x="2544" y="2832"/>
                    <a:pt x="3385" y="4079"/>
                    <a:pt x="3692" y="4692"/>
                  </a:cubicBezTo>
                  <a:cubicBezTo>
                    <a:pt x="4009" y="5306"/>
                    <a:pt x="4751" y="5632"/>
                    <a:pt x="5177" y="5691"/>
                  </a:cubicBezTo>
                  <a:cubicBezTo>
                    <a:pt x="5585" y="5750"/>
                    <a:pt x="6798" y="6593"/>
                    <a:pt x="6989" y="6593"/>
                  </a:cubicBezTo>
                  <a:cubicBezTo>
                    <a:pt x="6992" y="6593"/>
                    <a:pt x="6995" y="6593"/>
                    <a:pt x="6997" y="6592"/>
                  </a:cubicBezTo>
                  <a:cubicBezTo>
                    <a:pt x="7145" y="6562"/>
                    <a:pt x="7294" y="5988"/>
                    <a:pt x="6690" y="5157"/>
                  </a:cubicBezTo>
                  <a:cubicBezTo>
                    <a:pt x="6097" y="4316"/>
                    <a:pt x="5384" y="3593"/>
                    <a:pt x="5067" y="3010"/>
                  </a:cubicBezTo>
                  <a:cubicBezTo>
                    <a:pt x="4751" y="2426"/>
                    <a:pt x="4632" y="1159"/>
                    <a:pt x="3475" y="407"/>
                  </a:cubicBezTo>
                  <a:cubicBezTo>
                    <a:pt x="2989" y="98"/>
                    <a:pt x="2409" y="0"/>
                    <a:pt x="1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4778425" y="4000350"/>
              <a:ext cx="95025" cy="105175"/>
            </a:xfrm>
            <a:custGeom>
              <a:avLst/>
              <a:gdLst/>
              <a:ahLst/>
              <a:cxnLst/>
              <a:rect l="l" t="t" r="r" b="b"/>
              <a:pathLst>
                <a:path w="3801" h="4207" extrusionOk="0">
                  <a:moveTo>
                    <a:pt x="2395" y="0"/>
                  </a:moveTo>
                  <a:lnTo>
                    <a:pt x="1485" y="1357"/>
                  </a:lnTo>
                  <a:lnTo>
                    <a:pt x="0" y="2109"/>
                  </a:lnTo>
                  <a:lnTo>
                    <a:pt x="614" y="3533"/>
                  </a:lnTo>
                  <a:lnTo>
                    <a:pt x="821" y="4206"/>
                  </a:lnTo>
                  <a:lnTo>
                    <a:pt x="3800" y="2762"/>
                  </a:lnTo>
                  <a:lnTo>
                    <a:pt x="2395" y="0"/>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4973100" y="5077475"/>
              <a:ext cx="134375" cy="221725"/>
            </a:xfrm>
            <a:custGeom>
              <a:avLst/>
              <a:gdLst/>
              <a:ahLst/>
              <a:cxnLst/>
              <a:rect l="l" t="t" r="r" b="b"/>
              <a:pathLst>
                <a:path w="5375" h="8869" extrusionOk="0">
                  <a:moveTo>
                    <a:pt x="3672" y="0"/>
                  </a:moveTo>
                  <a:lnTo>
                    <a:pt x="1" y="683"/>
                  </a:lnTo>
                  <a:lnTo>
                    <a:pt x="1456" y="6590"/>
                  </a:lnTo>
                  <a:lnTo>
                    <a:pt x="1623" y="7234"/>
                  </a:lnTo>
                  <a:lnTo>
                    <a:pt x="1980" y="8679"/>
                  </a:lnTo>
                  <a:cubicBezTo>
                    <a:pt x="1980" y="8679"/>
                    <a:pt x="2894" y="8869"/>
                    <a:pt x="3479" y="8869"/>
                  </a:cubicBezTo>
                  <a:cubicBezTo>
                    <a:pt x="3561" y="8869"/>
                    <a:pt x="3636" y="8865"/>
                    <a:pt x="3701" y="8857"/>
                  </a:cubicBezTo>
                  <a:cubicBezTo>
                    <a:pt x="4187" y="8787"/>
                    <a:pt x="5374" y="7768"/>
                    <a:pt x="5374" y="7768"/>
                  </a:cubicBezTo>
                  <a:lnTo>
                    <a:pt x="5156" y="6788"/>
                  </a:lnTo>
                  <a:lnTo>
                    <a:pt x="4860" y="5423"/>
                  </a:lnTo>
                  <a:lnTo>
                    <a:pt x="3672" y="0"/>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4479575" y="5052975"/>
              <a:ext cx="154400" cy="219550"/>
            </a:xfrm>
            <a:custGeom>
              <a:avLst/>
              <a:gdLst/>
              <a:ahLst/>
              <a:cxnLst/>
              <a:rect l="l" t="t" r="r" b="b"/>
              <a:pathLst>
                <a:path w="6176" h="8782" extrusionOk="0">
                  <a:moveTo>
                    <a:pt x="2079" y="1"/>
                  </a:moveTo>
                  <a:lnTo>
                    <a:pt x="634" y="5503"/>
                  </a:lnTo>
                  <a:lnTo>
                    <a:pt x="476" y="6116"/>
                  </a:lnTo>
                  <a:lnTo>
                    <a:pt x="1" y="7818"/>
                  </a:lnTo>
                  <a:cubicBezTo>
                    <a:pt x="1" y="7818"/>
                    <a:pt x="1297" y="8560"/>
                    <a:pt x="1802" y="8729"/>
                  </a:cubicBezTo>
                  <a:cubicBezTo>
                    <a:pt x="1924" y="8767"/>
                    <a:pt x="2112" y="8781"/>
                    <a:pt x="2321" y="8781"/>
                  </a:cubicBezTo>
                  <a:cubicBezTo>
                    <a:pt x="2857" y="8781"/>
                    <a:pt x="3523" y="8689"/>
                    <a:pt x="3523" y="8689"/>
                  </a:cubicBezTo>
                  <a:lnTo>
                    <a:pt x="3800" y="7897"/>
                  </a:lnTo>
                  <a:lnTo>
                    <a:pt x="4325" y="6383"/>
                  </a:lnTo>
                  <a:lnTo>
                    <a:pt x="6175" y="1039"/>
                  </a:lnTo>
                  <a:lnTo>
                    <a:pt x="2079" y="1"/>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4353150" y="5232800"/>
              <a:ext cx="216250" cy="114175"/>
            </a:xfrm>
            <a:custGeom>
              <a:avLst/>
              <a:gdLst/>
              <a:ahLst/>
              <a:cxnLst/>
              <a:rect l="l" t="t" r="r" b="b"/>
              <a:pathLst>
                <a:path w="8650" h="4567" extrusionOk="0">
                  <a:moveTo>
                    <a:pt x="1099" y="1"/>
                  </a:moveTo>
                  <a:cubicBezTo>
                    <a:pt x="950" y="1"/>
                    <a:pt x="837" y="13"/>
                    <a:pt x="773" y="41"/>
                  </a:cubicBezTo>
                  <a:cubicBezTo>
                    <a:pt x="248" y="278"/>
                    <a:pt x="1" y="714"/>
                    <a:pt x="416" y="1288"/>
                  </a:cubicBezTo>
                  <a:cubicBezTo>
                    <a:pt x="573" y="1500"/>
                    <a:pt x="6637" y="4567"/>
                    <a:pt x="7683" y="4567"/>
                  </a:cubicBezTo>
                  <a:cubicBezTo>
                    <a:pt x="7761" y="4567"/>
                    <a:pt x="7811" y="4550"/>
                    <a:pt x="7828" y="4514"/>
                  </a:cubicBezTo>
                  <a:cubicBezTo>
                    <a:pt x="8095" y="3990"/>
                    <a:pt x="8649" y="1852"/>
                    <a:pt x="8580" y="1496"/>
                  </a:cubicBezTo>
                  <a:cubicBezTo>
                    <a:pt x="8569" y="1435"/>
                    <a:pt x="8396" y="1428"/>
                    <a:pt x="8144" y="1428"/>
                  </a:cubicBezTo>
                  <a:cubicBezTo>
                    <a:pt x="8068" y="1428"/>
                    <a:pt x="7985" y="1429"/>
                    <a:pt x="7897" y="1429"/>
                  </a:cubicBezTo>
                  <a:cubicBezTo>
                    <a:pt x="7513" y="1429"/>
                    <a:pt x="7033" y="1417"/>
                    <a:pt x="6641" y="1288"/>
                  </a:cubicBezTo>
                  <a:cubicBezTo>
                    <a:pt x="5671" y="981"/>
                    <a:pt x="5058" y="625"/>
                    <a:pt x="5058" y="625"/>
                  </a:cubicBezTo>
                  <a:cubicBezTo>
                    <a:pt x="5058" y="625"/>
                    <a:pt x="2164" y="1"/>
                    <a:pt x="1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4901350" y="5271675"/>
              <a:ext cx="218725" cy="92800"/>
            </a:xfrm>
            <a:custGeom>
              <a:avLst/>
              <a:gdLst/>
              <a:ahLst/>
              <a:cxnLst/>
              <a:rect l="l" t="t" r="r" b="b"/>
              <a:pathLst>
                <a:path w="8749" h="3712" extrusionOk="0">
                  <a:moveTo>
                    <a:pt x="8224" y="0"/>
                  </a:moveTo>
                  <a:cubicBezTo>
                    <a:pt x="8224" y="0"/>
                    <a:pt x="7364" y="973"/>
                    <a:pt x="5984" y="973"/>
                  </a:cubicBezTo>
                  <a:cubicBezTo>
                    <a:pt x="5626" y="973"/>
                    <a:pt x="5232" y="907"/>
                    <a:pt x="4810" y="742"/>
                  </a:cubicBezTo>
                  <a:cubicBezTo>
                    <a:pt x="4810" y="742"/>
                    <a:pt x="1179" y="1782"/>
                    <a:pt x="595" y="2127"/>
                  </a:cubicBezTo>
                  <a:cubicBezTo>
                    <a:pt x="1" y="2474"/>
                    <a:pt x="130" y="3513"/>
                    <a:pt x="605" y="3681"/>
                  </a:cubicBezTo>
                  <a:cubicBezTo>
                    <a:pt x="669" y="3701"/>
                    <a:pt x="1182" y="3711"/>
                    <a:pt x="1918" y="3711"/>
                  </a:cubicBezTo>
                  <a:cubicBezTo>
                    <a:pt x="4127" y="3711"/>
                    <a:pt x="8350" y="3622"/>
                    <a:pt x="8521" y="3444"/>
                  </a:cubicBezTo>
                  <a:cubicBezTo>
                    <a:pt x="8748" y="3206"/>
                    <a:pt x="8660" y="574"/>
                    <a:pt x="8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4359050" y="5247250"/>
              <a:ext cx="190400" cy="82900"/>
            </a:xfrm>
            <a:custGeom>
              <a:avLst/>
              <a:gdLst/>
              <a:ahLst/>
              <a:cxnLst/>
              <a:rect l="l" t="t" r="r" b="b"/>
              <a:pathLst>
                <a:path w="7616" h="3316" extrusionOk="0">
                  <a:moveTo>
                    <a:pt x="66" y="1"/>
                  </a:moveTo>
                  <a:cubicBezTo>
                    <a:pt x="22" y="1"/>
                    <a:pt x="0" y="61"/>
                    <a:pt x="42" y="87"/>
                  </a:cubicBezTo>
                  <a:cubicBezTo>
                    <a:pt x="1684" y="1026"/>
                    <a:pt x="3406" y="1838"/>
                    <a:pt x="5168" y="2521"/>
                  </a:cubicBezTo>
                  <a:cubicBezTo>
                    <a:pt x="5939" y="2827"/>
                    <a:pt x="6731" y="3095"/>
                    <a:pt x="7533" y="3313"/>
                  </a:cubicBezTo>
                  <a:cubicBezTo>
                    <a:pt x="7539" y="3315"/>
                    <a:pt x="7544" y="3316"/>
                    <a:pt x="7550" y="3316"/>
                  </a:cubicBezTo>
                  <a:cubicBezTo>
                    <a:pt x="7597" y="3316"/>
                    <a:pt x="7616" y="3241"/>
                    <a:pt x="7562" y="3223"/>
                  </a:cubicBezTo>
                  <a:cubicBezTo>
                    <a:pt x="5138" y="2561"/>
                    <a:pt x="2812" y="1482"/>
                    <a:pt x="606" y="294"/>
                  </a:cubicBezTo>
                  <a:cubicBezTo>
                    <a:pt x="438" y="206"/>
                    <a:pt x="259" y="107"/>
                    <a:pt x="92" y="8"/>
                  </a:cubicBezTo>
                  <a:cubicBezTo>
                    <a:pt x="82" y="3"/>
                    <a:pt x="74"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4918675" y="5335975"/>
              <a:ext cx="196625" cy="12500"/>
            </a:xfrm>
            <a:custGeom>
              <a:avLst/>
              <a:gdLst/>
              <a:ahLst/>
              <a:cxnLst/>
              <a:rect l="l" t="t" r="r" b="b"/>
              <a:pathLst>
                <a:path w="7865" h="500" extrusionOk="0">
                  <a:moveTo>
                    <a:pt x="7788" y="0"/>
                  </a:moveTo>
                  <a:cubicBezTo>
                    <a:pt x="7785" y="0"/>
                    <a:pt x="7782" y="1"/>
                    <a:pt x="7778" y="1"/>
                  </a:cubicBezTo>
                  <a:cubicBezTo>
                    <a:pt x="5837" y="295"/>
                    <a:pt x="3855" y="400"/>
                    <a:pt x="1883" y="400"/>
                  </a:cubicBezTo>
                  <a:cubicBezTo>
                    <a:pt x="1463" y="400"/>
                    <a:pt x="1043" y="395"/>
                    <a:pt x="624" y="387"/>
                  </a:cubicBezTo>
                  <a:cubicBezTo>
                    <a:pt x="436" y="387"/>
                    <a:pt x="248" y="377"/>
                    <a:pt x="60" y="377"/>
                  </a:cubicBezTo>
                  <a:cubicBezTo>
                    <a:pt x="57" y="377"/>
                    <a:pt x="54" y="376"/>
                    <a:pt x="52" y="376"/>
                  </a:cubicBezTo>
                  <a:cubicBezTo>
                    <a:pt x="1" y="376"/>
                    <a:pt x="3" y="466"/>
                    <a:pt x="60" y="466"/>
                  </a:cubicBezTo>
                  <a:cubicBezTo>
                    <a:pt x="643" y="488"/>
                    <a:pt x="1227" y="500"/>
                    <a:pt x="1811" y="500"/>
                  </a:cubicBezTo>
                  <a:cubicBezTo>
                    <a:pt x="3032" y="500"/>
                    <a:pt x="4252" y="451"/>
                    <a:pt x="5463" y="357"/>
                  </a:cubicBezTo>
                  <a:cubicBezTo>
                    <a:pt x="6245" y="288"/>
                    <a:pt x="7026" y="209"/>
                    <a:pt x="7808" y="90"/>
                  </a:cubicBezTo>
                  <a:cubicBezTo>
                    <a:pt x="7865" y="81"/>
                    <a:pt x="7841" y="0"/>
                    <a:pt x="7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4457800" y="4389000"/>
              <a:ext cx="409200" cy="852700"/>
            </a:xfrm>
            <a:custGeom>
              <a:avLst/>
              <a:gdLst/>
              <a:ahLst/>
              <a:cxnLst/>
              <a:rect l="l" t="t" r="r" b="b"/>
              <a:pathLst>
                <a:path w="16368" h="34108" extrusionOk="0">
                  <a:moveTo>
                    <a:pt x="11618" y="1"/>
                  </a:moveTo>
                  <a:cubicBezTo>
                    <a:pt x="11618" y="1"/>
                    <a:pt x="5354" y="11904"/>
                    <a:pt x="4820" y="14230"/>
                  </a:cubicBezTo>
                  <a:cubicBezTo>
                    <a:pt x="4285" y="16555"/>
                    <a:pt x="3662" y="17901"/>
                    <a:pt x="2851" y="21038"/>
                  </a:cubicBezTo>
                  <a:cubicBezTo>
                    <a:pt x="2049" y="24165"/>
                    <a:pt x="1" y="31675"/>
                    <a:pt x="397" y="32081"/>
                  </a:cubicBezTo>
                  <a:cubicBezTo>
                    <a:pt x="762" y="32455"/>
                    <a:pt x="5112" y="34107"/>
                    <a:pt x="5937" y="34107"/>
                  </a:cubicBezTo>
                  <a:cubicBezTo>
                    <a:pt x="6007" y="34107"/>
                    <a:pt x="6052" y="34096"/>
                    <a:pt x="6066" y="34070"/>
                  </a:cubicBezTo>
                  <a:cubicBezTo>
                    <a:pt x="6255" y="33744"/>
                    <a:pt x="7957" y="28282"/>
                    <a:pt x="9114" y="25421"/>
                  </a:cubicBezTo>
                  <a:cubicBezTo>
                    <a:pt x="10282" y="22552"/>
                    <a:pt x="11350" y="18792"/>
                    <a:pt x="12518" y="16645"/>
                  </a:cubicBezTo>
                  <a:cubicBezTo>
                    <a:pt x="13676" y="14497"/>
                    <a:pt x="14933" y="12172"/>
                    <a:pt x="15289" y="11459"/>
                  </a:cubicBezTo>
                  <a:cubicBezTo>
                    <a:pt x="15645" y="10747"/>
                    <a:pt x="16368" y="901"/>
                    <a:pt x="16368" y="901"/>
                  </a:cubicBezTo>
                  <a:lnTo>
                    <a:pt x="11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4795250" y="4411500"/>
              <a:ext cx="335700" cy="846575"/>
            </a:xfrm>
            <a:custGeom>
              <a:avLst/>
              <a:gdLst/>
              <a:ahLst/>
              <a:cxnLst/>
              <a:rect l="l" t="t" r="r" b="b"/>
              <a:pathLst>
                <a:path w="13428" h="33863" extrusionOk="0">
                  <a:moveTo>
                    <a:pt x="89" y="1"/>
                  </a:moveTo>
                  <a:lnTo>
                    <a:pt x="0" y="7877"/>
                  </a:lnTo>
                  <a:cubicBezTo>
                    <a:pt x="0" y="7877"/>
                    <a:pt x="1969" y="16645"/>
                    <a:pt x="2692" y="18971"/>
                  </a:cubicBezTo>
                  <a:cubicBezTo>
                    <a:pt x="3404" y="21296"/>
                    <a:pt x="5551" y="28094"/>
                    <a:pt x="5907" y="29618"/>
                  </a:cubicBezTo>
                  <a:cubicBezTo>
                    <a:pt x="6264" y="31142"/>
                    <a:pt x="7708" y="33863"/>
                    <a:pt x="7708" y="33863"/>
                  </a:cubicBezTo>
                  <a:cubicBezTo>
                    <a:pt x="7708" y="33863"/>
                    <a:pt x="13428" y="32666"/>
                    <a:pt x="13428" y="32121"/>
                  </a:cubicBezTo>
                  <a:cubicBezTo>
                    <a:pt x="13428" y="31587"/>
                    <a:pt x="11993" y="24156"/>
                    <a:pt x="11191" y="20583"/>
                  </a:cubicBezTo>
                  <a:cubicBezTo>
                    <a:pt x="10380" y="17001"/>
                    <a:pt x="9935" y="12618"/>
                    <a:pt x="9311" y="9847"/>
                  </a:cubicBezTo>
                  <a:cubicBezTo>
                    <a:pt x="8678" y="7066"/>
                    <a:pt x="7431" y="981"/>
                    <a:pt x="7075" y="891"/>
                  </a:cubicBezTo>
                  <a:cubicBezTo>
                    <a:pt x="6719" y="803"/>
                    <a:pt x="89" y="1"/>
                    <a:pt x="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4677475" y="4043150"/>
              <a:ext cx="289475" cy="483925"/>
            </a:xfrm>
            <a:custGeom>
              <a:avLst/>
              <a:gdLst/>
              <a:ahLst/>
              <a:cxnLst/>
              <a:rect l="l" t="t" r="r" b="b"/>
              <a:pathLst>
                <a:path w="11579" h="19357" extrusionOk="0">
                  <a:moveTo>
                    <a:pt x="7432" y="1"/>
                  </a:moveTo>
                  <a:cubicBezTo>
                    <a:pt x="7432" y="1"/>
                    <a:pt x="6789" y="575"/>
                    <a:pt x="5849" y="1217"/>
                  </a:cubicBezTo>
                  <a:cubicBezTo>
                    <a:pt x="5122" y="1710"/>
                    <a:pt x="4772" y="1768"/>
                    <a:pt x="4648" y="1768"/>
                  </a:cubicBezTo>
                  <a:cubicBezTo>
                    <a:pt x="4609" y="1768"/>
                    <a:pt x="4592" y="1762"/>
                    <a:pt x="4592" y="1762"/>
                  </a:cubicBezTo>
                  <a:cubicBezTo>
                    <a:pt x="4592" y="1762"/>
                    <a:pt x="3642" y="3612"/>
                    <a:pt x="2979" y="5512"/>
                  </a:cubicBezTo>
                  <a:cubicBezTo>
                    <a:pt x="2326" y="7422"/>
                    <a:pt x="1198" y="13478"/>
                    <a:pt x="595" y="15269"/>
                  </a:cubicBezTo>
                  <a:cubicBezTo>
                    <a:pt x="1" y="17060"/>
                    <a:pt x="7590" y="17298"/>
                    <a:pt x="9026" y="17417"/>
                  </a:cubicBezTo>
                  <a:cubicBezTo>
                    <a:pt x="10450" y="17535"/>
                    <a:pt x="11579" y="19356"/>
                    <a:pt x="11579" y="19356"/>
                  </a:cubicBezTo>
                  <a:lnTo>
                    <a:pt x="74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4428350" y="4078025"/>
              <a:ext cx="399800" cy="429750"/>
            </a:xfrm>
            <a:custGeom>
              <a:avLst/>
              <a:gdLst/>
              <a:ahLst/>
              <a:cxnLst/>
              <a:rect l="l" t="t" r="r" b="b"/>
              <a:pathLst>
                <a:path w="15992" h="17190" extrusionOk="0">
                  <a:moveTo>
                    <a:pt x="15992" y="1"/>
                  </a:moveTo>
                  <a:cubicBezTo>
                    <a:pt x="15992" y="1"/>
                    <a:pt x="13845" y="961"/>
                    <a:pt x="13251" y="1317"/>
                  </a:cubicBezTo>
                  <a:cubicBezTo>
                    <a:pt x="12647" y="1673"/>
                    <a:pt x="8531" y="8234"/>
                    <a:pt x="7700" y="8897"/>
                  </a:cubicBezTo>
                  <a:cubicBezTo>
                    <a:pt x="6868" y="9550"/>
                    <a:pt x="1" y="13845"/>
                    <a:pt x="1" y="13845"/>
                  </a:cubicBezTo>
                  <a:lnTo>
                    <a:pt x="1911" y="17189"/>
                  </a:lnTo>
                  <a:cubicBezTo>
                    <a:pt x="1911" y="17189"/>
                    <a:pt x="12053" y="13073"/>
                    <a:pt x="13251" y="11816"/>
                  </a:cubicBezTo>
                  <a:cubicBezTo>
                    <a:pt x="14439" y="10569"/>
                    <a:pt x="15992" y="1"/>
                    <a:pt x="15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4901700" y="4422825"/>
              <a:ext cx="159650" cy="811075"/>
            </a:xfrm>
            <a:custGeom>
              <a:avLst/>
              <a:gdLst/>
              <a:ahLst/>
              <a:cxnLst/>
              <a:rect l="l" t="t" r="r" b="b"/>
              <a:pathLst>
                <a:path w="6386" h="32443" extrusionOk="0">
                  <a:moveTo>
                    <a:pt x="60" y="0"/>
                  </a:moveTo>
                  <a:cubicBezTo>
                    <a:pt x="32" y="0"/>
                    <a:pt x="1" y="26"/>
                    <a:pt x="7" y="62"/>
                  </a:cubicBezTo>
                  <a:cubicBezTo>
                    <a:pt x="205" y="1111"/>
                    <a:pt x="393" y="2151"/>
                    <a:pt x="581" y="3199"/>
                  </a:cubicBezTo>
                  <a:cubicBezTo>
                    <a:pt x="967" y="5327"/>
                    <a:pt x="1352" y="7454"/>
                    <a:pt x="1728" y="9582"/>
                  </a:cubicBezTo>
                  <a:cubicBezTo>
                    <a:pt x="2124" y="11828"/>
                    <a:pt x="2491" y="14094"/>
                    <a:pt x="2876" y="16350"/>
                  </a:cubicBezTo>
                  <a:cubicBezTo>
                    <a:pt x="3351" y="19210"/>
                    <a:pt x="3846" y="22080"/>
                    <a:pt x="4509" y="24910"/>
                  </a:cubicBezTo>
                  <a:cubicBezTo>
                    <a:pt x="4836" y="26355"/>
                    <a:pt x="5222" y="27799"/>
                    <a:pt x="5558" y="29244"/>
                  </a:cubicBezTo>
                  <a:cubicBezTo>
                    <a:pt x="5796" y="30243"/>
                    <a:pt x="6033" y="31253"/>
                    <a:pt x="6251" y="32252"/>
                  </a:cubicBezTo>
                  <a:cubicBezTo>
                    <a:pt x="6261" y="32301"/>
                    <a:pt x="6280" y="32351"/>
                    <a:pt x="6291" y="32411"/>
                  </a:cubicBezTo>
                  <a:cubicBezTo>
                    <a:pt x="6294" y="32433"/>
                    <a:pt x="6309" y="32443"/>
                    <a:pt x="6326" y="32443"/>
                  </a:cubicBezTo>
                  <a:cubicBezTo>
                    <a:pt x="6354" y="32443"/>
                    <a:pt x="6386" y="32417"/>
                    <a:pt x="6379" y="32381"/>
                  </a:cubicBezTo>
                  <a:cubicBezTo>
                    <a:pt x="5885" y="30155"/>
                    <a:pt x="5350" y="27938"/>
                    <a:pt x="4796" y="25721"/>
                  </a:cubicBezTo>
                  <a:cubicBezTo>
                    <a:pt x="4114" y="23000"/>
                    <a:pt x="3628" y="20209"/>
                    <a:pt x="3153" y="17439"/>
                  </a:cubicBezTo>
                  <a:cubicBezTo>
                    <a:pt x="2748" y="15074"/>
                    <a:pt x="2372" y="12709"/>
                    <a:pt x="1956" y="10344"/>
                  </a:cubicBezTo>
                  <a:cubicBezTo>
                    <a:pt x="1580" y="8187"/>
                    <a:pt x="1194" y="6030"/>
                    <a:pt x="798" y="3872"/>
                  </a:cubicBezTo>
                  <a:cubicBezTo>
                    <a:pt x="571" y="2615"/>
                    <a:pt x="363" y="1349"/>
                    <a:pt x="106" y="92"/>
                  </a:cubicBezTo>
                  <a:cubicBezTo>
                    <a:pt x="106" y="72"/>
                    <a:pt x="96" y="53"/>
                    <a:pt x="96" y="33"/>
                  </a:cubicBezTo>
                  <a:cubicBezTo>
                    <a:pt x="92" y="10"/>
                    <a:pt x="77"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4753675" y="4000325"/>
              <a:ext cx="15875" cy="11525"/>
            </a:xfrm>
            <a:custGeom>
              <a:avLst/>
              <a:gdLst/>
              <a:ahLst/>
              <a:cxnLst/>
              <a:rect l="l" t="t" r="r" b="b"/>
              <a:pathLst>
                <a:path w="635" h="461" extrusionOk="0">
                  <a:moveTo>
                    <a:pt x="570" y="1"/>
                  </a:moveTo>
                  <a:cubicBezTo>
                    <a:pt x="556" y="1"/>
                    <a:pt x="544" y="7"/>
                    <a:pt x="535" y="21"/>
                  </a:cubicBezTo>
                  <a:cubicBezTo>
                    <a:pt x="436" y="210"/>
                    <a:pt x="248" y="338"/>
                    <a:pt x="30" y="368"/>
                  </a:cubicBezTo>
                  <a:cubicBezTo>
                    <a:pt x="10" y="377"/>
                    <a:pt x="1" y="408"/>
                    <a:pt x="1" y="427"/>
                  </a:cubicBezTo>
                  <a:cubicBezTo>
                    <a:pt x="8" y="449"/>
                    <a:pt x="21" y="461"/>
                    <a:pt x="39" y="461"/>
                  </a:cubicBezTo>
                  <a:cubicBezTo>
                    <a:pt x="46" y="461"/>
                    <a:pt x="52" y="459"/>
                    <a:pt x="60" y="457"/>
                  </a:cubicBezTo>
                  <a:cubicBezTo>
                    <a:pt x="287" y="427"/>
                    <a:pt x="505" y="279"/>
                    <a:pt x="614" y="71"/>
                  </a:cubicBezTo>
                  <a:cubicBezTo>
                    <a:pt x="635" y="36"/>
                    <a:pt x="601"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4381250" y="4501725"/>
              <a:ext cx="5325" cy="45500"/>
            </a:xfrm>
            <a:custGeom>
              <a:avLst/>
              <a:gdLst/>
              <a:ahLst/>
              <a:cxnLst/>
              <a:rect l="l" t="t" r="r" b="b"/>
              <a:pathLst>
                <a:path w="213" h="1820" extrusionOk="0">
                  <a:moveTo>
                    <a:pt x="138" y="0"/>
                  </a:moveTo>
                  <a:cubicBezTo>
                    <a:pt x="110" y="0"/>
                    <a:pt x="82" y="23"/>
                    <a:pt x="94" y="53"/>
                  </a:cubicBezTo>
                  <a:cubicBezTo>
                    <a:pt x="114" y="132"/>
                    <a:pt x="114" y="231"/>
                    <a:pt x="104" y="310"/>
                  </a:cubicBezTo>
                  <a:cubicBezTo>
                    <a:pt x="104" y="449"/>
                    <a:pt x="104" y="598"/>
                    <a:pt x="94" y="736"/>
                  </a:cubicBezTo>
                  <a:cubicBezTo>
                    <a:pt x="74" y="1023"/>
                    <a:pt x="55" y="1300"/>
                    <a:pt x="25" y="1587"/>
                  </a:cubicBezTo>
                  <a:cubicBezTo>
                    <a:pt x="15" y="1646"/>
                    <a:pt x="5" y="1706"/>
                    <a:pt x="5" y="1775"/>
                  </a:cubicBezTo>
                  <a:cubicBezTo>
                    <a:pt x="0" y="1804"/>
                    <a:pt x="22" y="1819"/>
                    <a:pt x="46" y="1819"/>
                  </a:cubicBezTo>
                  <a:cubicBezTo>
                    <a:pt x="69" y="1819"/>
                    <a:pt x="94" y="1804"/>
                    <a:pt x="94" y="1775"/>
                  </a:cubicBezTo>
                  <a:cubicBezTo>
                    <a:pt x="143" y="1300"/>
                    <a:pt x="193" y="815"/>
                    <a:pt x="203" y="340"/>
                  </a:cubicBezTo>
                  <a:cubicBezTo>
                    <a:pt x="203" y="241"/>
                    <a:pt x="213" y="132"/>
                    <a:pt x="183" y="33"/>
                  </a:cubicBezTo>
                  <a:cubicBezTo>
                    <a:pt x="175" y="10"/>
                    <a:pt x="157"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4403875" y="4497900"/>
              <a:ext cx="5700" cy="37700"/>
            </a:xfrm>
            <a:custGeom>
              <a:avLst/>
              <a:gdLst/>
              <a:ahLst/>
              <a:cxnLst/>
              <a:rect l="l" t="t" r="r" b="b"/>
              <a:pathLst>
                <a:path w="228" h="1508" extrusionOk="0">
                  <a:moveTo>
                    <a:pt x="65" y="1"/>
                  </a:moveTo>
                  <a:cubicBezTo>
                    <a:pt x="34" y="1"/>
                    <a:pt x="0" y="34"/>
                    <a:pt x="20" y="67"/>
                  </a:cubicBezTo>
                  <a:cubicBezTo>
                    <a:pt x="80" y="186"/>
                    <a:pt x="100" y="325"/>
                    <a:pt x="109" y="463"/>
                  </a:cubicBezTo>
                  <a:cubicBezTo>
                    <a:pt x="129" y="612"/>
                    <a:pt x="129" y="760"/>
                    <a:pt x="129" y="909"/>
                  </a:cubicBezTo>
                  <a:cubicBezTo>
                    <a:pt x="129" y="1097"/>
                    <a:pt x="119" y="1275"/>
                    <a:pt x="109" y="1463"/>
                  </a:cubicBezTo>
                  <a:cubicBezTo>
                    <a:pt x="104" y="1493"/>
                    <a:pt x="127" y="1508"/>
                    <a:pt x="150" y="1508"/>
                  </a:cubicBezTo>
                  <a:cubicBezTo>
                    <a:pt x="174" y="1508"/>
                    <a:pt x="199" y="1493"/>
                    <a:pt x="199" y="1463"/>
                  </a:cubicBezTo>
                  <a:cubicBezTo>
                    <a:pt x="218" y="1265"/>
                    <a:pt x="228" y="1077"/>
                    <a:pt x="228" y="879"/>
                  </a:cubicBezTo>
                  <a:cubicBezTo>
                    <a:pt x="228" y="602"/>
                    <a:pt x="228" y="276"/>
                    <a:pt x="100" y="28"/>
                  </a:cubicBezTo>
                  <a:cubicBezTo>
                    <a:pt x="93" y="9"/>
                    <a:pt x="79"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4423375" y="4494675"/>
              <a:ext cx="5000" cy="34175"/>
            </a:xfrm>
            <a:custGeom>
              <a:avLst/>
              <a:gdLst/>
              <a:ahLst/>
              <a:cxnLst/>
              <a:rect l="l" t="t" r="r" b="b"/>
              <a:pathLst>
                <a:path w="200" h="1367" extrusionOk="0">
                  <a:moveTo>
                    <a:pt x="57" y="0"/>
                  </a:moveTo>
                  <a:cubicBezTo>
                    <a:pt x="28" y="0"/>
                    <a:pt x="0" y="22"/>
                    <a:pt x="12" y="58"/>
                  </a:cubicBezTo>
                  <a:cubicBezTo>
                    <a:pt x="91" y="325"/>
                    <a:pt x="111" y="602"/>
                    <a:pt x="101" y="880"/>
                  </a:cubicBezTo>
                  <a:cubicBezTo>
                    <a:pt x="91" y="1028"/>
                    <a:pt x="81" y="1166"/>
                    <a:pt x="52" y="1305"/>
                  </a:cubicBezTo>
                  <a:cubicBezTo>
                    <a:pt x="45" y="1341"/>
                    <a:pt x="77" y="1367"/>
                    <a:pt x="107" y="1367"/>
                  </a:cubicBezTo>
                  <a:cubicBezTo>
                    <a:pt x="126" y="1367"/>
                    <a:pt x="143" y="1357"/>
                    <a:pt x="151" y="1335"/>
                  </a:cubicBezTo>
                  <a:cubicBezTo>
                    <a:pt x="171" y="1186"/>
                    <a:pt x="180" y="1028"/>
                    <a:pt x="190" y="880"/>
                  </a:cubicBezTo>
                  <a:cubicBezTo>
                    <a:pt x="200" y="602"/>
                    <a:pt x="190" y="306"/>
                    <a:pt x="101" y="29"/>
                  </a:cubicBezTo>
                  <a:cubicBezTo>
                    <a:pt x="93" y="9"/>
                    <a:pt x="75"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4893500" y="4932675"/>
              <a:ext cx="54175" cy="42950"/>
            </a:xfrm>
            <a:custGeom>
              <a:avLst/>
              <a:gdLst/>
              <a:ahLst/>
              <a:cxnLst/>
              <a:rect l="l" t="t" r="r" b="b"/>
              <a:pathLst>
                <a:path w="2167" h="1718" extrusionOk="0">
                  <a:moveTo>
                    <a:pt x="67" y="0"/>
                  </a:moveTo>
                  <a:cubicBezTo>
                    <a:pt x="32" y="0"/>
                    <a:pt x="0" y="42"/>
                    <a:pt x="38" y="73"/>
                  </a:cubicBezTo>
                  <a:cubicBezTo>
                    <a:pt x="632" y="547"/>
                    <a:pt x="1225" y="1033"/>
                    <a:pt x="1809" y="1508"/>
                  </a:cubicBezTo>
                  <a:cubicBezTo>
                    <a:pt x="1898" y="1567"/>
                    <a:pt x="1977" y="1636"/>
                    <a:pt x="2067" y="1706"/>
                  </a:cubicBezTo>
                  <a:cubicBezTo>
                    <a:pt x="2077" y="1714"/>
                    <a:pt x="2088" y="1717"/>
                    <a:pt x="2098" y="1717"/>
                  </a:cubicBezTo>
                  <a:cubicBezTo>
                    <a:pt x="2136" y="1717"/>
                    <a:pt x="2167" y="1667"/>
                    <a:pt x="2136" y="1636"/>
                  </a:cubicBezTo>
                  <a:lnTo>
                    <a:pt x="354" y="211"/>
                  </a:lnTo>
                  <a:cubicBezTo>
                    <a:pt x="266" y="142"/>
                    <a:pt x="187" y="73"/>
                    <a:pt x="97" y="13"/>
                  </a:cubicBezTo>
                  <a:cubicBezTo>
                    <a:pt x="88" y="4"/>
                    <a:pt x="77"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4539875" y="4638050"/>
              <a:ext cx="220025" cy="578550"/>
            </a:xfrm>
            <a:custGeom>
              <a:avLst/>
              <a:gdLst/>
              <a:ahLst/>
              <a:cxnLst/>
              <a:rect l="l" t="t" r="r" b="b"/>
              <a:pathLst>
                <a:path w="8801" h="23142" extrusionOk="0">
                  <a:moveTo>
                    <a:pt x="8739" y="0"/>
                  </a:moveTo>
                  <a:cubicBezTo>
                    <a:pt x="8725" y="0"/>
                    <a:pt x="8710" y="7"/>
                    <a:pt x="8701" y="23"/>
                  </a:cubicBezTo>
                  <a:cubicBezTo>
                    <a:pt x="8493" y="458"/>
                    <a:pt x="8295" y="884"/>
                    <a:pt x="8087" y="1309"/>
                  </a:cubicBezTo>
                  <a:cubicBezTo>
                    <a:pt x="7623" y="2269"/>
                    <a:pt x="7167" y="3229"/>
                    <a:pt x="6702" y="4189"/>
                  </a:cubicBezTo>
                  <a:cubicBezTo>
                    <a:pt x="6227" y="5179"/>
                    <a:pt x="5762" y="6158"/>
                    <a:pt x="5277" y="7138"/>
                  </a:cubicBezTo>
                  <a:cubicBezTo>
                    <a:pt x="5020" y="7662"/>
                    <a:pt x="4733" y="8176"/>
                    <a:pt x="4505" y="8721"/>
                  </a:cubicBezTo>
                  <a:cubicBezTo>
                    <a:pt x="4268" y="9304"/>
                    <a:pt x="4070" y="9909"/>
                    <a:pt x="3872" y="10502"/>
                  </a:cubicBezTo>
                  <a:cubicBezTo>
                    <a:pt x="3565" y="11413"/>
                    <a:pt x="3278" y="12332"/>
                    <a:pt x="2992" y="13243"/>
                  </a:cubicBezTo>
                  <a:cubicBezTo>
                    <a:pt x="2655" y="14292"/>
                    <a:pt x="2338" y="15351"/>
                    <a:pt x="2011" y="16400"/>
                  </a:cubicBezTo>
                  <a:cubicBezTo>
                    <a:pt x="1705" y="17409"/>
                    <a:pt x="1398" y="18419"/>
                    <a:pt x="1101" y="19428"/>
                  </a:cubicBezTo>
                  <a:cubicBezTo>
                    <a:pt x="864" y="20229"/>
                    <a:pt x="626" y="21021"/>
                    <a:pt x="389" y="21823"/>
                  </a:cubicBezTo>
                  <a:cubicBezTo>
                    <a:pt x="270" y="22218"/>
                    <a:pt x="142" y="22624"/>
                    <a:pt x="32" y="23030"/>
                  </a:cubicBezTo>
                  <a:cubicBezTo>
                    <a:pt x="23" y="23050"/>
                    <a:pt x="13" y="23059"/>
                    <a:pt x="13" y="23079"/>
                  </a:cubicBezTo>
                  <a:cubicBezTo>
                    <a:pt x="0" y="23116"/>
                    <a:pt x="30" y="23141"/>
                    <a:pt x="59" y="23141"/>
                  </a:cubicBezTo>
                  <a:cubicBezTo>
                    <a:pt x="77" y="23141"/>
                    <a:pt x="95" y="23132"/>
                    <a:pt x="102" y="23109"/>
                  </a:cubicBezTo>
                  <a:cubicBezTo>
                    <a:pt x="181" y="22832"/>
                    <a:pt x="270" y="22555"/>
                    <a:pt x="349" y="22278"/>
                  </a:cubicBezTo>
                  <a:cubicBezTo>
                    <a:pt x="557" y="21555"/>
                    <a:pt x="775" y="20843"/>
                    <a:pt x="982" y="20130"/>
                  </a:cubicBezTo>
                  <a:cubicBezTo>
                    <a:pt x="1279" y="19160"/>
                    <a:pt x="1567" y="18181"/>
                    <a:pt x="1863" y="17211"/>
                  </a:cubicBezTo>
                  <a:lnTo>
                    <a:pt x="2843" y="14035"/>
                  </a:lnTo>
                  <a:cubicBezTo>
                    <a:pt x="3140" y="13075"/>
                    <a:pt x="3436" y="12115"/>
                    <a:pt x="3753" y="11165"/>
                  </a:cubicBezTo>
                  <a:cubicBezTo>
                    <a:pt x="3981" y="10472"/>
                    <a:pt x="4208" y="9770"/>
                    <a:pt x="4466" y="9087"/>
                  </a:cubicBezTo>
                  <a:cubicBezTo>
                    <a:pt x="4644" y="8622"/>
                    <a:pt x="4872" y="8187"/>
                    <a:pt x="5089" y="7741"/>
                  </a:cubicBezTo>
                  <a:cubicBezTo>
                    <a:pt x="5534" y="6821"/>
                    <a:pt x="5980" y="5911"/>
                    <a:pt x="6425" y="4990"/>
                  </a:cubicBezTo>
                  <a:cubicBezTo>
                    <a:pt x="6910" y="3981"/>
                    <a:pt x="7395" y="2982"/>
                    <a:pt x="7880" y="1972"/>
                  </a:cubicBezTo>
                  <a:lnTo>
                    <a:pt x="8740" y="161"/>
                  </a:lnTo>
                  <a:cubicBezTo>
                    <a:pt x="8751" y="132"/>
                    <a:pt x="8770" y="102"/>
                    <a:pt x="8780" y="72"/>
                  </a:cubicBezTo>
                  <a:cubicBezTo>
                    <a:pt x="8801" y="32"/>
                    <a:pt x="8770" y="0"/>
                    <a:pt x="8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0"/>
            <p:cNvSpPr/>
            <p:nvPr/>
          </p:nvSpPr>
          <p:spPr>
            <a:xfrm>
              <a:off x="5004775" y="4371900"/>
              <a:ext cx="31150" cy="32650"/>
            </a:xfrm>
            <a:custGeom>
              <a:avLst/>
              <a:gdLst/>
              <a:ahLst/>
              <a:cxnLst/>
              <a:rect l="l" t="t" r="r" b="b"/>
              <a:pathLst>
                <a:path w="1246" h="1306" extrusionOk="0">
                  <a:moveTo>
                    <a:pt x="1179" y="1"/>
                  </a:moveTo>
                  <a:cubicBezTo>
                    <a:pt x="1165" y="1"/>
                    <a:pt x="1150" y="7"/>
                    <a:pt x="1139" y="21"/>
                  </a:cubicBezTo>
                  <a:cubicBezTo>
                    <a:pt x="980" y="239"/>
                    <a:pt x="812" y="447"/>
                    <a:pt x="624" y="645"/>
                  </a:cubicBezTo>
                  <a:cubicBezTo>
                    <a:pt x="426" y="843"/>
                    <a:pt x="208" y="1011"/>
                    <a:pt x="30" y="1228"/>
                  </a:cubicBezTo>
                  <a:cubicBezTo>
                    <a:pt x="0" y="1258"/>
                    <a:pt x="32" y="1305"/>
                    <a:pt x="67" y="1305"/>
                  </a:cubicBezTo>
                  <a:cubicBezTo>
                    <a:pt x="78" y="1305"/>
                    <a:pt x="89" y="1300"/>
                    <a:pt x="99" y="1288"/>
                  </a:cubicBezTo>
                  <a:cubicBezTo>
                    <a:pt x="277" y="1070"/>
                    <a:pt x="505" y="892"/>
                    <a:pt x="703" y="694"/>
                  </a:cubicBezTo>
                  <a:cubicBezTo>
                    <a:pt x="891" y="496"/>
                    <a:pt x="1059" y="289"/>
                    <a:pt x="1218" y="71"/>
                  </a:cubicBezTo>
                  <a:cubicBezTo>
                    <a:pt x="1246" y="36"/>
                    <a:pt x="1214" y="1"/>
                    <a:pt x="1179" y="1"/>
                  </a:cubicBezTo>
                  <a:close/>
                </a:path>
              </a:pathLst>
            </a:custGeom>
            <a:solidFill>
              <a:srgbClr val="24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4769625" y="4479875"/>
              <a:ext cx="50275" cy="218525"/>
            </a:xfrm>
            <a:custGeom>
              <a:avLst/>
              <a:gdLst/>
              <a:ahLst/>
              <a:cxnLst/>
              <a:rect l="l" t="t" r="r" b="b"/>
              <a:pathLst>
                <a:path w="2011" h="8741" extrusionOk="0">
                  <a:moveTo>
                    <a:pt x="54" y="0"/>
                  </a:moveTo>
                  <a:cubicBezTo>
                    <a:pt x="28" y="0"/>
                    <a:pt x="0" y="22"/>
                    <a:pt x="6" y="56"/>
                  </a:cubicBezTo>
                  <a:cubicBezTo>
                    <a:pt x="223" y="1036"/>
                    <a:pt x="441" y="2006"/>
                    <a:pt x="649" y="2985"/>
                  </a:cubicBezTo>
                  <a:cubicBezTo>
                    <a:pt x="995" y="4539"/>
                    <a:pt x="1332" y="6092"/>
                    <a:pt x="1678" y="7646"/>
                  </a:cubicBezTo>
                  <a:cubicBezTo>
                    <a:pt x="1757" y="8003"/>
                    <a:pt x="1826" y="8359"/>
                    <a:pt x="1905" y="8705"/>
                  </a:cubicBezTo>
                  <a:cubicBezTo>
                    <a:pt x="1914" y="8730"/>
                    <a:pt x="1934" y="8741"/>
                    <a:pt x="1955" y="8741"/>
                  </a:cubicBezTo>
                  <a:cubicBezTo>
                    <a:pt x="1983" y="8741"/>
                    <a:pt x="2010" y="8719"/>
                    <a:pt x="2004" y="8685"/>
                  </a:cubicBezTo>
                  <a:cubicBezTo>
                    <a:pt x="1787" y="7706"/>
                    <a:pt x="1569" y="6736"/>
                    <a:pt x="1351" y="5756"/>
                  </a:cubicBezTo>
                  <a:cubicBezTo>
                    <a:pt x="1015" y="4203"/>
                    <a:pt x="669" y="2649"/>
                    <a:pt x="332" y="1096"/>
                  </a:cubicBezTo>
                  <a:cubicBezTo>
                    <a:pt x="253" y="739"/>
                    <a:pt x="174" y="383"/>
                    <a:pt x="95" y="36"/>
                  </a:cubicBezTo>
                  <a:cubicBezTo>
                    <a:pt x="91" y="11"/>
                    <a:pt x="73"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4744275" y="4268275"/>
              <a:ext cx="109725" cy="30025"/>
            </a:xfrm>
            <a:custGeom>
              <a:avLst/>
              <a:gdLst/>
              <a:ahLst/>
              <a:cxnLst/>
              <a:rect l="l" t="t" r="r" b="b"/>
              <a:pathLst>
                <a:path w="4389" h="1201" extrusionOk="0">
                  <a:moveTo>
                    <a:pt x="60" y="1"/>
                  </a:moveTo>
                  <a:cubicBezTo>
                    <a:pt x="1" y="1"/>
                    <a:pt x="1" y="89"/>
                    <a:pt x="60" y="100"/>
                  </a:cubicBezTo>
                  <a:cubicBezTo>
                    <a:pt x="188" y="100"/>
                    <a:pt x="327" y="139"/>
                    <a:pt x="456" y="159"/>
                  </a:cubicBezTo>
                  <a:cubicBezTo>
                    <a:pt x="713" y="218"/>
                    <a:pt x="960" y="278"/>
                    <a:pt x="1217" y="337"/>
                  </a:cubicBezTo>
                  <a:cubicBezTo>
                    <a:pt x="1901" y="495"/>
                    <a:pt x="2583" y="663"/>
                    <a:pt x="3256" y="861"/>
                  </a:cubicBezTo>
                  <a:cubicBezTo>
                    <a:pt x="3612" y="960"/>
                    <a:pt x="3959" y="1069"/>
                    <a:pt x="4305" y="1198"/>
                  </a:cubicBezTo>
                  <a:cubicBezTo>
                    <a:pt x="4310" y="1199"/>
                    <a:pt x="4315" y="1200"/>
                    <a:pt x="4320" y="1200"/>
                  </a:cubicBezTo>
                  <a:cubicBezTo>
                    <a:pt x="4369" y="1200"/>
                    <a:pt x="4389" y="1117"/>
                    <a:pt x="4335" y="1099"/>
                  </a:cubicBezTo>
                  <a:cubicBezTo>
                    <a:pt x="3098" y="663"/>
                    <a:pt x="1811" y="347"/>
                    <a:pt x="525" y="80"/>
                  </a:cubicBezTo>
                  <a:cubicBezTo>
                    <a:pt x="377" y="50"/>
                    <a:pt x="218" y="10"/>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4760350" y="4311100"/>
              <a:ext cx="339200" cy="391900"/>
            </a:xfrm>
            <a:custGeom>
              <a:avLst/>
              <a:gdLst/>
              <a:ahLst/>
              <a:cxnLst/>
              <a:rect l="l" t="t" r="r" b="b"/>
              <a:pathLst>
                <a:path w="13568" h="15676" extrusionOk="0">
                  <a:moveTo>
                    <a:pt x="10545" y="1"/>
                  </a:moveTo>
                  <a:cubicBezTo>
                    <a:pt x="8689" y="1"/>
                    <a:pt x="5968" y="524"/>
                    <a:pt x="5968" y="524"/>
                  </a:cubicBezTo>
                  <a:cubicBezTo>
                    <a:pt x="5968" y="524"/>
                    <a:pt x="4895" y="421"/>
                    <a:pt x="3808" y="421"/>
                  </a:cubicBezTo>
                  <a:cubicBezTo>
                    <a:pt x="2735" y="421"/>
                    <a:pt x="1648" y="521"/>
                    <a:pt x="1564" y="920"/>
                  </a:cubicBezTo>
                  <a:cubicBezTo>
                    <a:pt x="1386" y="1721"/>
                    <a:pt x="1" y="14051"/>
                    <a:pt x="693" y="15119"/>
                  </a:cubicBezTo>
                  <a:cubicBezTo>
                    <a:pt x="970" y="15547"/>
                    <a:pt x="1953" y="15675"/>
                    <a:pt x="3208" y="15675"/>
                  </a:cubicBezTo>
                  <a:cubicBezTo>
                    <a:pt x="5090" y="15675"/>
                    <a:pt x="7587" y="15387"/>
                    <a:pt x="9243" y="15387"/>
                  </a:cubicBezTo>
                  <a:cubicBezTo>
                    <a:pt x="12004" y="15387"/>
                    <a:pt x="13221" y="15119"/>
                    <a:pt x="13389" y="14180"/>
                  </a:cubicBezTo>
                  <a:cubicBezTo>
                    <a:pt x="13567" y="13249"/>
                    <a:pt x="12785" y="1325"/>
                    <a:pt x="12182" y="385"/>
                  </a:cubicBezTo>
                  <a:cubicBezTo>
                    <a:pt x="11999" y="100"/>
                    <a:pt x="11354" y="1"/>
                    <a:pt x="10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4819725" y="3968125"/>
              <a:ext cx="36625" cy="48625"/>
            </a:xfrm>
            <a:custGeom>
              <a:avLst/>
              <a:gdLst/>
              <a:ahLst/>
              <a:cxnLst/>
              <a:rect l="l" t="t" r="r" b="b"/>
              <a:pathLst>
                <a:path w="1465" h="1945" extrusionOk="0">
                  <a:moveTo>
                    <a:pt x="890" y="1"/>
                  </a:moveTo>
                  <a:cubicBezTo>
                    <a:pt x="874" y="1"/>
                    <a:pt x="858" y="1"/>
                    <a:pt x="842" y="3"/>
                  </a:cubicBezTo>
                  <a:cubicBezTo>
                    <a:pt x="456" y="33"/>
                    <a:pt x="0" y="726"/>
                    <a:pt x="0" y="726"/>
                  </a:cubicBezTo>
                  <a:lnTo>
                    <a:pt x="486" y="1943"/>
                  </a:lnTo>
                  <a:cubicBezTo>
                    <a:pt x="486" y="1943"/>
                    <a:pt x="507" y="1944"/>
                    <a:pt x="542" y="1944"/>
                  </a:cubicBezTo>
                  <a:cubicBezTo>
                    <a:pt x="651" y="1944"/>
                    <a:pt x="899" y="1927"/>
                    <a:pt x="1079" y="1784"/>
                  </a:cubicBezTo>
                  <a:cubicBezTo>
                    <a:pt x="1317" y="1597"/>
                    <a:pt x="1465" y="1230"/>
                    <a:pt x="1465" y="814"/>
                  </a:cubicBezTo>
                  <a:cubicBezTo>
                    <a:pt x="1465" y="417"/>
                    <a:pt x="1247" y="1"/>
                    <a:pt x="890" y="1"/>
                  </a:cubicBez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4832575" y="3975100"/>
              <a:ext cx="14800" cy="32625"/>
            </a:xfrm>
            <a:custGeom>
              <a:avLst/>
              <a:gdLst/>
              <a:ahLst/>
              <a:cxnLst/>
              <a:rect l="l" t="t" r="r" b="b"/>
              <a:pathLst>
                <a:path w="592" h="1305" extrusionOk="0">
                  <a:moveTo>
                    <a:pt x="524" y="0"/>
                  </a:moveTo>
                  <a:cubicBezTo>
                    <a:pt x="521" y="0"/>
                    <a:pt x="519" y="1"/>
                    <a:pt x="516" y="1"/>
                  </a:cubicBezTo>
                  <a:cubicBezTo>
                    <a:pt x="357" y="21"/>
                    <a:pt x="219" y="140"/>
                    <a:pt x="130" y="258"/>
                  </a:cubicBezTo>
                  <a:cubicBezTo>
                    <a:pt x="60" y="348"/>
                    <a:pt x="21" y="467"/>
                    <a:pt x="1" y="575"/>
                  </a:cubicBezTo>
                  <a:cubicBezTo>
                    <a:pt x="1" y="600"/>
                    <a:pt x="27" y="617"/>
                    <a:pt x="48" y="617"/>
                  </a:cubicBezTo>
                  <a:cubicBezTo>
                    <a:pt x="52" y="617"/>
                    <a:pt x="57" y="616"/>
                    <a:pt x="60" y="615"/>
                  </a:cubicBezTo>
                  <a:cubicBezTo>
                    <a:pt x="81" y="609"/>
                    <a:pt x="102" y="607"/>
                    <a:pt x="123" y="607"/>
                  </a:cubicBezTo>
                  <a:cubicBezTo>
                    <a:pt x="260" y="607"/>
                    <a:pt x="386" y="715"/>
                    <a:pt x="377" y="852"/>
                  </a:cubicBezTo>
                  <a:cubicBezTo>
                    <a:pt x="377" y="1001"/>
                    <a:pt x="288" y="1139"/>
                    <a:pt x="170" y="1219"/>
                  </a:cubicBezTo>
                  <a:cubicBezTo>
                    <a:pt x="127" y="1243"/>
                    <a:pt x="149" y="1304"/>
                    <a:pt x="193" y="1304"/>
                  </a:cubicBezTo>
                  <a:cubicBezTo>
                    <a:pt x="201" y="1304"/>
                    <a:pt x="210" y="1302"/>
                    <a:pt x="219" y="1298"/>
                  </a:cubicBezTo>
                  <a:cubicBezTo>
                    <a:pt x="367" y="1199"/>
                    <a:pt x="496" y="1001"/>
                    <a:pt x="476" y="813"/>
                  </a:cubicBezTo>
                  <a:cubicBezTo>
                    <a:pt x="459" y="642"/>
                    <a:pt x="288" y="516"/>
                    <a:pt x="121" y="516"/>
                  </a:cubicBezTo>
                  <a:cubicBezTo>
                    <a:pt x="118" y="516"/>
                    <a:pt x="115" y="516"/>
                    <a:pt x="113" y="516"/>
                  </a:cubicBezTo>
                  <a:lnTo>
                    <a:pt x="113" y="516"/>
                  </a:lnTo>
                  <a:cubicBezTo>
                    <a:pt x="114" y="509"/>
                    <a:pt x="117" y="503"/>
                    <a:pt x="120" y="496"/>
                  </a:cubicBezTo>
                  <a:cubicBezTo>
                    <a:pt x="139" y="437"/>
                    <a:pt x="159" y="377"/>
                    <a:pt x="199" y="328"/>
                  </a:cubicBezTo>
                  <a:cubicBezTo>
                    <a:pt x="278" y="219"/>
                    <a:pt x="407" y="110"/>
                    <a:pt x="535" y="91"/>
                  </a:cubicBezTo>
                  <a:cubicBezTo>
                    <a:pt x="592" y="81"/>
                    <a:pt x="577"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4871425" y="4625000"/>
              <a:ext cx="53700" cy="104325"/>
            </a:xfrm>
            <a:custGeom>
              <a:avLst/>
              <a:gdLst/>
              <a:ahLst/>
              <a:cxnLst/>
              <a:rect l="l" t="t" r="r" b="b"/>
              <a:pathLst>
                <a:path w="2148" h="4173" extrusionOk="0">
                  <a:moveTo>
                    <a:pt x="1475" y="1"/>
                  </a:moveTo>
                  <a:cubicBezTo>
                    <a:pt x="1475" y="1"/>
                    <a:pt x="674" y="1485"/>
                    <a:pt x="357" y="2514"/>
                  </a:cubicBezTo>
                  <a:cubicBezTo>
                    <a:pt x="41" y="3543"/>
                    <a:pt x="1" y="3988"/>
                    <a:pt x="446" y="4166"/>
                  </a:cubicBezTo>
                  <a:cubicBezTo>
                    <a:pt x="456" y="4170"/>
                    <a:pt x="466" y="4172"/>
                    <a:pt x="477" y="4172"/>
                  </a:cubicBezTo>
                  <a:cubicBezTo>
                    <a:pt x="947" y="4172"/>
                    <a:pt x="2148" y="456"/>
                    <a:pt x="2148" y="456"/>
                  </a:cubicBezTo>
                  <a:lnTo>
                    <a:pt x="1475" y="1"/>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4889000" y="4641825"/>
              <a:ext cx="93025" cy="141925"/>
            </a:xfrm>
            <a:custGeom>
              <a:avLst/>
              <a:gdLst/>
              <a:ahLst/>
              <a:cxnLst/>
              <a:rect l="l" t="t" r="r" b="b"/>
              <a:pathLst>
                <a:path w="3721" h="5677" extrusionOk="0">
                  <a:moveTo>
                    <a:pt x="941" y="1"/>
                  </a:moveTo>
                  <a:cubicBezTo>
                    <a:pt x="347" y="1079"/>
                    <a:pt x="0" y="4612"/>
                    <a:pt x="149" y="4839"/>
                  </a:cubicBezTo>
                  <a:cubicBezTo>
                    <a:pt x="297" y="5057"/>
                    <a:pt x="644" y="5107"/>
                    <a:pt x="644" y="5107"/>
                  </a:cubicBezTo>
                  <a:cubicBezTo>
                    <a:pt x="644" y="5107"/>
                    <a:pt x="545" y="5502"/>
                    <a:pt x="990" y="5641"/>
                  </a:cubicBezTo>
                  <a:cubicBezTo>
                    <a:pt x="1070" y="5666"/>
                    <a:pt x="1137" y="5676"/>
                    <a:pt x="1194" y="5676"/>
                  </a:cubicBezTo>
                  <a:cubicBezTo>
                    <a:pt x="1455" y="5676"/>
                    <a:pt x="1495" y="5463"/>
                    <a:pt x="1495" y="5463"/>
                  </a:cubicBezTo>
                  <a:cubicBezTo>
                    <a:pt x="1495" y="5463"/>
                    <a:pt x="1628" y="5616"/>
                    <a:pt x="1840" y="5616"/>
                  </a:cubicBezTo>
                  <a:cubicBezTo>
                    <a:pt x="1886" y="5616"/>
                    <a:pt x="1936" y="5609"/>
                    <a:pt x="1989" y="5591"/>
                  </a:cubicBezTo>
                  <a:cubicBezTo>
                    <a:pt x="2286" y="5502"/>
                    <a:pt x="2385" y="4929"/>
                    <a:pt x="2385" y="4929"/>
                  </a:cubicBezTo>
                  <a:cubicBezTo>
                    <a:pt x="2385" y="4929"/>
                    <a:pt x="2682" y="5146"/>
                    <a:pt x="2880" y="5146"/>
                  </a:cubicBezTo>
                  <a:cubicBezTo>
                    <a:pt x="3078" y="5146"/>
                    <a:pt x="3325" y="4562"/>
                    <a:pt x="3276" y="3721"/>
                  </a:cubicBezTo>
                  <a:cubicBezTo>
                    <a:pt x="3226" y="2870"/>
                    <a:pt x="3721" y="357"/>
                    <a:pt x="3721" y="357"/>
                  </a:cubicBezTo>
                  <a:lnTo>
                    <a:pt x="941" y="1"/>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4842975" y="4043150"/>
              <a:ext cx="231350" cy="616900"/>
            </a:xfrm>
            <a:custGeom>
              <a:avLst/>
              <a:gdLst/>
              <a:ahLst/>
              <a:cxnLst/>
              <a:rect l="l" t="t" r="r" b="b"/>
              <a:pathLst>
                <a:path w="9254" h="24676" extrusionOk="0">
                  <a:moveTo>
                    <a:pt x="812" y="1"/>
                  </a:moveTo>
                  <a:cubicBezTo>
                    <a:pt x="812" y="1"/>
                    <a:pt x="1" y="4740"/>
                    <a:pt x="357" y="5819"/>
                  </a:cubicBezTo>
                  <a:cubicBezTo>
                    <a:pt x="723" y="6888"/>
                    <a:pt x="3108" y="11905"/>
                    <a:pt x="3226" y="12854"/>
                  </a:cubicBezTo>
                  <a:cubicBezTo>
                    <a:pt x="3345" y="13804"/>
                    <a:pt x="2751" y="16496"/>
                    <a:pt x="2504" y="18644"/>
                  </a:cubicBezTo>
                  <a:cubicBezTo>
                    <a:pt x="2267" y="20791"/>
                    <a:pt x="1614" y="23413"/>
                    <a:pt x="1792" y="23710"/>
                  </a:cubicBezTo>
                  <a:cubicBezTo>
                    <a:pt x="1937" y="23952"/>
                    <a:pt x="4428" y="24675"/>
                    <a:pt x="5533" y="24675"/>
                  </a:cubicBezTo>
                  <a:cubicBezTo>
                    <a:pt x="5783" y="24675"/>
                    <a:pt x="5962" y="24638"/>
                    <a:pt x="6027" y="24551"/>
                  </a:cubicBezTo>
                  <a:cubicBezTo>
                    <a:pt x="6383" y="24066"/>
                    <a:pt x="7937" y="20069"/>
                    <a:pt x="8471" y="18644"/>
                  </a:cubicBezTo>
                  <a:cubicBezTo>
                    <a:pt x="9016" y="17208"/>
                    <a:pt x="9253" y="15299"/>
                    <a:pt x="9075" y="13508"/>
                  </a:cubicBezTo>
                  <a:cubicBezTo>
                    <a:pt x="8887" y="11717"/>
                    <a:pt x="7937" y="7907"/>
                    <a:pt x="6799" y="5700"/>
                  </a:cubicBezTo>
                  <a:cubicBezTo>
                    <a:pt x="5671" y="3484"/>
                    <a:pt x="4711" y="2178"/>
                    <a:pt x="3286" y="1099"/>
                  </a:cubicBezTo>
                  <a:cubicBezTo>
                    <a:pt x="1851" y="30"/>
                    <a:pt x="812" y="1"/>
                    <a:pt x="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4874350" y="4215750"/>
              <a:ext cx="50775" cy="205075"/>
            </a:xfrm>
            <a:custGeom>
              <a:avLst/>
              <a:gdLst/>
              <a:ahLst/>
              <a:cxnLst/>
              <a:rect l="l" t="t" r="r" b="b"/>
              <a:pathLst>
                <a:path w="2031" h="8203" extrusionOk="0">
                  <a:moveTo>
                    <a:pt x="61" y="0"/>
                  </a:moveTo>
                  <a:cubicBezTo>
                    <a:pt x="32" y="0"/>
                    <a:pt x="0" y="23"/>
                    <a:pt x="12" y="53"/>
                  </a:cubicBezTo>
                  <a:lnTo>
                    <a:pt x="1052" y="3259"/>
                  </a:lnTo>
                  <a:cubicBezTo>
                    <a:pt x="1269" y="3942"/>
                    <a:pt x="1487" y="4624"/>
                    <a:pt x="1714" y="5297"/>
                  </a:cubicBezTo>
                  <a:lnTo>
                    <a:pt x="1892" y="5862"/>
                  </a:lnTo>
                  <a:cubicBezTo>
                    <a:pt x="1932" y="5970"/>
                    <a:pt x="1922" y="5981"/>
                    <a:pt x="1912" y="6109"/>
                  </a:cubicBezTo>
                  <a:cubicBezTo>
                    <a:pt x="1872" y="6792"/>
                    <a:pt x="1843" y="7474"/>
                    <a:pt x="1804" y="8158"/>
                  </a:cubicBezTo>
                  <a:cubicBezTo>
                    <a:pt x="1804" y="8187"/>
                    <a:pt x="1826" y="8202"/>
                    <a:pt x="1848" y="8202"/>
                  </a:cubicBezTo>
                  <a:cubicBezTo>
                    <a:pt x="1870" y="8202"/>
                    <a:pt x="1892" y="8187"/>
                    <a:pt x="1892" y="8158"/>
                  </a:cubicBezTo>
                  <a:cubicBezTo>
                    <a:pt x="1932" y="7544"/>
                    <a:pt x="1962" y="6920"/>
                    <a:pt x="2002" y="6307"/>
                  </a:cubicBezTo>
                  <a:cubicBezTo>
                    <a:pt x="2002" y="6178"/>
                    <a:pt x="2031" y="6030"/>
                    <a:pt x="2002" y="5911"/>
                  </a:cubicBezTo>
                  <a:cubicBezTo>
                    <a:pt x="1971" y="5763"/>
                    <a:pt x="1912" y="5624"/>
                    <a:pt x="1863" y="5476"/>
                  </a:cubicBezTo>
                  <a:cubicBezTo>
                    <a:pt x="1417" y="4081"/>
                    <a:pt x="962" y="2695"/>
                    <a:pt x="517" y="1300"/>
                  </a:cubicBezTo>
                  <a:cubicBezTo>
                    <a:pt x="379" y="875"/>
                    <a:pt x="240" y="449"/>
                    <a:pt x="102" y="33"/>
                  </a:cubicBezTo>
                  <a:cubicBezTo>
                    <a:pt x="98" y="10"/>
                    <a:pt x="8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4831100" y="4047600"/>
              <a:ext cx="67075" cy="375800"/>
            </a:xfrm>
            <a:custGeom>
              <a:avLst/>
              <a:gdLst/>
              <a:ahLst/>
              <a:cxnLst/>
              <a:rect l="l" t="t" r="r" b="b"/>
              <a:pathLst>
                <a:path w="2683" h="15032" extrusionOk="0">
                  <a:moveTo>
                    <a:pt x="2059" y="1"/>
                  </a:moveTo>
                  <a:cubicBezTo>
                    <a:pt x="1703" y="1"/>
                    <a:pt x="535" y="2237"/>
                    <a:pt x="268" y="4206"/>
                  </a:cubicBezTo>
                  <a:cubicBezTo>
                    <a:pt x="1" y="6176"/>
                    <a:pt x="1069" y="15032"/>
                    <a:pt x="1069" y="15032"/>
                  </a:cubicBezTo>
                  <a:lnTo>
                    <a:pt x="1970" y="14943"/>
                  </a:lnTo>
                  <a:cubicBezTo>
                    <a:pt x="1970" y="14943"/>
                    <a:pt x="891" y="7333"/>
                    <a:pt x="1069" y="4295"/>
                  </a:cubicBezTo>
                  <a:cubicBezTo>
                    <a:pt x="1258" y="1248"/>
                    <a:pt x="2683" y="179"/>
                    <a:pt x="2683" y="179"/>
                  </a:cubicBezTo>
                  <a:cubicBezTo>
                    <a:pt x="2683" y="179"/>
                    <a:pt x="2415" y="1"/>
                    <a:pt x="2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4758375" y="3966200"/>
              <a:ext cx="9425" cy="9925"/>
            </a:xfrm>
            <a:custGeom>
              <a:avLst/>
              <a:gdLst/>
              <a:ahLst/>
              <a:cxnLst/>
              <a:rect l="l" t="t" r="r" b="b"/>
              <a:pathLst>
                <a:path w="377" h="397" extrusionOk="0">
                  <a:moveTo>
                    <a:pt x="189" y="1"/>
                  </a:moveTo>
                  <a:cubicBezTo>
                    <a:pt x="0" y="1"/>
                    <a:pt x="0" y="397"/>
                    <a:pt x="189" y="397"/>
                  </a:cubicBezTo>
                  <a:cubicBezTo>
                    <a:pt x="376" y="397"/>
                    <a:pt x="376"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4759850" y="3956075"/>
              <a:ext cx="15150" cy="9250"/>
            </a:xfrm>
            <a:custGeom>
              <a:avLst/>
              <a:gdLst/>
              <a:ahLst/>
              <a:cxnLst/>
              <a:rect l="l" t="t" r="r" b="b"/>
              <a:pathLst>
                <a:path w="606" h="370" extrusionOk="0">
                  <a:moveTo>
                    <a:pt x="60" y="1"/>
                  </a:moveTo>
                  <a:cubicBezTo>
                    <a:pt x="40" y="1"/>
                    <a:pt x="11" y="10"/>
                    <a:pt x="1" y="40"/>
                  </a:cubicBezTo>
                  <a:cubicBezTo>
                    <a:pt x="1" y="60"/>
                    <a:pt x="11" y="89"/>
                    <a:pt x="40" y="100"/>
                  </a:cubicBezTo>
                  <a:cubicBezTo>
                    <a:pt x="218" y="129"/>
                    <a:pt x="387" y="218"/>
                    <a:pt x="506" y="357"/>
                  </a:cubicBezTo>
                  <a:cubicBezTo>
                    <a:pt x="515" y="366"/>
                    <a:pt x="525" y="370"/>
                    <a:pt x="536" y="370"/>
                  </a:cubicBezTo>
                  <a:cubicBezTo>
                    <a:pt x="571" y="370"/>
                    <a:pt x="605" y="326"/>
                    <a:pt x="575" y="287"/>
                  </a:cubicBezTo>
                  <a:cubicBezTo>
                    <a:pt x="436" y="139"/>
                    <a:pt x="258" y="40"/>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4892225" y="4657575"/>
              <a:ext cx="16375" cy="63800"/>
            </a:xfrm>
            <a:custGeom>
              <a:avLst/>
              <a:gdLst/>
              <a:ahLst/>
              <a:cxnLst/>
              <a:rect l="l" t="t" r="r" b="b"/>
              <a:pathLst>
                <a:path w="655" h="2552" extrusionOk="0">
                  <a:moveTo>
                    <a:pt x="599" y="0"/>
                  </a:moveTo>
                  <a:cubicBezTo>
                    <a:pt x="580" y="0"/>
                    <a:pt x="562" y="10"/>
                    <a:pt x="554" y="33"/>
                  </a:cubicBezTo>
                  <a:cubicBezTo>
                    <a:pt x="396" y="420"/>
                    <a:pt x="317" y="845"/>
                    <a:pt x="227" y="1251"/>
                  </a:cubicBezTo>
                  <a:cubicBezTo>
                    <a:pt x="168" y="1498"/>
                    <a:pt x="119" y="1746"/>
                    <a:pt x="69" y="2003"/>
                  </a:cubicBezTo>
                  <a:cubicBezTo>
                    <a:pt x="40" y="2171"/>
                    <a:pt x="0" y="2339"/>
                    <a:pt x="0" y="2507"/>
                  </a:cubicBezTo>
                  <a:cubicBezTo>
                    <a:pt x="0" y="2537"/>
                    <a:pt x="22" y="2552"/>
                    <a:pt x="44" y="2552"/>
                  </a:cubicBezTo>
                  <a:cubicBezTo>
                    <a:pt x="67" y="2552"/>
                    <a:pt x="89" y="2537"/>
                    <a:pt x="89" y="2507"/>
                  </a:cubicBezTo>
                  <a:cubicBezTo>
                    <a:pt x="99" y="2339"/>
                    <a:pt x="128" y="2161"/>
                    <a:pt x="168" y="1993"/>
                  </a:cubicBezTo>
                  <a:cubicBezTo>
                    <a:pt x="208" y="1746"/>
                    <a:pt x="267" y="1488"/>
                    <a:pt x="326" y="1240"/>
                  </a:cubicBezTo>
                  <a:cubicBezTo>
                    <a:pt x="416" y="855"/>
                    <a:pt x="495" y="429"/>
                    <a:pt x="643" y="53"/>
                  </a:cubicBezTo>
                  <a:cubicBezTo>
                    <a:pt x="655" y="23"/>
                    <a:pt x="627" y="0"/>
                    <a:pt x="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3650350" y="5194225"/>
              <a:ext cx="58650" cy="45550"/>
            </a:xfrm>
            <a:custGeom>
              <a:avLst/>
              <a:gdLst/>
              <a:ahLst/>
              <a:cxnLst/>
              <a:rect l="l" t="t" r="r" b="b"/>
              <a:pathLst>
                <a:path w="2346" h="1822" extrusionOk="0">
                  <a:moveTo>
                    <a:pt x="1177" y="1"/>
                  </a:moveTo>
                  <a:cubicBezTo>
                    <a:pt x="0" y="1"/>
                    <a:pt x="0" y="1821"/>
                    <a:pt x="1177" y="1821"/>
                  </a:cubicBezTo>
                  <a:cubicBezTo>
                    <a:pt x="2345" y="1821"/>
                    <a:pt x="2345" y="1"/>
                    <a:pt x="1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4697725" y="4144800"/>
              <a:ext cx="62675" cy="270850"/>
            </a:xfrm>
            <a:custGeom>
              <a:avLst/>
              <a:gdLst/>
              <a:ahLst/>
              <a:cxnLst/>
              <a:rect l="l" t="t" r="r" b="b"/>
              <a:pathLst>
                <a:path w="2507" h="10834" extrusionOk="0">
                  <a:moveTo>
                    <a:pt x="2434" y="1"/>
                  </a:moveTo>
                  <a:cubicBezTo>
                    <a:pt x="2419" y="1"/>
                    <a:pt x="2406" y="7"/>
                    <a:pt x="2397" y="21"/>
                  </a:cubicBezTo>
                  <a:cubicBezTo>
                    <a:pt x="2021" y="734"/>
                    <a:pt x="1665" y="1476"/>
                    <a:pt x="1388" y="2228"/>
                  </a:cubicBezTo>
                  <a:cubicBezTo>
                    <a:pt x="1199" y="2752"/>
                    <a:pt x="1120" y="3247"/>
                    <a:pt x="1180" y="3801"/>
                  </a:cubicBezTo>
                  <a:cubicBezTo>
                    <a:pt x="1210" y="4089"/>
                    <a:pt x="1269" y="4375"/>
                    <a:pt x="1328" y="4662"/>
                  </a:cubicBezTo>
                  <a:cubicBezTo>
                    <a:pt x="1368" y="4841"/>
                    <a:pt x="1437" y="5039"/>
                    <a:pt x="1437" y="5226"/>
                  </a:cubicBezTo>
                  <a:cubicBezTo>
                    <a:pt x="1437" y="5365"/>
                    <a:pt x="1377" y="5543"/>
                    <a:pt x="1348" y="5681"/>
                  </a:cubicBezTo>
                  <a:cubicBezTo>
                    <a:pt x="1269" y="6018"/>
                    <a:pt x="1180" y="6345"/>
                    <a:pt x="1100" y="6671"/>
                  </a:cubicBezTo>
                  <a:cubicBezTo>
                    <a:pt x="883" y="7512"/>
                    <a:pt x="655" y="8353"/>
                    <a:pt x="438" y="9195"/>
                  </a:cubicBezTo>
                  <a:cubicBezTo>
                    <a:pt x="289" y="9719"/>
                    <a:pt x="150" y="10244"/>
                    <a:pt x="12" y="10778"/>
                  </a:cubicBezTo>
                  <a:cubicBezTo>
                    <a:pt x="0" y="10812"/>
                    <a:pt x="26" y="10833"/>
                    <a:pt x="53" y="10833"/>
                  </a:cubicBezTo>
                  <a:cubicBezTo>
                    <a:pt x="73" y="10833"/>
                    <a:pt x="93" y="10823"/>
                    <a:pt x="101" y="10798"/>
                  </a:cubicBezTo>
                  <a:cubicBezTo>
                    <a:pt x="438" y="9541"/>
                    <a:pt x="774" y="8284"/>
                    <a:pt x="1100" y="7027"/>
                  </a:cubicBezTo>
                  <a:cubicBezTo>
                    <a:pt x="1249" y="6463"/>
                    <a:pt x="1427" y="5890"/>
                    <a:pt x="1526" y="5316"/>
                  </a:cubicBezTo>
                  <a:cubicBezTo>
                    <a:pt x="1536" y="5246"/>
                    <a:pt x="1536" y="5187"/>
                    <a:pt x="1516" y="5118"/>
                  </a:cubicBezTo>
                  <a:cubicBezTo>
                    <a:pt x="1476" y="4890"/>
                    <a:pt x="1427" y="4672"/>
                    <a:pt x="1377" y="4445"/>
                  </a:cubicBezTo>
                  <a:cubicBezTo>
                    <a:pt x="1259" y="3851"/>
                    <a:pt x="1180" y="3238"/>
                    <a:pt x="1348" y="2644"/>
                  </a:cubicBezTo>
                  <a:cubicBezTo>
                    <a:pt x="1605" y="1753"/>
                    <a:pt x="2050" y="892"/>
                    <a:pt x="2486" y="71"/>
                  </a:cubicBezTo>
                  <a:cubicBezTo>
                    <a:pt x="2507" y="36"/>
                    <a:pt x="2468" y="1"/>
                    <a:pt x="2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4947375" y="4697850"/>
              <a:ext cx="4975" cy="68325"/>
            </a:xfrm>
            <a:custGeom>
              <a:avLst/>
              <a:gdLst/>
              <a:ahLst/>
              <a:cxnLst/>
              <a:rect l="l" t="t" r="r" b="b"/>
              <a:pathLst>
                <a:path w="199" h="2733" extrusionOk="0">
                  <a:moveTo>
                    <a:pt x="153" y="1"/>
                  </a:moveTo>
                  <a:cubicBezTo>
                    <a:pt x="129" y="1"/>
                    <a:pt x="105" y="15"/>
                    <a:pt x="99" y="45"/>
                  </a:cubicBezTo>
                  <a:cubicBezTo>
                    <a:pt x="0" y="916"/>
                    <a:pt x="0" y="1806"/>
                    <a:pt x="0" y="2688"/>
                  </a:cubicBezTo>
                  <a:cubicBezTo>
                    <a:pt x="0" y="2717"/>
                    <a:pt x="25" y="2732"/>
                    <a:pt x="50" y="2732"/>
                  </a:cubicBezTo>
                  <a:cubicBezTo>
                    <a:pt x="75" y="2732"/>
                    <a:pt x="99" y="2717"/>
                    <a:pt x="99" y="2688"/>
                  </a:cubicBezTo>
                  <a:cubicBezTo>
                    <a:pt x="99" y="1806"/>
                    <a:pt x="99" y="916"/>
                    <a:pt x="198" y="45"/>
                  </a:cubicBezTo>
                  <a:cubicBezTo>
                    <a:pt x="198" y="15"/>
                    <a:pt x="176"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0"/>
            <p:cNvSpPr/>
            <p:nvPr/>
          </p:nvSpPr>
          <p:spPr>
            <a:xfrm>
              <a:off x="4923625" y="4698900"/>
              <a:ext cx="9000" cy="80625"/>
            </a:xfrm>
            <a:custGeom>
              <a:avLst/>
              <a:gdLst/>
              <a:ahLst/>
              <a:cxnLst/>
              <a:rect l="l" t="t" r="r" b="b"/>
              <a:pathLst>
                <a:path w="360" h="3225" extrusionOk="0">
                  <a:moveTo>
                    <a:pt x="297" y="1"/>
                  </a:moveTo>
                  <a:cubicBezTo>
                    <a:pt x="279" y="1"/>
                    <a:pt x="262" y="10"/>
                    <a:pt x="258" y="33"/>
                  </a:cubicBezTo>
                  <a:cubicBezTo>
                    <a:pt x="11" y="1042"/>
                    <a:pt x="0" y="2140"/>
                    <a:pt x="60" y="3180"/>
                  </a:cubicBezTo>
                  <a:cubicBezTo>
                    <a:pt x="60" y="3210"/>
                    <a:pt x="85" y="3224"/>
                    <a:pt x="108" y="3224"/>
                  </a:cubicBezTo>
                  <a:cubicBezTo>
                    <a:pt x="132" y="3224"/>
                    <a:pt x="154" y="3210"/>
                    <a:pt x="149" y="3180"/>
                  </a:cubicBezTo>
                  <a:cubicBezTo>
                    <a:pt x="129" y="2813"/>
                    <a:pt x="129" y="2448"/>
                    <a:pt x="139" y="2081"/>
                  </a:cubicBezTo>
                  <a:cubicBezTo>
                    <a:pt x="149" y="1408"/>
                    <a:pt x="189" y="716"/>
                    <a:pt x="347" y="62"/>
                  </a:cubicBezTo>
                  <a:cubicBezTo>
                    <a:pt x="359" y="26"/>
                    <a:pt x="326"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0"/>
            <p:cNvSpPr/>
            <p:nvPr/>
          </p:nvSpPr>
          <p:spPr>
            <a:xfrm>
              <a:off x="4903825" y="4695600"/>
              <a:ext cx="11325" cy="75025"/>
            </a:xfrm>
            <a:custGeom>
              <a:avLst/>
              <a:gdLst/>
              <a:ahLst/>
              <a:cxnLst/>
              <a:rect l="l" t="t" r="r" b="b"/>
              <a:pathLst>
                <a:path w="453" h="3001" extrusionOk="0">
                  <a:moveTo>
                    <a:pt x="398" y="0"/>
                  </a:moveTo>
                  <a:cubicBezTo>
                    <a:pt x="379" y="0"/>
                    <a:pt x="361" y="11"/>
                    <a:pt x="357" y="36"/>
                  </a:cubicBezTo>
                  <a:cubicBezTo>
                    <a:pt x="150" y="986"/>
                    <a:pt x="80" y="1986"/>
                    <a:pt x="1" y="2956"/>
                  </a:cubicBezTo>
                  <a:cubicBezTo>
                    <a:pt x="1" y="2985"/>
                    <a:pt x="23" y="3000"/>
                    <a:pt x="47" y="3000"/>
                  </a:cubicBezTo>
                  <a:cubicBezTo>
                    <a:pt x="70" y="3000"/>
                    <a:pt x="95" y="2985"/>
                    <a:pt x="100" y="2956"/>
                  </a:cubicBezTo>
                  <a:cubicBezTo>
                    <a:pt x="169" y="1986"/>
                    <a:pt x="238" y="1006"/>
                    <a:pt x="447" y="56"/>
                  </a:cubicBezTo>
                  <a:cubicBezTo>
                    <a:pt x="452" y="21"/>
                    <a:pt x="424"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30"/>
          <p:cNvGrpSpPr/>
          <p:nvPr/>
        </p:nvGrpSpPr>
        <p:grpSpPr>
          <a:xfrm>
            <a:off x="1959049" y="4494486"/>
            <a:ext cx="7261753" cy="656416"/>
            <a:chOff x="1959049" y="4494486"/>
            <a:chExt cx="7261753" cy="656416"/>
          </a:xfrm>
        </p:grpSpPr>
        <p:sp>
          <p:nvSpPr>
            <p:cNvPr id="367" name="Google Shape;367;p30"/>
            <p:cNvSpPr/>
            <p:nvPr/>
          </p:nvSpPr>
          <p:spPr>
            <a:xfrm flipH="1">
              <a:off x="1959049" y="4494486"/>
              <a:ext cx="498247" cy="476471"/>
            </a:xfrm>
            <a:custGeom>
              <a:avLst/>
              <a:gdLst/>
              <a:ahLst/>
              <a:cxnLst/>
              <a:rect l="l" t="t" r="r" b="b"/>
              <a:pathLst>
                <a:path w="5168" h="4942" extrusionOk="0">
                  <a:moveTo>
                    <a:pt x="2116" y="1"/>
                  </a:moveTo>
                  <a:cubicBezTo>
                    <a:pt x="1574" y="1"/>
                    <a:pt x="1693" y="4467"/>
                    <a:pt x="1693" y="4467"/>
                  </a:cubicBezTo>
                  <a:cubicBezTo>
                    <a:pt x="1186" y="3479"/>
                    <a:pt x="313" y="2928"/>
                    <a:pt x="78" y="2928"/>
                  </a:cubicBezTo>
                  <a:cubicBezTo>
                    <a:pt x="20" y="2928"/>
                    <a:pt x="0" y="2962"/>
                    <a:pt x="35" y="3030"/>
                  </a:cubicBezTo>
                  <a:cubicBezTo>
                    <a:pt x="271" y="3520"/>
                    <a:pt x="1456" y="4594"/>
                    <a:pt x="1456" y="4594"/>
                  </a:cubicBezTo>
                  <a:cubicBezTo>
                    <a:pt x="761" y="4625"/>
                    <a:pt x="287" y="4688"/>
                    <a:pt x="287" y="4768"/>
                  </a:cubicBezTo>
                  <a:cubicBezTo>
                    <a:pt x="287" y="4863"/>
                    <a:pt x="1235" y="4941"/>
                    <a:pt x="2388" y="4941"/>
                  </a:cubicBezTo>
                  <a:cubicBezTo>
                    <a:pt x="3541" y="4941"/>
                    <a:pt x="4473" y="4863"/>
                    <a:pt x="4473" y="4768"/>
                  </a:cubicBezTo>
                  <a:cubicBezTo>
                    <a:pt x="4473" y="4673"/>
                    <a:pt x="3889" y="4610"/>
                    <a:pt x="3051" y="4578"/>
                  </a:cubicBezTo>
                  <a:cubicBezTo>
                    <a:pt x="3826" y="4105"/>
                    <a:pt x="5168" y="3188"/>
                    <a:pt x="5041" y="2809"/>
                  </a:cubicBezTo>
                  <a:cubicBezTo>
                    <a:pt x="5022" y="2753"/>
                    <a:pt x="4977" y="2728"/>
                    <a:pt x="4912" y="2728"/>
                  </a:cubicBezTo>
                  <a:cubicBezTo>
                    <a:pt x="4355" y="2728"/>
                    <a:pt x="2341" y="4578"/>
                    <a:pt x="2341" y="4578"/>
                  </a:cubicBezTo>
                  <a:cubicBezTo>
                    <a:pt x="2341" y="4578"/>
                    <a:pt x="3984" y="929"/>
                    <a:pt x="3430" y="535"/>
                  </a:cubicBezTo>
                  <a:cubicBezTo>
                    <a:pt x="3405" y="516"/>
                    <a:pt x="3378" y="507"/>
                    <a:pt x="3351" y="507"/>
                  </a:cubicBezTo>
                  <a:cubicBezTo>
                    <a:pt x="2803" y="507"/>
                    <a:pt x="2057" y="4183"/>
                    <a:pt x="2057" y="4183"/>
                  </a:cubicBezTo>
                  <a:cubicBezTo>
                    <a:pt x="2057" y="4183"/>
                    <a:pt x="2767" y="282"/>
                    <a:pt x="2167" y="13"/>
                  </a:cubicBezTo>
                  <a:cubicBezTo>
                    <a:pt x="2149" y="5"/>
                    <a:pt x="2132" y="1"/>
                    <a:pt x="2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0"/>
            <p:cNvSpPr/>
            <p:nvPr/>
          </p:nvSpPr>
          <p:spPr>
            <a:xfrm>
              <a:off x="8550700" y="4679076"/>
              <a:ext cx="670103" cy="471826"/>
            </a:xfrm>
            <a:custGeom>
              <a:avLst/>
              <a:gdLst/>
              <a:ahLst/>
              <a:cxnLst/>
              <a:rect l="l" t="t" r="r" b="b"/>
              <a:pathLst>
                <a:path w="8168" h="5751" extrusionOk="0">
                  <a:moveTo>
                    <a:pt x="5072" y="1"/>
                  </a:moveTo>
                  <a:cubicBezTo>
                    <a:pt x="3271" y="807"/>
                    <a:pt x="2970" y="3777"/>
                    <a:pt x="2970" y="3777"/>
                  </a:cubicBezTo>
                  <a:cubicBezTo>
                    <a:pt x="2970" y="3777"/>
                    <a:pt x="3034" y="1644"/>
                    <a:pt x="2197" y="885"/>
                  </a:cubicBezTo>
                  <a:cubicBezTo>
                    <a:pt x="1" y="2766"/>
                    <a:pt x="1359" y="5750"/>
                    <a:pt x="1359" y="5750"/>
                  </a:cubicBezTo>
                  <a:lnTo>
                    <a:pt x="7330" y="5750"/>
                  </a:lnTo>
                  <a:cubicBezTo>
                    <a:pt x="7330" y="5750"/>
                    <a:pt x="8168" y="3318"/>
                    <a:pt x="7804" y="1012"/>
                  </a:cubicBezTo>
                  <a:lnTo>
                    <a:pt x="7804" y="1012"/>
                  </a:lnTo>
                  <a:cubicBezTo>
                    <a:pt x="6525" y="1233"/>
                    <a:pt x="5308" y="3777"/>
                    <a:pt x="5308" y="3777"/>
                  </a:cubicBezTo>
                  <a:cubicBezTo>
                    <a:pt x="5308" y="3777"/>
                    <a:pt x="6083" y="1391"/>
                    <a:pt x="5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69"/>
        <p:cNvGrpSpPr/>
        <p:nvPr/>
      </p:nvGrpSpPr>
      <p:grpSpPr>
        <a:xfrm>
          <a:off x="0" y="0"/>
          <a:ext cx="0" cy="0"/>
          <a:chOff x="0" y="0"/>
          <a:chExt cx="0" cy="0"/>
        </a:xfrm>
      </p:grpSpPr>
      <p:pic>
        <p:nvPicPr>
          <p:cNvPr id="370" name="Google Shape;370;p31"/>
          <p:cNvPicPr preferRelativeResize="0"/>
          <p:nvPr/>
        </p:nvPicPr>
        <p:blipFill rotWithShape="1">
          <a:blip r:embed="rId2">
            <a:alphaModFix amt="15000"/>
          </a:blip>
          <a:srcRect t="21875" b="21875"/>
          <a:stretch/>
        </p:blipFill>
        <p:spPr>
          <a:xfrm flipH="1">
            <a:off x="3" y="0"/>
            <a:ext cx="9143997" cy="5143501"/>
          </a:xfrm>
          <a:prstGeom prst="rect">
            <a:avLst/>
          </a:prstGeom>
          <a:noFill/>
          <a:ln>
            <a:noFill/>
          </a:ln>
        </p:spPr>
      </p:pic>
      <p:grpSp>
        <p:nvGrpSpPr>
          <p:cNvPr id="371" name="Google Shape;371;p31"/>
          <p:cNvGrpSpPr/>
          <p:nvPr/>
        </p:nvGrpSpPr>
        <p:grpSpPr>
          <a:xfrm>
            <a:off x="6968877" y="2879222"/>
            <a:ext cx="3065674" cy="3281855"/>
            <a:chOff x="6968877" y="2879222"/>
            <a:chExt cx="3065674" cy="3281855"/>
          </a:xfrm>
        </p:grpSpPr>
        <p:sp>
          <p:nvSpPr>
            <p:cNvPr id="372" name="Google Shape;372;p31"/>
            <p:cNvSpPr/>
            <p:nvPr/>
          </p:nvSpPr>
          <p:spPr>
            <a:xfrm rot="-3491827">
              <a:off x="7181825" y="3534977"/>
              <a:ext cx="2639779" cy="1970347"/>
            </a:xfrm>
            <a:custGeom>
              <a:avLst/>
              <a:gdLst/>
              <a:ahLst/>
              <a:cxnLst/>
              <a:rect l="l" t="t" r="r" b="b"/>
              <a:pathLst>
                <a:path w="45841" h="35592" extrusionOk="0">
                  <a:moveTo>
                    <a:pt x="10183" y="0"/>
                  </a:moveTo>
                  <a:cubicBezTo>
                    <a:pt x="9939" y="0"/>
                    <a:pt x="9694" y="13"/>
                    <a:pt x="9447" y="40"/>
                  </a:cubicBezTo>
                  <a:cubicBezTo>
                    <a:pt x="7346" y="261"/>
                    <a:pt x="5451" y="1542"/>
                    <a:pt x="4044" y="3136"/>
                  </a:cubicBezTo>
                  <a:cubicBezTo>
                    <a:pt x="1091" y="6501"/>
                    <a:pt x="1" y="11272"/>
                    <a:pt x="649" y="15695"/>
                  </a:cubicBezTo>
                  <a:cubicBezTo>
                    <a:pt x="1296" y="20133"/>
                    <a:pt x="3492" y="24193"/>
                    <a:pt x="6430" y="27620"/>
                  </a:cubicBezTo>
                  <a:cubicBezTo>
                    <a:pt x="8783" y="30337"/>
                    <a:pt x="11468" y="33007"/>
                    <a:pt x="14880" y="34318"/>
                  </a:cubicBezTo>
                  <a:cubicBezTo>
                    <a:pt x="17171" y="35186"/>
                    <a:pt x="19618" y="35592"/>
                    <a:pt x="22063" y="35592"/>
                  </a:cubicBezTo>
                  <a:cubicBezTo>
                    <a:pt x="23176" y="35592"/>
                    <a:pt x="24288" y="35508"/>
                    <a:pt x="25385" y="35345"/>
                  </a:cubicBezTo>
                  <a:cubicBezTo>
                    <a:pt x="29476" y="34745"/>
                    <a:pt x="33867" y="33134"/>
                    <a:pt x="37296" y="30606"/>
                  </a:cubicBezTo>
                  <a:cubicBezTo>
                    <a:pt x="37532" y="30432"/>
                    <a:pt x="37769" y="30242"/>
                    <a:pt x="37991" y="30053"/>
                  </a:cubicBezTo>
                  <a:cubicBezTo>
                    <a:pt x="38370" y="29753"/>
                    <a:pt x="38717" y="29452"/>
                    <a:pt x="39065" y="29121"/>
                  </a:cubicBezTo>
                  <a:cubicBezTo>
                    <a:pt x="43155" y="25219"/>
                    <a:pt x="45840" y="19644"/>
                    <a:pt x="45461" y="13909"/>
                  </a:cubicBezTo>
                  <a:cubicBezTo>
                    <a:pt x="45320" y="11793"/>
                    <a:pt x="44766" y="9644"/>
                    <a:pt x="43503" y="7923"/>
                  </a:cubicBezTo>
                  <a:cubicBezTo>
                    <a:pt x="42176" y="6091"/>
                    <a:pt x="40170" y="4874"/>
                    <a:pt x="37991" y="4179"/>
                  </a:cubicBezTo>
                  <a:cubicBezTo>
                    <a:pt x="37753" y="4116"/>
                    <a:pt x="37532" y="4037"/>
                    <a:pt x="37296" y="3974"/>
                  </a:cubicBezTo>
                  <a:cubicBezTo>
                    <a:pt x="36868" y="3863"/>
                    <a:pt x="36443" y="3768"/>
                    <a:pt x="36032" y="3705"/>
                  </a:cubicBezTo>
                  <a:cubicBezTo>
                    <a:pt x="34530" y="3434"/>
                    <a:pt x="33007" y="3356"/>
                    <a:pt x="31480" y="3356"/>
                  </a:cubicBezTo>
                  <a:cubicBezTo>
                    <a:pt x="30068" y="3356"/>
                    <a:pt x="28653" y="3423"/>
                    <a:pt x="27249" y="3469"/>
                  </a:cubicBezTo>
                  <a:cubicBezTo>
                    <a:pt x="26555" y="3491"/>
                    <a:pt x="25858" y="3507"/>
                    <a:pt x="25160" y="3507"/>
                  </a:cubicBezTo>
                  <a:cubicBezTo>
                    <a:pt x="22905" y="3507"/>
                    <a:pt x="20649" y="3338"/>
                    <a:pt x="18513" y="2662"/>
                  </a:cubicBezTo>
                  <a:cubicBezTo>
                    <a:pt x="15718" y="1775"/>
                    <a:pt x="13057" y="0"/>
                    <a:pt x="10183" y="0"/>
                  </a:cubicBezTo>
                  <a:close/>
                </a:path>
              </a:pathLst>
            </a:custGeom>
            <a:solidFill>
              <a:srgbClr val="9CA4DB">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7096928" y="4662361"/>
              <a:ext cx="1767600" cy="102600"/>
            </a:xfrm>
            <a:prstGeom prst="ellipse">
              <a:avLst/>
            </a:prstGeom>
            <a:solidFill>
              <a:srgbClr val="9CA4D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31"/>
          <p:cNvGrpSpPr/>
          <p:nvPr/>
        </p:nvGrpSpPr>
        <p:grpSpPr>
          <a:xfrm>
            <a:off x="7177745" y="2404667"/>
            <a:ext cx="1606060" cy="2315664"/>
            <a:chOff x="5785475" y="1058625"/>
            <a:chExt cx="2522079" cy="3636407"/>
          </a:xfrm>
        </p:grpSpPr>
        <p:grpSp>
          <p:nvGrpSpPr>
            <p:cNvPr id="375" name="Google Shape;375;p31"/>
            <p:cNvGrpSpPr/>
            <p:nvPr/>
          </p:nvGrpSpPr>
          <p:grpSpPr>
            <a:xfrm>
              <a:off x="5785475" y="1058625"/>
              <a:ext cx="2522079" cy="3636407"/>
              <a:chOff x="5785475" y="1058625"/>
              <a:chExt cx="2522079" cy="3636407"/>
            </a:xfrm>
          </p:grpSpPr>
          <p:sp>
            <p:nvSpPr>
              <p:cNvPr id="376" name="Google Shape;376;p31"/>
              <p:cNvSpPr/>
              <p:nvPr/>
            </p:nvSpPr>
            <p:spPr>
              <a:xfrm>
                <a:off x="5833951" y="4426071"/>
                <a:ext cx="219364" cy="268956"/>
              </a:xfrm>
              <a:custGeom>
                <a:avLst/>
                <a:gdLst/>
                <a:ahLst/>
                <a:cxnLst/>
                <a:rect l="l" t="t" r="r" b="b"/>
                <a:pathLst>
                  <a:path w="3145" h="3856" extrusionOk="0">
                    <a:moveTo>
                      <a:pt x="1580" y="1"/>
                    </a:moveTo>
                    <a:cubicBezTo>
                      <a:pt x="712" y="1"/>
                      <a:pt x="1" y="854"/>
                      <a:pt x="1" y="1928"/>
                    </a:cubicBezTo>
                    <a:cubicBezTo>
                      <a:pt x="1" y="2986"/>
                      <a:pt x="712" y="3855"/>
                      <a:pt x="1580" y="3855"/>
                    </a:cubicBezTo>
                    <a:cubicBezTo>
                      <a:pt x="2450" y="3855"/>
                      <a:pt x="3145" y="2986"/>
                      <a:pt x="3145" y="1928"/>
                    </a:cubicBezTo>
                    <a:cubicBezTo>
                      <a:pt x="3145" y="854"/>
                      <a:pt x="2450" y="1"/>
                      <a:pt x="1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5882427" y="4473431"/>
                <a:ext cx="123457" cy="173050"/>
              </a:xfrm>
              <a:custGeom>
                <a:avLst/>
                <a:gdLst/>
                <a:ahLst/>
                <a:cxnLst/>
                <a:rect l="l" t="t" r="r" b="b"/>
                <a:pathLst>
                  <a:path w="1770" h="2481" extrusionOk="0">
                    <a:moveTo>
                      <a:pt x="885" y="0"/>
                    </a:moveTo>
                    <a:cubicBezTo>
                      <a:pt x="411" y="0"/>
                      <a:pt x="1" y="569"/>
                      <a:pt x="1" y="1249"/>
                    </a:cubicBezTo>
                    <a:cubicBezTo>
                      <a:pt x="1" y="1912"/>
                      <a:pt x="411" y="2481"/>
                      <a:pt x="885" y="2481"/>
                    </a:cubicBezTo>
                    <a:cubicBezTo>
                      <a:pt x="1359" y="2481"/>
                      <a:pt x="1770" y="1912"/>
                      <a:pt x="1770" y="1249"/>
                    </a:cubicBezTo>
                    <a:cubicBezTo>
                      <a:pt x="1770" y="569"/>
                      <a:pt x="1359" y="0"/>
                      <a:pt x="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5928740" y="4415050"/>
                <a:ext cx="109159" cy="178560"/>
              </a:xfrm>
              <a:custGeom>
                <a:avLst/>
                <a:gdLst/>
                <a:ahLst/>
                <a:cxnLst/>
                <a:rect l="l" t="t" r="r" b="b"/>
                <a:pathLst>
                  <a:path w="1565" h="2560" extrusionOk="0">
                    <a:moveTo>
                      <a:pt x="0" y="1"/>
                    </a:moveTo>
                    <a:lnTo>
                      <a:pt x="0" y="2181"/>
                    </a:lnTo>
                    <a:cubicBezTo>
                      <a:pt x="0" y="2385"/>
                      <a:pt x="175" y="2560"/>
                      <a:pt x="379" y="2560"/>
                    </a:cubicBezTo>
                    <a:cubicBezTo>
                      <a:pt x="554" y="2560"/>
                      <a:pt x="695" y="2449"/>
                      <a:pt x="743" y="2307"/>
                    </a:cubicBezTo>
                    <a:lnTo>
                      <a:pt x="1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6130386" y="3168902"/>
                <a:ext cx="985079" cy="1526130"/>
              </a:xfrm>
              <a:custGeom>
                <a:avLst/>
                <a:gdLst/>
                <a:ahLst/>
                <a:cxnLst/>
                <a:rect l="l" t="t" r="r" b="b"/>
                <a:pathLst>
                  <a:path w="14123" h="21880" extrusionOk="0">
                    <a:moveTo>
                      <a:pt x="7061" y="1155"/>
                    </a:moveTo>
                    <a:cubicBezTo>
                      <a:pt x="10441" y="1155"/>
                      <a:pt x="13206" y="5546"/>
                      <a:pt x="13206" y="10948"/>
                    </a:cubicBezTo>
                    <a:cubicBezTo>
                      <a:pt x="13206" y="16334"/>
                      <a:pt x="10441" y="20725"/>
                      <a:pt x="7061" y="20725"/>
                    </a:cubicBezTo>
                    <a:cubicBezTo>
                      <a:pt x="3665" y="20725"/>
                      <a:pt x="917" y="16334"/>
                      <a:pt x="917" y="10948"/>
                    </a:cubicBezTo>
                    <a:cubicBezTo>
                      <a:pt x="917" y="5546"/>
                      <a:pt x="3665" y="1155"/>
                      <a:pt x="7061" y="1155"/>
                    </a:cubicBezTo>
                    <a:close/>
                    <a:moveTo>
                      <a:pt x="7061" y="1"/>
                    </a:moveTo>
                    <a:cubicBezTo>
                      <a:pt x="3160" y="1"/>
                      <a:pt x="1" y="4914"/>
                      <a:pt x="1" y="10948"/>
                    </a:cubicBezTo>
                    <a:cubicBezTo>
                      <a:pt x="1" y="16966"/>
                      <a:pt x="3160" y="21879"/>
                      <a:pt x="7061" y="21879"/>
                    </a:cubicBezTo>
                    <a:cubicBezTo>
                      <a:pt x="10946" y="21879"/>
                      <a:pt x="14122" y="16966"/>
                      <a:pt x="14122" y="10948"/>
                    </a:cubicBezTo>
                    <a:cubicBezTo>
                      <a:pt x="14122" y="4914"/>
                      <a:pt x="10946" y="1"/>
                      <a:pt x="7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6187651" y="3241651"/>
                <a:ext cx="870480" cy="1380631"/>
              </a:xfrm>
              <a:custGeom>
                <a:avLst/>
                <a:gdLst/>
                <a:ahLst/>
                <a:cxnLst/>
                <a:rect l="l" t="t" r="r" b="b"/>
                <a:pathLst>
                  <a:path w="12480" h="19794" extrusionOk="0">
                    <a:moveTo>
                      <a:pt x="6414" y="1391"/>
                    </a:moveTo>
                    <a:cubicBezTo>
                      <a:pt x="6983" y="1422"/>
                      <a:pt x="7535" y="1612"/>
                      <a:pt x="8040" y="1928"/>
                    </a:cubicBezTo>
                    <a:lnTo>
                      <a:pt x="6698" y="7298"/>
                    </a:lnTo>
                    <a:cubicBezTo>
                      <a:pt x="6604" y="7251"/>
                      <a:pt x="6509" y="7220"/>
                      <a:pt x="6414" y="7203"/>
                    </a:cubicBezTo>
                    <a:lnTo>
                      <a:pt x="6414" y="1391"/>
                    </a:lnTo>
                    <a:close/>
                    <a:moveTo>
                      <a:pt x="6050" y="1391"/>
                    </a:moveTo>
                    <a:lnTo>
                      <a:pt x="6050" y="7203"/>
                    </a:lnTo>
                    <a:cubicBezTo>
                      <a:pt x="5955" y="7220"/>
                      <a:pt x="5845" y="7267"/>
                      <a:pt x="5751" y="7315"/>
                    </a:cubicBezTo>
                    <a:lnTo>
                      <a:pt x="4361" y="1976"/>
                    </a:lnTo>
                    <a:cubicBezTo>
                      <a:pt x="4881" y="1628"/>
                      <a:pt x="5450" y="1422"/>
                      <a:pt x="6050" y="1391"/>
                    </a:cubicBezTo>
                    <a:close/>
                    <a:moveTo>
                      <a:pt x="4028" y="2197"/>
                    </a:moveTo>
                    <a:lnTo>
                      <a:pt x="5435" y="7536"/>
                    </a:lnTo>
                    <a:cubicBezTo>
                      <a:pt x="5340" y="7614"/>
                      <a:pt x="5260" y="7709"/>
                      <a:pt x="5182" y="7820"/>
                    </a:cubicBezTo>
                    <a:lnTo>
                      <a:pt x="2670" y="3760"/>
                    </a:lnTo>
                    <a:cubicBezTo>
                      <a:pt x="3065" y="3128"/>
                      <a:pt x="3523" y="2607"/>
                      <a:pt x="4028" y="2197"/>
                    </a:cubicBezTo>
                    <a:close/>
                    <a:moveTo>
                      <a:pt x="8373" y="2149"/>
                    </a:moveTo>
                    <a:cubicBezTo>
                      <a:pt x="8893" y="2559"/>
                      <a:pt x="9384" y="3096"/>
                      <a:pt x="9794" y="3760"/>
                    </a:cubicBezTo>
                    <a:lnTo>
                      <a:pt x="7299" y="7820"/>
                    </a:lnTo>
                    <a:cubicBezTo>
                      <a:pt x="7204" y="7694"/>
                      <a:pt x="7124" y="7599"/>
                      <a:pt x="7029" y="7519"/>
                    </a:cubicBezTo>
                    <a:lnTo>
                      <a:pt x="8373" y="2149"/>
                    </a:lnTo>
                    <a:close/>
                    <a:moveTo>
                      <a:pt x="10031" y="4139"/>
                    </a:moveTo>
                    <a:cubicBezTo>
                      <a:pt x="10395" y="4819"/>
                      <a:pt x="10711" y="5577"/>
                      <a:pt x="10932" y="6430"/>
                    </a:cubicBezTo>
                    <a:lnTo>
                      <a:pt x="7693" y="8642"/>
                    </a:lnTo>
                    <a:cubicBezTo>
                      <a:pt x="7646" y="8484"/>
                      <a:pt x="7583" y="8326"/>
                      <a:pt x="7520" y="8199"/>
                    </a:cubicBezTo>
                    <a:lnTo>
                      <a:pt x="10031" y="4139"/>
                    </a:lnTo>
                    <a:close/>
                    <a:moveTo>
                      <a:pt x="2449" y="4139"/>
                    </a:moveTo>
                    <a:lnTo>
                      <a:pt x="4944" y="8199"/>
                    </a:lnTo>
                    <a:cubicBezTo>
                      <a:pt x="4881" y="8341"/>
                      <a:pt x="4818" y="8499"/>
                      <a:pt x="4755" y="8673"/>
                    </a:cubicBezTo>
                    <a:lnTo>
                      <a:pt x="1501" y="6540"/>
                    </a:lnTo>
                    <a:cubicBezTo>
                      <a:pt x="1738" y="5655"/>
                      <a:pt x="2054" y="4850"/>
                      <a:pt x="2449" y="4139"/>
                    </a:cubicBezTo>
                    <a:close/>
                    <a:moveTo>
                      <a:pt x="1406" y="6982"/>
                    </a:moveTo>
                    <a:lnTo>
                      <a:pt x="4645" y="9115"/>
                    </a:lnTo>
                    <a:cubicBezTo>
                      <a:pt x="4613" y="9289"/>
                      <a:pt x="4597" y="9478"/>
                      <a:pt x="4582" y="9668"/>
                    </a:cubicBezTo>
                    <a:lnTo>
                      <a:pt x="1090" y="9668"/>
                    </a:lnTo>
                    <a:cubicBezTo>
                      <a:pt x="1107" y="8720"/>
                      <a:pt x="1217" y="7820"/>
                      <a:pt x="1406" y="6982"/>
                    </a:cubicBezTo>
                    <a:close/>
                    <a:moveTo>
                      <a:pt x="11042" y="6872"/>
                    </a:moveTo>
                    <a:cubicBezTo>
                      <a:pt x="11248" y="7741"/>
                      <a:pt x="11358" y="8688"/>
                      <a:pt x="11374" y="9668"/>
                    </a:cubicBezTo>
                    <a:lnTo>
                      <a:pt x="7882" y="9668"/>
                    </a:lnTo>
                    <a:cubicBezTo>
                      <a:pt x="7867" y="9463"/>
                      <a:pt x="7851" y="9273"/>
                      <a:pt x="7819" y="9084"/>
                    </a:cubicBezTo>
                    <a:lnTo>
                      <a:pt x="11042" y="6872"/>
                    </a:lnTo>
                    <a:close/>
                    <a:moveTo>
                      <a:pt x="11374" y="10126"/>
                    </a:moveTo>
                    <a:cubicBezTo>
                      <a:pt x="11358" y="11074"/>
                      <a:pt x="11263" y="11974"/>
                      <a:pt x="11073" y="12812"/>
                    </a:cubicBezTo>
                    <a:lnTo>
                      <a:pt x="7819" y="10679"/>
                    </a:lnTo>
                    <a:cubicBezTo>
                      <a:pt x="7851" y="10505"/>
                      <a:pt x="7882" y="10316"/>
                      <a:pt x="7882" y="10126"/>
                    </a:cubicBezTo>
                    <a:close/>
                    <a:moveTo>
                      <a:pt x="4582" y="10126"/>
                    </a:moveTo>
                    <a:cubicBezTo>
                      <a:pt x="4597" y="10331"/>
                      <a:pt x="4613" y="10521"/>
                      <a:pt x="4660" y="10710"/>
                    </a:cubicBezTo>
                    <a:lnTo>
                      <a:pt x="1423" y="12922"/>
                    </a:lnTo>
                    <a:cubicBezTo>
                      <a:pt x="1233" y="12053"/>
                      <a:pt x="1107" y="11106"/>
                      <a:pt x="1090" y="10126"/>
                    </a:cubicBezTo>
                    <a:close/>
                    <a:moveTo>
                      <a:pt x="4771" y="11169"/>
                    </a:moveTo>
                    <a:cubicBezTo>
                      <a:pt x="4818" y="11310"/>
                      <a:pt x="4881" y="11468"/>
                      <a:pt x="4944" y="11611"/>
                    </a:cubicBezTo>
                    <a:lnTo>
                      <a:pt x="2449" y="15655"/>
                    </a:lnTo>
                    <a:cubicBezTo>
                      <a:pt x="2070" y="14975"/>
                      <a:pt x="1770" y="14217"/>
                      <a:pt x="1532" y="13364"/>
                    </a:cubicBezTo>
                    <a:lnTo>
                      <a:pt x="4771" y="11169"/>
                    </a:lnTo>
                    <a:close/>
                    <a:moveTo>
                      <a:pt x="7709" y="11121"/>
                    </a:moveTo>
                    <a:lnTo>
                      <a:pt x="10963" y="13254"/>
                    </a:lnTo>
                    <a:cubicBezTo>
                      <a:pt x="10726" y="14139"/>
                      <a:pt x="10410" y="14960"/>
                      <a:pt x="10031" y="15655"/>
                    </a:cubicBezTo>
                    <a:lnTo>
                      <a:pt x="7520" y="11611"/>
                    </a:lnTo>
                    <a:cubicBezTo>
                      <a:pt x="7598" y="11453"/>
                      <a:pt x="7661" y="11295"/>
                      <a:pt x="7709" y="11121"/>
                    </a:cubicBezTo>
                    <a:close/>
                    <a:moveTo>
                      <a:pt x="7299" y="11990"/>
                    </a:moveTo>
                    <a:lnTo>
                      <a:pt x="9794" y="16034"/>
                    </a:lnTo>
                    <a:cubicBezTo>
                      <a:pt x="9399" y="16666"/>
                      <a:pt x="8941" y="17203"/>
                      <a:pt x="8436" y="17597"/>
                    </a:cubicBezTo>
                    <a:lnTo>
                      <a:pt x="7046" y="12258"/>
                    </a:lnTo>
                    <a:cubicBezTo>
                      <a:pt x="7141" y="12180"/>
                      <a:pt x="7219" y="12085"/>
                      <a:pt x="7299" y="11990"/>
                    </a:cubicBezTo>
                    <a:close/>
                    <a:moveTo>
                      <a:pt x="5182" y="11990"/>
                    </a:moveTo>
                    <a:cubicBezTo>
                      <a:pt x="5260" y="12100"/>
                      <a:pt x="5355" y="12195"/>
                      <a:pt x="5450" y="12275"/>
                    </a:cubicBezTo>
                    <a:lnTo>
                      <a:pt x="4108" y="17645"/>
                    </a:lnTo>
                    <a:cubicBezTo>
                      <a:pt x="3571" y="17235"/>
                      <a:pt x="3097" y="16697"/>
                      <a:pt x="2670" y="16034"/>
                    </a:cubicBezTo>
                    <a:lnTo>
                      <a:pt x="5182" y="11990"/>
                    </a:lnTo>
                    <a:close/>
                    <a:moveTo>
                      <a:pt x="5782" y="12496"/>
                    </a:moveTo>
                    <a:cubicBezTo>
                      <a:pt x="5861" y="12542"/>
                      <a:pt x="5955" y="12574"/>
                      <a:pt x="6050" y="12591"/>
                    </a:cubicBezTo>
                    <a:lnTo>
                      <a:pt x="6050" y="18403"/>
                    </a:lnTo>
                    <a:cubicBezTo>
                      <a:pt x="5481" y="18372"/>
                      <a:pt x="4929" y="18182"/>
                      <a:pt x="4424" y="17866"/>
                    </a:cubicBezTo>
                    <a:lnTo>
                      <a:pt x="5782" y="12496"/>
                    </a:lnTo>
                    <a:close/>
                    <a:moveTo>
                      <a:pt x="6714" y="12496"/>
                    </a:moveTo>
                    <a:lnTo>
                      <a:pt x="8120" y="17818"/>
                    </a:lnTo>
                    <a:cubicBezTo>
                      <a:pt x="7583" y="18166"/>
                      <a:pt x="7014" y="18372"/>
                      <a:pt x="6414" y="18403"/>
                    </a:cubicBezTo>
                    <a:lnTo>
                      <a:pt x="6414" y="12591"/>
                    </a:lnTo>
                    <a:cubicBezTo>
                      <a:pt x="6524" y="12574"/>
                      <a:pt x="6619" y="12542"/>
                      <a:pt x="6714" y="12496"/>
                    </a:cubicBezTo>
                    <a:close/>
                    <a:moveTo>
                      <a:pt x="6240" y="0"/>
                    </a:moveTo>
                    <a:cubicBezTo>
                      <a:pt x="2796" y="0"/>
                      <a:pt x="1" y="4440"/>
                      <a:pt x="1" y="9905"/>
                    </a:cubicBezTo>
                    <a:cubicBezTo>
                      <a:pt x="1" y="15354"/>
                      <a:pt x="2796" y="19794"/>
                      <a:pt x="6240" y="19794"/>
                    </a:cubicBezTo>
                    <a:cubicBezTo>
                      <a:pt x="9683" y="19794"/>
                      <a:pt x="12480" y="15354"/>
                      <a:pt x="12480" y="9905"/>
                    </a:cubicBezTo>
                    <a:cubicBezTo>
                      <a:pt x="12480" y="4440"/>
                      <a:pt x="9683" y="0"/>
                      <a:pt x="6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5785475" y="3023474"/>
                <a:ext cx="1041298" cy="1398278"/>
              </a:xfrm>
              <a:custGeom>
                <a:avLst/>
                <a:gdLst/>
                <a:ahLst/>
                <a:cxnLst/>
                <a:rect l="l" t="t" r="r" b="b"/>
                <a:pathLst>
                  <a:path w="14929" h="20047" extrusionOk="0">
                    <a:moveTo>
                      <a:pt x="9952" y="1"/>
                    </a:moveTo>
                    <a:cubicBezTo>
                      <a:pt x="9668" y="1"/>
                      <a:pt x="9400" y="49"/>
                      <a:pt x="9147" y="144"/>
                    </a:cubicBezTo>
                    <a:cubicBezTo>
                      <a:pt x="8768" y="285"/>
                      <a:pt x="8421" y="523"/>
                      <a:pt x="8168" y="822"/>
                    </a:cubicBezTo>
                    <a:cubicBezTo>
                      <a:pt x="7899" y="1123"/>
                      <a:pt x="7726" y="1502"/>
                      <a:pt x="7646" y="1913"/>
                    </a:cubicBezTo>
                    <a:lnTo>
                      <a:pt x="4676" y="17993"/>
                    </a:lnTo>
                    <a:cubicBezTo>
                      <a:pt x="4645" y="18183"/>
                      <a:pt x="4566" y="18356"/>
                      <a:pt x="4472" y="18514"/>
                    </a:cubicBezTo>
                    <a:cubicBezTo>
                      <a:pt x="4345" y="18751"/>
                      <a:pt x="4139" y="18941"/>
                      <a:pt x="3903" y="19082"/>
                    </a:cubicBezTo>
                    <a:cubicBezTo>
                      <a:pt x="3665" y="19209"/>
                      <a:pt x="3398" y="19288"/>
                      <a:pt x="3113" y="19288"/>
                    </a:cubicBezTo>
                    <a:lnTo>
                      <a:pt x="380" y="19288"/>
                    </a:lnTo>
                    <a:cubicBezTo>
                      <a:pt x="159" y="19288"/>
                      <a:pt x="1" y="19462"/>
                      <a:pt x="1" y="19668"/>
                    </a:cubicBezTo>
                    <a:cubicBezTo>
                      <a:pt x="1" y="19889"/>
                      <a:pt x="159" y="20047"/>
                      <a:pt x="380" y="20047"/>
                    </a:cubicBezTo>
                    <a:lnTo>
                      <a:pt x="3113" y="20047"/>
                    </a:lnTo>
                    <a:cubicBezTo>
                      <a:pt x="3398" y="20047"/>
                      <a:pt x="3665" y="19999"/>
                      <a:pt x="3918" y="19904"/>
                    </a:cubicBezTo>
                    <a:cubicBezTo>
                      <a:pt x="4297" y="19762"/>
                      <a:pt x="4645" y="19525"/>
                      <a:pt x="4898" y="19225"/>
                    </a:cubicBezTo>
                    <a:cubicBezTo>
                      <a:pt x="5167" y="18924"/>
                      <a:pt x="5340" y="18545"/>
                      <a:pt x="5419" y="18135"/>
                    </a:cubicBezTo>
                    <a:lnTo>
                      <a:pt x="8389" y="2054"/>
                    </a:lnTo>
                    <a:cubicBezTo>
                      <a:pt x="8421" y="1865"/>
                      <a:pt x="8499" y="1692"/>
                      <a:pt x="8579" y="1534"/>
                    </a:cubicBezTo>
                    <a:cubicBezTo>
                      <a:pt x="8720" y="1296"/>
                      <a:pt x="8926" y="1107"/>
                      <a:pt x="9162" y="965"/>
                    </a:cubicBezTo>
                    <a:cubicBezTo>
                      <a:pt x="9400" y="839"/>
                      <a:pt x="9668" y="759"/>
                      <a:pt x="9952" y="759"/>
                    </a:cubicBezTo>
                    <a:lnTo>
                      <a:pt x="14549" y="759"/>
                    </a:lnTo>
                    <a:cubicBezTo>
                      <a:pt x="14754" y="759"/>
                      <a:pt x="14929" y="586"/>
                      <a:pt x="14929" y="380"/>
                    </a:cubicBezTo>
                    <a:cubicBezTo>
                      <a:pt x="14929" y="159"/>
                      <a:pt x="14754" y="1"/>
                      <a:pt x="14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6518194" y="2742592"/>
                <a:ext cx="1446685" cy="580669"/>
              </a:xfrm>
              <a:custGeom>
                <a:avLst/>
                <a:gdLst/>
                <a:ahLst/>
                <a:cxnLst/>
                <a:rect l="l" t="t" r="r" b="b"/>
                <a:pathLst>
                  <a:path w="20741" h="8325" extrusionOk="0">
                    <a:moveTo>
                      <a:pt x="7962" y="0"/>
                    </a:moveTo>
                    <a:cubicBezTo>
                      <a:pt x="6840" y="0"/>
                      <a:pt x="5860" y="759"/>
                      <a:pt x="5592" y="1833"/>
                    </a:cubicBezTo>
                    <a:lnTo>
                      <a:pt x="4897" y="4439"/>
                    </a:lnTo>
                    <a:cubicBezTo>
                      <a:pt x="4613" y="5544"/>
                      <a:pt x="3744" y="6397"/>
                      <a:pt x="2623" y="6666"/>
                    </a:cubicBezTo>
                    <a:lnTo>
                      <a:pt x="521" y="7172"/>
                    </a:lnTo>
                    <a:cubicBezTo>
                      <a:pt x="427" y="7203"/>
                      <a:pt x="332" y="7250"/>
                      <a:pt x="253" y="7330"/>
                    </a:cubicBezTo>
                    <a:cubicBezTo>
                      <a:pt x="174" y="7393"/>
                      <a:pt x="127" y="7503"/>
                      <a:pt x="95" y="7598"/>
                    </a:cubicBezTo>
                    <a:cubicBezTo>
                      <a:pt x="1" y="7977"/>
                      <a:pt x="285" y="8324"/>
                      <a:pt x="664" y="8324"/>
                    </a:cubicBezTo>
                    <a:lnTo>
                      <a:pt x="17960" y="8324"/>
                    </a:lnTo>
                    <a:cubicBezTo>
                      <a:pt x="19224" y="8324"/>
                      <a:pt x="20266" y="7361"/>
                      <a:pt x="20361" y="6098"/>
                    </a:cubicBezTo>
                    <a:lnTo>
                      <a:pt x="20693" y="1422"/>
                    </a:lnTo>
                    <a:cubicBezTo>
                      <a:pt x="20740" y="727"/>
                      <a:pt x="20251" y="127"/>
                      <a:pt x="19588" y="32"/>
                    </a:cubicBezTo>
                    <a:cubicBezTo>
                      <a:pt x="19525" y="16"/>
                      <a:pt x="19445" y="0"/>
                      <a:pt x="193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6491758" y="1926172"/>
                <a:ext cx="761321" cy="1160222"/>
              </a:xfrm>
              <a:custGeom>
                <a:avLst/>
                <a:gdLst/>
                <a:ahLst/>
                <a:cxnLst/>
                <a:rect l="l" t="t" r="r" b="b"/>
                <a:pathLst>
                  <a:path w="10915" h="16634" extrusionOk="0">
                    <a:moveTo>
                      <a:pt x="6366" y="0"/>
                    </a:moveTo>
                    <a:cubicBezTo>
                      <a:pt x="4803" y="2228"/>
                      <a:pt x="5687" y="7914"/>
                      <a:pt x="5245" y="8515"/>
                    </a:cubicBezTo>
                    <a:cubicBezTo>
                      <a:pt x="4803" y="9099"/>
                      <a:pt x="4297" y="9035"/>
                      <a:pt x="4581" y="9509"/>
                    </a:cubicBezTo>
                    <a:cubicBezTo>
                      <a:pt x="4849" y="9968"/>
                      <a:pt x="4123" y="9968"/>
                      <a:pt x="4044" y="10442"/>
                    </a:cubicBezTo>
                    <a:cubicBezTo>
                      <a:pt x="3981" y="10916"/>
                      <a:pt x="3744" y="10853"/>
                      <a:pt x="3097" y="11642"/>
                    </a:cubicBezTo>
                    <a:cubicBezTo>
                      <a:pt x="2448" y="12432"/>
                      <a:pt x="1" y="15449"/>
                      <a:pt x="1" y="15449"/>
                    </a:cubicBezTo>
                    <a:lnTo>
                      <a:pt x="3428" y="16634"/>
                    </a:lnTo>
                    <a:lnTo>
                      <a:pt x="10915" y="10505"/>
                    </a:lnTo>
                    <a:lnTo>
                      <a:pt x="8324" y="4518"/>
                    </a:lnTo>
                    <a:lnTo>
                      <a:pt x="63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5850551" y="4033868"/>
                <a:ext cx="506873" cy="335009"/>
              </a:xfrm>
              <a:custGeom>
                <a:avLst/>
                <a:gdLst/>
                <a:ahLst/>
                <a:cxnLst/>
                <a:rect l="l" t="t" r="r" b="b"/>
                <a:pathLst>
                  <a:path w="7267" h="4803" extrusionOk="0">
                    <a:moveTo>
                      <a:pt x="4708" y="0"/>
                    </a:moveTo>
                    <a:cubicBezTo>
                      <a:pt x="4565" y="932"/>
                      <a:pt x="4170" y="1532"/>
                      <a:pt x="3665" y="1928"/>
                    </a:cubicBezTo>
                    <a:cubicBezTo>
                      <a:pt x="3539" y="2037"/>
                      <a:pt x="3396" y="2117"/>
                      <a:pt x="3254" y="2195"/>
                    </a:cubicBezTo>
                    <a:cubicBezTo>
                      <a:pt x="3191" y="2243"/>
                      <a:pt x="3128" y="2275"/>
                      <a:pt x="3065" y="2307"/>
                    </a:cubicBezTo>
                    <a:cubicBezTo>
                      <a:pt x="2907" y="2370"/>
                      <a:pt x="2749" y="2433"/>
                      <a:pt x="2606" y="2480"/>
                    </a:cubicBezTo>
                    <a:cubicBezTo>
                      <a:pt x="1959" y="2686"/>
                      <a:pt x="1327" y="2733"/>
                      <a:pt x="868" y="2812"/>
                    </a:cubicBezTo>
                    <a:cubicBezTo>
                      <a:pt x="95" y="2938"/>
                      <a:pt x="0" y="3838"/>
                      <a:pt x="0" y="4375"/>
                    </a:cubicBezTo>
                    <a:cubicBezTo>
                      <a:pt x="16" y="4628"/>
                      <a:pt x="32" y="4802"/>
                      <a:pt x="32" y="4802"/>
                    </a:cubicBezTo>
                    <a:lnTo>
                      <a:pt x="7266" y="4691"/>
                    </a:lnTo>
                    <a:cubicBezTo>
                      <a:pt x="7266" y="4550"/>
                      <a:pt x="7250" y="4407"/>
                      <a:pt x="7250" y="4265"/>
                    </a:cubicBezTo>
                    <a:cubicBezTo>
                      <a:pt x="7140" y="2385"/>
                      <a:pt x="6523" y="759"/>
                      <a:pt x="6523" y="759"/>
                    </a:cubicBezTo>
                    <a:lnTo>
                      <a:pt x="47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5850551" y="4331351"/>
                <a:ext cx="506873" cy="37525"/>
              </a:xfrm>
              <a:custGeom>
                <a:avLst/>
                <a:gdLst/>
                <a:ahLst/>
                <a:cxnLst/>
                <a:rect l="l" t="t" r="r" b="b"/>
                <a:pathLst>
                  <a:path w="7267" h="538" extrusionOk="0">
                    <a:moveTo>
                      <a:pt x="7250" y="0"/>
                    </a:moveTo>
                    <a:lnTo>
                      <a:pt x="0" y="110"/>
                    </a:lnTo>
                    <a:cubicBezTo>
                      <a:pt x="16" y="363"/>
                      <a:pt x="32" y="537"/>
                      <a:pt x="32" y="537"/>
                    </a:cubicBezTo>
                    <a:lnTo>
                      <a:pt x="7266" y="426"/>
                    </a:lnTo>
                    <a:cubicBezTo>
                      <a:pt x="7266" y="285"/>
                      <a:pt x="7250" y="142"/>
                      <a:pt x="7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6060916" y="2770701"/>
                <a:ext cx="1307952" cy="1481769"/>
              </a:xfrm>
              <a:custGeom>
                <a:avLst/>
                <a:gdLst/>
                <a:ahLst/>
                <a:cxnLst/>
                <a:rect l="l" t="t" r="r" b="b"/>
                <a:pathLst>
                  <a:path w="18752" h="21244" extrusionOk="0">
                    <a:moveTo>
                      <a:pt x="13638" y="0"/>
                    </a:moveTo>
                    <a:cubicBezTo>
                      <a:pt x="13197" y="0"/>
                      <a:pt x="12857" y="16"/>
                      <a:pt x="12701" y="55"/>
                    </a:cubicBezTo>
                    <a:cubicBezTo>
                      <a:pt x="11942" y="244"/>
                      <a:pt x="5072" y="2014"/>
                      <a:pt x="3823" y="2709"/>
                    </a:cubicBezTo>
                    <a:cubicBezTo>
                      <a:pt x="3444" y="2915"/>
                      <a:pt x="3176" y="3294"/>
                      <a:pt x="2955" y="3641"/>
                    </a:cubicBezTo>
                    <a:cubicBezTo>
                      <a:pt x="2654" y="4115"/>
                      <a:pt x="2671" y="4463"/>
                      <a:pt x="2623" y="5015"/>
                    </a:cubicBezTo>
                    <a:cubicBezTo>
                      <a:pt x="2513" y="6152"/>
                      <a:pt x="2370" y="7290"/>
                      <a:pt x="2071" y="8380"/>
                    </a:cubicBezTo>
                    <a:cubicBezTo>
                      <a:pt x="1959" y="8791"/>
                      <a:pt x="1818" y="9217"/>
                      <a:pt x="1833" y="9644"/>
                    </a:cubicBezTo>
                    <a:cubicBezTo>
                      <a:pt x="1850" y="9817"/>
                      <a:pt x="1881" y="10006"/>
                      <a:pt x="1881" y="10196"/>
                    </a:cubicBezTo>
                    <a:cubicBezTo>
                      <a:pt x="1881" y="10449"/>
                      <a:pt x="1801" y="10701"/>
                      <a:pt x="1738" y="10954"/>
                    </a:cubicBezTo>
                    <a:cubicBezTo>
                      <a:pt x="1612" y="11413"/>
                      <a:pt x="1534" y="11887"/>
                      <a:pt x="1470" y="12361"/>
                    </a:cubicBezTo>
                    <a:cubicBezTo>
                      <a:pt x="1376" y="12898"/>
                      <a:pt x="1296" y="13435"/>
                      <a:pt x="1201" y="13972"/>
                    </a:cubicBezTo>
                    <a:cubicBezTo>
                      <a:pt x="1154" y="14335"/>
                      <a:pt x="1091" y="14698"/>
                      <a:pt x="1170" y="15046"/>
                    </a:cubicBezTo>
                    <a:cubicBezTo>
                      <a:pt x="1264" y="15440"/>
                      <a:pt x="1312" y="15598"/>
                      <a:pt x="1170" y="15977"/>
                    </a:cubicBezTo>
                    <a:cubicBezTo>
                      <a:pt x="1075" y="16262"/>
                      <a:pt x="1043" y="16578"/>
                      <a:pt x="997" y="16878"/>
                    </a:cubicBezTo>
                    <a:cubicBezTo>
                      <a:pt x="949" y="17209"/>
                      <a:pt x="917" y="17573"/>
                      <a:pt x="759" y="17873"/>
                    </a:cubicBezTo>
                    <a:cubicBezTo>
                      <a:pt x="538" y="18268"/>
                      <a:pt x="523" y="18458"/>
                      <a:pt x="712" y="18915"/>
                    </a:cubicBezTo>
                    <a:cubicBezTo>
                      <a:pt x="759" y="19042"/>
                      <a:pt x="807" y="19185"/>
                      <a:pt x="727" y="19279"/>
                    </a:cubicBezTo>
                    <a:cubicBezTo>
                      <a:pt x="696" y="19343"/>
                      <a:pt x="633" y="19374"/>
                      <a:pt x="569" y="19406"/>
                    </a:cubicBezTo>
                    <a:cubicBezTo>
                      <a:pt x="270" y="19595"/>
                      <a:pt x="1" y="19911"/>
                      <a:pt x="459" y="20021"/>
                    </a:cubicBezTo>
                    <a:cubicBezTo>
                      <a:pt x="822" y="20101"/>
                      <a:pt x="1249" y="20084"/>
                      <a:pt x="1628" y="20101"/>
                    </a:cubicBezTo>
                    <a:cubicBezTo>
                      <a:pt x="1833" y="20116"/>
                      <a:pt x="2023" y="20132"/>
                      <a:pt x="2212" y="20179"/>
                    </a:cubicBezTo>
                    <a:cubicBezTo>
                      <a:pt x="2450" y="20227"/>
                      <a:pt x="2671" y="20337"/>
                      <a:pt x="2892" y="20448"/>
                    </a:cubicBezTo>
                    <a:cubicBezTo>
                      <a:pt x="3240" y="20621"/>
                      <a:pt x="3555" y="20843"/>
                      <a:pt x="3855" y="21095"/>
                    </a:cubicBezTo>
                    <a:cubicBezTo>
                      <a:pt x="3978" y="21200"/>
                      <a:pt x="4083" y="21244"/>
                      <a:pt x="4172" y="21244"/>
                    </a:cubicBezTo>
                    <a:cubicBezTo>
                      <a:pt x="4537" y="21244"/>
                      <a:pt x="4617" y="20491"/>
                      <a:pt x="4503" y="20147"/>
                    </a:cubicBezTo>
                    <a:cubicBezTo>
                      <a:pt x="4455" y="19990"/>
                      <a:pt x="4392" y="19832"/>
                      <a:pt x="4392" y="19674"/>
                    </a:cubicBezTo>
                    <a:cubicBezTo>
                      <a:pt x="4377" y="19294"/>
                      <a:pt x="4724" y="18932"/>
                      <a:pt x="5119" y="18932"/>
                    </a:cubicBezTo>
                    <a:cubicBezTo>
                      <a:pt x="4929" y="17589"/>
                      <a:pt x="5230" y="16246"/>
                      <a:pt x="5529" y="14920"/>
                    </a:cubicBezTo>
                    <a:cubicBezTo>
                      <a:pt x="5672" y="14335"/>
                      <a:pt x="5798" y="13734"/>
                      <a:pt x="5925" y="13134"/>
                    </a:cubicBezTo>
                    <a:cubicBezTo>
                      <a:pt x="5972" y="12929"/>
                      <a:pt x="6035" y="12723"/>
                      <a:pt x="6161" y="12565"/>
                    </a:cubicBezTo>
                    <a:cubicBezTo>
                      <a:pt x="6256" y="12455"/>
                      <a:pt x="6382" y="12376"/>
                      <a:pt x="6430" y="12249"/>
                    </a:cubicBezTo>
                    <a:cubicBezTo>
                      <a:pt x="6477" y="12155"/>
                      <a:pt x="6477" y="12060"/>
                      <a:pt x="6462" y="11965"/>
                    </a:cubicBezTo>
                    <a:cubicBezTo>
                      <a:pt x="6430" y="11586"/>
                      <a:pt x="6304" y="11175"/>
                      <a:pt x="6445" y="10813"/>
                    </a:cubicBezTo>
                    <a:cubicBezTo>
                      <a:pt x="6540" y="10592"/>
                      <a:pt x="6715" y="10434"/>
                      <a:pt x="6873" y="10259"/>
                    </a:cubicBezTo>
                    <a:cubicBezTo>
                      <a:pt x="7441" y="9659"/>
                      <a:pt x="7836" y="8932"/>
                      <a:pt x="8183" y="8191"/>
                    </a:cubicBezTo>
                    <a:cubicBezTo>
                      <a:pt x="8326" y="7875"/>
                      <a:pt x="8404" y="7542"/>
                      <a:pt x="8531" y="7226"/>
                    </a:cubicBezTo>
                    <a:cubicBezTo>
                      <a:pt x="8642" y="6927"/>
                      <a:pt x="8878" y="6674"/>
                      <a:pt x="9021" y="6373"/>
                    </a:cubicBezTo>
                    <a:cubicBezTo>
                      <a:pt x="9147" y="6089"/>
                      <a:pt x="9179" y="5742"/>
                      <a:pt x="9320" y="5474"/>
                    </a:cubicBezTo>
                    <a:cubicBezTo>
                      <a:pt x="9495" y="5126"/>
                      <a:pt x="9905" y="4937"/>
                      <a:pt x="10221" y="4747"/>
                    </a:cubicBezTo>
                    <a:cubicBezTo>
                      <a:pt x="11801" y="3846"/>
                      <a:pt x="18751" y="3704"/>
                      <a:pt x="18751" y="3704"/>
                    </a:cubicBezTo>
                    <a:lnTo>
                      <a:pt x="18514" y="229"/>
                    </a:lnTo>
                    <a:cubicBezTo>
                      <a:pt x="18514" y="229"/>
                      <a:pt x="15332" y="0"/>
                      <a:pt x="13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6652601" y="3978766"/>
                <a:ext cx="385718" cy="386764"/>
              </a:xfrm>
              <a:custGeom>
                <a:avLst/>
                <a:gdLst/>
                <a:ahLst/>
                <a:cxnLst/>
                <a:rect l="l" t="t" r="r" b="b"/>
                <a:pathLst>
                  <a:path w="5530" h="5545" extrusionOk="0">
                    <a:moveTo>
                      <a:pt x="2339" y="1"/>
                    </a:moveTo>
                    <a:lnTo>
                      <a:pt x="1311" y="1359"/>
                    </a:lnTo>
                    <a:cubicBezTo>
                      <a:pt x="1311" y="1359"/>
                      <a:pt x="1438" y="3523"/>
                      <a:pt x="569" y="3981"/>
                    </a:cubicBezTo>
                    <a:cubicBezTo>
                      <a:pt x="64" y="4249"/>
                      <a:pt x="1" y="4755"/>
                      <a:pt x="32" y="5119"/>
                    </a:cubicBezTo>
                    <a:cubicBezTo>
                      <a:pt x="48" y="5371"/>
                      <a:pt x="111" y="5544"/>
                      <a:pt x="111" y="5544"/>
                    </a:cubicBezTo>
                    <a:lnTo>
                      <a:pt x="4913" y="5544"/>
                    </a:lnTo>
                    <a:cubicBezTo>
                      <a:pt x="4976" y="5403"/>
                      <a:pt x="5024" y="5276"/>
                      <a:pt x="5056" y="5119"/>
                    </a:cubicBezTo>
                    <a:cubicBezTo>
                      <a:pt x="5529" y="2827"/>
                      <a:pt x="2339" y="1"/>
                      <a:pt x="2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6654833" y="4335745"/>
                <a:ext cx="350424" cy="29783"/>
              </a:xfrm>
              <a:custGeom>
                <a:avLst/>
                <a:gdLst/>
                <a:ahLst/>
                <a:cxnLst/>
                <a:rect l="l" t="t" r="r" b="b"/>
                <a:pathLst>
                  <a:path w="5024" h="427" extrusionOk="0">
                    <a:moveTo>
                      <a:pt x="0" y="1"/>
                    </a:moveTo>
                    <a:cubicBezTo>
                      <a:pt x="16" y="253"/>
                      <a:pt x="79" y="426"/>
                      <a:pt x="79" y="426"/>
                    </a:cubicBezTo>
                    <a:lnTo>
                      <a:pt x="4881" y="426"/>
                    </a:lnTo>
                    <a:cubicBezTo>
                      <a:pt x="4944" y="285"/>
                      <a:pt x="4992" y="158"/>
                      <a:pt x="5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6371650" y="2774607"/>
                <a:ext cx="1468726" cy="1494254"/>
              </a:xfrm>
              <a:custGeom>
                <a:avLst/>
                <a:gdLst/>
                <a:ahLst/>
                <a:cxnLst/>
                <a:rect l="l" t="t" r="r" b="b"/>
                <a:pathLst>
                  <a:path w="21057" h="21423" extrusionOk="0">
                    <a:moveTo>
                      <a:pt x="17806" y="0"/>
                    </a:moveTo>
                    <a:cubicBezTo>
                      <a:pt x="13640" y="0"/>
                      <a:pt x="6198" y="973"/>
                      <a:pt x="3602" y="2037"/>
                    </a:cubicBezTo>
                    <a:cubicBezTo>
                      <a:pt x="0" y="3506"/>
                      <a:pt x="459" y="6713"/>
                      <a:pt x="1390" y="8830"/>
                    </a:cubicBezTo>
                    <a:cubicBezTo>
                      <a:pt x="1659" y="9430"/>
                      <a:pt x="1881" y="10045"/>
                      <a:pt x="2165" y="10630"/>
                    </a:cubicBezTo>
                    <a:cubicBezTo>
                      <a:pt x="2433" y="11246"/>
                      <a:pt x="2765" y="11831"/>
                      <a:pt x="3033" y="12446"/>
                    </a:cubicBezTo>
                    <a:cubicBezTo>
                      <a:pt x="3381" y="13221"/>
                      <a:pt x="3633" y="14074"/>
                      <a:pt x="3587" y="14927"/>
                    </a:cubicBezTo>
                    <a:cubicBezTo>
                      <a:pt x="3570" y="15243"/>
                      <a:pt x="3507" y="15559"/>
                      <a:pt x="3587" y="15875"/>
                    </a:cubicBezTo>
                    <a:cubicBezTo>
                      <a:pt x="3665" y="16269"/>
                      <a:pt x="3966" y="16585"/>
                      <a:pt x="4250" y="16886"/>
                    </a:cubicBezTo>
                    <a:cubicBezTo>
                      <a:pt x="4423" y="17059"/>
                      <a:pt x="4581" y="17248"/>
                      <a:pt x="4755" y="17423"/>
                    </a:cubicBezTo>
                    <a:cubicBezTo>
                      <a:pt x="4819" y="17501"/>
                      <a:pt x="4897" y="17564"/>
                      <a:pt x="4945" y="17659"/>
                    </a:cubicBezTo>
                    <a:cubicBezTo>
                      <a:pt x="5040" y="17848"/>
                      <a:pt x="5023" y="18086"/>
                      <a:pt x="4945" y="18276"/>
                    </a:cubicBezTo>
                    <a:cubicBezTo>
                      <a:pt x="4850" y="18497"/>
                      <a:pt x="4328" y="18971"/>
                      <a:pt x="4455" y="19207"/>
                    </a:cubicBezTo>
                    <a:cubicBezTo>
                      <a:pt x="4471" y="19255"/>
                      <a:pt x="4518" y="19287"/>
                      <a:pt x="4566" y="19318"/>
                    </a:cubicBezTo>
                    <a:cubicBezTo>
                      <a:pt x="4644" y="19365"/>
                      <a:pt x="4724" y="19428"/>
                      <a:pt x="4802" y="19476"/>
                    </a:cubicBezTo>
                    <a:cubicBezTo>
                      <a:pt x="4897" y="19539"/>
                      <a:pt x="4977" y="19586"/>
                      <a:pt x="5023" y="19681"/>
                    </a:cubicBezTo>
                    <a:cubicBezTo>
                      <a:pt x="5087" y="19807"/>
                      <a:pt x="5008" y="19950"/>
                      <a:pt x="4929" y="20045"/>
                    </a:cubicBezTo>
                    <a:cubicBezTo>
                      <a:pt x="4897" y="20060"/>
                      <a:pt x="4865" y="20076"/>
                      <a:pt x="4850" y="20108"/>
                    </a:cubicBezTo>
                    <a:cubicBezTo>
                      <a:pt x="4834" y="20139"/>
                      <a:pt x="4850" y="20186"/>
                      <a:pt x="4865" y="20203"/>
                    </a:cubicBezTo>
                    <a:cubicBezTo>
                      <a:pt x="4897" y="20297"/>
                      <a:pt x="4960" y="20392"/>
                      <a:pt x="5055" y="20392"/>
                    </a:cubicBezTo>
                    <a:cubicBezTo>
                      <a:pt x="5103" y="20392"/>
                      <a:pt x="5150" y="20376"/>
                      <a:pt x="5181" y="20344"/>
                    </a:cubicBezTo>
                    <a:cubicBezTo>
                      <a:pt x="5663" y="20065"/>
                      <a:pt x="6216" y="19928"/>
                      <a:pt x="6767" y="19928"/>
                    </a:cubicBezTo>
                    <a:cubicBezTo>
                      <a:pt x="6994" y="19928"/>
                      <a:pt x="7220" y="19951"/>
                      <a:pt x="7441" y="19997"/>
                    </a:cubicBezTo>
                    <a:cubicBezTo>
                      <a:pt x="7788" y="20060"/>
                      <a:pt x="8214" y="20186"/>
                      <a:pt x="8467" y="20439"/>
                    </a:cubicBezTo>
                    <a:cubicBezTo>
                      <a:pt x="8768" y="20708"/>
                      <a:pt x="8941" y="21056"/>
                      <a:pt x="9178" y="21372"/>
                    </a:cubicBezTo>
                    <a:lnTo>
                      <a:pt x="9225" y="21418"/>
                    </a:lnTo>
                    <a:cubicBezTo>
                      <a:pt x="9231" y="21422"/>
                      <a:pt x="9237" y="21423"/>
                      <a:pt x="9244" y="21423"/>
                    </a:cubicBezTo>
                    <a:cubicBezTo>
                      <a:pt x="9269" y="21423"/>
                      <a:pt x="9294" y="21400"/>
                      <a:pt x="9320" y="21387"/>
                    </a:cubicBezTo>
                    <a:cubicBezTo>
                      <a:pt x="9336" y="21355"/>
                      <a:pt x="9351" y="21308"/>
                      <a:pt x="9368" y="21277"/>
                    </a:cubicBezTo>
                    <a:cubicBezTo>
                      <a:pt x="9415" y="21134"/>
                      <a:pt x="9526" y="21008"/>
                      <a:pt x="9621" y="20898"/>
                    </a:cubicBezTo>
                    <a:cubicBezTo>
                      <a:pt x="9652" y="20866"/>
                      <a:pt x="9667" y="20818"/>
                      <a:pt x="9667" y="20787"/>
                    </a:cubicBezTo>
                    <a:cubicBezTo>
                      <a:pt x="9667" y="20755"/>
                      <a:pt x="9652" y="20723"/>
                      <a:pt x="9636" y="20708"/>
                    </a:cubicBezTo>
                    <a:cubicBezTo>
                      <a:pt x="9589" y="20645"/>
                      <a:pt x="9526" y="20582"/>
                      <a:pt x="9463" y="20534"/>
                    </a:cubicBezTo>
                    <a:cubicBezTo>
                      <a:pt x="9446" y="20502"/>
                      <a:pt x="9415" y="20487"/>
                      <a:pt x="9399" y="20455"/>
                    </a:cubicBezTo>
                    <a:cubicBezTo>
                      <a:pt x="9383" y="20424"/>
                      <a:pt x="9368" y="20376"/>
                      <a:pt x="9368" y="20344"/>
                    </a:cubicBezTo>
                    <a:cubicBezTo>
                      <a:pt x="9368" y="20249"/>
                      <a:pt x="9383" y="20171"/>
                      <a:pt x="9415" y="20076"/>
                    </a:cubicBezTo>
                    <a:cubicBezTo>
                      <a:pt x="9494" y="19918"/>
                      <a:pt x="9715" y="19855"/>
                      <a:pt x="9857" y="19744"/>
                    </a:cubicBezTo>
                    <a:cubicBezTo>
                      <a:pt x="9983" y="19649"/>
                      <a:pt x="10126" y="19554"/>
                      <a:pt x="10204" y="19413"/>
                    </a:cubicBezTo>
                    <a:cubicBezTo>
                      <a:pt x="10410" y="19081"/>
                      <a:pt x="10189" y="18765"/>
                      <a:pt x="9968" y="18528"/>
                    </a:cubicBezTo>
                    <a:cubicBezTo>
                      <a:pt x="9274" y="17818"/>
                      <a:pt x="7839" y="7155"/>
                      <a:pt x="8197" y="7155"/>
                    </a:cubicBezTo>
                    <a:cubicBezTo>
                      <a:pt x="8198" y="7155"/>
                      <a:pt x="8198" y="7155"/>
                      <a:pt x="8199" y="7155"/>
                    </a:cubicBezTo>
                    <a:cubicBezTo>
                      <a:pt x="8209" y="7156"/>
                      <a:pt x="8220" y="7156"/>
                      <a:pt x="8230" y="7156"/>
                    </a:cubicBezTo>
                    <a:cubicBezTo>
                      <a:pt x="8587" y="7156"/>
                      <a:pt x="8736" y="6633"/>
                      <a:pt x="8736" y="6633"/>
                    </a:cubicBezTo>
                    <a:cubicBezTo>
                      <a:pt x="8736" y="6633"/>
                      <a:pt x="9815" y="6649"/>
                      <a:pt x="11306" y="6649"/>
                    </a:cubicBezTo>
                    <a:cubicBezTo>
                      <a:pt x="14359" y="6649"/>
                      <a:pt x="19139" y="6584"/>
                      <a:pt x="19903" y="6191"/>
                    </a:cubicBezTo>
                    <a:cubicBezTo>
                      <a:pt x="21057" y="5607"/>
                      <a:pt x="20693" y="473"/>
                      <a:pt x="20693" y="473"/>
                    </a:cubicBezTo>
                    <a:cubicBezTo>
                      <a:pt x="20506" y="142"/>
                      <a:pt x="19394" y="0"/>
                      <a:pt x="17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6831090" y="1633293"/>
                <a:ext cx="1142575" cy="1504856"/>
              </a:xfrm>
              <a:custGeom>
                <a:avLst/>
                <a:gdLst/>
                <a:ahLst/>
                <a:cxnLst/>
                <a:rect l="l" t="t" r="r" b="b"/>
                <a:pathLst>
                  <a:path w="16381" h="21575" extrusionOk="0">
                    <a:moveTo>
                      <a:pt x="7652" y="0"/>
                    </a:moveTo>
                    <a:cubicBezTo>
                      <a:pt x="7200" y="0"/>
                      <a:pt x="6812" y="55"/>
                      <a:pt x="6524" y="155"/>
                    </a:cubicBezTo>
                    <a:cubicBezTo>
                      <a:pt x="5007" y="677"/>
                      <a:pt x="2307" y="2714"/>
                      <a:pt x="1501" y="4199"/>
                    </a:cubicBezTo>
                    <a:cubicBezTo>
                      <a:pt x="711" y="5684"/>
                      <a:pt x="1580" y="8622"/>
                      <a:pt x="2164" y="10060"/>
                    </a:cubicBezTo>
                    <a:cubicBezTo>
                      <a:pt x="2749" y="11513"/>
                      <a:pt x="3017" y="14056"/>
                      <a:pt x="2670" y="14530"/>
                    </a:cubicBezTo>
                    <a:cubicBezTo>
                      <a:pt x="2322" y="14988"/>
                      <a:pt x="1153" y="15020"/>
                      <a:pt x="1185" y="15841"/>
                    </a:cubicBezTo>
                    <a:cubicBezTo>
                      <a:pt x="1185" y="15841"/>
                      <a:pt x="1" y="16014"/>
                      <a:pt x="16" y="16789"/>
                    </a:cubicBezTo>
                    <a:cubicBezTo>
                      <a:pt x="16" y="16789"/>
                      <a:pt x="1959" y="17073"/>
                      <a:pt x="2781" y="17499"/>
                    </a:cubicBezTo>
                    <a:cubicBezTo>
                      <a:pt x="2906" y="17564"/>
                      <a:pt x="3047" y="17589"/>
                      <a:pt x="3209" y="17589"/>
                    </a:cubicBezTo>
                    <a:cubicBezTo>
                      <a:pt x="3774" y="17589"/>
                      <a:pt x="4600" y="17288"/>
                      <a:pt x="5918" y="17288"/>
                    </a:cubicBezTo>
                    <a:cubicBezTo>
                      <a:pt x="6728" y="17288"/>
                      <a:pt x="7723" y="17401"/>
                      <a:pt x="8956" y="17768"/>
                    </a:cubicBezTo>
                    <a:cubicBezTo>
                      <a:pt x="12795" y="18906"/>
                      <a:pt x="13933" y="21575"/>
                      <a:pt x="13933" y="21575"/>
                    </a:cubicBezTo>
                    <a:cubicBezTo>
                      <a:pt x="13933" y="21575"/>
                      <a:pt x="15148" y="20153"/>
                      <a:pt x="15039" y="19679"/>
                    </a:cubicBezTo>
                    <a:cubicBezTo>
                      <a:pt x="14927" y="19222"/>
                      <a:pt x="14517" y="17547"/>
                      <a:pt x="15148" y="16867"/>
                    </a:cubicBezTo>
                    <a:cubicBezTo>
                      <a:pt x="15780" y="16189"/>
                      <a:pt x="16381" y="7059"/>
                      <a:pt x="14295" y="3694"/>
                    </a:cubicBezTo>
                    <a:cubicBezTo>
                      <a:pt x="12611" y="976"/>
                      <a:pt x="9555" y="0"/>
                      <a:pt x="7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7217781" y="1457942"/>
                <a:ext cx="238057" cy="329708"/>
              </a:xfrm>
              <a:custGeom>
                <a:avLst/>
                <a:gdLst/>
                <a:ahLst/>
                <a:cxnLst/>
                <a:rect l="l" t="t" r="r" b="b"/>
                <a:pathLst>
                  <a:path w="3413" h="4727" extrusionOk="0">
                    <a:moveTo>
                      <a:pt x="3302" y="0"/>
                    </a:moveTo>
                    <a:lnTo>
                      <a:pt x="3302" y="0"/>
                    </a:lnTo>
                    <a:cubicBezTo>
                      <a:pt x="3302" y="0"/>
                      <a:pt x="3081" y="15"/>
                      <a:pt x="2749" y="47"/>
                    </a:cubicBezTo>
                    <a:cubicBezTo>
                      <a:pt x="2749" y="47"/>
                      <a:pt x="2422" y="1711"/>
                      <a:pt x="212" y="1711"/>
                    </a:cubicBezTo>
                    <a:cubicBezTo>
                      <a:pt x="143" y="1711"/>
                      <a:pt x="73" y="1710"/>
                      <a:pt x="1" y="1706"/>
                    </a:cubicBezTo>
                    <a:lnTo>
                      <a:pt x="1" y="1706"/>
                    </a:lnTo>
                    <a:lnTo>
                      <a:pt x="759" y="4660"/>
                    </a:lnTo>
                    <a:cubicBezTo>
                      <a:pt x="759" y="4660"/>
                      <a:pt x="895" y="4726"/>
                      <a:pt x="1177" y="4726"/>
                    </a:cubicBezTo>
                    <a:cubicBezTo>
                      <a:pt x="1593" y="4726"/>
                      <a:pt x="2329" y="4580"/>
                      <a:pt x="3412" y="3855"/>
                    </a:cubicBezTo>
                    <a:cubicBezTo>
                      <a:pt x="3412" y="3855"/>
                      <a:pt x="2450" y="1595"/>
                      <a:pt x="3302" y="0"/>
                    </a:cubicBezTo>
                    <a:close/>
                  </a:path>
                </a:pathLst>
              </a:custGeom>
              <a:solidFill>
                <a:srgbClr val="AE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7095510" y="1115890"/>
                <a:ext cx="387182" cy="470952"/>
              </a:xfrm>
              <a:custGeom>
                <a:avLst/>
                <a:gdLst/>
                <a:ahLst/>
                <a:cxnLst/>
                <a:rect l="l" t="t" r="r" b="b"/>
                <a:pathLst>
                  <a:path w="5551" h="6752" extrusionOk="0">
                    <a:moveTo>
                      <a:pt x="3028" y="0"/>
                    </a:moveTo>
                    <a:cubicBezTo>
                      <a:pt x="2374" y="0"/>
                      <a:pt x="1632" y="204"/>
                      <a:pt x="854" y="576"/>
                    </a:cubicBezTo>
                    <a:cubicBezTo>
                      <a:pt x="127" y="924"/>
                      <a:pt x="1" y="2234"/>
                      <a:pt x="174" y="3529"/>
                    </a:cubicBezTo>
                    <a:cubicBezTo>
                      <a:pt x="190" y="3719"/>
                      <a:pt x="222" y="3909"/>
                      <a:pt x="254" y="4098"/>
                    </a:cubicBezTo>
                    <a:cubicBezTo>
                      <a:pt x="411" y="4919"/>
                      <a:pt x="679" y="5678"/>
                      <a:pt x="949" y="6088"/>
                    </a:cubicBezTo>
                    <a:cubicBezTo>
                      <a:pt x="1240" y="6515"/>
                      <a:pt x="1840" y="6752"/>
                      <a:pt x="2512" y="6752"/>
                    </a:cubicBezTo>
                    <a:cubicBezTo>
                      <a:pt x="3881" y="6752"/>
                      <a:pt x="5551" y="5771"/>
                      <a:pt x="5529" y="3420"/>
                    </a:cubicBezTo>
                    <a:cubicBezTo>
                      <a:pt x="5508" y="1010"/>
                      <a:pt x="4485" y="0"/>
                      <a:pt x="3028" y="0"/>
                    </a:cubicBezTo>
                    <a:close/>
                  </a:path>
                </a:pathLst>
              </a:custGeom>
              <a:solidFill>
                <a:srgbClr val="AE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7070121" y="1058625"/>
                <a:ext cx="471649" cy="402667"/>
              </a:xfrm>
              <a:custGeom>
                <a:avLst/>
                <a:gdLst/>
                <a:ahLst/>
                <a:cxnLst/>
                <a:rect l="l" t="t" r="r" b="b"/>
                <a:pathLst>
                  <a:path w="6762" h="5773" extrusionOk="0">
                    <a:moveTo>
                      <a:pt x="2759" y="1"/>
                    </a:moveTo>
                    <a:cubicBezTo>
                      <a:pt x="2395" y="1"/>
                      <a:pt x="1959" y="47"/>
                      <a:pt x="1439" y="165"/>
                    </a:cubicBezTo>
                    <a:lnTo>
                      <a:pt x="1612" y="260"/>
                    </a:lnTo>
                    <a:cubicBezTo>
                      <a:pt x="1612" y="260"/>
                      <a:pt x="443" y="449"/>
                      <a:pt x="32" y="1429"/>
                    </a:cubicBezTo>
                    <a:lnTo>
                      <a:pt x="238" y="1397"/>
                    </a:lnTo>
                    <a:lnTo>
                      <a:pt x="238" y="1397"/>
                    </a:lnTo>
                    <a:cubicBezTo>
                      <a:pt x="238" y="1397"/>
                      <a:pt x="1" y="1918"/>
                      <a:pt x="618" y="2219"/>
                    </a:cubicBezTo>
                    <a:cubicBezTo>
                      <a:pt x="618" y="2219"/>
                      <a:pt x="1157" y="1495"/>
                      <a:pt x="2763" y="1495"/>
                    </a:cubicBezTo>
                    <a:cubicBezTo>
                      <a:pt x="2981" y="1495"/>
                      <a:pt x="3218" y="1509"/>
                      <a:pt x="3476" y="1539"/>
                    </a:cubicBezTo>
                    <a:cubicBezTo>
                      <a:pt x="3476" y="1539"/>
                      <a:pt x="3792" y="2819"/>
                      <a:pt x="4455" y="3198"/>
                    </a:cubicBezTo>
                    <a:cubicBezTo>
                      <a:pt x="5104" y="3577"/>
                      <a:pt x="5356" y="4683"/>
                      <a:pt x="5356" y="4683"/>
                    </a:cubicBezTo>
                    <a:cubicBezTo>
                      <a:pt x="5356" y="4683"/>
                      <a:pt x="5419" y="4129"/>
                      <a:pt x="5704" y="4066"/>
                    </a:cubicBezTo>
                    <a:cubicBezTo>
                      <a:pt x="5707" y="4065"/>
                      <a:pt x="5711" y="4065"/>
                      <a:pt x="5714" y="4065"/>
                    </a:cubicBezTo>
                    <a:cubicBezTo>
                      <a:pt x="5963" y="4065"/>
                      <a:pt x="5624" y="5772"/>
                      <a:pt x="5624" y="5772"/>
                    </a:cubicBezTo>
                    <a:cubicBezTo>
                      <a:pt x="5624" y="5772"/>
                      <a:pt x="6683" y="5614"/>
                      <a:pt x="6730" y="2676"/>
                    </a:cubicBezTo>
                    <a:cubicBezTo>
                      <a:pt x="6762" y="907"/>
                      <a:pt x="5762" y="612"/>
                      <a:pt x="5091" y="612"/>
                    </a:cubicBezTo>
                    <a:cubicBezTo>
                      <a:pt x="4756" y="612"/>
                      <a:pt x="4503" y="686"/>
                      <a:pt x="4503" y="686"/>
                    </a:cubicBezTo>
                    <a:cubicBezTo>
                      <a:pt x="4503" y="686"/>
                      <a:pt x="4155" y="1"/>
                      <a:pt x="2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7410638" y="1320814"/>
                <a:ext cx="133362" cy="123946"/>
              </a:xfrm>
              <a:custGeom>
                <a:avLst/>
                <a:gdLst/>
                <a:ahLst/>
                <a:cxnLst/>
                <a:rect l="l" t="t" r="r" b="b"/>
                <a:pathLst>
                  <a:path w="1912" h="1777" extrusionOk="0">
                    <a:moveTo>
                      <a:pt x="1012" y="0"/>
                    </a:moveTo>
                    <a:cubicBezTo>
                      <a:pt x="592" y="0"/>
                      <a:pt x="268" y="465"/>
                      <a:pt x="268" y="465"/>
                    </a:cubicBezTo>
                    <a:cubicBezTo>
                      <a:pt x="268" y="465"/>
                      <a:pt x="0" y="1777"/>
                      <a:pt x="569" y="1777"/>
                    </a:cubicBezTo>
                    <a:cubicBezTo>
                      <a:pt x="1138" y="1760"/>
                      <a:pt x="1911" y="465"/>
                      <a:pt x="1342" y="102"/>
                    </a:cubicBezTo>
                    <a:cubicBezTo>
                      <a:pt x="1229" y="30"/>
                      <a:pt x="1117" y="0"/>
                      <a:pt x="1012" y="0"/>
                    </a:cubicBezTo>
                    <a:close/>
                  </a:path>
                </a:pathLst>
              </a:custGeom>
              <a:solidFill>
                <a:srgbClr val="AE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7190300" y="1348784"/>
                <a:ext cx="29783" cy="45338"/>
              </a:xfrm>
              <a:custGeom>
                <a:avLst/>
                <a:gdLst/>
                <a:ahLst/>
                <a:cxnLst/>
                <a:rect l="l" t="t" r="r" b="b"/>
                <a:pathLst>
                  <a:path w="427" h="650" extrusionOk="0">
                    <a:moveTo>
                      <a:pt x="158" y="1"/>
                    </a:moveTo>
                    <a:cubicBezTo>
                      <a:pt x="110" y="1"/>
                      <a:pt x="63" y="32"/>
                      <a:pt x="47" y="64"/>
                    </a:cubicBezTo>
                    <a:cubicBezTo>
                      <a:pt x="15" y="96"/>
                      <a:pt x="0" y="127"/>
                      <a:pt x="0" y="175"/>
                    </a:cubicBezTo>
                    <a:cubicBezTo>
                      <a:pt x="0" y="254"/>
                      <a:pt x="32" y="333"/>
                      <a:pt x="79" y="412"/>
                    </a:cubicBezTo>
                    <a:cubicBezTo>
                      <a:pt x="142" y="506"/>
                      <a:pt x="221" y="586"/>
                      <a:pt x="331" y="649"/>
                    </a:cubicBezTo>
                    <a:cubicBezTo>
                      <a:pt x="331" y="649"/>
                      <a:pt x="348" y="649"/>
                      <a:pt x="363" y="633"/>
                    </a:cubicBezTo>
                    <a:cubicBezTo>
                      <a:pt x="363" y="633"/>
                      <a:pt x="363" y="618"/>
                      <a:pt x="348" y="601"/>
                    </a:cubicBezTo>
                    <a:cubicBezTo>
                      <a:pt x="253" y="554"/>
                      <a:pt x="173" y="475"/>
                      <a:pt x="127" y="396"/>
                    </a:cubicBezTo>
                    <a:cubicBezTo>
                      <a:pt x="79" y="317"/>
                      <a:pt x="47" y="238"/>
                      <a:pt x="47" y="175"/>
                    </a:cubicBezTo>
                    <a:cubicBezTo>
                      <a:pt x="47" y="144"/>
                      <a:pt x="63" y="112"/>
                      <a:pt x="79" y="81"/>
                    </a:cubicBezTo>
                    <a:cubicBezTo>
                      <a:pt x="95" y="64"/>
                      <a:pt x="127" y="49"/>
                      <a:pt x="158" y="49"/>
                    </a:cubicBezTo>
                    <a:cubicBezTo>
                      <a:pt x="205" y="49"/>
                      <a:pt x="285" y="81"/>
                      <a:pt x="379" y="159"/>
                    </a:cubicBezTo>
                    <a:lnTo>
                      <a:pt x="411" y="159"/>
                    </a:lnTo>
                    <a:cubicBezTo>
                      <a:pt x="426" y="144"/>
                      <a:pt x="426" y="127"/>
                      <a:pt x="411" y="127"/>
                    </a:cubicBezTo>
                    <a:cubicBezTo>
                      <a:pt x="316" y="49"/>
                      <a:pt x="221"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7260816" y="1298146"/>
                <a:ext cx="28667" cy="43036"/>
              </a:xfrm>
              <a:custGeom>
                <a:avLst/>
                <a:gdLst/>
                <a:ahLst/>
                <a:cxnLst/>
                <a:rect l="l" t="t" r="r" b="b"/>
                <a:pathLst>
                  <a:path w="411" h="617" extrusionOk="0">
                    <a:moveTo>
                      <a:pt x="236" y="0"/>
                    </a:moveTo>
                    <a:cubicBezTo>
                      <a:pt x="127" y="0"/>
                      <a:pt x="32" y="127"/>
                      <a:pt x="15" y="285"/>
                    </a:cubicBezTo>
                    <a:cubicBezTo>
                      <a:pt x="0" y="459"/>
                      <a:pt x="63" y="601"/>
                      <a:pt x="173" y="617"/>
                    </a:cubicBezTo>
                    <a:cubicBezTo>
                      <a:pt x="285" y="617"/>
                      <a:pt x="379" y="491"/>
                      <a:pt x="394" y="333"/>
                    </a:cubicBezTo>
                    <a:cubicBezTo>
                      <a:pt x="411" y="158"/>
                      <a:pt x="348" y="17"/>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7145032" y="1292566"/>
                <a:ext cx="29923" cy="42129"/>
              </a:xfrm>
              <a:custGeom>
                <a:avLst/>
                <a:gdLst/>
                <a:ahLst/>
                <a:cxnLst/>
                <a:rect l="l" t="t" r="r" b="b"/>
                <a:pathLst>
                  <a:path w="429" h="604" extrusionOk="0">
                    <a:moveTo>
                      <a:pt x="222" y="0"/>
                    </a:moveTo>
                    <a:cubicBezTo>
                      <a:pt x="131" y="0"/>
                      <a:pt x="32" y="122"/>
                      <a:pt x="17" y="286"/>
                    </a:cubicBezTo>
                    <a:cubicBezTo>
                      <a:pt x="1" y="444"/>
                      <a:pt x="64" y="602"/>
                      <a:pt x="175" y="602"/>
                    </a:cubicBezTo>
                    <a:cubicBezTo>
                      <a:pt x="181" y="603"/>
                      <a:pt x="187" y="603"/>
                      <a:pt x="193" y="603"/>
                    </a:cubicBezTo>
                    <a:cubicBezTo>
                      <a:pt x="295" y="603"/>
                      <a:pt x="382" y="482"/>
                      <a:pt x="412" y="333"/>
                    </a:cubicBezTo>
                    <a:cubicBezTo>
                      <a:pt x="428" y="160"/>
                      <a:pt x="348" y="17"/>
                      <a:pt x="239" y="2"/>
                    </a:cubicBezTo>
                    <a:cubicBezTo>
                      <a:pt x="233" y="1"/>
                      <a:pt x="227"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a:off x="7259631" y="1230977"/>
                <a:ext cx="54126" cy="18763"/>
              </a:xfrm>
              <a:custGeom>
                <a:avLst/>
                <a:gdLst/>
                <a:ahLst/>
                <a:cxnLst/>
                <a:rect l="l" t="t" r="r" b="b"/>
                <a:pathLst>
                  <a:path w="776" h="269" extrusionOk="0">
                    <a:moveTo>
                      <a:pt x="190" y="0"/>
                    </a:moveTo>
                    <a:cubicBezTo>
                      <a:pt x="127" y="0"/>
                      <a:pt x="64" y="0"/>
                      <a:pt x="17" y="32"/>
                    </a:cubicBezTo>
                    <a:cubicBezTo>
                      <a:pt x="1" y="32"/>
                      <a:pt x="1" y="47"/>
                      <a:pt x="1" y="64"/>
                    </a:cubicBezTo>
                    <a:cubicBezTo>
                      <a:pt x="1" y="64"/>
                      <a:pt x="8" y="70"/>
                      <a:pt x="17" y="70"/>
                    </a:cubicBezTo>
                    <a:cubicBezTo>
                      <a:pt x="22" y="70"/>
                      <a:pt x="27" y="69"/>
                      <a:pt x="32" y="64"/>
                    </a:cubicBezTo>
                    <a:cubicBezTo>
                      <a:pt x="80" y="47"/>
                      <a:pt x="127" y="32"/>
                      <a:pt x="190" y="32"/>
                    </a:cubicBezTo>
                    <a:cubicBezTo>
                      <a:pt x="317" y="32"/>
                      <a:pt x="459" y="95"/>
                      <a:pt x="569" y="158"/>
                    </a:cubicBezTo>
                    <a:cubicBezTo>
                      <a:pt x="617" y="173"/>
                      <a:pt x="649" y="205"/>
                      <a:pt x="681" y="237"/>
                    </a:cubicBezTo>
                    <a:cubicBezTo>
                      <a:pt x="696" y="237"/>
                      <a:pt x="712" y="253"/>
                      <a:pt x="727" y="253"/>
                    </a:cubicBezTo>
                    <a:lnTo>
                      <a:pt x="727" y="268"/>
                    </a:lnTo>
                    <a:lnTo>
                      <a:pt x="759" y="268"/>
                    </a:lnTo>
                    <a:cubicBezTo>
                      <a:pt x="775" y="253"/>
                      <a:pt x="775" y="237"/>
                      <a:pt x="759" y="237"/>
                    </a:cubicBezTo>
                    <a:cubicBezTo>
                      <a:pt x="759" y="237"/>
                      <a:pt x="696" y="173"/>
                      <a:pt x="586" y="110"/>
                    </a:cubicBezTo>
                    <a:cubicBezTo>
                      <a:pt x="475" y="47"/>
                      <a:pt x="333"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7145032" y="1233139"/>
                <a:ext cx="38711" cy="14368"/>
              </a:xfrm>
              <a:custGeom>
                <a:avLst/>
                <a:gdLst/>
                <a:ahLst/>
                <a:cxnLst/>
                <a:rect l="l" t="t" r="r" b="b"/>
                <a:pathLst>
                  <a:path w="555" h="206" extrusionOk="0">
                    <a:moveTo>
                      <a:pt x="396" y="1"/>
                    </a:moveTo>
                    <a:cubicBezTo>
                      <a:pt x="333" y="1"/>
                      <a:pt x="270" y="1"/>
                      <a:pt x="191" y="33"/>
                    </a:cubicBezTo>
                    <a:cubicBezTo>
                      <a:pt x="127" y="48"/>
                      <a:pt x="64" y="96"/>
                      <a:pt x="17" y="174"/>
                    </a:cubicBezTo>
                    <a:cubicBezTo>
                      <a:pt x="1" y="190"/>
                      <a:pt x="1" y="190"/>
                      <a:pt x="17" y="206"/>
                    </a:cubicBezTo>
                    <a:lnTo>
                      <a:pt x="49" y="206"/>
                    </a:lnTo>
                    <a:cubicBezTo>
                      <a:pt x="96" y="127"/>
                      <a:pt x="144" y="96"/>
                      <a:pt x="207" y="64"/>
                    </a:cubicBezTo>
                    <a:cubicBezTo>
                      <a:pt x="270" y="48"/>
                      <a:pt x="333" y="33"/>
                      <a:pt x="396" y="33"/>
                    </a:cubicBezTo>
                    <a:cubicBezTo>
                      <a:pt x="428" y="33"/>
                      <a:pt x="475" y="33"/>
                      <a:pt x="491" y="48"/>
                    </a:cubicBezTo>
                    <a:lnTo>
                      <a:pt x="538" y="48"/>
                    </a:lnTo>
                    <a:cubicBezTo>
                      <a:pt x="538" y="48"/>
                      <a:pt x="554" y="48"/>
                      <a:pt x="554" y="33"/>
                    </a:cubicBezTo>
                    <a:cubicBezTo>
                      <a:pt x="554" y="33"/>
                      <a:pt x="554" y="16"/>
                      <a:pt x="538" y="16"/>
                    </a:cubicBezTo>
                    <a:cubicBezTo>
                      <a:pt x="538" y="16"/>
                      <a:pt x="475"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a:off x="7188068" y="1643895"/>
                <a:ext cx="361445" cy="172771"/>
              </a:xfrm>
              <a:custGeom>
                <a:avLst/>
                <a:gdLst/>
                <a:ahLst/>
                <a:cxnLst/>
                <a:rect l="l" t="t" r="r" b="b"/>
                <a:pathLst>
                  <a:path w="5182" h="2477" extrusionOk="0">
                    <a:moveTo>
                      <a:pt x="2767" y="1"/>
                    </a:moveTo>
                    <a:cubicBezTo>
                      <a:pt x="1030" y="1"/>
                      <a:pt x="1" y="1062"/>
                      <a:pt x="1" y="1062"/>
                    </a:cubicBezTo>
                    <a:cubicBezTo>
                      <a:pt x="1" y="1062"/>
                      <a:pt x="881" y="2477"/>
                      <a:pt x="1896" y="2477"/>
                    </a:cubicBezTo>
                    <a:cubicBezTo>
                      <a:pt x="1943" y="2477"/>
                      <a:pt x="1990" y="2474"/>
                      <a:pt x="2038" y="2467"/>
                    </a:cubicBezTo>
                    <a:cubicBezTo>
                      <a:pt x="3112" y="2326"/>
                      <a:pt x="5182" y="651"/>
                      <a:pt x="5182" y="651"/>
                    </a:cubicBezTo>
                    <a:cubicBezTo>
                      <a:pt x="4277" y="172"/>
                      <a:pt x="3465" y="1"/>
                      <a:pt x="2767" y="1"/>
                    </a:cubicBezTo>
                    <a:close/>
                  </a:path>
                </a:pathLst>
              </a:custGeom>
              <a:solidFill>
                <a:srgbClr val="AE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p:nvPr/>
            </p:nvSpPr>
            <p:spPr>
              <a:xfrm>
                <a:off x="6894980" y="4426071"/>
                <a:ext cx="219294" cy="268956"/>
              </a:xfrm>
              <a:custGeom>
                <a:avLst/>
                <a:gdLst/>
                <a:ahLst/>
                <a:cxnLst/>
                <a:rect l="l" t="t" r="r" b="b"/>
                <a:pathLst>
                  <a:path w="3144" h="3856" extrusionOk="0">
                    <a:moveTo>
                      <a:pt x="1581" y="1"/>
                    </a:moveTo>
                    <a:cubicBezTo>
                      <a:pt x="711" y="1"/>
                      <a:pt x="1" y="854"/>
                      <a:pt x="1" y="1928"/>
                    </a:cubicBezTo>
                    <a:cubicBezTo>
                      <a:pt x="1" y="2986"/>
                      <a:pt x="711" y="3855"/>
                      <a:pt x="1581" y="3855"/>
                    </a:cubicBezTo>
                    <a:cubicBezTo>
                      <a:pt x="2449" y="3855"/>
                      <a:pt x="3144" y="2986"/>
                      <a:pt x="3144" y="1928"/>
                    </a:cubicBezTo>
                    <a:cubicBezTo>
                      <a:pt x="3144" y="854"/>
                      <a:pt x="2449" y="1"/>
                      <a:pt x="1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6943456" y="4473431"/>
                <a:ext cx="123527" cy="173050"/>
              </a:xfrm>
              <a:custGeom>
                <a:avLst/>
                <a:gdLst/>
                <a:ahLst/>
                <a:cxnLst/>
                <a:rect l="l" t="t" r="r" b="b"/>
                <a:pathLst>
                  <a:path w="1771" h="2481" extrusionOk="0">
                    <a:moveTo>
                      <a:pt x="886" y="0"/>
                    </a:moveTo>
                    <a:cubicBezTo>
                      <a:pt x="395" y="0"/>
                      <a:pt x="1" y="569"/>
                      <a:pt x="1" y="1249"/>
                    </a:cubicBezTo>
                    <a:cubicBezTo>
                      <a:pt x="1" y="1912"/>
                      <a:pt x="395" y="2481"/>
                      <a:pt x="886" y="2481"/>
                    </a:cubicBezTo>
                    <a:cubicBezTo>
                      <a:pt x="1359" y="2481"/>
                      <a:pt x="1770" y="1912"/>
                      <a:pt x="1770" y="1249"/>
                    </a:cubicBezTo>
                    <a:cubicBezTo>
                      <a:pt x="1770" y="569"/>
                      <a:pt x="1359" y="0"/>
                      <a:pt x="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6989770" y="4415050"/>
                <a:ext cx="109089" cy="178560"/>
              </a:xfrm>
              <a:custGeom>
                <a:avLst/>
                <a:gdLst/>
                <a:ahLst/>
                <a:cxnLst/>
                <a:rect l="l" t="t" r="r" b="b"/>
                <a:pathLst>
                  <a:path w="1564" h="2560" extrusionOk="0">
                    <a:moveTo>
                      <a:pt x="0" y="1"/>
                    </a:moveTo>
                    <a:lnTo>
                      <a:pt x="0" y="2181"/>
                    </a:lnTo>
                    <a:cubicBezTo>
                      <a:pt x="0" y="2385"/>
                      <a:pt x="173" y="2560"/>
                      <a:pt x="379" y="2560"/>
                    </a:cubicBezTo>
                    <a:cubicBezTo>
                      <a:pt x="537" y="2560"/>
                      <a:pt x="679" y="2449"/>
                      <a:pt x="742" y="2307"/>
                    </a:cubicBezTo>
                    <a:lnTo>
                      <a:pt x="1564" y="1"/>
                    </a:lnTo>
                    <a:close/>
                  </a:path>
                </a:pathLst>
              </a:custGeom>
              <a:solidFill>
                <a:srgbClr val="263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6989770" y="4415050"/>
                <a:ext cx="109089" cy="178560"/>
              </a:xfrm>
              <a:custGeom>
                <a:avLst/>
                <a:gdLst/>
                <a:ahLst/>
                <a:cxnLst/>
                <a:rect l="l" t="t" r="r" b="b"/>
                <a:pathLst>
                  <a:path w="1564" h="2560" extrusionOk="0">
                    <a:moveTo>
                      <a:pt x="0" y="1"/>
                    </a:moveTo>
                    <a:lnTo>
                      <a:pt x="0" y="2181"/>
                    </a:lnTo>
                    <a:cubicBezTo>
                      <a:pt x="0" y="2385"/>
                      <a:pt x="173" y="2560"/>
                      <a:pt x="379" y="2560"/>
                    </a:cubicBezTo>
                    <a:cubicBezTo>
                      <a:pt x="537" y="2560"/>
                      <a:pt x="679" y="2449"/>
                      <a:pt x="742" y="2307"/>
                    </a:cubicBezTo>
                    <a:lnTo>
                      <a:pt x="15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7323521" y="3168902"/>
                <a:ext cx="984033" cy="1526130"/>
              </a:xfrm>
              <a:custGeom>
                <a:avLst/>
                <a:gdLst/>
                <a:ahLst/>
                <a:cxnLst/>
                <a:rect l="l" t="t" r="r" b="b"/>
                <a:pathLst>
                  <a:path w="14108" h="21880" extrusionOk="0">
                    <a:moveTo>
                      <a:pt x="7046" y="1155"/>
                    </a:moveTo>
                    <a:cubicBezTo>
                      <a:pt x="10443" y="1155"/>
                      <a:pt x="13206" y="5546"/>
                      <a:pt x="13206" y="10948"/>
                    </a:cubicBezTo>
                    <a:cubicBezTo>
                      <a:pt x="13206" y="16334"/>
                      <a:pt x="10443" y="20725"/>
                      <a:pt x="7046" y="20725"/>
                    </a:cubicBezTo>
                    <a:cubicBezTo>
                      <a:pt x="3666" y="20725"/>
                      <a:pt x="902" y="16334"/>
                      <a:pt x="902" y="10948"/>
                    </a:cubicBezTo>
                    <a:cubicBezTo>
                      <a:pt x="902" y="5546"/>
                      <a:pt x="3666" y="1155"/>
                      <a:pt x="7046" y="1155"/>
                    </a:cubicBezTo>
                    <a:close/>
                    <a:moveTo>
                      <a:pt x="7046" y="1"/>
                    </a:moveTo>
                    <a:cubicBezTo>
                      <a:pt x="3160" y="1"/>
                      <a:pt x="1" y="4914"/>
                      <a:pt x="1" y="10948"/>
                    </a:cubicBezTo>
                    <a:cubicBezTo>
                      <a:pt x="1" y="16966"/>
                      <a:pt x="3160" y="21879"/>
                      <a:pt x="7046" y="21879"/>
                    </a:cubicBezTo>
                    <a:cubicBezTo>
                      <a:pt x="10948" y="21879"/>
                      <a:pt x="14107" y="16966"/>
                      <a:pt x="14107" y="10948"/>
                    </a:cubicBezTo>
                    <a:cubicBezTo>
                      <a:pt x="14107" y="4914"/>
                      <a:pt x="10948" y="1"/>
                      <a:pt x="7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7380855" y="3241651"/>
                <a:ext cx="869364" cy="1380631"/>
              </a:xfrm>
              <a:custGeom>
                <a:avLst/>
                <a:gdLst/>
                <a:ahLst/>
                <a:cxnLst/>
                <a:rect l="l" t="t" r="r" b="b"/>
                <a:pathLst>
                  <a:path w="12464" h="19794" extrusionOk="0">
                    <a:moveTo>
                      <a:pt x="6051" y="1391"/>
                    </a:moveTo>
                    <a:lnTo>
                      <a:pt x="6051" y="7203"/>
                    </a:lnTo>
                    <a:cubicBezTo>
                      <a:pt x="5956" y="7220"/>
                      <a:pt x="5861" y="7251"/>
                      <a:pt x="5766" y="7298"/>
                    </a:cubicBezTo>
                    <a:lnTo>
                      <a:pt x="4423" y="1928"/>
                    </a:lnTo>
                    <a:cubicBezTo>
                      <a:pt x="4929" y="1612"/>
                      <a:pt x="5482" y="1422"/>
                      <a:pt x="6051" y="1391"/>
                    </a:cubicBezTo>
                    <a:close/>
                    <a:moveTo>
                      <a:pt x="6413" y="1391"/>
                    </a:moveTo>
                    <a:cubicBezTo>
                      <a:pt x="7014" y="1422"/>
                      <a:pt x="7582" y="1628"/>
                      <a:pt x="8104" y="1976"/>
                    </a:cubicBezTo>
                    <a:lnTo>
                      <a:pt x="6714" y="7315"/>
                    </a:lnTo>
                    <a:cubicBezTo>
                      <a:pt x="6619" y="7267"/>
                      <a:pt x="6525" y="7220"/>
                      <a:pt x="6413" y="7203"/>
                    </a:cubicBezTo>
                    <a:lnTo>
                      <a:pt x="6413" y="1391"/>
                    </a:lnTo>
                    <a:close/>
                    <a:moveTo>
                      <a:pt x="4092" y="2149"/>
                    </a:moveTo>
                    <a:lnTo>
                      <a:pt x="5434" y="7519"/>
                    </a:lnTo>
                    <a:cubicBezTo>
                      <a:pt x="5339" y="7599"/>
                      <a:pt x="5261" y="7694"/>
                      <a:pt x="5166" y="7820"/>
                    </a:cubicBezTo>
                    <a:lnTo>
                      <a:pt x="2670" y="3760"/>
                    </a:lnTo>
                    <a:cubicBezTo>
                      <a:pt x="3081" y="3096"/>
                      <a:pt x="3570" y="2559"/>
                      <a:pt x="4092" y="2149"/>
                    </a:cubicBezTo>
                    <a:close/>
                    <a:moveTo>
                      <a:pt x="8435" y="2197"/>
                    </a:moveTo>
                    <a:cubicBezTo>
                      <a:pt x="8941" y="2607"/>
                      <a:pt x="9400" y="3128"/>
                      <a:pt x="9794" y="3760"/>
                    </a:cubicBezTo>
                    <a:lnTo>
                      <a:pt x="7283" y="7820"/>
                    </a:lnTo>
                    <a:cubicBezTo>
                      <a:pt x="7203" y="7709"/>
                      <a:pt x="7125" y="7614"/>
                      <a:pt x="7045" y="7536"/>
                    </a:cubicBezTo>
                    <a:lnTo>
                      <a:pt x="8435" y="2197"/>
                    </a:lnTo>
                    <a:close/>
                    <a:moveTo>
                      <a:pt x="2449" y="4139"/>
                    </a:moveTo>
                    <a:lnTo>
                      <a:pt x="4945" y="8199"/>
                    </a:lnTo>
                    <a:cubicBezTo>
                      <a:pt x="4882" y="8326"/>
                      <a:pt x="4819" y="8484"/>
                      <a:pt x="4771" y="8642"/>
                    </a:cubicBezTo>
                    <a:lnTo>
                      <a:pt x="1533" y="6430"/>
                    </a:lnTo>
                    <a:cubicBezTo>
                      <a:pt x="1769" y="5577"/>
                      <a:pt x="2070" y="4819"/>
                      <a:pt x="2449" y="4139"/>
                    </a:cubicBezTo>
                    <a:close/>
                    <a:moveTo>
                      <a:pt x="10015" y="4139"/>
                    </a:moveTo>
                    <a:cubicBezTo>
                      <a:pt x="10410" y="4850"/>
                      <a:pt x="10726" y="5655"/>
                      <a:pt x="10963" y="6540"/>
                    </a:cubicBezTo>
                    <a:lnTo>
                      <a:pt x="7709" y="8673"/>
                    </a:lnTo>
                    <a:cubicBezTo>
                      <a:pt x="7646" y="8499"/>
                      <a:pt x="7582" y="8341"/>
                      <a:pt x="7519" y="8199"/>
                    </a:cubicBezTo>
                    <a:lnTo>
                      <a:pt x="10015" y="4139"/>
                    </a:lnTo>
                    <a:close/>
                    <a:moveTo>
                      <a:pt x="1422" y="6872"/>
                    </a:moveTo>
                    <a:lnTo>
                      <a:pt x="4644" y="9084"/>
                    </a:lnTo>
                    <a:cubicBezTo>
                      <a:pt x="4613" y="9273"/>
                      <a:pt x="4598" y="9463"/>
                      <a:pt x="4581" y="9668"/>
                    </a:cubicBezTo>
                    <a:lnTo>
                      <a:pt x="1091" y="9668"/>
                    </a:lnTo>
                    <a:cubicBezTo>
                      <a:pt x="1106" y="8688"/>
                      <a:pt x="1217" y="7741"/>
                      <a:pt x="1422" y="6872"/>
                    </a:cubicBezTo>
                    <a:close/>
                    <a:moveTo>
                      <a:pt x="11074" y="6982"/>
                    </a:moveTo>
                    <a:cubicBezTo>
                      <a:pt x="11247" y="7820"/>
                      <a:pt x="11358" y="8720"/>
                      <a:pt x="11373" y="9668"/>
                    </a:cubicBezTo>
                    <a:lnTo>
                      <a:pt x="7883" y="9668"/>
                    </a:lnTo>
                    <a:cubicBezTo>
                      <a:pt x="7867" y="9478"/>
                      <a:pt x="7852" y="9289"/>
                      <a:pt x="7820" y="9115"/>
                    </a:cubicBezTo>
                    <a:lnTo>
                      <a:pt x="11074" y="6982"/>
                    </a:lnTo>
                    <a:close/>
                    <a:moveTo>
                      <a:pt x="4581" y="10126"/>
                    </a:moveTo>
                    <a:cubicBezTo>
                      <a:pt x="4598" y="10316"/>
                      <a:pt x="4613" y="10505"/>
                      <a:pt x="4644" y="10679"/>
                    </a:cubicBezTo>
                    <a:lnTo>
                      <a:pt x="1390" y="12812"/>
                    </a:lnTo>
                    <a:cubicBezTo>
                      <a:pt x="1217" y="11974"/>
                      <a:pt x="1106" y="11074"/>
                      <a:pt x="1091" y="10126"/>
                    </a:cubicBezTo>
                    <a:close/>
                    <a:moveTo>
                      <a:pt x="11373" y="10126"/>
                    </a:moveTo>
                    <a:cubicBezTo>
                      <a:pt x="11358" y="11106"/>
                      <a:pt x="11247" y="12053"/>
                      <a:pt x="11042" y="12922"/>
                    </a:cubicBezTo>
                    <a:lnTo>
                      <a:pt x="7804" y="10710"/>
                    </a:lnTo>
                    <a:cubicBezTo>
                      <a:pt x="7852" y="10521"/>
                      <a:pt x="7867" y="10331"/>
                      <a:pt x="7883" y="10126"/>
                    </a:cubicBezTo>
                    <a:close/>
                    <a:moveTo>
                      <a:pt x="4756" y="11121"/>
                    </a:moveTo>
                    <a:cubicBezTo>
                      <a:pt x="4802" y="11295"/>
                      <a:pt x="4865" y="11453"/>
                      <a:pt x="4945" y="11611"/>
                    </a:cubicBezTo>
                    <a:lnTo>
                      <a:pt x="2449" y="15655"/>
                    </a:lnTo>
                    <a:cubicBezTo>
                      <a:pt x="2054" y="14960"/>
                      <a:pt x="1738" y="14139"/>
                      <a:pt x="1502" y="13254"/>
                    </a:cubicBezTo>
                    <a:lnTo>
                      <a:pt x="4756" y="11121"/>
                    </a:lnTo>
                    <a:close/>
                    <a:moveTo>
                      <a:pt x="7694" y="11169"/>
                    </a:moveTo>
                    <a:lnTo>
                      <a:pt x="10931" y="13364"/>
                    </a:lnTo>
                    <a:cubicBezTo>
                      <a:pt x="10695" y="14217"/>
                      <a:pt x="10394" y="14975"/>
                      <a:pt x="10015" y="15655"/>
                    </a:cubicBezTo>
                    <a:lnTo>
                      <a:pt x="7519" y="11611"/>
                    </a:lnTo>
                    <a:cubicBezTo>
                      <a:pt x="7582" y="11468"/>
                      <a:pt x="7646" y="11310"/>
                      <a:pt x="7694" y="11169"/>
                    </a:cubicBezTo>
                    <a:close/>
                    <a:moveTo>
                      <a:pt x="5166" y="11990"/>
                    </a:moveTo>
                    <a:cubicBezTo>
                      <a:pt x="5245" y="12085"/>
                      <a:pt x="5339" y="12180"/>
                      <a:pt x="5419" y="12258"/>
                    </a:cubicBezTo>
                    <a:lnTo>
                      <a:pt x="4029" y="17597"/>
                    </a:lnTo>
                    <a:cubicBezTo>
                      <a:pt x="3523" y="17203"/>
                      <a:pt x="3065" y="16666"/>
                      <a:pt x="2670" y="16034"/>
                    </a:cubicBezTo>
                    <a:lnTo>
                      <a:pt x="5166" y="11990"/>
                    </a:lnTo>
                    <a:close/>
                    <a:moveTo>
                      <a:pt x="7283" y="11990"/>
                    </a:moveTo>
                    <a:lnTo>
                      <a:pt x="9794" y="16034"/>
                    </a:lnTo>
                    <a:cubicBezTo>
                      <a:pt x="9383" y="16697"/>
                      <a:pt x="8894" y="17235"/>
                      <a:pt x="8372" y="17645"/>
                    </a:cubicBezTo>
                    <a:lnTo>
                      <a:pt x="7014" y="12275"/>
                    </a:lnTo>
                    <a:cubicBezTo>
                      <a:pt x="7108" y="12195"/>
                      <a:pt x="7203" y="12100"/>
                      <a:pt x="7283" y="11990"/>
                    </a:cubicBezTo>
                    <a:close/>
                    <a:moveTo>
                      <a:pt x="5750" y="12496"/>
                    </a:moveTo>
                    <a:cubicBezTo>
                      <a:pt x="5845" y="12542"/>
                      <a:pt x="5940" y="12574"/>
                      <a:pt x="6051" y="12591"/>
                    </a:cubicBezTo>
                    <a:lnTo>
                      <a:pt x="6051" y="18403"/>
                    </a:lnTo>
                    <a:cubicBezTo>
                      <a:pt x="5451" y="18372"/>
                      <a:pt x="4882" y="18166"/>
                      <a:pt x="4345" y="17818"/>
                    </a:cubicBezTo>
                    <a:lnTo>
                      <a:pt x="5750" y="12496"/>
                    </a:lnTo>
                    <a:close/>
                    <a:moveTo>
                      <a:pt x="6698" y="12496"/>
                    </a:moveTo>
                    <a:lnTo>
                      <a:pt x="8041" y="17866"/>
                    </a:lnTo>
                    <a:cubicBezTo>
                      <a:pt x="7536" y="18182"/>
                      <a:pt x="6982" y="18372"/>
                      <a:pt x="6413" y="18403"/>
                    </a:cubicBezTo>
                    <a:lnTo>
                      <a:pt x="6413" y="12591"/>
                    </a:lnTo>
                    <a:cubicBezTo>
                      <a:pt x="6508" y="12574"/>
                      <a:pt x="6603" y="12542"/>
                      <a:pt x="6698" y="12496"/>
                    </a:cubicBezTo>
                    <a:close/>
                    <a:moveTo>
                      <a:pt x="6224" y="0"/>
                    </a:moveTo>
                    <a:cubicBezTo>
                      <a:pt x="2797" y="0"/>
                      <a:pt x="0" y="4440"/>
                      <a:pt x="0" y="9905"/>
                    </a:cubicBezTo>
                    <a:cubicBezTo>
                      <a:pt x="0" y="15354"/>
                      <a:pt x="2797" y="19794"/>
                      <a:pt x="6224" y="19794"/>
                    </a:cubicBezTo>
                    <a:cubicBezTo>
                      <a:pt x="9667" y="19794"/>
                      <a:pt x="12464" y="15354"/>
                      <a:pt x="12464" y="9905"/>
                    </a:cubicBezTo>
                    <a:cubicBezTo>
                      <a:pt x="12464" y="4440"/>
                      <a:pt x="9667" y="0"/>
                      <a:pt x="6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a:off x="5807516" y="2463802"/>
                <a:ext cx="2257668" cy="1957952"/>
              </a:xfrm>
              <a:custGeom>
                <a:avLst/>
                <a:gdLst/>
                <a:ahLst/>
                <a:cxnLst/>
                <a:rect l="l" t="t" r="r" b="b"/>
                <a:pathLst>
                  <a:path w="32368" h="28071" extrusionOk="0">
                    <a:moveTo>
                      <a:pt x="30946" y="0"/>
                    </a:moveTo>
                    <a:cubicBezTo>
                      <a:pt x="30724" y="0"/>
                      <a:pt x="30566" y="175"/>
                      <a:pt x="30566" y="380"/>
                    </a:cubicBezTo>
                    <a:cubicBezTo>
                      <a:pt x="30566" y="586"/>
                      <a:pt x="30724" y="759"/>
                      <a:pt x="30946" y="759"/>
                    </a:cubicBezTo>
                    <a:cubicBezTo>
                      <a:pt x="31040" y="759"/>
                      <a:pt x="31119" y="775"/>
                      <a:pt x="31198" y="807"/>
                    </a:cubicBezTo>
                    <a:cubicBezTo>
                      <a:pt x="31325" y="853"/>
                      <a:pt x="31419" y="948"/>
                      <a:pt x="31498" y="1059"/>
                    </a:cubicBezTo>
                    <a:cubicBezTo>
                      <a:pt x="31529" y="1106"/>
                      <a:pt x="31561" y="1169"/>
                      <a:pt x="31577" y="1233"/>
                    </a:cubicBezTo>
                    <a:cubicBezTo>
                      <a:pt x="31593" y="1296"/>
                      <a:pt x="31609" y="1359"/>
                      <a:pt x="31609" y="1422"/>
                    </a:cubicBezTo>
                    <a:cubicBezTo>
                      <a:pt x="31609" y="1454"/>
                      <a:pt x="31609" y="1485"/>
                      <a:pt x="31593" y="1517"/>
                    </a:cubicBezTo>
                    <a:lnTo>
                      <a:pt x="31150" y="4693"/>
                    </a:lnTo>
                    <a:cubicBezTo>
                      <a:pt x="31135" y="4802"/>
                      <a:pt x="31087" y="4914"/>
                      <a:pt x="31040" y="5024"/>
                    </a:cubicBezTo>
                    <a:cubicBezTo>
                      <a:pt x="30961" y="5166"/>
                      <a:pt x="30834" y="5293"/>
                      <a:pt x="30693" y="5388"/>
                    </a:cubicBezTo>
                    <a:cubicBezTo>
                      <a:pt x="30535" y="5466"/>
                      <a:pt x="30361" y="5514"/>
                      <a:pt x="30187" y="5514"/>
                    </a:cubicBezTo>
                    <a:lnTo>
                      <a:pt x="25638" y="5514"/>
                    </a:lnTo>
                    <a:cubicBezTo>
                      <a:pt x="25417" y="5514"/>
                      <a:pt x="25196" y="5561"/>
                      <a:pt x="25006" y="5624"/>
                    </a:cubicBezTo>
                    <a:cubicBezTo>
                      <a:pt x="24690" y="5735"/>
                      <a:pt x="24438" y="5925"/>
                      <a:pt x="24217" y="6161"/>
                    </a:cubicBezTo>
                    <a:cubicBezTo>
                      <a:pt x="24011" y="6398"/>
                      <a:pt x="23853" y="6698"/>
                      <a:pt x="23789" y="7030"/>
                    </a:cubicBezTo>
                    <a:lnTo>
                      <a:pt x="19746" y="26127"/>
                    </a:lnTo>
                    <a:cubicBezTo>
                      <a:pt x="19699" y="26301"/>
                      <a:pt x="19636" y="26459"/>
                      <a:pt x="19556" y="26601"/>
                    </a:cubicBezTo>
                    <a:cubicBezTo>
                      <a:pt x="19415" y="26822"/>
                      <a:pt x="19225" y="26996"/>
                      <a:pt x="19004" y="27123"/>
                    </a:cubicBezTo>
                    <a:cubicBezTo>
                      <a:pt x="18783" y="27249"/>
                      <a:pt x="18545" y="27312"/>
                      <a:pt x="18277" y="27312"/>
                    </a:cubicBezTo>
                    <a:lnTo>
                      <a:pt x="380" y="27312"/>
                    </a:lnTo>
                    <a:cubicBezTo>
                      <a:pt x="175" y="27312"/>
                      <a:pt x="1" y="27486"/>
                      <a:pt x="1" y="27692"/>
                    </a:cubicBezTo>
                    <a:cubicBezTo>
                      <a:pt x="1" y="27913"/>
                      <a:pt x="175" y="28071"/>
                      <a:pt x="380" y="28071"/>
                    </a:cubicBezTo>
                    <a:lnTo>
                      <a:pt x="18277" y="28071"/>
                    </a:lnTo>
                    <a:cubicBezTo>
                      <a:pt x="18545" y="28071"/>
                      <a:pt x="18798" y="28023"/>
                      <a:pt x="19035" y="27944"/>
                    </a:cubicBezTo>
                    <a:cubicBezTo>
                      <a:pt x="19398" y="27818"/>
                      <a:pt x="19714" y="27597"/>
                      <a:pt x="19967" y="27312"/>
                    </a:cubicBezTo>
                    <a:cubicBezTo>
                      <a:pt x="20220" y="27028"/>
                      <a:pt x="20409" y="26681"/>
                      <a:pt x="20489" y="26285"/>
                    </a:cubicBezTo>
                    <a:lnTo>
                      <a:pt x="24532" y="7172"/>
                    </a:lnTo>
                    <a:cubicBezTo>
                      <a:pt x="24564" y="7045"/>
                      <a:pt x="24611" y="6919"/>
                      <a:pt x="24674" y="6824"/>
                    </a:cubicBezTo>
                    <a:cubicBezTo>
                      <a:pt x="24769" y="6651"/>
                      <a:pt x="24912" y="6525"/>
                      <a:pt x="25085" y="6430"/>
                    </a:cubicBezTo>
                    <a:cubicBezTo>
                      <a:pt x="25243" y="6335"/>
                      <a:pt x="25432" y="6272"/>
                      <a:pt x="25638" y="6272"/>
                    </a:cubicBezTo>
                    <a:lnTo>
                      <a:pt x="30187" y="6272"/>
                    </a:lnTo>
                    <a:cubicBezTo>
                      <a:pt x="30409" y="6272"/>
                      <a:pt x="30613" y="6241"/>
                      <a:pt x="30803" y="6161"/>
                    </a:cubicBezTo>
                    <a:cubicBezTo>
                      <a:pt x="31087" y="6051"/>
                      <a:pt x="31340" y="5877"/>
                      <a:pt x="31529" y="5640"/>
                    </a:cubicBezTo>
                    <a:cubicBezTo>
                      <a:pt x="31719" y="5403"/>
                      <a:pt x="31862" y="5118"/>
                      <a:pt x="31893" y="4787"/>
                    </a:cubicBezTo>
                    <a:lnTo>
                      <a:pt x="32351" y="1628"/>
                    </a:lnTo>
                    <a:cubicBezTo>
                      <a:pt x="32367" y="1565"/>
                      <a:pt x="32367" y="1485"/>
                      <a:pt x="32367" y="1422"/>
                    </a:cubicBezTo>
                    <a:cubicBezTo>
                      <a:pt x="32367" y="1233"/>
                      <a:pt x="32336" y="1043"/>
                      <a:pt x="32256" y="870"/>
                    </a:cubicBezTo>
                    <a:cubicBezTo>
                      <a:pt x="32146" y="617"/>
                      <a:pt x="31972" y="396"/>
                      <a:pt x="31735" y="238"/>
                    </a:cubicBezTo>
                    <a:cubicBezTo>
                      <a:pt x="31624" y="158"/>
                      <a:pt x="31498" y="112"/>
                      <a:pt x="31371" y="64"/>
                    </a:cubicBezTo>
                    <a:cubicBezTo>
                      <a:pt x="31230" y="17"/>
                      <a:pt x="31087" y="0"/>
                      <a:pt x="309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a:off x="7242054" y="1674933"/>
                <a:ext cx="111391" cy="12206"/>
              </a:xfrm>
              <a:custGeom>
                <a:avLst/>
                <a:gdLst/>
                <a:ahLst/>
                <a:cxnLst/>
                <a:rect l="l" t="t" r="r" b="b"/>
                <a:pathLst>
                  <a:path w="1597" h="175" extrusionOk="0">
                    <a:moveTo>
                      <a:pt x="1564" y="1"/>
                    </a:moveTo>
                    <a:cubicBezTo>
                      <a:pt x="1548" y="1"/>
                      <a:pt x="1201" y="143"/>
                      <a:pt x="569" y="143"/>
                    </a:cubicBezTo>
                    <a:cubicBezTo>
                      <a:pt x="411" y="143"/>
                      <a:pt x="221" y="127"/>
                      <a:pt x="16" y="112"/>
                    </a:cubicBezTo>
                    <a:cubicBezTo>
                      <a:pt x="16" y="112"/>
                      <a:pt x="0" y="112"/>
                      <a:pt x="0" y="127"/>
                    </a:cubicBezTo>
                    <a:cubicBezTo>
                      <a:pt x="0" y="143"/>
                      <a:pt x="0" y="143"/>
                      <a:pt x="16" y="143"/>
                    </a:cubicBezTo>
                    <a:cubicBezTo>
                      <a:pt x="221" y="175"/>
                      <a:pt x="411" y="175"/>
                      <a:pt x="569" y="175"/>
                    </a:cubicBezTo>
                    <a:cubicBezTo>
                      <a:pt x="1217" y="175"/>
                      <a:pt x="1580" y="49"/>
                      <a:pt x="1580" y="32"/>
                    </a:cubicBezTo>
                    <a:cubicBezTo>
                      <a:pt x="1596" y="32"/>
                      <a:pt x="1596" y="17"/>
                      <a:pt x="1596" y="17"/>
                    </a:cubicBezTo>
                    <a:cubicBezTo>
                      <a:pt x="1596" y="1"/>
                      <a:pt x="1580" y="1"/>
                      <a:pt x="1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6890586" y="2239069"/>
                <a:ext cx="184070" cy="576344"/>
              </a:xfrm>
              <a:custGeom>
                <a:avLst/>
                <a:gdLst/>
                <a:ahLst/>
                <a:cxnLst/>
                <a:rect l="l" t="t" r="r" b="b"/>
                <a:pathLst>
                  <a:path w="2639" h="8263" extrusionOk="0">
                    <a:moveTo>
                      <a:pt x="2606" y="0"/>
                    </a:moveTo>
                    <a:cubicBezTo>
                      <a:pt x="2591" y="0"/>
                      <a:pt x="2591" y="17"/>
                      <a:pt x="2575" y="32"/>
                    </a:cubicBezTo>
                    <a:lnTo>
                      <a:pt x="2370" y="4107"/>
                    </a:lnTo>
                    <a:lnTo>
                      <a:pt x="1" y="8214"/>
                    </a:lnTo>
                    <a:cubicBezTo>
                      <a:pt x="1" y="8230"/>
                      <a:pt x="1" y="8246"/>
                      <a:pt x="16" y="8262"/>
                    </a:cubicBezTo>
                    <a:cubicBezTo>
                      <a:pt x="32" y="8262"/>
                      <a:pt x="47" y="8262"/>
                      <a:pt x="47" y="8246"/>
                    </a:cubicBezTo>
                    <a:lnTo>
                      <a:pt x="2417" y="4123"/>
                    </a:lnTo>
                    <a:lnTo>
                      <a:pt x="2638" y="32"/>
                    </a:lnTo>
                    <a:cubicBezTo>
                      <a:pt x="2638" y="17"/>
                      <a:pt x="2623" y="0"/>
                      <a:pt x="2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31"/>
              <p:cNvGrpSpPr/>
              <p:nvPr/>
            </p:nvGrpSpPr>
            <p:grpSpPr>
              <a:xfrm rot="1192617" flipH="1">
                <a:off x="7593164" y="2337351"/>
                <a:ext cx="393052" cy="1094002"/>
                <a:chOff x="687869" y="2354811"/>
                <a:chExt cx="356654" cy="951644"/>
              </a:xfrm>
            </p:grpSpPr>
            <p:sp>
              <p:nvSpPr>
                <p:cNvPr id="411" name="Google Shape;411;p31"/>
                <p:cNvSpPr/>
                <p:nvPr/>
              </p:nvSpPr>
              <p:spPr>
                <a:xfrm>
                  <a:off x="912562" y="3090620"/>
                  <a:ext cx="80119" cy="215835"/>
                </a:xfrm>
                <a:custGeom>
                  <a:avLst/>
                  <a:gdLst/>
                  <a:ahLst/>
                  <a:cxnLst/>
                  <a:rect l="l" t="t" r="r" b="b"/>
                  <a:pathLst>
                    <a:path w="1614" h="4348" extrusionOk="0">
                      <a:moveTo>
                        <a:pt x="941" y="1"/>
                      </a:moveTo>
                      <a:cubicBezTo>
                        <a:pt x="941" y="1"/>
                        <a:pt x="1" y="2465"/>
                        <a:pt x="80" y="2544"/>
                      </a:cubicBezTo>
                      <a:cubicBezTo>
                        <a:pt x="149" y="2633"/>
                        <a:pt x="248" y="3326"/>
                        <a:pt x="219" y="3662"/>
                      </a:cubicBezTo>
                      <a:cubicBezTo>
                        <a:pt x="191" y="3968"/>
                        <a:pt x="368" y="4347"/>
                        <a:pt x="713" y="4347"/>
                      </a:cubicBezTo>
                      <a:cubicBezTo>
                        <a:pt x="747" y="4347"/>
                        <a:pt x="784" y="4343"/>
                        <a:pt x="822" y="4335"/>
                      </a:cubicBezTo>
                      <a:cubicBezTo>
                        <a:pt x="1228" y="4246"/>
                        <a:pt x="1396" y="3385"/>
                        <a:pt x="1505" y="2525"/>
                      </a:cubicBezTo>
                      <a:cubicBezTo>
                        <a:pt x="1613" y="1663"/>
                        <a:pt x="941" y="1"/>
                        <a:pt x="941" y="1"/>
                      </a:cubicBezTo>
                      <a:close/>
                    </a:path>
                  </a:pathLst>
                </a:custGeom>
                <a:solidFill>
                  <a:srgbClr val="AE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704769" y="3071409"/>
                  <a:ext cx="263340" cy="228195"/>
                </a:xfrm>
                <a:custGeom>
                  <a:avLst/>
                  <a:gdLst/>
                  <a:ahLst/>
                  <a:cxnLst/>
                  <a:rect l="l" t="t" r="r" b="b"/>
                  <a:pathLst>
                    <a:path w="5305" h="4597" extrusionOk="0">
                      <a:moveTo>
                        <a:pt x="2575" y="1"/>
                      </a:moveTo>
                      <a:cubicBezTo>
                        <a:pt x="2415" y="1"/>
                        <a:pt x="2316" y="2"/>
                        <a:pt x="2316" y="2"/>
                      </a:cubicBezTo>
                      <a:cubicBezTo>
                        <a:pt x="2316" y="2"/>
                        <a:pt x="1100" y="636"/>
                        <a:pt x="545" y="1249"/>
                      </a:cubicBezTo>
                      <a:cubicBezTo>
                        <a:pt x="1" y="1863"/>
                        <a:pt x="21" y="2961"/>
                        <a:pt x="288" y="3277"/>
                      </a:cubicBezTo>
                      <a:cubicBezTo>
                        <a:pt x="374" y="3379"/>
                        <a:pt x="463" y="3413"/>
                        <a:pt x="545" y="3413"/>
                      </a:cubicBezTo>
                      <a:cubicBezTo>
                        <a:pt x="720" y="3413"/>
                        <a:pt x="862" y="3258"/>
                        <a:pt x="862" y="3258"/>
                      </a:cubicBezTo>
                      <a:cubicBezTo>
                        <a:pt x="862" y="3258"/>
                        <a:pt x="931" y="3664"/>
                        <a:pt x="1248" y="3792"/>
                      </a:cubicBezTo>
                      <a:cubicBezTo>
                        <a:pt x="1303" y="3814"/>
                        <a:pt x="1356" y="3824"/>
                        <a:pt x="1408" y="3824"/>
                      </a:cubicBezTo>
                      <a:cubicBezTo>
                        <a:pt x="1652" y="3824"/>
                        <a:pt x="1841" y="3614"/>
                        <a:pt x="1841" y="3614"/>
                      </a:cubicBezTo>
                      <a:lnTo>
                        <a:pt x="1841" y="3614"/>
                      </a:lnTo>
                      <a:cubicBezTo>
                        <a:pt x="1841" y="3614"/>
                        <a:pt x="1782" y="3980"/>
                        <a:pt x="2118" y="4198"/>
                      </a:cubicBezTo>
                      <a:cubicBezTo>
                        <a:pt x="2188" y="4241"/>
                        <a:pt x="2256" y="4258"/>
                        <a:pt x="2321" y="4258"/>
                      </a:cubicBezTo>
                      <a:cubicBezTo>
                        <a:pt x="2565" y="4258"/>
                        <a:pt x="2752" y="4010"/>
                        <a:pt x="2752" y="4010"/>
                      </a:cubicBezTo>
                      <a:cubicBezTo>
                        <a:pt x="2752" y="4010"/>
                        <a:pt x="2926" y="4597"/>
                        <a:pt x="3293" y="4597"/>
                      </a:cubicBezTo>
                      <a:cubicBezTo>
                        <a:pt x="3307" y="4597"/>
                        <a:pt x="3321" y="4596"/>
                        <a:pt x="3336" y="4594"/>
                      </a:cubicBezTo>
                      <a:cubicBezTo>
                        <a:pt x="4048" y="4515"/>
                        <a:pt x="3979" y="3624"/>
                        <a:pt x="4642" y="3040"/>
                      </a:cubicBezTo>
                      <a:cubicBezTo>
                        <a:pt x="5305" y="2456"/>
                        <a:pt x="5087" y="823"/>
                        <a:pt x="5127" y="388"/>
                      </a:cubicBezTo>
                      <a:cubicBezTo>
                        <a:pt x="5151" y="34"/>
                        <a:pt x="3275" y="1"/>
                        <a:pt x="2575" y="1"/>
                      </a:cubicBezTo>
                      <a:close/>
                    </a:path>
                  </a:pathLst>
                </a:custGeom>
                <a:solidFill>
                  <a:srgbClr val="AE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687869" y="2354811"/>
                  <a:ext cx="356654" cy="746685"/>
                </a:xfrm>
                <a:custGeom>
                  <a:avLst/>
                  <a:gdLst/>
                  <a:ahLst/>
                  <a:cxnLst/>
                  <a:rect l="l" t="t" r="r" b="b"/>
                  <a:pathLst>
                    <a:path w="7620" h="15042" extrusionOk="0">
                      <a:moveTo>
                        <a:pt x="3711" y="1"/>
                      </a:moveTo>
                      <a:cubicBezTo>
                        <a:pt x="3711" y="1"/>
                        <a:pt x="1049" y="3246"/>
                        <a:pt x="455" y="5829"/>
                      </a:cubicBezTo>
                      <a:cubicBezTo>
                        <a:pt x="0" y="7848"/>
                        <a:pt x="2524" y="15042"/>
                        <a:pt x="2524" y="15042"/>
                      </a:cubicBezTo>
                      <a:lnTo>
                        <a:pt x="5621" y="14804"/>
                      </a:lnTo>
                      <a:cubicBezTo>
                        <a:pt x="5621" y="14804"/>
                        <a:pt x="5473" y="12024"/>
                        <a:pt x="5255" y="10342"/>
                      </a:cubicBezTo>
                      <a:cubicBezTo>
                        <a:pt x="5037" y="8659"/>
                        <a:pt x="4730" y="6938"/>
                        <a:pt x="4730" y="6938"/>
                      </a:cubicBezTo>
                      <a:lnTo>
                        <a:pt x="7620" y="3306"/>
                      </a:lnTo>
                      <a:lnTo>
                        <a:pt x="3711" y="1"/>
                      </a:lnTo>
                      <a:close/>
                    </a:path>
                  </a:pathLst>
                </a:custGeom>
                <a:solidFill>
                  <a:srgbClr val="AE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746070" y="3152670"/>
                  <a:ext cx="31472" cy="81956"/>
                </a:xfrm>
                <a:custGeom>
                  <a:avLst/>
                  <a:gdLst/>
                  <a:ahLst/>
                  <a:cxnLst/>
                  <a:rect l="l" t="t" r="r" b="b"/>
                  <a:pathLst>
                    <a:path w="634" h="1651" extrusionOk="0">
                      <a:moveTo>
                        <a:pt x="595" y="0"/>
                      </a:moveTo>
                      <a:cubicBezTo>
                        <a:pt x="587" y="0"/>
                        <a:pt x="579" y="3"/>
                        <a:pt x="574" y="8"/>
                      </a:cubicBezTo>
                      <a:cubicBezTo>
                        <a:pt x="435" y="147"/>
                        <a:pt x="327" y="314"/>
                        <a:pt x="248" y="483"/>
                      </a:cubicBezTo>
                      <a:cubicBezTo>
                        <a:pt x="129" y="740"/>
                        <a:pt x="59" y="1007"/>
                        <a:pt x="30" y="1215"/>
                      </a:cubicBezTo>
                      <a:cubicBezTo>
                        <a:pt x="0" y="1423"/>
                        <a:pt x="0" y="1581"/>
                        <a:pt x="0" y="1611"/>
                      </a:cubicBezTo>
                      <a:lnTo>
                        <a:pt x="0" y="1621"/>
                      </a:lnTo>
                      <a:cubicBezTo>
                        <a:pt x="0" y="1640"/>
                        <a:pt x="10" y="1651"/>
                        <a:pt x="30" y="1651"/>
                      </a:cubicBezTo>
                      <a:cubicBezTo>
                        <a:pt x="50" y="1651"/>
                        <a:pt x="59" y="1640"/>
                        <a:pt x="59" y="1621"/>
                      </a:cubicBezTo>
                      <a:lnTo>
                        <a:pt x="59" y="1611"/>
                      </a:lnTo>
                      <a:cubicBezTo>
                        <a:pt x="59" y="1572"/>
                        <a:pt x="70" y="1314"/>
                        <a:pt x="139" y="1007"/>
                      </a:cubicBezTo>
                      <a:cubicBezTo>
                        <a:pt x="178" y="849"/>
                        <a:pt x="228" y="681"/>
                        <a:pt x="307" y="512"/>
                      </a:cubicBezTo>
                      <a:cubicBezTo>
                        <a:pt x="386" y="344"/>
                        <a:pt x="485" y="186"/>
                        <a:pt x="624" y="57"/>
                      </a:cubicBezTo>
                      <a:cubicBezTo>
                        <a:pt x="633" y="48"/>
                        <a:pt x="633" y="28"/>
                        <a:pt x="624" y="8"/>
                      </a:cubicBezTo>
                      <a:cubicBezTo>
                        <a:pt x="614" y="3"/>
                        <a:pt x="604"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794717" y="3178830"/>
                  <a:ext cx="33904" cy="73467"/>
                </a:xfrm>
                <a:custGeom>
                  <a:avLst/>
                  <a:gdLst/>
                  <a:ahLst/>
                  <a:cxnLst/>
                  <a:rect l="l" t="t" r="r" b="b"/>
                  <a:pathLst>
                    <a:path w="683" h="1480" extrusionOk="0">
                      <a:moveTo>
                        <a:pt x="644" y="1"/>
                      </a:moveTo>
                      <a:cubicBezTo>
                        <a:pt x="636" y="1"/>
                        <a:pt x="628" y="5"/>
                        <a:pt x="623" y="15"/>
                      </a:cubicBezTo>
                      <a:cubicBezTo>
                        <a:pt x="326" y="332"/>
                        <a:pt x="168" y="668"/>
                        <a:pt x="89" y="926"/>
                      </a:cubicBezTo>
                      <a:cubicBezTo>
                        <a:pt x="0" y="1183"/>
                        <a:pt x="0" y="1381"/>
                        <a:pt x="0" y="1430"/>
                      </a:cubicBezTo>
                      <a:lnTo>
                        <a:pt x="0" y="1450"/>
                      </a:lnTo>
                      <a:cubicBezTo>
                        <a:pt x="0" y="1470"/>
                        <a:pt x="10" y="1480"/>
                        <a:pt x="29" y="1480"/>
                      </a:cubicBezTo>
                      <a:cubicBezTo>
                        <a:pt x="49" y="1480"/>
                        <a:pt x="59" y="1460"/>
                        <a:pt x="59" y="1450"/>
                      </a:cubicBezTo>
                      <a:lnTo>
                        <a:pt x="59" y="1430"/>
                      </a:lnTo>
                      <a:cubicBezTo>
                        <a:pt x="59" y="1381"/>
                        <a:pt x="69" y="1193"/>
                        <a:pt x="148" y="946"/>
                      </a:cubicBezTo>
                      <a:cubicBezTo>
                        <a:pt x="227" y="688"/>
                        <a:pt x="376" y="372"/>
                        <a:pt x="673" y="55"/>
                      </a:cubicBezTo>
                      <a:cubicBezTo>
                        <a:pt x="682" y="45"/>
                        <a:pt x="682" y="25"/>
                        <a:pt x="673" y="15"/>
                      </a:cubicBezTo>
                      <a:cubicBezTo>
                        <a:pt x="663" y="5"/>
                        <a:pt x="653"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839393" y="3193921"/>
                  <a:ext cx="38868" cy="78034"/>
                </a:xfrm>
                <a:custGeom>
                  <a:avLst/>
                  <a:gdLst/>
                  <a:ahLst/>
                  <a:cxnLst/>
                  <a:rect l="l" t="t" r="r" b="b"/>
                  <a:pathLst>
                    <a:path w="783" h="1572" extrusionOk="0">
                      <a:moveTo>
                        <a:pt x="751" y="1"/>
                      </a:moveTo>
                      <a:cubicBezTo>
                        <a:pt x="743" y="1"/>
                        <a:pt x="733" y="3"/>
                        <a:pt x="723" y="8"/>
                      </a:cubicBezTo>
                      <a:cubicBezTo>
                        <a:pt x="396" y="354"/>
                        <a:pt x="218" y="661"/>
                        <a:pt x="119" y="908"/>
                      </a:cubicBezTo>
                      <a:cubicBezTo>
                        <a:pt x="20" y="1166"/>
                        <a:pt x="0" y="1354"/>
                        <a:pt x="0" y="1453"/>
                      </a:cubicBezTo>
                      <a:cubicBezTo>
                        <a:pt x="0" y="1512"/>
                        <a:pt x="10" y="1542"/>
                        <a:pt x="10" y="1542"/>
                      </a:cubicBezTo>
                      <a:cubicBezTo>
                        <a:pt x="10" y="1561"/>
                        <a:pt x="30" y="1572"/>
                        <a:pt x="50" y="1572"/>
                      </a:cubicBezTo>
                      <a:cubicBezTo>
                        <a:pt x="60" y="1572"/>
                        <a:pt x="79" y="1552"/>
                        <a:pt x="70" y="1532"/>
                      </a:cubicBezTo>
                      <a:lnTo>
                        <a:pt x="70" y="1453"/>
                      </a:lnTo>
                      <a:cubicBezTo>
                        <a:pt x="70" y="1364"/>
                        <a:pt x="90" y="1176"/>
                        <a:pt x="178" y="938"/>
                      </a:cubicBezTo>
                      <a:cubicBezTo>
                        <a:pt x="277" y="691"/>
                        <a:pt x="455" y="394"/>
                        <a:pt x="772" y="57"/>
                      </a:cubicBezTo>
                      <a:cubicBezTo>
                        <a:pt x="782" y="48"/>
                        <a:pt x="782" y="28"/>
                        <a:pt x="772" y="8"/>
                      </a:cubicBezTo>
                      <a:cubicBezTo>
                        <a:pt x="767" y="3"/>
                        <a:pt x="760" y="1"/>
                        <a:pt x="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31"/>
              <p:cNvSpPr/>
              <p:nvPr/>
            </p:nvSpPr>
            <p:spPr>
              <a:xfrm>
                <a:off x="7679025" y="2437350"/>
                <a:ext cx="245400" cy="268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vvic"/>
                  <a:ea typeface="Livvic"/>
                  <a:cs typeface="Livvic"/>
                  <a:sym typeface="Livvic"/>
                </a:endParaRPr>
              </a:p>
            </p:txBody>
          </p:sp>
          <p:sp>
            <p:nvSpPr>
              <p:cNvPr id="418" name="Google Shape;418;p31"/>
              <p:cNvSpPr/>
              <p:nvPr/>
            </p:nvSpPr>
            <p:spPr>
              <a:xfrm>
                <a:off x="7594750" y="1787650"/>
                <a:ext cx="614106" cy="1397093"/>
              </a:xfrm>
              <a:custGeom>
                <a:avLst/>
                <a:gdLst/>
                <a:ahLst/>
                <a:cxnLst/>
                <a:rect l="l" t="t" r="r" b="b"/>
                <a:pathLst>
                  <a:path w="8388" h="20030" extrusionOk="0">
                    <a:moveTo>
                      <a:pt x="1738" y="0"/>
                    </a:moveTo>
                    <a:cubicBezTo>
                      <a:pt x="1738" y="0"/>
                      <a:pt x="822" y="173"/>
                      <a:pt x="474" y="2227"/>
                    </a:cubicBezTo>
                    <a:cubicBezTo>
                      <a:pt x="110" y="4280"/>
                      <a:pt x="521" y="5892"/>
                      <a:pt x="521" y="5892"/>
                    </a:cubicBezTo>
                    <a:cubicBezTo>
                      <a:pt x="521" y="5892"/>
                      <a:pt x="4280" y="10315"/>
                      <a:pt x="4122" y="10662"/>
                    </a:cubicBezTo>
                    <a:cubicBezTo>
                      <a:pt x="3949" y="11026"/>
                      <a:pt x="2117" y="14533"/>
                      <a:pt x="1706" y="14943"/>
                    </a:cubicBezTo>
                    <a:cubicBezTo>
                      <a:pt x="1296" y="15354"/>
                      <a:pt x="1706" y="16033"/>
                      <a:pt x="1026" y="16270"/>
                    </a:cubicBezTo>
                    <a:cubicBezTo>
                      <a:pt x="348" y="16507"/>
                      <a:pt x="758" y="17534"/>
                      <a:pt x="664" y="17739"/>
                    </a:cubicBezTo>
                    <a:cubicBezTo>
                      <a:pt x="553" y="17945"/>
                      <a:pt x="0" y="18640"/>
                      <a:pt x="253" y="18766"/>
                    </a:cubicBezTo>
                    <a:cubicBezTo>
                      <a:pt x="470" y="18867"/>
                      <a:pt x="2025" y="20029"/>
                      <a:pt x="2309" y="20029"/>
                    </a:cubicBezTo>
                    <a:cubicBezTo>
                      <a:pt x="2335" y="20029"/>
                      <a:pt x="2351" y="20019"/>
                      <a:pt x="2353" y="19998"/>
                    </a:cubicBezTo>
                    <a:cubicBezTo>
                      <a:pt x="2385" y="19729"/>
                      <a:pt x="2606" y="19651"/>
                      <a:pt x="2827" y="19461"/>
                    </a:cubicBezTo>
                    <a:cubicBezTo>
                      <a:pt x="3048" y="19272"/>
                      <a:pt x="3080" y="18640"/>
                      <a:pt x="3522" y="18640"/>
                    </a:cubicBezTo>
                    <a:cubicBezTo>
                      <a:pt x="3964" y="18640"/>
                      <a:pt x="3728" y="18307"/>
                      <a:pt x="3855" y="17976"/>
                    </a:cubicBezTo>
                    <a:cubicBezTo>
                      <a:pt x="3996" y="17629"/>
                      <a:pt x="7155" y="13395"/>
                      <a:pt x="7772" y="11989"/>
                    </a:cubicBezTo>
                    <a:cubicBezTo>
                      <a:pt x="8387" y="10584"/>
                      <a:pt x="8356" y="9272"/>
                      <a:pt x="7772" y="8277"/>
                    </a:cubicBezTo>
                    <a:cubicBezTo>
                      <a:pt x="7282" y="7440"/>
                      <a:pt x="6129" y="4691"/>
                      <a:pt x="1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7702540" y="2213750"/>
                <a:ext cx="198369" cy="612614"/>
              </a:xfrm>
              <a:custGeom>
                <a:avLst/>
                <a:gdLst/>
                <a:ahLst/>
                <a:cxnLst/>
                <a:rect l="l" t="t" r="r" b="b"/>
                <a:pathLst>
                  <a:path w="2844" h="8783" extrusionOk="0">
                    <a:moveTo>
                      <a:pt x="17" y="0"/>
                    </a:moveTo>
                    <a:cubicBezTo>
                      <a:pt x="1" y="16"/>
                      <a:pt x="1" y="32"/>
                      <a:pt x="17" y="47"/>
                    </a:cubicBezTo>
                    <a:lnTo>
                      <a:pt x="2781" y="4470"/>
                    </a:lnTo>
                    <a:lnTo>
                      <a:pt x="365" y="8751"/>
                    </a:lnTo>
                    <a:cubicBezTo>
                      <a:pt x="365" y="8751"/>
                      <a:pt x="365" y="8767"/>
                      <a:pt x="380" y="8783"/>
                    </a:cubicBezTo>
                    <a:cubicBezTo>
                      <a:pt x="396" y="8783"/>
                      <a:pt x="411" y="8783"/>
                      <a:pt x="411" y="8767"/>
                    </a:cubicBezTo>
                    <a:lnTo>
                      <a:pt x="2829" y="4486"/>
                    </a:lnTo>
                    <a:cubicBezTo>
                      <a:pt x="2844" y="4486"/>
                      <a:pt x="2844" y="4470"/>
                      <a:pt x="2829" y="4470"/>
                    </a:cubicBezTo>
                    <a:lnTo>
                      <a:pt x="49" y="16"/>
                    </a:lnTo>
                    <a:cubicBezTo>
                      <a:pt x="49" y="0"/>
                      <a:pt x="3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31"/>
            <p:cNvSpPr/>
            <p:nvPr/>
          </p:nvSpPr>
          <p:spPr>
            <a:xfrm>
              <a:off x="7240124" y="1438777"/>
              <a:ext cx="27605" cy="20041"/>
            </a:xfrm>
            <a:custGeom>
              <a:avLst/>
              <a:gdLst/>
              <a:ahLst/>
              <a:cxnLst/>
              <a:rect l="l" t="t" r="r" b="b"/>
              <a:pathLst>
                <a:path w="635" h="461" extrusionOk="0">
                  <a:moveTo>
                    <a:pt x="570" y="1"/>
                  </a:moveTo>
                  <a:cubicBezTo>
                    <a:pt x="556" y="1"/>
                    <a:pt x="544" y="7"/>
                    <a:pt x="535" y="21"/>
                  </a:cubicBezTo>
                  <a:cubicBezTo>
                    <a:pt x="436" y="210"/>
                    <a:pt x="248" y="338"/>
                    <a:pt x="30" y="368"/>
                  </a:cubicBezTo>
                  <a:cubicBezTo>
                    <a:pt x="10" y="377"/>
                    <a:pt x="1" y="408"/>
                    <a:pt x="1" y="427"/>
                  </a:cubicBezTo>
                  <a:cubicBezTo>
                    <a:pt x="8" y="449"/>
                    <a:pt x="21" y="461"/>
                    <a:pt x="39" y="461"/>
                  </a:cubicBezTo>
                  <a:cubicBezTo>
                    <a:pt x="46" y="461"/>
                    <a:pt x="52" y="459"/>
                    <a:pt x="60" y="457"/>
                  </a:cubicBezTo>
                  <a:cubicBezTo>
                    <a:pt x="287" y="427"/>
                    <a:pt x="505" y="279"/>
                    <a:pt x="614" y="71"/>
                  </a:cubicBezTo>
                  <a:cubicBezTo>
                    <a:pt x="635" y="36"/>
                    <a:pt x="601"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31"/>
          <p:cNvGrpSpPr/>
          <p:nvPr/>
        </p:nvGrpSpPr>
        <p:grpSpPr>
          <a:xfrm>
            <a:off x="161017" y="-41116"/>
            <a:ext cx="7231993" cy="5135080"/>
            <a:chOff x="161017" y="-41116"/>
            <a:chExt cx="7231993" cy="5135080"/>
          </a:xfrm>
        </p:grpSpPr>
        <p:sp>
          <p:nvSpPr>
            <p:cNvPr id="422" name="Google Shape;422;p31"/>
            <p:cNvSpPr/>
            <p:nvPr/>
          </p:nvSpPr>
          <p:spPr>
            <a:xfrm rot="10800000">
              <a:off x="161017" y="-41116"/>
              <a:ext cx="773473" cy="553869"/>
            </a:xfrm>
            <a:custGeom>
              <a:avLst/>
              <a:gdLst/>
              <a:ahLst/>
              <a:cxnLst/>
              <a:rect l="l" t="t" r="r" b="b"/>
              <a:pathLst>
                <a:path w="62884" h="45030" extrusionOk="0">
                  <a:moveTo>
                    <a:pt x="26824" y="1"/>
                  </a:moveTo>
                  <a:cubicBezTo>
                    <a:pt x="25892" y="1"/>
                    <a:pt x="25048" y="1248"/>
                    <a:pt x="24713" y="2306"/>
                  </a:cubicBezTo>
                  <a:cubicBezTo>
                    <a:pt x="21767" y="12351"/>
                    <a:pt x="23776" y="23135"/>
                    <a:pt x="25785" y="33378"/>
                  </a:cubicBezTo>
                  <a:cubicBezTo>
                    <a:pt x="21429" y="26279"/>
                    <a:pt x="17079" y="19181"/>
                    <a:pt x="11588" y="12886"/>
                  </a:cubicBezTo>
                  <a:cubicBezTo>
                    <a:pt x="11102" y="12349"/>
                    <a:pt x="10402" y="11770"/>
                    <a:pt x="9696" y="11770"/>
                  </a:cubicBezTo>
                  <a:cubicBezTo>
                    <a:pt x="9523" y="11770"/>
                    <a:pt x="9349" y="11805"/>
                    <a:pt x="9177" y="11885"/>
                  </a:cubicBezTo>
                  <a:cubicBezTo>
                    <a:pt x="8572" y="12286"/>
                    <a:pt x="8438" y="13090"/>
                    <a:pt x="8508" y="13824"/>
                  </a:cubicBezTo>
                  <a:cubicBezTo>
                    <a:pt x="8572" y="22797"/>
                    <a:pt x="14936" y="30297"/>
                    <a:pt x="20894" y="36994"/>
                  </a:cubicBezTo>
                  <a:cubicBezTo>
                    <a:pt x="16608" y="34717"/>
                    <a:pt x="12322" y="32440"/>
                    <a:pt x="7972" y="30163"/>
                  </a:cubicBezTo>
                  <a:cubicBezTo>
                    <a:pt x="6365" y="29360"/>
                    <a:pt x="4624" y="28422"/>
                    <a:pt x="2749" y="28422"/>
                  </a:cubicBezTo>
                  <a:cubicBezTo>
                    <a:pt x="1607" y="28422"/>
                    <a:pt x="204" y="28958"/>
                    <a:pt x="70" y="30163"/>
                  </a:cubicBezTo>
                  <a:cubicBezTo>
                    <a:pt x="0" y="30699"/>
                    <a:pt x="268" y="31305"/>
                    <a:pt x="536" y="31771"/>
                  </a:cubicBezTo>
                  <a:cubicBezTo>
                    <a:pt x="4356" y="38805"/>
                    <a:pt x="11117" y="42753"/>
                    <a:pt x="18885" y="44296"/>
                  </a:cubicBezTo>
                  <a:cubicBezTo>
                    <a:pt x="19758" y="44494"/>
                    <a:pt x="20695" y="44628"/>
                    <a:pt x="21563" y="44762"/>
                  </a:cubicBezTo>
                  <a:cubicBezTo>
                    <a:pt x="22972" y="44896"/>
                    <a:pt x="24445" y="45030"/>
                    <a:pt x="25919" y="45030"/>
                  </a:cubicBezTo>
                  <a:lnTo>
                    <a:pt x="27526" y="45030"/>
                  </a:lnTo>
                  <a:cubicBezTo>
                    <a:pt x="27928" y="45030"/>
                    <a:pt x="28394" y="45030"/>
                    <a:pt x="28865" y="44966"/>
                  </a:cubicBezTo>
                  <a:cubicBezTo>
                    <a:pt x="29401" y="44966"/>
                    <a:pt x="29937" y="44896"/>
                    <a:pt x="30537" y="44896"/>
                  </a:cubicBezTo>
                  <a:cubicBezTo>
                    <a:pt x="31812" y="44762"/>
                    <a:pt x="33017" y="44628"/>
                    <a:pt x="34287" y="44360"/>
                  </a:cubicBezTo>
                  <a:cubicBezTo>
                    <a:pt x="34892" y="44296"/>
                    <a:pt x="35492" y="44162"/>
                    <a:pt x="36097" y="44028"/>
                  </a:cubicBezTo>
                  <a:cubicBezTo>
                    <a:pt x="37303" y="43824"/>
                    <a:pt x="38438" y="43492"/>
                    <a:pt x="39580" y="43155"/>
                  </a:cubicBezTo>
                  <a:cubicBezTo>
                    <a:pt x="40383" y="42957"/>
                    <a:pt x="41251" y="42689"/>
                    <a:pt x="42055" y="42421"/>
                  </a:cubicBezTo>
                  <a:cubicBezTo>
                    <a:pt x="50224" y="39539"/>
                    <a:pt x="57392" y="34519"/>
                    <a:pt x="61142" y="27956"/>
                  </a:cubicBezTo>
                  <a:cubicBezTo>
                    <a:pt x="62144" y="26279"/>
                    <a:pt x="62884" y="24340"/>
                    <a:pt x="62616" y="22395"/>
                  </a:cubicBezTo>
                  <a:cubicBezTo>
                    <a:pt x="62616" y="21994"/>
                    <a:pt x="62482" y="21592"/>
                    <a:pt x="62214" y="21260"/>
                  </a:cubicBezTo>
                  <a:cubicBezTo>
                    <a:pt x="61889" y="20900"/>
                    <a:pt x="61450" y="20772"/>
                    <a:pt x="60978" y="20772"/>
                  </a:cubicBezTo>
                  <a:cubicBezTo>
                    <a:pt x="60570" y="20772"/>
                    <a:pt x="60138" y="20868"/>
                    <a:pt x="59734" y="20992"/>
                  </a:cubicBezTo>
                  <a:cubicBezTo>
                    <a:pt x="53508" y="22599"/>
                    <a:pt x="47883" y="26413"/>
                    <a:pt x="43999" y="31503"/>
                  </a:cubicBezTo>
                  <a:cubicBezTo>
                    <a:pt x="46946" y="25208"/>
                    <a:pt x="49019" y="18511"/>
                    <a:pt x="50224" y="11681"/>
                  </a:cubicBezTo>
                  <a:cubicBezTo>
                    <a:pt x="50428" y="10411"/>
                    <a:pt x="50626" y="9136"/>
                    <a:pt x="50224" y="7867"/>
                  </a:cubicBezTo>
                  <a:cubicBezTo>
                    <a:pt x="49892" y="6661"/>
                    <a:pt x="48821" y="5590"/>
                    <a:pt x="47482" y="5590"/>
                  </a:cubicBezTo>
                  <a:cubicBezTo>
                    <a:pt x="46608" y="5590"/>
                    <a:pt x="45805" y="6126"/>
                    <a:pt x="45135" y="6726"/>
                  </a:cubicBezTo>
                  <a:cubicBezTo>
                    <a:pt x="41722" y="9538"/>
                    <a:pt x="39778" y="13824"/>
                    <a:pt x="38374" y="18045"/>
                  </a:cubicBezTo>
                  <a:cubicBezTo>
                    <a:pt x="36965" y="22262"/>
                    <a:pt x="36097" y="26681"/>
                    <a:pt x="34222" y="30769"/>
                  </a:cubicBezTo>
                  <a:cubicBezTo>
                    <a:pt x="33215" y="20788"/>
                    <a:pt x="31142" y="11011"/>
                    <a:pt x="28126" y="1502"/>
                  </a:cubicBezTo>
                  <a:cubicBezTo>
                    <a:pt x="27992" y="967"/>
                    <a:pt x="27794" y="431"/>
                    <a:pt x="27392" y="163"/>
                  </a:cubicBezTo>
                  <a:cubicBezTo>
                    <a:pt x="27201" y="51"/>
                    <a:pt x="27011" y="1"/>
                    <a:pt x="26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p:nvPr/>
          </p:nvSpPr>
          <p:spPr>
            <a:xfrm rot="-240477">
              <a:off x="6978511" y="4790255"/>
              <a:ext cx="404863" cy="289914"/>
            </a:xfrm>
            <a:custGeom>
              <a:avLst/>
              <a:gdLst/>
              <a:ahLst/>
              <a:cxnLst/>
              <a:rect l="l" t="t" r="r" b="b"/>
              <a:pathLst>
                <a:path w="62884" h="45030" extrusionOk="0">
                  <a:moveTo>
                    <a:pt x="26824" y="1"/>
                  </a:moveTo>
                  <a:cubicBezTo>
                    <a:pt x="25892" y="1"/>
                    <a:pt x="25048" y="1248"/>
                    <a:pt x="24713" y="2306"/>
                  </a:cubicBezTo>
                  <a:cubicBezTo>
                    <a:pt x="21767" y="12351"/>
                    <a:pt x="23776" y="23135"/>
                    <a:pt x="25785" y="33378"/>
                  </a:cubicBezTo>
                  <a:cubicBezTo>
                    <a:pt x="21429" y="26279"/>
                    <a:pt x="17079" y="19181"/>
                    <a:pt x="11588" y="12886"/>
                  </a:cubicBezTo>
                  <a:cubicBezTo>
                    <a:pt x="11102" y="12349"/>
                    <a:pt x="10402" y="11770"/>
                    <a:pt x="9696" y="11770"/>
                  </a:cubicBezTo>
                  <a:cubicBezTo>
                    <a:pt x="9523" y="11770"/>
                    <a:pt x="9349" y="11805"/>
                    <a:pt x="9177" y="11885"/>
                  </a:cubicBezTo>
                  <a:cubicBezTo>
                    <a:pt x="8572" y="12286"/>
                    <a:pt x="8438" y="13090"/>
                    <a:pt x="8508" y="13824"/>
                  </a:cubicBezTo>
                  <a:cubicBezTo>
                    <a:pt x="8572" y="22797"/>
                    <a:pt x="14936" y="30297"/>
                    <a:pt x="20894" y="36994"/>
                  </a:cubicBezTo>
                  <a:cubicBezTo>
                    <a:pt x="16608" y="34717"/>
                    <a:pt x="12322" y="32440"/>
                    <a:pt x="7972" y="30163"/>
                  </a:cubicBezTo>
                  <a:cubicBezTo>
                    <a:pt x="6365" y="29360"/>
                    <a:pt x="4624" y="28422"/>
                    <a:pt x="2749" y="28422"/>
                  </a:cubicBezTo>
                  <a:cubicBezTo>
                    <a:pt x="1607" y="28422"/>
                    <a:pt x="204" y="28958"/>
                    <a:pt x="70" y="30163"/>
                  </a:cubicBezTo>
                  <a:cubicBezTo>
                    <a:pt x="0" y="30699"/>
                    <a:pt x="268" y="31305"/>
                    <a:pt x="536" y="31771"/>
                  </a:cubicBezTo>
                  <a:cubicBezTo>
                    <a:pt x="4356" y="38805"/>
                    <a:pt x="11117" y="42753"/>
                    <a:pt x="18885" y="44296"/>
                  </a:cubicBezTo>
                  <a:cubicBezTo>
                    <a:pt x="19758" y="44494"/>
                    <a:pt x="20695" y="44628"/>
                    <a:pt x="21563" y="44762"/>
                  </a:cubicBezTo>
                  <a:cubicBezTo>
                    <a:pt x="22972" y="44896"/>
                    <a:pt x="24445" y="45030"/>
                    <a:pt x="25919" y="45030"/>
                  </a:cubicBezTo>
                  <a:lnTo>
                    <a:pt x="27526" y="45030"/>
                  </a:lnTo>
                  <a:cubicBezTo>
                    <a:pt x="27928" y="45030"/>
                    <a:pt x="28394" y="45030"/>
                    <a:pt x="28865" y="44966"/>
                  </a:cubicBezTo>
                  <a:cubicBezTo>
                    <a:pt x="29401" y="44966"/>
                    <a:pt x="29937" y="44896"/>
                    <a:pt x="30537" y="44896"/>
                  </a:cubicBezTo>
                  <a:cubicBezTo>
                    <a:pt x="31812" y="44762"/>
                    <a:pt x="33017" y="44628"/>
                    <a:pt x="34287" y="44360"/>
                  </a:cubicBezTo>
                  <a:cubicBezTo>
                    <a:pt x="34892" y="44296"/>
                    <a:pt x="35492" y="44162"/>
                    <a:pt x="36097" y="44028"/>
                  </a:cubicBezTo>
                  <a:cubicBezTo>
                    <a:pt x="37303" y="43824"/>
                    <a:pt x="38438" y="43492"/>
                    <a:pt x="39580" y="43155"/>
                  </a:cubicBezTo>
                  <a:cubicBezTo>
                    <a:pt x="40383" y="42957"/>
                    <a:pt x="41251" y="42689"/>
                    <a:pt x="42055" y="42421"/>
                  </a:cubicBezTo>
                  <a:cubicBezTo>
                    <a:pt x="50224" y="39539"/>
                    <a:pt x="57392" y="34519"/>
                    <a:pt x="61142" y="27956"/>
                  </a:cubicBezTo>
                  <a:cubicBezTo>
                    <a:pt x="62144" y="26279"/>
                    <a:pt x="62884" y="24340"/>
                    <a:pt x="62616" y="22395"/>
                  </a:cubicBezTo>
                  <a:cubicBezTo>
                    <a:pt x="62616" y="21994"/>
                    <a:pt x="62482" y="21592"/>
                    <a:pt x="62214" y="21260"/>
                  </a:cubicBezTo>
                  <a:cubicBezTo>
                    <a:pt x="61889" y="20900"/>
                    <a:pt x="61450" y="20772"/>
                    <a:pt x="60978" y="20772"/>
                  </a:cubicBezTo>
                  <a:cubicBezTo>
                    <a:pt x="60570" y="20772"/>
                    <a:pt x="60138" y="20868"/>
                    <a:pt x="59734" y="20992"/>
                  </a:cubicBezTo>
                  <a:cubicBezTo>
                    <a:pt x="53508" y="22599"/>
                    <a:pt x="47883" y="26413"/>
                    <a:pt x="43999" y="31503"/>
                  </a:cubicBezTo>
                  <a:cubicBezTo>
                    <a:pt x="46946" y="25208"/>
                    <a:pt x="49019" y="18511"/>
                    <a:pt x="50224" y="11681"/>
                  </a:cubicBezTo>
                  <a:cubicBezTo>
                    <a:pt x="50428" y="10411"/>
                    <a:pt x="50626" y="9136"/>
                    <a:pt x="50224" y="7867"/>
                  </a:cubicBezTo>
                  <a:cubicBezTo>
                    <a:pt x="49892" y="6661"/>
                    <a:pt x="48821" y="5590"/>
                    <a:pt x="47482" y="5590"/>
                  </a:cubicBezTo>
                  <a:cubicBezTo>
                    <a:pt x="46608" y="5590"/>
                    <a:pt x="45805" y="6126"/>
                    <a:pt x="45135" y="6726"/>
                  </a:cubicBezTo>
                  <a:cubicBezTo>
                    <a:pt x="41722" y="9538"/>
                    <a:pt x="39778" y="13824"/>
                    <a:pt x="38374" y="18045"/>
                  </a:cubicBezTo>
                  <a:cubicBezTo>
                    <a:pt x="36965" y="22262"/>
                    <a:pt x="36097" y="26681"/>
                    <a:pt x="34222" y="30769"/>
                  </a:cubicBezTo>
                  <a:cubicBezTo>
                    <a:pt x="33215" y="20788"/>
                    <a:pt x="31142" y="11011"/>
                    <a:pt x="28126" y="1502"/>
                  </a:cubicBezTo>
                  <a:cubicBezTo>
                    <a:pt x="27992" y="967"/>
                    <a:pt x="27794" y="431"/>
                    <a:pt x="27392" y="163"/>
                  </a:cubicBezTo>
                  <a:cubicBezTo>
                    <a:pt x="27201" y="51"/>
                    <a:pt x="27011" y="1"/>
                    <a:pt x="26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mt="15000"/>
          </a:blip>
          <a:srcRect t="21875" b="21875"/>
          <a:stretch/>
        </p:blipFill>
        <p:spPr>
          <a:xfrm flipH="1">
            <a:off x="3" y="0"/>
            <a:ext cx="9143997" cy="5143501"/>
          </a:xfrm>
          <a:prstGeom prst="rect">
            <a:avLst/>
          </a:prstGeom>
          <a:noFill/>
          <a:ln>
            <a:noFill/>
          </a:ln>
        </p:spPr>
      </p:pic>
      <p:sp>
        <p:nvSpPr>
          <p:cNvPr id="20" name="Google Shape;20;p3"/>
          <p:cNvSpPr txBox="1">
            <a:spLocks noGrp="1"/>
          </p:cNvSpPr>
          <p:nvPr>
            <p:ph type="title"/>
          </p:nvPr>
        </p:nvSpPr>
        <p:spPr>
          <a:xfrm>
            <a:off x="3621750" y="2018425"/>
            <a:ext cx="4803900" cy="718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3766975" y="1299613"/>
            <a:ext cx="1044900" cy="718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atin typeface="Montserrat Alternates SemiBold"/>
                <a:ea typeface="Montserrat Alternates SemiBold"/>
                <a:cs typeface="Montserrat Alternates SemiBold"/>
                <a:sym typeface="Montserrat Alternates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 name="Google Shape;22;p3"/>
          <p:cNvSpPr txBox="1">
            <a:spLocks noGrp="1"/>
          </p:cNvSpPr>
          <p:nvPr>
            <p:ph type="subTitle" idx="1"/>
          </p:nvPr>
        </p:nvSpPr>
        <p:spPr>
          <a:xfrm>
            <a:off x="3766975" y="2737213"/>
            <a:ext cx="4521900" cy="3108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3" name="Google Shape;23;p3"/>
          <p:cNvGrpSpPr/>
          <p:nvPr/>
        </p:nvGrpSpPr>
        <p:grpSpPr>
          <a:xfrm>
            <a:off x="7432620" y="4271464"/>
            <a:ext cx="1775627" cy="1062749"/>
            <a:chOff x="7432620" y="4271464"/>
            <a:chExt cx="1775627" cy="1062749"/>
          </a:xfrm>
        </p:grpSpPr>
        <p:sp>
          <p:nvSpPr>
            <p:cNvPr id="24" name="Google Shape;24;p3"/>
            <p:cNvSpPr/>
            <p:nvPr/>
          </p:nvSpPr>
          <p:spPr>
            <a:xfrm rot="-517074">
              <a:off x="7479166" y="4496691"/>
              <a:ext cx="1466629" cy="731771"/>
            </a:xfrm>
            <a:custGeom>
              <a:avLst/>
              <a:gdLst/>
              <a:ahLst/>
              <a:cxnLst/>
              <a:rect l="l" t="t" r="r" b="b"/>
              <a:pathLst>
                <a:path w="14252" h="7111" extrusionOk="0">
                  <a:moveTo>
                    <a:pt x="4441" y="0"/>
                  </a:moveTo>
                  <a:cubicBezTo>
                    <a:pt x="3743" y="0"/>
                    <a:pt x="2883" y="963"/>
                    <a:pt x="2539" y="3272"/>
                  </a:cubicBezTo>
                  <a:cubicBezTo>
                    <a:pt x="2479" y="2616"/>
                    <a:pt x="2026" y="2183"/>
                    <a:pt x="1556" y="2183"/>
                  </a:cubicBezTo>
                  <a:cubicBezTo>
                    <a:pt x="801" y="2183"/>
                    <a:pt x="0" y="3297"/>
                    <a:pt x="691" y="6399"/>
                  </a:cubicBezTo>
                  <a:lnTo>
                    <a:pt x="11685" y="7111"/>
                  </a:lnTo>
                  <a:cubicBezTo>
                    <a:pt x="11685" y="7111"/>
                    <a:pt x="14252" y="4544"/>
                    <a:pt x="10816" y="4544"/>
                  </a:cubicBezTo>
                  <a:cubicBezTo>
                    <a:pt x="10707" y="4544"/>
                    <a:pt x="10591" y="4547"/>
                    <a:pt x="10469" y="4552"/>
                  </a:cubicBezTo>
                  <a:cubicBezTo>
                    <a:pt x="11712" y="4137"/>
                    <a:pt x="12241" y="1806"/>
                    <a:pt x="10864" y="1806"/>
                  </a:cubicBezTo>
                  <a:cubicBezTo>
                    <a:pt x="10339" y="1806"/>
                    <a:pt x="9538" y="2145"/>
                    <a:pt x="8393" y="3058"/>
                  </a:cubicBezTo>
                  <a:lnTo>
                    <a:pt x="8393" y="3058"/>
                  </a:lnTo>
                  <a:cubicBezTo>
                    <a:pt x="9234" y="2159"/>
                    <a:pt x="8869" y="49"/>
                    <a:pt x="7757" y="49"/>
                  </a:cubicBezTo>
                  <a:cubicBezTo>
                    <a:pt x="7158" y="49"/>
                    <a:pt x="6343" y="661"/>
                    <a:pt x="5383" y="2404"/>
                  </a:cubicBezTo>
                  <a:cubicBezTo>
                    <a:pt x="5648" y="920"/>
                    <a:pt x="5122" y="0"/>
                    <a:pt x="44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261521" y="4271464"/>
              <a:ext cx="946726" cy="905374"/>
            </a:xfrm>
            <a:custGeom>
              <a:avLst/>
              <a:gdLst/>
              <a:ahLst/>
              <a:cxnLst/>
              <a:rect l="l" t="t" r="r" b="b"/>
              <a:pathLst>
                <a:path w="5168" h="4942" extrusionOk="0">
                  <a:moveTo>
                    <a:pt x="2116" y="1"/>
                  </a:moveTo>
                  <a:cubicBezTo>
                    <a:pt x="1574" y="1"/>
                    <a:pt x="1693" y="4467"/>
                    <a:pt x="1693" y="4467"/>
                  </a:cubicBezTo>
                  <a:cubicBezTo>
                    <a:pt x="1186" y="3479"/>
                    <a:pt x="313" y="2928"/>
                    <a:pt x="78" y="2928"/>
                  </a:cubicBezTo>
                  <a:cubicBezTo>
                    <a:pt x="20" y="2928"/>
                    <a:pt x="0" y="2962"/>
                    <a:pt x="35" y="3030"/>
                  </a:cubicBezTo>
                  <a:cubicBezTo>
                    <a:pt x="271" y="3520"/>
                    <a:pt x="1456" y="4594"/>
                    <a:pt x="1456" y="4594"/>
                  </a:cubicBezTo>
                  <a:cubicBezTo>
                    <a:pt x="761" y="4625"/>
                    <a:pt x="287" y="4688"/>
                    <a:pt x="287" y="4768"/>
                  </a:cubicBezTo>
                  <a:cubicBezTo>
                    <a:pt x="287" y="4863"/>
                    <a:pt x="1235" y="4941"/>
                    <a:pt x="2388" y="4941"/>
                  </a:cubicBezTo>
                  <a:cubicBezTo>
                    <a:pt x="3541" y="4941"/>
                    <a:pt x="4473" y="4863"/>
                    <a:pt x="4473" y="4768"/>
                  </a:cubicBezTo>
                  <a:cubicBezTo>
                    <a:pt x="4473" y="4673"/>
                    <a:pt x="3889" y="4610"/>
                    <a:pt x="3051" y="4578"/>
                  </a:cubicBezTo>
                  <a:cubicBezTo>
                    <a:pt x="3826" y="4105"/>
                    <a:pt x="5168" y="3188"/>
                    <a:pt x="5041" y="2809"/>
                  </a:cubicBezTo>
                  <a:cubicBezTo>
                    <a:pt x="5022" y="2753"/>
                    <a:pt x="4977" y="2728"/>
                    <a:pt x="4912" y="2728"/>
                  </a:cubicBezTo>
                  <a:cubicBezTo>
                    <a:pt x="4355" y="2728"/>
                    <a:pt x="2341" y="4578"/>
                    <a:pt x="2341" y="4578"/>
                  </a:cubicBezTo>
                  <a:cubicBezTo>
                    <a:pt x="2341" y="4578"/>
                    <a:pt x="3984" y="929"/>
                    <a:pt x="3430" y="535"/>
                  </a:cubicBezTo>
                  <a:cubicBezTo>
                    <a:pt x="3405" y="516"/>
                    <a:pt x="3378" y="507"/>
                    <a:pt x="3351" y="507"/>
                  </a:cubicBezTo>
                  <a:cubicBezTo>
                    <a:pt x="2803" y="507"/>
                    <a:pt x="2057" y="4183"/>
                    <a:pt x="2057" y="4183"/>
                  </a:cubicBezTo>
                  <a:cubicBezTo>
                    <a:pt x="2057" y="4183"/>
                    <a:pt x="2767" y="282"/>
                    <a:pt x="2167" y="13"/>
                  </a:cubicBezTo>
                  <a:cubicBezTo>
                    <a:pt x="2149" y="5"/>
                    <a:pt x="2132" y="1"/>
                    <a:pt x="2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mt="15000"/>
          </a:blip>
          <a:srcRect t="21875" b="21875"/>
          <a:stretch/>
        </p:blipFill>
        <p:spPr>
          <a:xfrm flipH="1">
            <a:off x="3" y="0"/>
            <a:ext cx="9143997" cy="5143501"/>
          </a:xfrm>
          <a:prstGeom prst="rect">
            <a:avLst/>
          </a:prstGeom>
          <a:noFill/>
          <a:ln>
            <a:noFill/>
          </a:ln>
        </p:spPr>
      </p:pic>
      <p:sp>
        <p:nvSpPr>
          <p:cNvPr id="28" name="Google Shape;28;p4"/>
          <p:cNvSpPr/>
          <p:nvPr/>
        </p:nvSpPr>
        <p:spPr>
          <a:xfrm flipH="1">
            <a:off x="8473900" y="4671676"/>
            <a:ext cx="670103" cy="471826"/>
          </a:xfrm>
          <a:custGeom>
            <a:avLst/>
            <a:gdLst/>
            <a:ahLst/>
            <a:cxnLst/>
            <a:rect l="l" t="t" r="r" b="b"/>
            <a:pathLst>
              <a:path w="8168" h="5751" extrusionOk="0">
                <a:moveTo>
                  <a:pt x="5072" y="1"/>
                </a:moveTo>
                <a:cubicBezTo>
                  <a:pt x="3271" y="807"/>
                  <a:pt x="2970" y="3777"/>
                  <a:pt x="2970" y="3777"/>
                </a:cubicBezTo>
                <a:cubicBezTo>
                  <a:pt x="2970" y="3777"/>
                  <a:pt x="3034" y="1644"/>
                  <a:pt x="2197" y="885"/>
                </a:cubicBezTo>
                <a:cubicBezTo>
                  <a:pt x="1" y="2766"/>
                  <a:pt x="1359" y="5750"/>
                  <a:pt x="1359" y="5750"/>
                </a:cubicBezTo>
                <a:lnTo>
                  <a:pt x="7330" y="5750"/>
                </a:lnTo>
                <a:cubicBezTo>
                  <a:pt x="7330" y="5750"/>
                  <a:pt x="8168" y="3318"/>
                  <a:pt x="7804" y="1012"/>
                </a:cubicBezTo>
                <a:lnTo>
                  <a:pt x="7804" y="1012"/>
                </a:lnTo>
                <a:cubicBezTo>
                  <a:pt x="6525" y="1233"/>
                  <a:pt x="5308" y="3777"/>
                  <a:pt x="5308" y="3777"/>
                </a:cubicBezTo>
                <a:cubicBezTo>
                  <a:pt x="5308" y="3777"/>
                  <a:pt x="6083" y="1391"/>
                  <a:pt x="5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720000" y="1169900"/>
            <a:ext cx="7704000" cy="363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sz="1200"/>
            </a:lvl1pPr>
            <a:lvl2pPr marL="914400" lvl="1" indent="-304800" rtl="0">
              <a:lnSpc>
                <a:spcPct val="100000"/>
              </a:lnSpc>
              <a:spcBef>
                <a:spcPts val="0"/>
              </a:spcBef>
              <a:spcAft>
                <a:spcPts val="0"/>
              </a:spcAft>
              <a:buSzPts val="1200"/>
              <a:buFont typeface="Nunito Light"/>
              <a:buChar char="○"/>
              <a:defRPr sz="1200"/>
            </a:lvl2pPr>
            <a:lvl3pPr marL="1371600" lvl="2" indent="-304800" rtl="0">
              <a:lnSpc>
                <a:spcPct val="100000"/>
              </a:lnSpc>
              <a:spcBef>
                <a:spcPts val="0"/>
              </a:spcBef>
              <a:spcAft>
                <a:spcPts val="0"/>
              </a:spcAft>
              <a:buSzPts val="1200"/>
              <a:buFont typeface="Nunito Light"/>
              <a:buChar char="■"/>
              <a:defRPr sz="1200"/>
            </a:lvl3pPr>
            <a:lvl4pPr marL="1828800" lvl="3" indent="-304800" rtl="0">
              <a:lnSpc>
                <a:spcPct val="100000"/>
              </a:lnSpc>
              <a:spcBef>
                <a:spcPts val="0"/>
              </a:spcBef>
              <a:spcAft>
                <a:spcPts val="0"/>
              </a:spcAft>
              <a:buSzPts val="1200"/>
              <a:buFont typeface="Nunito Light"/>
              <a:buChar char="●"/>
              <a:defRPr sz="1200"/>
            </a:lvl4pPr>
            <a:lvl5pPr marL="2286000" lvl="4" indent="-304800" rtl="0">
              <a:lnSpc>
                <a:spcPct val="100000"/>
              </a:lnSpc>
              <a:spcBef>
                <a:spcPts val="0"/>
              </a:spcBef>
              <a:spcAft>
                <a:spcPts val="0"/>
              </a:spcAft>
              <a:buSzPts val="1200"/>
              <a:buFont typeface="Nunito Light"/>
              <a:buChar char="○"/>
              <a:defRPr sz="1200"/>
            </a:lvl5pPr>
            <a:lvl6pPr marL="2743200" lvl="5" indent="-304800" rtl="0">
              <a:lnSpc>
                <a:spcPct val="100000"/>
              </a:lnSpc>
              <a:spcBef>
                <a:spcPts val="0"/>
              </a:spcBef>
              <a:spcAft>
                <a:spcPts val="0"/>
              </a:spcAft>
              <a:buSzPts val="1200"/>
              <a:buFont typeface="Nunito Light"/>
              <a:buChar char="■"/>
              <a:defRPr sz="1200"/>
            </a:lvl6pPr>
            <a:lvl7pPr marL="3200400" lvl="6" indent="-304800" rtl="0">
              <a:lnSpc>
                <a:spcPct val="100000"/>
              </a:lnSpc>
              <a:spcBef>
                <a:spcPts val="0"/>
              </a:spcBef>
              <a:spcAft>
                <a:spcPts val="0"/>
              </a:spcAft>
              <a:buSzPts val="1200"/>
              <a:buFont typeface="Nunito Light"/>
              <a:buChar char="●"/>
              <a:defRPr sz="1200"/>
            </a:lvl7pPr>
            <a:lvl8pPr marL="3657600" lvl="7" indent="-304800" rtl="0">
              <a:lnSpc>
                <a:spcPct val="100000"/>
              </a:lnSpc>
              <a:spcBef>
                <a:spcPts val="0"/>
              </a:spcBef>
              <a:spcAft>
                <a:spcPts val="0"/>
              </a:spcAft>
              <a:buSzPts val="1200"/>
              <a:buFont typeface="Nunito Light"/>
              <a:buChar char="○"/>
              <a:defRPr sz="1200"/>
            </a:lvl8pPr>
            <a:lvl9pPr marL="4114800" lvl="8" indent="-304800" rtl="0">
              <a:lnSpc>
                <a:spcPct val="100000"/>
              </a:lnSpc>
              <a:spcBef>
                <a:spcPts val="0"/>
              </a:spcBef>
              <a:spcAft>
                <a:spcPts val="0"/>
              </a:spcAft>
              <a:buSzPts val="1200"/>
              <a:buFont typeface="Nunito Light"/>
              <a:buChar char="■"/>
              <a:defRPr sz="1200"/>
            </a:lvl9pPr>
          </a:lstStyle>
          <a:p>
            <a:endParaRPr/>
          </a:p>
        </p:txBody>
      </p:sp>
      <p:sp>
        <p:nvSpPr>
          <p:cNvPr id="31" name="Google Shape;31;p4"/>
          <p:cNvSpPr/>
          <p:nvPr/>
        </p:nvSpPr>
        <p:spPr>
          <a:xfrm rot="6300124">
            <a:off x="-568476" y="189694"/>
            <a:ext cx="1482537" cy="983810"/>
          </a:xfrm>
          <a:custGeom>
            <a:avLst/>
            <a:gdLst/>
            <a:ahLst/>
            <a:cxnLst/>
            <a:rect l="l" t="t" r="r" b="b"/>
            <a:pathLst>
              <a:path w="48716" h="32326" extrusionOk="0">
                <a:moveTo>
                  <a:pt x="26429" y="0"/>
                </a:moveTo>
                <a:cubicBezTo>
                  <a:pt x="25204" y="0"/>
                  <a:pt x="23951" y="202"/>
                  <a:pt x="22810" y="534"/>
                </a:cubicBezTo>
                <a:cubicBezTo>
                  <a:pt x="19524" y="1514"/>
                  <a:pt x="16696" y="3472"/>
                  <a:pt x="15007" y="5952"/>
                </a:cubicBezTo>
                <a:cubicBezTo>
                  <a:pt x="13316" y="8432"/>
                  <a:pt x="12795" y="11402"/>
                  <a:pt x="13537" y="14166"/>
                </a:cubicBezTo>
                <a:cubicBezTo>
                  <a:pt x="12365" y="13237"/>
                  <a:pt x="10896" y="12334"/>
                  <a:pt x="9294" y="12334"/>
                </a:cubicBezTo>
                <a:cubicBezTo>
                  <a:pt x="9125" y="12334"/>
                  <a:pt x="8955" y="12344"/>
                  <a:pt x="8783" y="12365"/>
                </a:cubicBezTo>
                <a:cubicBezTo>
                  <a:pt x="7029" y="12586"/>
                  <a:pt x="5782" y="13898"/>
                  <a:pt x="5182" y="15256"/>
                </a:cubicBezTo>
                <a:cubicBezTo>
                  <a:pt x="3807" y="18289"/>
                  <a:pt x="4866" y="21937"/>
                  <a:pt x="7756" y="24180"/>
                </a:cubicBezTo>
                <a:cubicBezTo>
                  <a:pt x="7259" y="24132"/>
                  <a:pt x="6753" y="24103"/>
                  <a:pt x="6247" y="24103"/>
                </a:cubicBezTo>
                <a:cubicBezTo>
                  <a:pt x="4937" y="24103"/>
                  <a:pt x="3633" y="24296"/>
                  <a:pt x="2528" y="24844"/>
                </a:cubicBezTo>
                <a:cubicBezTo>
                  <a:pt x="995" y="25602"/>
                  <a:pt x="0" y="27198"/>
                  <a:pt x="632" y="28540"/>
                </a:cubicBezTo>
                <a:cubicBezTo>
                  <a:pt x="1279" y="29978"/>
                  <a:pt x="3349" y="30625"/>
                  <a:pt x="5213" y="30894"/>
                </a:cubicBezTo>
                <a:cubicBezTo>
                  <a:pt x="7319" y="31204"/>
                  <a:pt x="12397" y="31924"/>
                  <a:pt x="16379" y="31924"/>
                </a:cubicBezTo>
                <a:cubicBezTo>
                  <a:pt x="18492" y="31924"/>
                  <a:pt x="20295" y="31722"/>
                  <a:pt x="21182" y="31147"/>
                </a:cubicBezTo>
                <a:cubicBezTo>
                  <a:pt x="25934" y="31981"/>
                  <a:pt x="30643" y="32325"/>
                  <a:pt x="34595" y="32325"/>
                </a:cubicBezTo>
                <a:cubicBezTo>
                  <a:pt x="39248" y="32325"/>
                  <a:pt x="42852" y="31848"/>
                  <a:pt x="44244" y="31130"/>
                </a:cubicBezTo>
                <a:cubicBezTo>
                  <a:pt x="46820" y="29820"/>
                  <a:pt x="48715" y="27403"/>
                  <a:pt x="48336" y="24970"/>
                </a:cubicBezTo>
                <a:cubicBezTo>
                  <a:pt x="47876" y="22084"/>
                  <a:pt x="44223" y="19990"/>
                  <a:pt x="40625" y="19990"/>
                </a:cubicBezTo>
                <a:cubicBezTo>
                  <a:pt x="40521" y="19990"/>
                  <a:pt x="40416" y="19991"/>
                  <a:pt x="40312" y="19995"/>
                </a:cubicBezTo>
                <a:cubicBezTo>
                  <a:pt x="42064" y="18968"/>
                  <a:pt x="43581" y="17657"/>
                  <a:pt x="44735" y="16187"/>
                </a:cubicBezTo>
                <a:cubicBezTo>
                  <a:pt x="45461" y="15256"/>
                  <a:pt x="46061" y="14197"/>
                  <a:pt x="45919" y="13108"/>
                </a:cubicBezTo>
                <a:cubicBezTo>
                  <a:pt x="45634" y="11101"/>
                  <a:pt x="42949" y="9901"/>
                  <a:pt x="40485" y="9570"/>
                </a:cubicBezTo>
                <a:cubicBezTo>
                  <a:pt x="39722" y="9467"/>
                  <a:pt x="38949" y="9417"/>
                  <a:pt x="38177" y="9417"/>
                </a:cubicBezTo>
                <a:cubicBezTo>
                  <a:pt x="35846" y="9417"/>
                  <a:pt x="33514" y="9876"/>
                  <a:pt x="31450" y="10754"/>
                </a:cubicBezTo>
                <a:cubicBezTo>
                  <a:pt x="32129" y="9142"/>
                  <a:pt x="32824" y="7484"/>
                  <a:pt x="32888" y="5778"/>
                </a:cubicBezTo>
                <a:cubicBezTo>
                  <a:pt x="32966" y="4073"/>
                  <a:pt x="32319" y="2272"/>
                  <a:pt x="30708" y="1150"/>
                </a:cubicBezTo>
                <a:cubicBezTo>
                  <a:pt x="29527" y="333"/>
                  <a:pt x="28001" y="0"/>
                  <a:pt x="26429" y="0"/>
                </a:cubicBezTo>
                <a:close/>
              </a:path>
            </a:pathLst>
          </a:custGeom>
          <a:solidFill>
            <a:srgbClr val="9CA4DB">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mt="15000"/>
          </a:blip>
          <a:srcRect t="21875" b="21875"/>
          <a:stretch/>
        </p:blipFill>
        <p:spPr>
          <a:xfrm flipH="1">
            <a:off x="3" y="0"/>
            <a:ext cx="9143997" cy="5143501"/>
          </a:xfrm>
          <a:prstGeom prst="rect">
            <a:avLst/>
          </a:prstGeom>
          <a:noFill/>
          <a:ln>
            <a:noFill/>
          </a:ln>
        </p:spPr>
      </p:pic>
      <p:sp>
        <p:nvSpPr>
          <p:cNvPr id="124" name="Google Shape;124;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15"/>
          <p:cNvSpPr/>
          <p:nvPr/>
        </p:nvSpPr>
        <p:spPr>
          <a:xfrm rot="-357124">
            <a:off x="254303" y="4596928"/>
            <a:ext cx="1298803" cy="648035"/>
          </a:xfrm>
          <a:custGeom>
            <a:avLst/>
            <a:gdLst/>
            <a:ahLst/>
            <a:cxnLst/>
            <a:rect l="l" t="t" r="r" b="b"/>
            <a:pathLst>
              <a:path w="14252" h="7111" extrusionOk="0">
                <a:moveTo>
                  <a:pt x="4441" y="0"/>
                </a:moveTo>
                <a:cubicBezTo>
                  <a:pt x="3743" y="0"/>
                  <a:pt x="2883" y="963"/>
                  <a:pt x="2539" y="3272"/>
                </a:cubicBezTo>
                <a:cubicBezTo>
                  <a:pt x="2479" y="2616"/>
                  <a:pt x="2026" y="2183"/>
                  <a:pt x="1556" y="2183"/>
                </a:cubicBezTo>
                <a:cubicBezTo>
                  <a:pt x="801" y="2183"/>
                  <a:pt x="0" y="3297"/>
                  <a:pt x="691" y="6399"/>
                </a:cubicBezTo>
                <a:lnTo>
                  <a:pt x="11685" y="7111"/>
                </a:lnTo>
                <a:cubicBezTo>
                  <a:pt x="11685" y="7111"/>
                  <a:pt x="14252" y="4544"/>
                  <a:pt x="10816" y="4544"/>
                </a:cubicBezTo>
                <a:cubicBezTo>
                  <a:pt x="10707" y="4544"/>
                  <a:pt x="10591" y="4547"/>
                  <a:pt x="10469" y="4552"/>
                </a:cubicBezTo>
                <a:cubicBezTo>
                  <a:pt x="11712" y="4137"/>
                  <a:pt x="12241" y="1806"/>
                  <a:pt x="10864" y="1806"/>
                </a:cubicBezTo>
                <a:cubicBezTo>
                  <a:pt x="10339" y="1806"/>
                  <a:pt x="9538" y="2145"/>
                  <a:pt x="8393" y="3058"/>
                </a:cubicBezTo>
                <a:lnTo>
                  <a:pt x="8393" y="3058"/>
                </a:lnTo>
                <a:cubicBezTo>
                  <a:pt x="9234" y="2159"/>
                  <a:pt x="8869" y="49"/>
                  <a:pt x="7757" y="49"/>
                </a:cubicBezTo>
                <a:cubicBezTo>
                  <a:pt x="7158" y="49"/>
                  <a:pt x="6343" y="661"/>
                  <a:pt x="5383" y="2404"/>
                </a:cubicBezTo>
                <a:cubicBezTo>
                  <a:pt x="5648" y="920"/>
                  <a:pt x="5122" y="0"/>
                  <a:pt x="4441" y="0"/>
                </a:cubicBezTo>
                <a:close/>
              </a:path>
            </a:pathLst>
          </a:custGeom>
          <a:solidFill>
            <a:srgbClr val="5860A2">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15"/>
          <p:cNvGrpSpPr/>
          <p:nvPr/>
        </p:nvGrpSpPr>
        <p:grpSpPr>
          <a:xfrm>
            <a:off x="1010300" y="-101199"/>
            <a:ext cx="7152153" cy="5344050"/>
            <a:chOff x="1010300" y="-101199"/>
            <a:chExt cx="7152153" cy="5344050"/>
          </a:xfrm>
        </p:grpSpPr>
        <p:sp>
          <p:nvSpPr>
            <p:cNvPr id="127" name="Google Shape;127;p15"/>
            <p:cNvSpPr/>
            <p:nvPr/>
          </p:nvSpPr>
          <p:spPr>
            <a:xfrm>
              <a:off x="1010300" y="4801448"/>
              <a:ext cx="626935" cy="441404"/>
            </a:xfrm>
            <a:custGeom>
              <a:avLst/>
              <a:gdLst/>
              <a:ahLst/>
              <a:cxnLst/>
              <a:rect l="l" t="t" r="r" b="b"/>
              <a:pathLst>
                <a:path w="8168" h="5751" extrusionOk="0">
                  <a:moveTo>
                    <a:pt x="5072" y="1"/>
                  </a:moveTo>
                  <a:cubicBezTo>
                    <a:pt x="3271" y="807"/>
                    <a:pt x="2970" y="3777"/>
                    <a:pt x="2970" y="3777"/>
                  </a:cubicBezTo>
                  <a:cubicBezTo>
                    <a:pt x="2970" y="3777"/>
                    <a:pt x="3034" y="1644"/>
                    <a:pt x="2197" y="885"/>
                  </a:cubicBezTo>
                  <a:cubicBezTo>
                    <a:pt x="1" y="2766"/>
                    <a:pt x="1359" y="5750"/>
                    <a:pt x="1359" y="5750"/>
                  </a:cubicBezTo>
                  <a:lnTo>
                    <a:pt x="7330" y="5750"/>
                  </a:lnTo>
                  <a:cubicBezTo>
                    <a:pt x="7330" y="5750"/>
                    <a:pt x="8168" y="3318"/>
                    <a:pt x="7804" y="1012"/>
                  </a:cubicBezTo>
                  <a:lnTo>
                    <a:pt x="7804" y="1012"/>
                  </a:lnTo>
                  <a:cubicBezTo>
                    <a:pt x="6525" y="1233"/>
                    <a:pt x="5308" y="3777"/>
                    <a:pt x="5308" y="3777"/>
                  </a:cubicBezTo>
                  <a:cubicBezTo>
                    <a:pt x="5308" y="3777"/>
                    <a:pt x="6083" y="1391"/>
                    <a:pt x="5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rot="10415218">
              <a:off x="7355418" y="-59474"/>
              <a:ext cx="778344" cy="557245"/>
            </a:xfrm>
            <a:custGeom>
              <a:avLst/>
              <a:gdLst/>
              <a:ahLst/>
              <a:cxnLst/>
              <a:rect l="l" t="t" r="r" b="b"/>
              <a:pathLst>
                <a:path w="62884" h="45030" extrusionOk="0">
                  <a:moveTo>
                    <a:pt x="26824" y="1"/>
                  </a:moveTo>
                  <a:cubicBezTo>
                    <a:pt x="25892" y="1"/>
                    <a:pt x="25048" y="1248"/>
                    <a:pt x="24713" y="2306"/>
                  </a:cubicBezTo>
                  <a:cubicBezTo>
                    <a:pt x="21767" y="12351"/>
                    <a:pt x="23776" y="23135"/>
                    <a:pt x="25785" y="33378"/>
                  </a:cubicBezTo>
                  <a:cubicBezTo>
                    <a:pt x="21429" y="26279"/>
                    <a:pt x="17079" y="19181"/>
                    <a:pt x="11588" y="12886"/>
                  </a:cubicBezTo>
                  <a:cubicBezTo>
                    <a:pt x="11102" y="12349"/>
                    <a:pt x="10402" y="11770"/>
                    <a:pt x="9696" y="11770"/>
                  </a:cubicBezTo>
                  <a:cubicBezTo>
                    <a:pt x="9523" y="11770"/>
                    <a:pt x="9349" y="11805"/>
                    <a:pt x="9177" y="11885"/>
                  </a:cubicBezTo>
                  <a:cubicBezTo>
                    <a:pt x="8572" y="12286"/>
                    <a:pt x="8438" y="13090"/>
                    <a:pt x="8508" y="13824"/>
                  </a:cubicBezTo>
                  <a:cubicBezTo>
                    <a:pt x="8572" y="22797"/>
                    <a:pt x="14936" y="30297"/>
                    <a:pt x="20894" y="36994"/>
                  </a:cubicBezTo>
                  <a:cubicBezTo>
                    <a:pt x="16608" y="34717"/>
                    <a:pt x="12322" y="32440"/>
                    <a:pt x="7972" y="30163"/>
                  </a:cubicBezTo>
                  <a:cubicBezTo>
                    <a:pt x="6365" y="29360"/>
                    <a:pt x="4624" y="28422"/>
                    <a:pt x="2749" y="28422"/>
                  </a:cubicBezTo>
                  <a:cubicBezTo>
                    <a:pt x="1607" y="28422"/>
                    <a:pt x="204" y="28958"/>
                    <a:pt x="70" y="30163"/>
                  </a:cubicBezTo>
                  <a:cubicBezTo>
                    <a:pt x="0" y="30699"/>
                    <a:pt x="268" y="31305"/>
                    <a:pt x="536" y="31771"/>
                  </a:cubicBezTo>
                  <a:cubicBezTo>
                    <a:pt x="4356" y="38805"/>
                    <a:pt x="11117" y="42753"/>
                    <a:pt x="18885" y="44296"/>
                  </a:cubicBezTo>
                  <a:cubicBezTo>
                    <a:pt x="19758" y="44494"/>
                    <a:pt x="20695" y="44628"/>
                    <a:pt x="21563" y="44762"/>
                  </a:cubicBezTo>
                  <a:cubicBezTo>
                    <a:pt x="22972" y="44896"/>
                    <a:pt x="24445" y="45030"/>
                    <a:pt x="25919" y="45030"/>
                  </a:cubicBezTo>
                  <a:lnTo>
                    <a:pt x="27526" y="45030"/>
                  </a:lnTo>
                  <a:cubicBezTo>
                    <a:pt x="27928" y="45030"/>
                    <a:pt x="28394" y="45030"/>
                    <a:pt x="28865" y="44966"/>
                  </a:cubicBezTo>
                  <a:cubicBezTo>
                    <a:pt x="29401" y="44966"/>
                    <a:pt x="29937" y="44896"/>
                    <a:pt x="30537" y="44896"/>
                  </a:cubicBezTo>
                  <a:cubicBezTo>
                    <a:pt x="31812" y="44762"/>
                    <a:pt x="33017" y="44628"/>
                    <a:pt x="34287" y="44360"/>
                  </a:cubicBezTo>
                  <a:cubicBezTo>
                    <a:pt x="34892" y="44296"/>
                    <a:pt x="35492" y="44162"/>
                    <a:pt x="36097" y="44028"/>
                  </a:cubicBezTo>
                  <a:cubicBezTo>
                    <a:pt x="37303" y="43824"/>
                    <a:pt x="38438" y="43492"/>
                    <a:pt x="39580" y="43155"/>
                  </a:cubicBezTo>
                  <a:cubicBezTo>
                    <a:pt x="40383" y="42957"/>
                    <a:pt x="41251" y="42689"/>
                    <a:pt x="42055" y="42421"/>
                  </a:cubicBezTo>
                  <a:cubicBezTo>
                    <a:pt x="50224" y="39539"/>
                    <a:pt x="57392" y="34519"/>
                    <a:pt x="61142" y="27956"/>
                  </a:cubicBezTo>
                  <a:cubicBezTo>
                    <a:pt x="62144" y="26279"/>
                    <a:pt x="62884" y="24340"/>
                    <a:pt x="62616" y="22395"/>
                  </a:cubicBezTo>
                  <a:cubicBezTo>
                    <a:pt x="62616" y="21994"/>
                    <a:pt x="62482" y="21592"/>
                    <a:pt x="62214" y="21260"/>
                  </a:cubicBezTo>
                  <a:cubicBezTo>
                    <a:pt x="61889" y="20900"/>
                    <a:pt x="61450" y="20772"/>
                    <a:pt x="60978" y="20772"/>
                  </a:cubicBezTo>
                  <a:cubicBezTo>
                    <a:pt x="60570" y="20772"/>
                    <a:pt x="60138" y="20868"/>
                    <a:pt x="59734" y="20992"/>
                  </a:cubicBezTo>
                  <a:cubicBezTo>
                    <a:pt x="53508" y="22599"/>
                    <a:pt x="47883" y="26413"/>
                    <a:pt x="43999" y="31503"/>
                  </a:cubicBezTo>
                  <a:cubicBezTo>
                    <a:pt x="46946" y="25208"/>
                    <a:pt x="49019" y="18511"/>
                    <a:pt x="50224" y="11681"/>
                  </a:cubicBezTo>
                  <a:cubicBezTo>
                    <a:pt x="50428" y="10411"/>
                    <a:pt x="50626" y="9136"/>
                    <a:pt x="50224" y="7867"/>
                  </a:cubicBezTo>
                  <a:cubicBezTo>
                    <a:pt x="49892" y="6661"/>
                    <a:pt x="48821" y="5590"/>
                    <a:pt x="47482" y="5590"/>
                  </a:cubicBezTo>
                  <a:cubicBezTo>
                    <a:pt x="46608" y="5590"/>
                    <a:pt x="45805" y="6126"/>
                    <a:pt x="45135" y="6726"/>
                  </a:cubicBezTo>
                  <a:cubicBezTo>
                    <a:pt x="41722" y="9538"/>
                    <a:pt x="39778" y="13824"/>
                    <a:pt x="38374" y="18045"/>
                  </a:cubicBezTo>
                  <a:cubicBezTo>
                    <a:pt x="36965" y="22262"/>
                    <a:pt x="36097" y="26681"/>
                    <a:pt x="34222" y="30769"/>
                  </a:cubicBezTo>
                  <a:cubicBezTo>
                    <a:pt x="33215" y="20788"/>
                    <a:pt x="31142" y="11011"/>
                    <a:pt x="28126" y="1502"/>
                  </a:cubicBezTo>
                  <a:cubicBezTo>
                    <a:pt x="27992" y="967"/>
                    <a:pt x="27794" y="431"/>
                    <a:pt x="27392" y="163"/>
                  </a:cubicBezTo>
                  <a:cubicBezTo>
                    <a:pt x="27201" y="51"/>
                    <a:pt x="27011" y="1"/>
                    <a:pt x="26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50"/>
        <p:cNvGrpSpPr/>
        <p:nvPr/>
      </p:nvGrpSpPr>
      <p:grpSpPr>
        <a:xfrm>
          <a:off x="0" y="0"/>
          <a:ext cx="0" cy="0"/>
          <a:chOff x="0" y="0"/>
          <a:chExt cx="0" cy="0"/>
        </a:xfrm>
      </p:grpSpPr>
      <p:pic>
        <p:nvPicPr>
          <p:cNvPr id="151" name="Google Shape;151;p18"/>
          <p:cNvPicPr preferRelativeResize="0"/>
          <p:nvPr/>
        </p:nvPicPr>
        <p:blipFill rotWithShape="1">
          <a:blip r:embed="rId2">
            <a:alphaModFix amt="15000"/>
          </a:blip>
          <a:srcRect t="21875" b="21875"/>
          <a:stretch/>
        </p:blipFill>
        <p:spPr>
          <a:xfrm flipH="1">
            <a:off x="3" y="0"/>
            <a:ext cx="9143997" cy="5143501"/>
          </a:xfrm>
          <a:prstGeom prst="rect">
            <a:avLst/>
          </a:prstGeom>
          <a:noFill/>
          <a:ln>
            <a:noFill/>
          </a:ln>
        </p:spPr>
      </p:pic>
      <p:sp>
        <p:nvSpPr>
          <p:cNvPr id="152" name="Google Shape;152;p18"/>
          <p:cNvSpPr txBox="1">
            <a:spLocks noGrp="1"/>
          </p:cNvSpPr>
          <p:nvPr>
            <p:ph type="title"/>
          </p:nvPr>
        </p:nvSpPr>
        <p:spPr>
          <a:xfrm>
            <a:off x="1104175" y="1010475"/>
            <a:ext cx="2706300" cy="200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3" name="Google Shape;153;p18"/>
          <p:cNvSpPr txBox="1">
            <a:spLocks noGrp="1"/>
          </p:cNvSpPr>
          <p:nvPr>
            <p:ph type="subTitle" idx="1"/>
          </p:nvPr>
        </p:nvSpPr>
        <p:spPr>
          <a:xfrm>
            <a:off x="1104175" y="3016725"/>
            <a:ext cx="2706300" cy="111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 name="Google Shape;154;p18"/>
          <p:cNvSpPr>
            <a:spLocks noGrp="1"/>
          </p:cNvSpPr>
          <p:nvPr>
            <p:ph type="pic" idx="2"/>
          </p:nvPr>
        </p:nvSpPr>
        <p:spPr>
          <a:xfrm>
            <a:off x="4693125" y="994351"/>
            <a:ext cx="3157200" cy="3154800"/>
          </a:xfrm>
          <a:prstGeom prst="ellipse">
            <a:avLst/>
          </a:prstGeom>
          <a:noFill/>
          <a:ln>
            <a:noFill/>
          </a:ln>
        </p:spPr>
      </p:sp>
      <p:sp>
        <p:nvSpPr>
          <p:cNvPr id="155" name="Google Shape;155;p18"/>
          <p:cNvSpPr/>
          <p:nvPr/>
        </p:nvSpPr>
        <p:spPr>
          <a:xfrm rot="-357124">
            <a:off x="176403" y="4596928"/>
            <a:ext cx="1298803" cy="648035"/>
          </a:xfrm>
          <a:custGeom>
            <a:avLst/>
            <a:gdLst/>
            <a:ahLst/>
            <a:cxnLst/>
            <a:rect l="l" t="t" r="r" b="b"/>
            <a:pathLst>
              <a:path w="14252" h="7111" extrusionOk="0">
                <a:moveTo>
                  <a:pt x="4441" y="0"/>
                </a:moveTo>
                <a:cubicBezTo>
                  <a:pt x="3743" y="0"/>
                  <a:pt x="2883" y="963"/>
                  <a:pt x="2539" y="3272"/>
                </a:cubicBezTo>
                <a:cubicBezTo>
                  <a:pt x="2479" y="2616"/>
                  <a:pt x="2026" y="2183"/>
                  <a:pt x="1556" y="2183"/>
                </a:cubicBezTo>
                <a:cubicBezTo>
                  <a:pt x="801" y="2183"/>
                  <a:pt x="0" y="3297"/>
                  <a:pt x="691" y="6399"/>
                </a:cubicBezTo>
                <a:lnTo>
                  <a:pt x="11685" y="7111"/>
                </a:lnTo>
                <a:cubicBezTo>
                  <a:pt x="11685" y="7111"/>
                  <a:pt x="14252" y="4544"/>
                  <a:pt x="10816" y="4544"/>
                </a:cubicBezTo>
                <a:cubicBezTo>
                  <a:pt x="10707" y="4544"/>
                  <a:pt x="10591" y="4547"/>
                  <a:pt x="10469" y="4552"/>
                </a:cubicBezTo>
                <a:cubicBezTo>
                  <a:pt x="11712" y="4137"/>
                  <a:pt x="12241" y="1806"/>
                  <a:pt x="10864" y="1806"/>
                </a:cubicBezTo>
                <a:cubicBezTo>
                  <a:pt x="10339" y="1806"/>
                  <a:pt x="9538" y="2145"/>
                  <a:pt x="8393" y="3058"/>
                </a:cubicBezTo>
                <a:lnTo>
                  <a:pt x="8393" y="3058"/>
                </a:lnTo>
                <a:cubicBezTo>
                  <a:pt x="9234" y="2159"/>
                  <a:pt x="8869" y="49"/>
                  <a:pt x="7757" y="49"/>
                </a:cubicBezTo>
                <a:cubicBezTo>
                  <a:pt x="7158" y="49"/>
                  <a:pt x="6343" y="661"/>
                  <a:pt x="5383" y="2404"/>
                </a:cubicBezTo>
                <a:cubicBezTo>
                  <a:pt x="5648" y="920"/>
                  <a:pt x="5122" y="0"/>
                  <a:pt x="4441" y="0"/>
                </a:cubicBezTo>
                <a:close/>
              </a:path>
            </a:pathLst>
          </a:custGeom>
          <a:solidFill>
            <a:srgbClr val="5860A2">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18"/>
          <p:cNvGrpSpPr/>
          <p:nvPr/>
        </p:nvGrpSpPr>
        <p:grpSpPr>
          <a:xfrm>
            <a:off x="925400" y="-253701"/>
            <a:ext cx="7990259" cy="5485752"/>
            <a:chOff x="925400" y="-253701"/>
            <a:chExt cx="7990259" cy="5485752"/>
          </a:xfrm>
        </p:grpSpPr>
        <p:grpSp>
          <p:nvGrpSpPr>
            <p:cNvPr id="157" name="Google Shape;157;p18"/>
            <p:cNvGrpSpPr/>
            <p:nvPr/>
          </p:nvGrpSpPr>
          <p:grpSpPr>
            <a:xfrm>
              <a:off x="7758207" y="-253701"/>
              <a:ext cx="1157452" cy="834202"/>
              <a:chOff x="7758207" y="-253701"/>
              <a:chExt cx="1157452" cy="834202"/>
            </a:xfrm>
          </p:grpSpPr>
          <p:sp>
            <p:nvSpPr>
              <p:cNvPr id="158" name="Google Shape;158;p18"/>
              <p:cNvSpPr/>
              <p:nvPr/>
            </p:nvSpPr>
            <p:spPr>
              <a:xfrm rot="-9615965">
                <a:off x="7833679" y="-131830"/>
                <a:ext cx="824572" cy="590460"/>
              </a:xfrm>
              <a:custGeom>
                <a:avLst/>
                <a:gdLst/>
                <a:ahLst/>
                <a:cxnLst/>
                <a:rect l="l" t="t" r="r" b="b"/>
                <a:pathLst>
                  <a:path w="62884" h="45030" extrusionOk="0">
                    <a:moveTo>
                      <a:pt x="26824" y="1"/>
                    </a:moveTo>
                    <a:cubicBezTo>
                      <a:pt x="25892" y="1"/>
                      <a:pt x="25048" y="1248"/>
                      <a:pt x="24713" y="2306"/>
                    </a:cubicBezTo>
                    <a:cubicBezTo>
                      <a:pt x="21767" y="12351"/>
                      <a:pt x="23776" y="23135"/>
                      <a:pt x="25785" y="33378"/>
                    </a:cubicBezTo>
                    <a:cubicBezTo>
                      <a:pt x="21429" y="26279"/>
                      <a:pt x="17079" y="19181"/>
                      <a:pt x="11588" y="12886"/>
                    </a:cubicBezTo>
                    <a:cubicBezTo>
                      <a:pt x="11102" y="12349"/>
                      <a:pt x="10402" y="11770"/>
                      <a:pt x="9696" y="11770"/>
                    </a:cubicBezTo>
                    <a:cubicBezTo>
                      <a:pt x="9523" y="11770"/>
                      <a:pt x="9349" y="11805"/>
                      <a:pt x="9177" y="11885"/>
                    </a:cubicBezTo>
                    <a:cubicBezTo>
                      <a:pt x="8572" y="12286"/>
                      <a:pt x="8438" y="13090"/>
                      <a:pt x="8508" y="13824"/>
                    </a:cubicBezTo>
                    <a:cubicBezTo>
                      <a:pt x="8572" y="22797"/>
                      <a:pt x="14936" y="30297"/>
                      <a:pt x="20894" y="36994"/>
                    </a:cubicBezTo>
                    <a:cubicBezTo>
                      <a:pt x="16608" y="34717"/>
                      <a:pt x="12322" y="32440"/>
                      <a:pt x="7972" y="30163"/>
                    </a:cubicBezTo>
                    <a:cubicBezTo>
                      <a:pt x="6365" y="29360"/>
                      <a:pt x="4624" y="28422"/>
                      <a:pt x="2749" y="28422"/>
                    </a:cubicBezTo>
                    <a:cubicBezTo>
                      <a:pt x="1607" y="28422"/>
                      <a:pt x="204" y="28958"/>
                      <a:pt x="70" y="30163"/>
                    </a:cubicBezTo>
                    <a:cubicBezTo>
                      <a:pt x="0" y="30699"/>
                      <a:pt x="268" y="31305"/>
                      <a:pt x="536" y="31771"/>
                    </a:cubicBezTo>
                    <a:cubicBezTo>
                      <a:pt x="4356" y="38805"/>
                      <a:pt x="11117" y="42753"/>
                      <a:pt x="18885" y="44296"/>
                    </a:cubicBezTo>
                    <a:cubicBezTo>
                      <a:pt x="19758" y="44494"/>
                      <a:pt x="20695" y="44628"/>
                      <a:pt x="21563" y="44762"/>
                    </a:cubicBezTo>
                    <a:cubicBezTo>
                      <a:pt x="22972" y="44896"/>
                      <a:pt x="24445" y="45030"/>
                      <a:pt x="25919" y="45030"/>
                    </a:cubicBezTo>
                    <a:lnTo>
                      <a:pt x="27526" y="45030"/>
                    </a:lnTo>
                    <a:cubicBezTo>
                      <a:pt x="27928" y="45030"/>
                      <a:pt x="28394" y="45030"/>
                      <a:pt x="28865" y="44966"/>
                    </a:cubicBezTo>
                    <a:cubicBezTo>
                      <a:pt x="29401" y="44966"/>
                      <a:pt x="29937" y="44896"/>
                      <a:pt x="30537" y="44896"/>
                    </a:cubicBezTo>
                    <a:cubicBezTo>
                      <a:pt x="31812" y="44762"/>
                      <a:pt x="33017" y="44628"/>
                      <a:pt x="34287" y="44360"/>
                    </a:cubicBezTo>
                    <a:cubicBezTo>
                      <a:pt x="34892" y="44296"/>
                      <a:pt x="35492" y="44162"/>
                      <a:pt x="36097" y="44028"/>
                    </a:cubicBezTo>
                    <a:cubicBezTo>
                      <a:pt x="37303" y="43824"/>
                      <a:pt x="38438" y="43492"/>
                      <a:pt x="39580" y="43155"/>
                    </a:cubicBezTo>
                    <a:cubicBezTo>
                      <a:pt x="40383" y="42957"/>
                      <a:pt x="41251" y="42689"/>
                      <a:pt x="42055" y="42421"/>
                    </a:cubicBezTo>
                    <a:cubicBezTo>
                      <a:pt x="50224" y="39539"/>
                      <a:pt x="57392" y="34519"/>
                      <a:pt x="61142" y="27956"/>
                    </a:cubicBezTo>
                    <a:cubicBezTo>
                      <a:pt x="62144" y="26279"/>
                      <a:pt x="62884" y="24340"/>
                      <a:pt x="62616" y="22395"/>
                    </a:cubicBezTo>
                    <a:cubicBezTo>
                      <a:pt x="62616" y="21994"/>
                      <a:pt x="62482" y="21592"/>
                      <a:pt x="62214" y="21260"/>
                    </a:cubicBezTo>
                    <a:cubicBezTo>
                      <a:pt x="61889" y="20900"/>
                      <a:pt x="61450" y="20772"/>
                      <a:pt x="60978" y="20772"/>
                    </a:cubicBezTo>
                    <a:cubicBezTo>
                      <a:pt x="60570" y="20772"/>
                      <a:pt x="60138" y="20868"/>
                      <a:pt x="59734" y="20992"/>
                    </a:cubicBezTo>
                    <a:cubicBezTo>
                      <a:pt x="53508" y="22599"/>
                      <a:pt x="47883" y="26413"/>
                      <a:pt x="43999" y="31503"/>
                    </a:cubicBezTo>
                    <a:cubicBezTo>
                      <a:pt x="46946" y="25208"/>
                      <a:pt x="49019" y="18511"/>
                      <a:pt x="50224" y="11681"/>
                    </a:cubicBezTo>
                    <a:cubicBezTo>
                      <a:pt x="50428" y="10411"/>
                      <a:pt x="50626" y="9136"/>
                      <a:pt x="50224" y="7867"/>
                    </a:cubicBezTo>
                    <a:cubicBezTo>
                      <a:pt x="49892" y="6661"/>
                      <a:pt x="48821" y="5590"/>
                      <a:pt x="47482" y="5590"/>
                    </a:cubicBezTo>
                    <a:cubicBezTo>
                      <a:pt x="46608" y="5590"/>
                      <a:pt x="45805" y="6126"/>
                      <a:pt x="45135" y="6726"/>
                    </a:cubicBezTo>
                    <a:cubicBezTo>
                      <a:pt x="41722" y="9538"/>
                      <a:pt x="39778" y="13824"/>
                      <a:pt x="38374" y="18045"/>
                    </a:cubicBezTo>
                    <a:cubicBezTo>
                      <a:pt x="36965" y="22262"/>
                      <a:pt x="36097" y="26681"/>
                      <a:pt x="34222" y="30769"/>
                    </a:cubicBezTo>
                    <a:cubicBezTo>
                      <a:pt x="33215" y="20788"/>
                      <a:pt x="31142" y="11011"/>
                      <a:pt x="28126" y="1502"/>
                    </a:cubicBezTo>
                    <a:cubicBezTo>
                      <a:pt x="27992" y="967"/>
                      <a:pt x="27794" y="431"/>
                      <a:pt x="27392" y="163"/>
                    </a:cubicBezTo>
                    <a:cubicBezTo>
                      <a:pt x="27201" y="51"/>
                      <a:pt x="27011" y="1"/>
                      <a:pt x="26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18"/>
              <p:cNvGrpSpPr/>
              <p:nvPr/>
            </p:nvGrpSpPr>
            <p:grpSpPr>
              <a:xfrm>
                <a:off x="8584331" y="191427"/>
                <a:ext cx="331328" cy="279024"/>
                <a:chOff x="713214" y="4817409"/>
                <a:chExt cx="240599" cy="202603"/>
              </a:xfrm>
            </p:grpSpPr>
            <p:sp>
              <p:nvSpPr>
                <p:cNvPr id="160" name="Google Shape;160;p18"/>
                <p:cNvSpPr/>
                <p:nvPr/>
              </p:nvSpPr>
              <p:spPr>
                <a:xfrm>
                  <a:off x="713214" y="4817409"/>
                  <a:ext cx="240599" cy="202603"/>
                </a:xfrm>
                <a:custGeom>
                  <a:avLst/>
                  <a:gdLst/>
                  <a:ahLst/>
                  <a:cxnLst/>
                  <a:rect l="l" t="t" r="r" b="b"/>
                  <a:pathLst>
                    <a:path w="25582" h="21542" extrusionOk="0">
                      <a:moveTo>
                        <a:pt x="15208" y="1"/>
                      </a:moveTo>
                      <a:cubicBezTo>
                        <a:pt x="12458" y="1"/>
                        <a:pt x="10277" y="2080"/>
                        <a:pt x="10045" y="4511"/>
                      </a:cubicBezTo>
                      <a:cubicBezTo>
                        <a:pt x="9509" y="4447"/>
                        <a:pt x="8974" y="4377"/>
                        <a:pt x="8572" y="4377"/>
                      </a:cubicBezTo>
                      <a:cubicBezTo>
                        <a:pt x="6295" y="4377"/>
                        <a:pt x="4018" y="5315"/>
                        <a:pt x="2609" y="7056"/>
                      </a:cubicBezTo>
                      <a:cubicBezTo>
                        <a:pt x="0" y="10136"/>
                        <a:pt x="1607" y="15429"/>
                        <a:pt x="5625" y="15563"/>
                      </a:cubicBezTo>
                      <a:cubicBezTo>
                        <a:pt x="5422" y="18108"/>
                        <a:pt x="6895" y="20583"/>
                        <a:pt x="9911" y="21322"/>
                      </a:cubicBezTo>
                      <a:cubicBezTo>
                        <a:pt x="10473" y="21471"/>
                        <a:pt x="11028" y="21541"/>
                        <a:pt x="11567" y="21541"/>
                      </a:cubicBezTo>
                      <a:cubicBezTo>
                        <a:pt x="14171" y="21541"/>
                        <a:pt x="16413" y="19902"/>
                        <a:pt x="17411" y="17572"/>
                      </a:cubicBezTo>
                      <a:cubicBezTo>
                        <a:pt x="18125" y="17839"/>
                        <a:pt x="18871" y="17968"/>
                        <a:pt x="19607" y="17968"/>
                      </a:cubicBezTo>
                      <a:cubicBezTo>
                        <a:pt x="22188" y="17968"/>
                        <a:pt x="24643" y="16382"/>
                        <a:pt x="25110" y="13618"/>
                      </a:cubicBezTo>
                      <a:cubicBezTo>
                        <a:pt x="25581" y="10474"/>
                        <a:pt x="23235" y="8127"/>
                        <a:pt x="20288" y="7725"/>
                      </a:cubicBezTo>
                      <a:cubicBezTo>
                        <a:pt x="21697" y="4715"/>
                        <a:pt x="20422" y="1029"/>
                        <a:pt x="16538" y="161"/>
                      </a:cubicBezTo>
                      <a:cubicBezTo>
                        <a:pt x="16084" y="52"/>
                        <a:pt x="15639" y="1"/>
                        <a:pt x="15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a:off x="793824" y="4884956"/>
                  <a:ext cx="79971" cy="71102"/>
                </a:xfrm>
                <a:custGeom>
                  <a:avLst/>
                  <a:gdLst/>
                  <a:ahLst/>
                  <a:cxnLst/>
                  <a:rect l="l" t="t" r="r" b="b"/>
                  <a:pathLst>
                    <a:path w="8503" h="7560" extrusionOk="0">
                      <a:moveTo>
                        <a:pt x="4512" y="1"/>
                      </a:moveTo>
                      <a:cubicBezTo>
                        <a:pt x="4437" y="1"/>
                        <a:pt x="4362" y="3"/>
                        <a:pt x="4287" y="8"/>
                      </a:cubicBezTo>
                      <a:cubicBezTo>
                        <a:pt x="3146" y="8"/>
                        <a:pt x="2144" y="345"/>
                        <a:pt x="1340" y="1079"/>
                      </a:cubicBezTo>
                      <a:cubicBezTo>
                        <a:pt x="537" y="1749"/>
                        <a:pt x="1" y="2820"/>
                        <a:pt x="135" y="3827"/>
                      </a:cubicBezTo>
                      <a:cubicBezTo>
                        <a:pt x="199" y="5167"/>
                        <a:pt x="869" y="6168"/>
                        <a:pt x="2010" y="6908"/>
                      </a:cubicBezTo>
                      <a:cubicBezTo>
                        <a:pt x="2625" y="7333"/>
                        <a:pt x="3446" y="7559"/>
                        <a:pt x="4253" y="7559"/>
                      </a:cubicBezTo>
                      <a:cubicBezTo>
                        <a:pt x="4584" y="7559"/>
                        <a:pt x="4913" y="7521"/>
                        <a:pt x="5224" y="7443"/>
                      </a:cubicBezTo>
                      <a:cubicBezTo>
                        <a:pt x="6296" y="7176"/>
                        <a:pt x="7099" y="6570"/>
                        <a:pt x="7635" y="5702"/>
                      </a:cubicBezTo>
                      <a:cubicBezTo>
                        <a:pt x="7699" y="5568"/>
                        <a:pt x="7769" y="5499"/>
                        <a:pt x="7833" y="5365"/>
                      </a:cubicBezTo>
                      <a:cubicBezTo>
                        <a:pt x="8037" y="5097"/>
                        <a:pt x="8101" y="4899"/>
                        <a:pt x="8171" y="4631"/>
                      </a:cubicBezTo>
                      <a:cubicBezTo>
                        <a:pt x="8503" y="3356"/>
                        <a:pt x="8235" y="2017"/>
                        <a:pt x="7233" y="1015"/>
                      </a:cubicBezTo>
                      <a:cubicBezTo>
                        <a:pt x="6486" y="392"/>
                        <a:pt x="5507" y="1"/>
                        <a:pt x="4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 name="Google Shape;162;p18"/>
            <p:cNvSpPr/>
            <p:nvPr/>
          </p:nvSpPr>
          <p:spPr>
            <a:xfrm>
              <a:off x="925400" y="4790648"/>
              <a:ext cx="626935" cy="441404"/>
            </a:xfrm>
            <a:custGeom>
              <a:avLst/>
              <a:gdLst/>
              <a:ahLst/>
              <a:cxnLst/>
              <a:rect l="l" t="t" r="r" b="b"/>
              <a:pathLst>
                <a:path w="8168" h="5751" extrusionOk="0">
                  <a:moveTo>
                    <a:pt x="5072" y="1"/>
                  </a:moveTo>
                  <a:cubicBezTo>
                    <a:pt x="3271" y="807"/>
                    <a:pt x="2970" y="3777"/>
                    <a:pt x="2970" y="3777"/>
                  </a:cubicBezTo>
                  <a:cubicBezTo>
                    <a:pt x="2970" y="3777"/>
                    <a:pt x="3034" y="1644"/>
                    <a:pt x="2197" y="885"/>
                  </a:cubicBezTo>
                  <a:cubicBezTo>
                    <a:pt x="1" y="2766"/>
                    <a:pt x="1359" y="5750"/>
                    <a:pt x="1359" y="5750"/>
                  </a:cubicBezTo>
                  <a:lnTo>
                    <a:pt x="7330" y="5750"/>
                  </a:lnTo>
                  <a:cubicBezTo>
                    <a:pt x="7330" y="5750"/>
                    <a:pt x="8168" y="3318"/>
                    <a:pt x="7804" y="1012"/>
                  </a:cubicBezTo>
                  <a:lnTo>
                    <a:pt x="7804" y="1012"/>
                  </a:lnTo>
                  <a:cubicBezTo>
                    <a:pt x="6525" y="1233"/>
                    <a:pt x="5308" y="3777"/>
                    <a:pt x="5308" y="3777"/>
                  </a:cubicBezTo>
                  <a:cubicBezTo>
                    <a:pt x="5308" y="3777"/>
                    <a:pt x="6083" y="1391"/>
                    <a:pt x="5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63"/>
        <p:cNvGrpSpPr/>
        <p:nvPr/>
      </p:nvGrpSpPr>
      <p:grpSpPr>
        <a:xfrm>
          <a:off x="0" y="0"/>
          <a:ext cx="0" cy="0"/>
          <a:chOff x="0" y="0"/>
          <a:chExt cx="0" cy="0"/>
        </a:xfrm>
      </p:grpSpPr>
      <p:pic>
        <p:nvPicPr>
          <p:cNvPr id="164" name="Google Shape;164;p19"/>
          <p:cNvPicPr preferRelativeResize="0"/>
          <p:nvPr/>
        </p:nvPicPr>
        <p:blipFill rotWithShape="1">
          <a:blip r:embed="rId2">
            <a:alphaModFix amt="15000"/>
          </a:blip>
          <a:srcRect t="21875" b="21875"/>
          <a:stretch/>
        </p:blipFill>
        <p:spPr>
          <a:xfrm flipH="1">
            <a:off x="3" y="0"/>
            <a:ext cx="9143997" cy="5143501"/>
          </a:xfrm>
          <a:prstGeom prst="rect">
            <a:avLst/>
          </a:prstGeom>
          <a:noFill/>
          <a:ln>
            <a:noFill/>
          </a:ln>
        </p:spPr>
      </p:pic>
      <p:sp>
        <p:nvSpPr>
          <p:cNvPr id="165" name="Google Shape;165;p19"/>
          <p:cNvSpPr txBox="1">
            <a:spLocks noGrp="1"/>
          </p:cNvSpPr>
          <p:nvPr>
            <p:ph type="title"/>
          </p:nvPr>
        </p:nvSpPr>
        <p:spPr>
          <a:xfrm>
            <a:off x="1021350" y="1485800"/>
            <a:ext cx="2800500" cy="1077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6" name="Google Shape;166;p19"/>
          <p:cNvSpPr txBox="1">
            <a:spLocks noGrp="1"/>
          </p:cNvSpPr>
          <p:nvPr>
            <p:ph type="subTitle" idx="1"/>
          </p:nvPr>
        </p:nvSpPr>
        <p:spPr>
          <a:xfrm>
            <a:off x="1021350" y="2486500"/>
            <a:ext cx="2800500" cy="11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7" name="Google Shape;167;p19"/>
          <p:cNvGrpSpPr/>
          <p:nvPr/>
        </p:nvGrpSpPr>
        <p:grpSpPr>
          <a:xfrm>
            <a:off x="644806" y="4643739"/>
            <a:ext cx="865088" cy="538905"/>
            <a:chOff x="644806" y="4643739"/>
            <a:chExt cx="865088" cy="538905"/>
          </a:xfrm>
        </p:grpSpPr>
        <p:sp>
          <p:nvSpPr>
            <p:cNvPr id="168" name="Google Shape;168;p19"/>
            <p:cNvSpPr/>
            <p:nvPr/>
          </p:nvSpPr>
          <p:spPr>
            <a:xfrm>
              <a:off x="757172" y="4643748"/>
              <a:ext cx="752721" cy="538897"/>
            </a:xfrm>
            <a:custGeom>
              <a:avLst/>
              <a:gdLst/>
              <a:ahLst/>
              <a:cxnLst/>
              <a:rect l="l" t="t" r="r" b="b"/>
              <a:pathLst>
                <a:path w="62884" h="45030" extrusionOk="0">
                  <a:moveTo>
                    <a:pt x="26824" y="1"/>
                  </a:moveTo>
                  <a:cubicBezTo>
                    <a:pt x="25892" y="1"/>
                    <a:pt x="25048" y="1248"/>
                    <a:pt x="24713" y="2306"/>
                  </a:cubicBezTo>
                  <a:cubicBezTo>
                    <a:pt x="21767" y="12351"/>
                    <a:pt x="23776" y="23135"/>
                    <a:pt x="25785" y="33378"/>
                  </a:cubicBezTo>
                  <a:cubicBezTo>
                    <a:pt x="21429" y="26279"/>
                    <a:pt x="17079" y="19181"/>
                    <a:pt x="11588" y="12886"/>
                  </a:cubicBezTo>
                  <a:cubicBezTo>
                    <a:pt x="11102" y="12349"/>
                    <a:pt x="10402" y="11770"/>
                    <a:pt x="9696" y="11770"/>
                  </a:cubicBezTo>
                  <a:cubicBezTo>
                    <a:pt x="9523" y="11770"/>
                    <a:pt x="9349" y="11805"/>
                    <a:pt x="9177" y="11885"/>
                  </a:cubicBezTo>
                  <a:cubicBezTo>
                    <a:pt x="8572" y="12286"/>
                    <a:pt x="8438" y="13090"/>
                    <a:pt x="8508" y="13824"/>
                  </a:cubicBezTo>
                  <a:cubicBezTo>
                    <a:pt x="8572" y="22797"/>
                    <a:pt x="14936" y="30297"/>
                    <a:pt x="20894" y="36994"/>
                  </a:cubicBezTo>
                  <a:cubicBezTo>
                    <a:pt x="16608" y="34717"/>
                    <a:pt x="12322" y="32440"/>
                    <a:pt x="7972" y="30163"/>
                  </a:cubicBezTo>
                  <a:cubicBezTo>
                    <a:pt x="6365" y="29360"/>
                    <a:pt x="4624" y="28422"/>
                    <a:pt x="2749" y="28422"/>
                  </a:cubicBezTo>
                  <a:cubicBezTo>
                    <a:pt x="1607" y="28422"/>
                    <a:pt x="204" y="28958"/>
                    <a:pt x="70" y="30163"/>
                  </a:cubicBezTo>
                  <a:cubicBezTo>
                    <a:pt x="0" y="30699"/>
                    <a:pt x="268" y="31305"/>
                    <a:pt x="536" y="31771"/>
                  </a:cubicBezTo>
                  <a:cubicBezTo>
                    <a:pt x="4356" y="38805"/>
                    <a:pt x="11117" y="42753"/>
                    <a:pt x="18885" y="44296"/>
                  </a:cubicBezTo>
                  <a:cubicBezTo>
                    <a:pt x="19758" y="44494"/>
                    <a:pt x="20695" y="44628"/>
                    <a:pt x="21563" y="44762"/>
                  </a:cubicBezTo>
                  <a:cubicBezTo>
                    <a:pt x="22972" y="44896"/>
                    <a:pt x="24445" y="45030"/>
                    <a:pt x="25919" y="45030"/>
                  </a:cubicBezTo>
                  <a:lnTo>
                    <a:pt x="27526" y="45030"/>
                  </a:lnTo>
                  <a:cubicBezTo>
                    <a:pt x="27928" y="45030"/>
                    <a:pt x="28394" y="45030"/>
                    <a:pt x="28865" y="44966"/>
                  </a:cubicBezTo>
                  <a:cubicBezTo>
                    <a:pt x="29401" y="44966"/>
                    <a:pt x="29937" y="44896"/>
                    <a:pt x="30537" y="44896"/>
                  </a:cubicBezTo>
                  <a:cubicBezTo>
                    <a:pt x="31812" y="44762"/>
                    <a:pt x="33017" y="44628"/>
                    <a:pt x="34287" y="44360"/>
                  </a:cubicBezTo>
                  <a:cubicBezTo>
                    <a:pt x="34892" y="44296"/>
                    <a:pt x="35492" y="44162"/>
                    <a:pt x="36097" y="44028"/>
                  </a:cubicBezTo>
                  <a:cubicBezTo>
                    <a:pt x="37303" y="43824"/>
                    <a:pt x="38438" y="43492"/>
                    <a:pt x="39580" y="43155"/>
                  </a:cubicBezTo>
                  <a:cubicBezTo>
                    <a:pt x="40383" y="42957"/>
                    <a:pt x="41251" y="42689"/>
                    <a:pt x="42055" y="42421"/>
                  </a:cubicBezTo>
                  <a:cubicBezTo>
                    <a:pt x="50224" y="39539"/>
                    <a:pt x="57392" y="34519"/>
                    <a:pt x="61142" y="27956"/>
                  </a:cubicBezTo>
                  <a:cubicBezTo>
                    <a:pt x="62144" y="26279"/>
                    <a:pt x="62884" y="24340"/>
                    <a:pt x="62616" y="22395"/>
                  </a:cubicBezTo>
                  <a:cubicBezTo>
                    <a:pt x="62616" y="21994"/>
                    <a:pt x="62482" y="21592"/>
                    <a:pt x="62214" y="21260"/>
                  </a:cubicBezTo>
                  <a:cubicBezTo>
                    <a:pt x="61889" y="20900"/>
                    <a:pt x="61450" y="20772"/>
                    <a:pt x="60978" y="20772"/>
                  </a:cubicBezTo>
                  <a:cubicBezTo>
                    <a:pt x="60570" y="20772"/>
                    <a:pt x="60138" y="20868"/>
                    <a:pt x="59734" y="20992"/>
                  </a:cubicBezTo>
                  <a:cubicBezTo>
                    <a:pt x="53508" y="22599"/>
                    <a:pt x="47883" y="26413"/>
                    <a:pt x="43999" y="31503"/>
                  </a:cubicBezTo>
                  <a:cubicBezTo>
                    <a:pt x="46946" y="25208"/>
                    <a:pt x="49019" y="18511"/>
                    <a:pt x="50224" y="11681"/>
                  </a:cubicBezTo>
                  <a:cubicBezTo>
                    <a:pt x="50428" y="10411"/>
                    <a:pt x="50626" y="9136"/>
                    <a:pt x="50224" y="7867"/>
                  </a:cubicBezTo>
                  <a:cubicBezTo>
                    <a:pt x="49892" y="6661"/>
                    <a:pt x="48821" y="5590"/>
                    <a:pt x="47482" y="5590"/>
                  </a:cubicBezTo>
                  <a:cubicBezTo>
                    <a:pt x="46608" y="5590"/>
                    <a:pt x="45805" y="6126"/>
                    <a:pt x="45135" y="6726"/>
                  </a:cubicBezTo>
                  <a:cubicBezTo>
                    <a:pt x="41722" y="9538"/>
                    <a:pt x="39778" y="13824"/>
                    <a:pt x="38374" y="18045"/>
                  </a:cubicBezTo>
                  <a:cubicBezTo>
                    <a:pt x="36965" y="22262"/>
                    <a:pt x="36097" y="26681"/>
                    <a:pt x="34222" y="30769"/>
                  </a:cubicBezTo>
                  <a:cubicBezTo>
                    <a:pt x="33215" y="20788"/>
                    <a:pt x="31142" y="11011"/>
                    <a:pt x="28126" y="1502"/>
                  </a:cubicBezTo>
                  <a:cubicBezTo>
                    <a:pt x="27992" y="967"/>
                    <a:pt x="27794" y="431"/>
                    <a:pt x="27392" y="163"/>
                  </a:cubicBezTo>
                  <a:cubicBezTo>
                    <a:pt x="27201" y="51"/>
                    <a:pt x="27011" y="1"/>
                    <a:pt x="26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19"/>
            <p:cNvGrpSpPr/>
            <p:nvPr/>
          </p:nvGrpSpPr>
          <p:grpSpPr>
            <a:xfrm>
              <a:off x="644806" y="4643739"/>
              <a:ext cx="331328" cy="279024"/>
              <a:chOff x="713214" y="4817409"/>
              <a:chExt cx="240599" cy="202603"/>
            </a:xfrm>
          </p:grpSpPr>
          <p:sp>
            <p:nvSpPr>
              <p:cNvPr id="170" name="Google Shape;170;p19"/>
              <p:cNvSpPr/>
              <p:nvPr/>
            </p:nvSpPr>
            <p:spPr>
              <a:xfrm>
                <a:off x="713214" y="4817409"/>
                <a:ext cx="240599" cy="202603"/>
              </a:xfrm>
              <a:custGeom>
                <a:avLst/>
                <a:gdLst/>
                <a:ahLst/>
                <a:cxnLst/>
                <a:rect l="l" t="t" r="r" b="b"/>
                <a:pathLst>
                  <a:path w="25582" h="21542" extrusionOk="0">
                    <a:moveTo>
                      <a:pt x="15208" y="1"/>
                    </a:moveTo>
                    <a:cubicBezTo>
                      <a:pt x="12458" y="1"/>
                      <a:pt x="10277" y="2080"/>
                      <a:pt x="10045" y="4511"/>
                    </a:cubicBezTo>
                    <a:cubicBezTo>
                      <a:pt x="9509" y="4447"/>
                      <a:pt x="8974" y="4377"/>
                      <a:pt x="8572" y="4377"/>
                    </a:cubicBezTo>
                    <a:cubicBezTo>
                      <a:pt x="6295" y="4377"/>
                      <a:pt x="4018" y="5315"/>
                      <a:pt x="2609" y="7056"/>
                    </a:cubicBezTo>
                    <a:cubicBezTo>
                      <a:pt x="0" y="10136"/>
                      <a:pt x="1607" y="15429"/>
                      <a:pt x="5625" y="15563"/>
                    </a:cubicBezTo>
                    <a:cubicBezTo>
                      <a:pt x="5422" y="18108"/>
                      <a:pt x="6895" y="20583"/>
                      <a:pt x="9911" y="21322"/>
                    </a:cubicBezTo>
                    <a:cubicBezTo>
                      <a:pt x="10473" y="21471"/>
                      <a:pt x="11028" y="21541"/>
                      <a:pt x="11567" y="21541"/>
                    </a:cubicBezTo>
                    <a:cubicBezTo>
                      <a:pt x="14171" y="21541"/>
                      <a:pt x="16413" y="19902"/>
                      <a:pt x="17411" y="17572"/>
                    </a:cubicBezTo>
                    <a:cubicBezTo>
                      <a:pt x="18125" y="17839"/>
                      <a:pt x="18871" y="17968"/>
                      <a:pt x="19607" y="17968"/>
                    </a:cubicBezTo>
                    <a:cubicBezTo>
                      <a:pt x="22188" y="17968"/>
                      <a:pt x="24643" y="16382"/>
                      <a:pt x="25110" y="13618"/>
                    </a:cubicBezTo>
                    <a:cubicBezTo>
                      <a:pt x="25581" y="10474"/>
                      <a:pt x="23235" y="8127"/>
                      <a:pt x="20288" y="7725"/>
                    </a:cubicBezTo>
                    <a:cubicBezTo>
                      <a:pt x="21697" y="4715"/>
                      <a:pt x="20422" y="1029"/>
                      <a:pt x="16538" y="161"/>
                    </a:cubicBezTo>
                    <a:cubicBezTo>
                      <a:pt x="16084" y="52"/>
                      <a:pt x="15639" y="1"/>
                      <a:pt x="15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793824" y="4884956"/>
                <a:ext cx="79971" cy="71102"/>
              </a:xfrm>
              <a:custGeom>
                <a:avLst/>
                <a:gdLst/>
                <a:ahLst/>
                <a:cxnLst/>
                <a:rect l="l" t="t" r="r" b="b"/>
                <a:pathLst>
                  <a:path w="8503" h="7560" extrusionOk="0">
                    <a:moveTo>
                      <a:pt x="4512" y="1"/>
                    </a:moveTo>
                    <a:cubicBezTo>
                      <a:pt x="4437" y="1"/>
                      <a:pt x="4362" y="3"/>
                      <a:pt x="4287" y="8"/>
                    </a:cubicBezTo>
                    <a:cubicBezTo>
                      <a:pt x="3146" y="8"/>
                      <a:pt x="2144" y="345"/>
                      <a:pt x="1340" y="1079"/>
                    </a:cubicBezTo>
                    <a:cubicBezTo>
                      <a:pt x="537" y="1749"/>
                      <a:pt x="1" y="2820"/>
                      <a:pt x="135" y="3827"/>
                    </a:cubicBezTo>
                    <a:cubicBezTo>
                      <a:pt x="199" y="5167"/>
                      <a:pt x="869" y="6168"/>
                      <a:pt x="2010" y="6908"/>
                    </a:cubicBezTo>
                    <a:cubicBezTo>
                      <a:pt x="2625" y="7333"/>
                      <a:pt x="3446" y="7559"/>
                      <a:pt x="4253" y="7559"/>
                    </a:cubicBezTo>
                    <a:cubicBezTo>
                      <a:pt x="4584" y="7559"/>
                      <a:pt x="4913" y="7521"/>
                      <a:pt x="5224" y="7443"/>
                    </a:cubicBezTo>
                    <a:cubicBezTo>
                      <a:pt x="6296" y="7176"/>
                      <a:pt x="7099" y="6570"/>
                      <a:pt x="7635" y="5702"/>
                    </a:cubicBezTo>
                    <a:cubicBezTo>
                      <a:pt x="7699" y="5568"/>
                      <a:pt x="7769" y="5499"/>
                      <a:pt x="7833" y="5365"/>
                    </a:cubicBezTo>
                    <a:cubicBezTo>
                      <a:pt x="8037" y="5097"/>
                      <a:pt x="8101" y="4899"/>
                      <a:pt x="8171" y="4631"/>
                    </a:cubicBezTo>
                    <a:cubicBezTo>
                      <a:pt x="8503" y="3356"/>
                      <a:pt x="8235" y="2017"/>
                      <a:pt x="7233" y="1015"/>
                    </a:cubicBezTo>
                    <a:cubicBezTo>
                      <a:pt x="6486" y="392"/>
                      <a:pt x="5507" y="1"/>
                      <a:pt x="4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2" name="Google Shape;172;p19"/>
          <p:cNvSpPr/>
          <p:nvPr/>
        </p:nvSpPr>
        <p:spPr>
          <a:xfrm rot="9466009">
            <a:off x="238622" y="-273908"/>
            <a:ext cx="1482555" cy="983826"/>
          </a:xfrm>
          <a:custGeom>
            <a:avLst/>
            <a:gdLst/>
            <a:ahLst/>
            <a:cxnLst/>
            <a:rect l="l" t="t" r="r" b="b"/>
            <a:pathLst>
              <a:path w="48716" h="32326" extrusionOk="0">
                <a:moveTo>
                  <a:pt x="26429" y="0"/>
                </a:moveTo>
                <a:cubicBezTo>
                  <a:pt x="25204" y="0"/>
                  <a:pt x="23951" y="202"/>
                  <a:pt x="22810" y="534"/>
                </a:cubicBezTo>
                <a:cubicBezTo>
                  <a:pt x="19524" y="1514"/>
                  <a:pt x="16696" y="3472"/>
                  <a:pt x="15007" y="5952"/>
                </a:cubicBezTo>
                <a:cubicBezTo>
                  <a:pt x="13316" y="8432"/>
                  <a:pt x="12795" y="11402"/>
                  <a:pt x="13537" y="14166"/>
                </a:cubicBezTo>
                <a:cubicBezTo>
                  <a:pt x="12365" y="13237"/>
                  <a:pt x="10896" y="12334"/>
                  <a:pt x="9294" y="12334"/>
                </a:cubicBezTo>
                <a:cubicBezTo>
                  <a:pt x="9125" y="12334"/>
                  <a:pt x="8955" y="12344"/>
                  <a:pt x="8783" y="12365"/>
                </a:cubicBezTo>
                <a:cubicBezTo>
                  <a:pt x="7029" y="12586"/>
                  <a:pt x="5782" y="13898"/>
                  <a:pt x="5182" y="15256"/>
                </a:cubicBezTo>
                <a:cubicBezTo>
                  <a:pt x="3807" y="18289"/>
                  <a:pt x="4866" y="21937"/>
                  <a:pt x="7756" y="24180"/>
                </a:cubicBezTo>
                <a:cubicBezTo>
                  <a:pt x="7259" y="24132"/>
                  <a:pt x="6753" y="24103"/>
                  <a:pt x="6247" y="24103"/>
                </a:cubicBezTo>
                <a:cubicBezTo>
                  <a:pt x="4937" y="24103"/>
                  <a:pt x="3633" y="24296"/>
                  <a:pt x="2528" y="24844"/>
                </a:cubicBezTo>
                <a:cubicBezTo>
                  <a:pt x="995" y="25602"/>
                  <a:pt x="0" y="27198"/>
                  <a:pt x="632" y="28540"/>
                </a:cubicBezTo>
                <a:cubicBezTo>
                  <a:pt x="1279" y="29978"/>
                  <a:pt x="3349" y="30625"/>
                  <a:pt x="5213" y="30894"/>
                </a:cubicBezTo>
                <a:cubicBezTo>
                  <a:pt x="7319" y="31204"/>
                  <a:pt x="12397" y="31924"/>
                  <a:pt x="16379" y="31924"/>
                </a:cubicBezTo>
                <a:cubicBezTo>
                  <a:pt x="18492" y="31924"/>
                  <a:pt x="20295" y="31722"/>
                  <a:pt x="21182" y="31147"/>
                </a:cubicBezTo>
                <a:cubicBezTo>
                  <a:pt x="25934" y="31981"/>
                  <a:pt x="30643" y="32325"/>
                  <a:pt x="34595" y="32325"/>
                </a:cubicBezTo>
                <a:cubicBezTo>
                  <a:pt x="39248" y="32325"/>
                  <a:pt x="42852" y="31848"/>
                  <a:pt x="44244" y="31130"/>
                </a:cubicBezTo>
                <a:cubicBezTo>
                  <a:pt x="46820" y="29820"/>
                  <a:pt x="48715" y="27403"/>
                  <a:pt x="48336" y="24970"/>
                </a:cubicBezTo>
                <a:cubicBezTo>
                  <a:pt x="47876" y="22084"/>
                  <a:pt x="44223" y="19990"/>
                  <a:pt x="40625" y="19990"/>
                </a:cubicBezTo>
                <a:cubicBezTo>
                  <a:pt x="40521" y="19990"/>
                  <a:pt x="40416" y="19991"/>
                  <a:pt x="40312" y="19995"/>
                </a:cubicBezTo>
                <a:cubicBezTo>
                  <a:pt x="42064" y="18968"/>
                  <a:pt x="43581" y="17657"/>
                  <a:pt x="44735" y="16187"/>
                </a:cubicBezTo>
                <a:cubicBezTo>
                  <a:pt x="45461" y="15256"/>
                  <a:pt x="46061" y="14197"/>
                  <a:pt x="45919" y="13108"/>
                </a:cubicBezTo>
                <a:cubicBezTo>
                  <a:pt x="45634" y="11101"/>
                  <a:pt x="42949" y="9901"/>
                  <a:pt x="40485" y="9570"/>
                </a:cubicBezTo>
                <a:cubicBezTo>
                  <a:pt x="39722" y="9467"/>
                  <a:pt x="38949" y="9417"/>
                  <a:pt x="38177" y="9417"/>
                </a:cubicBezTo>
                <a:cubicBezTo>
                  <a:pt x="35846" y="9417"/>
                  <a:pt x="33514" y="9876"/>
                  <a:pt x="31450" y="10754"/>
                </a:cubicBezTo>
                <a:cubicBezTo>
                  <a:pt x="32129" y="9142"/>
                  <a:pt x="32824" y="7484"/>
                  <a:pt x="32888" y="5778"/>
                </a:cubicBezTo>
                <a:cubicBezTo>
                  <a:pt x="32966" y="4073"/>
                  <a:pt x="32319" y="2272"/>
                  <a:pt x="30708" y="1150"/>
                </a:cubicBezTo>
                <a:cubicBezTo>
                  <a:pt x="29527" y="333"/>
                  <a:pt x="28001" y="0"/>
                  <a:pt x="26429" y="0"/>
                </a:cubicBezTo>
                <a:close/>
              </a:path>
            </a:pathLst>
          </a:custGeom>
          <a:solidFill>
            <a:srgbClr val="9CA4DB">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7"/>
        <p:cNvGrpSpPr/>
        <p:nvPr/>
      </p:nvGrpSpPr>
      <p:grpSpPr>
        <a:xfrm>
          <a:off x="0" y="0"/>
          <a:ext cx="0" cy="0"/>
          <a:chOff x="0" y="0"/>
          <a:chExt cx="0" cy="0"/>
        </a:xfrm>
      </p:grpSpPr>
      <p:pic>
        <p:nvPicPr>
          <p:cNvPr id="198" name="Google Shape;198;p22"/>
          <p:cNvPicPr preferRelativeResize="0"/>
          <p:nvPr/>
        </p:nvPicPr>
        <p:blipFill rotWithShape="1">
          <a:blip r:embed="rId2">
            <a:alphaModFix amt="15000"/>
          </a:blip>
          <a:srcRect t="21875" b="21875"/>
          <a:stretch/>
        </p:blipFill>
        <p:spPr>
          <a:xfrm flipH="1">
            <a:off x="3" y="0"/>
            <a:ext cx="9143997" cy="5143501"/>
          </a:xfrm>
          <a:prstGeom prst="rect">
            <a:avLst/>
          </a:prstGeom>
          <a:noFill/>
          <a:ln>
            <a:noFill/>
          </a:ln>
        </p:spPr>
      </p:pic>
      <p:sp>
        <p:nvSpPr>
          <p:cNvPr id="199" name="Google Shape;19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0" name="Google Shape;200;p22"/>
          <p:cNvSpPr txBox="1">
            <a:spLocks noGrp="1"/>
          </p:cNvSpPr>
          <p:nvPr>
            <p:ph type="subTitle" idx="1"/>
          </p:nvPr>
        </p:nvSpPr>
        <p:spPr>
          <a:xfrm>
            <a:off x="5344675" y="2974588"/>
            <a:ext cx="2420700" cy="88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22"/>
          <p:cNvSpPr txBox="1">
            <a:spLocks noGrp="1"/>
          </p:cNvSpPr>
          <p:nvPr>
            <p:ph type="subTitle" idx="2"/>
          </p:nvPr>
        </p:nvSpPr>
        <p:spPr>
          <a:xfrm>
            <a:off x="1611050" y="2974500"/>
            <a:ext cx="2375700" cy="88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 name="Google Shape;202;p22"/>
          <p:cNvSpPr txBox="1">
            <a:spLocks noGrp="1"/>
          </p:cNvSpPr>
          <p:nvPr>
            <p:ph type="subTitle" idx="3"/>
          </p:nvPr>
        </p:nvSpPr>
        <p:spPr>
          <a:xfrm>
            <a:off x="1611050" y="2584675"/>
            <a:ext cx="2375700" cy="461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Montserrat Alternates SemiBold"/>
              <a:buNone/>
              <a:defRPr sz="1800">
                <a:solidFill>
                  <a:schemeClr val="dk1"/>
                </a:solidFill>
                <a:latin typeface="Montserrat Alternates SemiBold"/>
                <a:ea typeface="Montserrat Alternates SemiBold"/>
                <a:cs typeface="Montserrat Alternates SemiBold"/>
                <a:sym typeface="Montserrat Alternates SemiBold"/>
              </a:defRPr>
            </a:lvl1pPr>
            <a:lvl2pPr lvl="1"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2pPr>
            <a:lvl3pPr lvl="2"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3pPr>
            <a:lvl4pPr lvl="3"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4pPr>
            <a:lvl5pPr lvl="4"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5pPr>
            <a:lvl6pPr lvl="5"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6pPr>
            <a:lvl7pPr lvl="6"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7pPr>
            <a:lvl8pPr lvl="7"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8pPr>
            <a:lvl9pPr lvl="8"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9pPr>
          </a:lstStyle>
          <a:p>
            <a:endParaRPr/>
          </a:p>
        </p:txBody>
      </p:sp>
      <p:sp>
        <p:nvSpPr>
          <p:cNvPr id="203" name="Google Shape;203;p22"/>
          <p:cNvSpPr txBox="1">
            <a:spLocks noGrp="1"/>
          </p:cNvSpPr>
          <p:nvPr>
            <p:ph type="subTitle" idx="4"/>
          </p:nvPr>
        </p:nvSpPr>
        <p:spPr>
          <a:xfrm>
            <a:off x="5344675" y="2584675"/>
            <a:ext cx="2420700" cy="461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Montserrat Alternates SemiBold"/>
              <a:buNone/>
              <a:defRPr sz="1800">
                <a:solidFill>
                  <a:schemeClr val="dk1"/>
                </a:solidFill>
                <a:latin typeface="Montserrat Alternates SemiBold"/>
                <a:ea typeface="Montserrat Alternates SemiBold"/>
                <a:cs typeface="Montserrat Alternates SemiBold"/>
                <a:sym typeface="Montserrat Alternates SemiBold"/>
              </a:defRPr>
            </a:lvl1pPr>
            <a:lvl2pPr lvl="1"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2pPr>
            <a:lvl3pPr lvl="2"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3pPr>
            <a:lvl4pPr lvl="3"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4pPr>
            <a:lvl5pPr lvl="4"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5pPr>
            <a:lvl6pPr lvl="5"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6pPr>
            <a:lvl7pPr lvl="6"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7pPr>
            <a:lvl8pPr lvl="7"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8pPr>
            <a:lvl9pPr lvl="8" algn="ctr" rtl="0">
              <a:lnSpc>
                <a:spcPct val="100000"/>
              </a:lnSpc>
              <a:spcBef>
                <a:spcPts val="0"/>
              </a:spcBef>
              <a:spcAft>
                <a:spcPts val="0"/>
              </a:spcAft>
              <a:buSzPts val="2400"/>
              <a:buFont typeface="Montserrat Alternates SemiBold"/>
              <a:buNone/>
              <a:defRPr sz="2400">
                <a:latin typeface="Montserrat Alternates SemiBold"/>
                <a:ea typeface="Montserrat Alternates SemiBold"/>
                <a:cs typeface="Montserrat Alternates SemiBold"/>
                <a:sym typeface="Montserrat Alternates SemiBold"/>
              </a:defRPr>
            </a:lvl9pPr>
          </a:lstStyle>
          <a:p>
            <a:endParaRPr/>
          </a:p>
        </p:txBody>
      </p:sp>
      <p:sp>
        <p:nvSpPr>
          <p:cNvPr id="204" name="Google Shape;204;p22"/>
          <p:cNvSpPr/>
          <p:nvPr/>
        </p:nvSpPr>
        <p:spPr>
          <a:xfrm rot="826661">
            <a:off x="7431352" y="4357798"/>
            <a:ext cx="1760714" cy="983858"/>
          </a:xfrm>
          <a:custGeom>
            <a:avLst/>
            <a:gdLst/>
            <a:ahLst/>
            <a:cxnLst/>
            <a:rect l="l" t="t" r="r" b="b"/>
            <a:pathLst>
              <a:path w="48716" h="32326" extrusionOk="0">
                <a:moveTo>
                  <a:pt x="26429" y="0"/>
                </a:moveTo>
                <a:cubicBezTo>
                  <a:pt x="25204" y="0"/>
                  <a:pt x="23951" y="202"/>
                  <a:pt x="22810" y="534"/>
                </a:cubicBezTo>
                <a:cubicBezTo>
                  <a:pt x="19524" y="1514"/>
                  <a:pt x="16696" y="3472"/>
                  <a:pt x="15007" y="5952"/>
                </a:cubicBezTo>
                <a:cubicBezTo>
                  <a:pt x="13316" y="8432"/>
                  <a:pt x="12795" y="11402"/>
                  <a:pt x="13537" y="14166"/>
                </a:cubicBezTo>
                <a:cubicBezTo>
                  <a:pt x="12365" y="13237"/>
                  <a:pt x="10896" y="12334"/>
                  <a:pt x="9294" y="12334"/>
                </a:cubicBezTo>
                <a:cubicBezTo>
                  <a:pt x="9125" y="12334"/>
                  <a:pt x="8955" y="12344"/>
                  <a:pt x="8783" y="12365"/>
                </a:cubicBezTo>
                <a:cubicBezTo>
                  <a:pt x="7029" y="12586"/>
                  <a:pt x="5782" y="13898"/>
                  <a:pt x="5182" y="15256"/>
                </a:cubicBezTo>
                <a:cubicBezTo>
                  <a:pt x="3807" y="18289"/>
                  <a:pt x="4866" y="21937"/>
                  <a:pt x="7756" y="24180"/>
                </a:cubicBezTo>
                <a:cubicBezTo>
                  <a:pt x="7259" y="24132"/>
                  <a:pt x="6753" y="24103"/>
                  <a:pt x="6247" y="24103"/>
                </a:cubicBezTo>
                <a:cubicBezTo>
                  <a:pt x="4937" y="24103"/>
                  <a:pt x="3633" y="24296"/>
                  <a:pt x="2528" y="24844"/>
                </a:cubicBezTo>
                <a:cubicBezTo>
                  <a:pt x="995" y="25602"/>
                  <a:pt x="0" y="27198"/>
                  <a:pt x="632" y="28540"/>
                </a:cubicBezTo>
                <a:cubicBezTo>
                  <a:pt x="1279" y="29978"/>
                  <a:pt x="3349" y="30625"/>
                  <a:pt x="5213" y="30894"/>
                </a:cubicBezTo>
                <a:cubicBezTo>
                  <a:pt x="7319" y="31204"/>
                  <a:pt x="12397" y="31924"/>
                  <a:pt x="16379" y="31924"/>
                </a:cubicBezTo>
                <a:cubicBezTo>
                  <a:pt x="18492" y="31924"/>
                  <a:pt x="20295" y="31722"/>
                  <a:pt x="21182" y="31147"/>
                </a:cubicBezTo>
                <a:cubicBezTo>
                  <a:pt x="25934" y="31981"/>
                  <a:pt x="30643" y="32325"/>
                  <a:pt x="34595" y="32325"/>
                </a:cubicBezTo>
                <a:cubicBezTo>
                  <a:pt x="39248" y="32325"/>
                  <a:pt x="42852" y="31848"/>
                  <a:pt x="44244" y="31130"/>
                </a:cubicBezTo>
                <a:cubicBezTo>
                  <a:pt x="46820" y="29820"/>
                  <a:pt x="48715" y="27403"/>
                  <a:pt x="48336" y="24970"/>
                </a:cubicBezTo>
                <a:cubicBezTo>
                  <a:pt x="47876" y="22084"/>
                  <a:pt x="44223" y="19990"/>
                  <a:pt x="40625" y="19990"/>
                </a:cubicBezTo>
                <a:cubicBezTo>
                  <a:pt x="40521" y="19990"/>
                  <a:pt x="40416" y="19991"/>
                  <a:pt x="40312" y="19995"/>
                </a:cubicBezTo>
                <a:cubicBezTo>
                  <a:pt x="42064" y="18968"/>
                  <a:pt x="43581" y="17657"/>
                  <a:pt x="44735" y="16187"/>
                </a:cubicBezTo>
                <a:cubicBezTo>
                  <a:pt x="45461" y="15256"/>
                  <a:pt x="46061" y="14197"/>
                  <a:pt x="45919" y="13108"/>
                </a:cubicBezTo>
                <a:cubicBezTo>
                  <a:pt x="45634" y="11101"/>
                  <a:pt x="42949" y="9901"/>
                  <a:pt x="40485" y="9570"/>
                </a:cubicBezTo>
                <a:cubicBezTo>
                  <a:pt x="39722" y="9467"/>
                  <a:pt x="38949" y="9417"/>
                  <a:pt x="38177" y="9417"/>
                </a:cubicBezTo>
                <a:cubicBezTo>
                  <a:pt x="35846" y="9417"/>
                  <a:pt x="33514" y="9876"/>
                  <a:pt x="31450" y="10754"/>
                </a:cubicBezTo>
                <a:cubicBezTo>
                  <a:pt x="32129" y="9142"/>
                  <a:pt x="32824" y="7484"/>
                  <a:pt x="32888" y="5778"/>
                </a:cubicBezTo>
                <a:cubicBezTo>
                  <a:pt x="32966" y="4073"/>
                  <a:pt x="32319" y="2272"/>
                  <a:pt x="30708" y="1150"/>
                </a:cubicBezTo>
                <a:cubicBezTo>
                  <a:pt x="29527" y="333"/>
                  <a:pt x="28001" y="0"/>
                  <a:pt x="26429" y="0"/>
                </a:cubicBezTo>
                <a:close/>
              </a:path>
            </a:pathLst>
          </a:custGeom>
          <a:solidFill>
            <a:srgbClr val="9CA4DB">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22"/>
          <p:cNvGrpSpPr/>
          <p:nvPr/>
        </p:nvGrpSpPr>
        <p:grpSpPr>
          <a:xfrm>
            <a:off x="180251" y="4472674"/>
            <a:ext cx="7707474" cy="691079"/>
            <a:chOff x="180251" y="4472674"/>
            <a:chExt cx="7707474" cy="691079"/>
          </a:xfrm>
        </p:grpSpPr>
        <p:sp>
          <p:nvSpPr>
            <p:cNvPr id="206" name="Google Shape;206;p22"/>
            <p:cNvSpPr/>
            <p:nvPr/>
          </p:nvSpPr>
          <p:spPr>
            <a:xfrm flipH="1">
              <a:off x="7100522" y="4591049"/>
              <a:ext cx="787203" cy="572704"/>
            </a:xfrm>
            <a:custGeom>
              <a:avLst/>
              <a:gdLst/>
              <a:ahLst/>
              <a:cxnLst/>
              <a:rect l="l" t="t" r="r" b="b"/>
              <a:pathLst>
                <a:path w="5168" h="4942" extrusionOk="0">
                  <a:moveTo>
                    <a:pt x="2116" y="1"/>
                  </a:moveTo>
                  <a:cubicBezTo>
                    <a:pt x="1574" y="1"/>
                    <a:pt x="1693" y="4467"/>
                    <a:pt x="1693" y="4467"/>
                  </a:cubicBezTo>
                  <a:cubicBezTo>
                    <a:pt x="1186" y="3479"/>
                    <a:pt x="313" y="2928"/>
                    <a:pt x="78" y="2928"/>
                  </a:cubicBezTo>
                  <a:cubicBezTo>
                    <a:pt x="20" y="2928"/>
                    <a:pt x="0" y="2962"/>
                    <a:pt x="35" y="3030"/>
                  </a:cubicBezTo>
                  <a:cubicBezTo>
                    <a:pt x="271" y="3520"/>
                    <a:pt x="1456" y="4594"/>
                    <a:pt x="1456" y="4594"/>
                  </a:cubicBezTo>
                  <a:cubicBezTo>
                    <a:pt x="761" y="4625"/>
                    <a:pt x="287" y="4688"/>
                    <a:pt x="287" y="4768"/>
                  </a:cubicBezTo>
                  <a:cubicBezTo>
                    <a:pt x="287" y="4863"/>
                    <a:pt x="1235" y="4941"/>
                    <a:pt x="2388" y="4941"/>
                  </a:cubicBezTo>
                  <a:cubicBezTo>
                    <a:pt x="3541" y="4941"/>
                    <a:pt x="4473" y="4863"/>
                    <a:pt x="4473" y="4768"/>
                  </a:cubicBezTo>
                  <a:cubicBezTo>
                    <a:pt x="4473" y="4673"/>
                    <a:pt x="3889" y="4610"/>
                    <a:pt x="3051" y="4578"/>
                  </a:cubicBezTo>
                  <a:cubicBezTo>
                    <a:pt x="3826" y="4105"/>
                    <a:pt x="5168" y="3188"/>
                    <a:pt x="5041" y="2809"/>
                  </a:cubicBezTo>
                  <a:cubicBezTo>
                    <a:pt x="5022" y="2753"/>
                    <a:pt x="4977" y="2728"/>
                    <a:pt x="4912" y="2728"/>
                  </a:cubicBezTo>
                  <a:cubicBezTo>
                    <a:pt x="4355" y="2728"/>
                    <a:pt x="2341" y="4578"/>
                    <a:pt x="2341" y="4578"/>
                  </a:cubicBezTo>
                  <a:cubicBezTo>
                    <a:pt x="2341" y="4578"/>
                    <a:pt x="3984" y="929"/>
                    <a:pt x="3430" y="535"/>
                  </a:cubicBezTo>
                  <a:cubicBezTo>
                    <a:pt x="3405" y="516"/>
                    <a:pt x="3378" y="507"/>
                    <a:pt x="3351" y="507"/>
                  </a:cubicBezTo>
                  <a:cubicBezTo>
                    <a:pt x="2803" y="507"/>
                    <a:pt x="2057" y="4183"/>
                    <a:pt x="2057" y="4183"/>
                  </a:cubicBezTo>
                  <a:cubicBezTo>
                    <a:pt x="2057" y="4183"/>
                    <a:pt x="2767" y="282"/>
                    <a:pt x="2167" y="13"/>
                  </a:cubicBezTo>
                  <a:cubicBezTo>
                    <a:pt x="2149" y="5"/>
                    <a:pt x="2132" y="1"/>
                    <a:pt x="2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22"/>
            <p:cNvGrpSpPr/>
            <p:nvPr/>
          </p:nvGrpSpPr>
          <p:grpSpPr>
            <a:xfrm>
              <a:off x="180251" y="4472674"/>
              <a:ext cx="944874" cy="665304"/>
              <a:chOff x="180251" y="4472674"/>
              <a:chExt cx="944874" cy="665304"/>
            </a:xfrm>
          </p:grpSpPr>
          <p:sp>
            <p:nvSpPr>
              <p:cNvPr id="208" name="Google Shape;208;p22"/>
              <p:cNvSpPr/>
              <p:nvPr/>
            </p:nvSpPr>
            <p:spPr>
              <a:xfrm>
                <a:off x="180251" y="4472674"/>
                <a:ext cx="944874" cy="665304"/>
              </a:xfrm>
              <a:custGeom>
                <a:avLst/>
                <a:gdLst/>
                <a:ahLst/>
                <a:cxnLst/>
                <a:rect l="l" t="t" r="r" b="b"/>
                <a:pathLst>
                  <a:path w="8168" h="5751" extrusionOk="0">
                    <a:moveTo>
                      <a:pt x="5072" y="1"/>
                    </a:moveTo>
                    <a:cubicBezTo>
                      <a:pt x="3271" y="807"/>
                      <a:pt x="2970" y="3777"/>
                      <a:pt x="2970" y="3777"/>
                    </a:cubicBezTo>
                    <a:cubicBezTo>
                      <a:pt x="2970" y="3777"/>
                      <a:pt x="3034" y="1644"/>
                      <a:pt x="2197" y="885"/>
                    </a:cubicBezTo>
                    <a:cubicBezTo>
                      <a:pt x="1" y="2766"/>
                      <a:pt x="1359" y="5750"/>
                      <a:pt x="1359" y="5750"/>
                    </a:cubicBezTo>
                    <a:lnTo>
                      <a:pt x="7330" y="5750"/>
                    </a:lnTo>
                    <a:cubicBezTo>
                      <a:pt x="7330" y="5750"/>
                      <a:pt x="8168" y="3318"/>
                      <a:pt x="7804" y="1012"/>
                    </a:cubicBezTo>
                    <a:lnTo>
                      <a:pt x="7804" y="1012"/>
                    </a:lnTo>
                    <a:cubicBezTo>
                      <a:pt x="6525" y="1233"/>
                      <a:pt x="5308" y="3777"/>
                      <a:pt x="5308" y="3777"/>
                    </a:cubicBezTo>
                    <a:cubicBezTo>
                      <a:pt x="5308" y="3777"/>
                      <a:pt x="6083" y="1391"/>
                      <a:pt x="5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22"/>
              <p:cNvGrpSpPr/>
              <p:nvPr/>
            </p:nvGrpSpPr>
            <p:grpSpPr>
              <a:xfrm>
                <a:off x="653514" y="4812734"/>
                <a:ext cx="240599" cy="202603"/>
                <a:chOff x="713214" y="4817409"/>
                <a:chExt cx="240599" cy="202603"/>
              </a:xfrm>
            </p:grpSpPr>
            <p:sp>
              <p:nvSpPr>
                <p:cNvPr id="210" name="Google Shape;210;p22"/>
                <p:cNvSpPr/>
                <p:nvPr/>
              </p:nvSpPr>
              <p:spPr>
                <a:xfrm>
                  <a:off x="713214" y="4817409"/>
                  <a:ext cx="240599" cy="202603"/>
                </a:xfrm>
                <a:custGeom>
                  <a:avLst/>
                  <a:gdLst/>
                  <a:ahLst/>
                  <a:cxnLst/>
                  <a:rect l="l" t="t" r="r" b="b"/>
                  <a:pathLst>
                    <a:path w="25582" h="21542" extrusionOk="0">
                      <a:moveTo>
                        <a:pt x="15208" y="1"/>
                      </a:moveTo>
                      <a:cubicBezTo>
                        <a:pt x="12458" y="1"/>
                        <a:pt x="10277" y="2080"/>
                        <a:pt x="10045" y="4511"/>
                      </a:cubicBezTo>
                      <a:cubicBezTo>
                        <a:pt x="9509" y="4447"/>
                        <a:pt x="8974" y="4377"/>
                        <a:pt x="8572" y="4377"/>
                      </a:cubicBezTo>
                      <a:cubicBezTo>
                        <a:pt x="6295" y="4377"/>
                        <a:pt x="4018" y="5315"/>
                        <a:pt x="2609" y="7056"/>
                      </a:cubicBezTo>
                      <a:cubicBezTo>
                        <a:pt x="0" y="10136"/>
                        <a:pt x="1607" y="15429"/>
                        <a:pt x="5625" y="15563"/>
                      </a:cubicBezTo>
                      <a:cubicBezTo>
                        <a:pt x="5422" y="18108"/>
                        <a:pt x="6895" y="20583"/>
                        <a:pt x="9911" y="21322"/>
                      </a:cubicBezTo>
                      <a:cubicBezTo>
                        <a:pt x="10473" y="21471"/>
                        <a:pt x="11028" y="21541"/>
                        <a:pt x="11567" y="21541"/>
                      </a:cubicBezTo>
                      <a:cubicBezTo>
                        <a:pt x="14171" y="21541"/>
                        <a:pt x="16413" y="19902"/>
                        <a:pt x="17411" y="17572"/>
                      </a:cubicBezTo>
                      <a:cubicBezTo>
                        <a:pt x="18125" y="17839"/>
                        <a:pt x="18871" y="17968"/>
                        <a:pt x="19607" y="17968"/>
                      </a:cubicBezTo>
                      <a:cubicBezTo>
                        <a:pt x="22188" y="17968"/>
                        <a:pt x="24643" y="16382"/>
                        <a:pt x="25110" y="13618"/>
                      </a:cubicBezTo>
                      <a:cubicBezTo>
                        <a:pt x="25581" y="10474"/>
                        <a:pt x="23235" y="8127"/>
                        <a:pt x="20288" y="7725"/>
                      </a:cubicBezTo>
                      <a:cubicBezTo>
                        <a:pt x="21697" y="4715"/>
                        <a:pt x="20422" y="1029"/>
                        <a:pt x="16538" y="161"/>
                      </a:cubicBezTo>
                      <a:cubicBezTo>
                        <a:pt x="16084" y="52"/>
                        <a:pt x="15639" y="1"/>
                        <a:pt x="15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793824" y="4884956"/>
                  <a:ext cx="79971" cy="71102"/>
                </a:xfrm>
                <a:custGeom>
                  <a:avLst/>
                  <a:gdLst/>
                  <a:ahLst/>
                  <a:cxnLst/>
                  <a:rect l="l" t="t" r="r" b="b"/>
                  <a:pathLst>
                    <a:path w="8503" h="7560" extrusionOk="0">
                      <a:moveTo>
                        <a:pt x="4512" y="1"/>
                      </a:moveTo>
                      <a:cubicBezTo>
                        <a:pt x="4437" y="1"/>
                        <a:pt x="4362" y="3"/>
                        <a:pt x="4287" y="8"/>
                      </a:cubicBezTo>
                      <a:cubicBezTo>
                        <a:pt x="3146" y="8"/>
                        <a:pt x="2144" y="345"/>
                        <a:pt x="1340" y="1079"/>
                      </a:cubicBezTo>
                      <a:cubicBezTo>
                        <a:pt x="537" y="1749"/>
                        <a:pt x="1" y="2820"/>
                        <a:pt x="135" y="3827"/>
                      </a:cubicBezTo>
                      <a:cubicBezTo>
                        <a:pt x="199" y="5167"/>
                        <a:pt x="869" y="6168"/>
                        <a:pt x="2010" y="6908"/>
                      </a:cubicBezTo>
                      <a:cubicBezTo>
                        <a:pt x="2625" y="7333"/>
                        <a:pt x="3446" y="7559"/>
                        <a:pt x="4253" y="7559"/>
                      </a:cubicBezTo>
                      <a:cubicBezTo>
                        <a:pt x="4584" y="7559"/>
                        <a:pt x="4913" y="7521"/>
                        <a:pt x="5224" y="7443"/>
                      </a:cubicBezTo>
                      <a:cubicBezTo>
                        <a:pt x="6296" y="7176"/>
                        <a:pt x="7099" y="6570"/>
                        <a:pt x="7635" y="5702"/>
                      </a:cubicBezTo>
                      <a:cubicBezTo>
                        <a:pt x="7699" y="5568"/>
                        <a:pt x="7769" y="5499"/>
                        <a:pt x="7833" y="5365"/>
                      </a:cubicBezTo>
                      <a:cubicBezTo>
                        <a:pt x="8037" y="5097"/>
                        <a:pt x="8101" y="4899"/>
                        <a:pt x="8171" y="4631"/>
                      </a:cubicBezTo>
                      <a:cubicBezTo>
                        <a:pt x="8503" y="3356"/>
                        <a:pt x="8235" y="2017"/>
                        <a:pt x="7233" y="1015"/>
                      </a:cubicBezTo>
                      <a:cubicBezTo>
                        <a:pt x="6486" y="392"/>
                        <a:pt x="5507" y="1"/>
                        <a:pt x="4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12"/>
        <p:cNvGrpSpPr/>
        <p:nvPr/>
      </p:nvGrpSpPr>
      <p:grpSpPr>
        <a:xfrm>
          <a:off x="0" y="0"/>
          <a:ext cx="0" cy="0"/>
          <a:chOff x="0" y="0"/>
          <a:chExt cx="0" cy="0"/>
        </a:xfrm>
      </p:grpSpPr>
      <p:pic>
        <p:nvPicPr>
          <p:cNvPr id="213" name="Google Shape;213;p23"/>
          <p:cNvPicPr preferRelativeResize="0"/>
          <p:nvPr/>
        </p:nvPicPr>
        <p:blipFill rotWithShape="1">
          <a:blip r:embed="rId2">
            <a:alphaModFix amt="15000"/>
          </a:blip>
          <a:srcRect t="21875" b="21875"/>
          <a:stretch/>
        </p:blipFill>
        <p:spPr>
          <a:xfrm flipH="1">
            <a:off x="3" y="0"/>
            <a:ext cx="9143997" cy="5143501"/>
          </a:xfrm>
          <a:prstGeom prst="rect">
            <a:avLst/>
          </a:prstGeom>
          <a:noFill/>
          <a:ln>
            <a:noFill/>
          </a:ln>
        </p:spPr>
      </p:pic>
      <p:sp>
        <p:nvSpPr>
          <p:cNvPr id="214" name="Google Shape;21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5" name="Google Shape;215;p23"/>
          <p:cNvSpPr txBox="1">
            <a:spLocks noGrp="1"/>
          </p:cNvSpPr>
          <p:nvPr>
            <p:ph type="subTitle" idx="1"/>
          </p:nvPr>
        </p:nvSpPr>
        <p:spPr>
          <a:xfrm>
            <a:off x="4672749" y="1537725"/>
            <a:ext cx="3088800" cy="27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23"/>
          <p:cNvSpPr txBox="1">
            <a:spLocks noGrp="1"/>
          </p:cNvSpPr>
          <p:nvPr>
            <p:ph type="subTitle" idx="2"/>
          </p:nvPr>
        </p:nvSpPr>
        <p:spPr>
          <a:xfrm>
            <a:off x="1230050" y="1537725"/>
            <a:ext cx="3088800" cy="27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3"/>
          <p:cNvSpPr/>
          <p:nvPr/>
        </p:nvSpPr>
        <p:spPr>
          <a:xfrm rot="4677983" flipH="1">
            <a:off x="-434991" y="4004430"/>
            <a:ext cx="1482611" cy="1038993"/>
          </a:xfrm>
          <a:custGeom>
            <a:avLst/>
            <a:gdLst/>
            <a:ahLst/>
            <a:cxnLst/>
            <a:rect l="l" t="t" r="r" b="b"/>
            <a:pathLst>
              <a:path w="48716" h="32326" extrusionOk="0">
                <a:moveTo>
                  <a:pt x="26429" y="0"/>
                </a:moveTo>
                <a:cubicBezTo>
                  <a:pt x="25204" y="0"/>
                  <a:pt x="23951" y="202"/>
                  <a:pt x="22810" y="534"/>
                </a:cubicBezTo>
                <a:cubicBezTo>
                  <a:pt x="19524" y="1514"/>
                  <a:pt x="16696" y="3472"/>
                  <a:pt x="15007" y="5952"/>
                </a:cubicBezTo>
                <a:cubicBezTo>
                  <a:pt x="13316" y="8432"/>
                  <a:pt x="12795" y="11402"/>
                  <a:pt x="13537" y="14166"/>
                </a:cubicBezTo>
                <a:cubicBezTo>
                  <a:pt x="12365" y="13237"/>
                  <a:pt x="10896" y="12334"/>
                  <a:pt x="9294" y="12334"/>
                </a:cubicBezTo>
                <a:cubicBezTo>
                  <a:pt x="9125" y="12334"/>
                  <a:pt x="8955" y="12344"/>
                  <a:pt x="8783" y="12365"/>
                </a:cubicBezTo>
                <a:cubicBezTo>
                  <a:pt x="7029" y="12586"/>
                  <a:pt x="5782" y="13898"/>
                  <a:pt x="5182" y="15256"/>
                </a:cubicBezTo>
                <a:cubicBezTo>
                  <a:pt x="3807" y="18289"/>
                  <a:pt x="4866" y="21937"/>
                  <a:pt x="7756" y="24180"/>
                </a:cubicBezTo>
                <a:cubicBezTo>
                  <a:pt x="7259" y="24132"/>
                  <a:pt x="6753" y="24103"/>
                  <a:pt x="6247" y="24103"/>
                </a:cubicBezTo>
                <a:cubicBezTo>
                  <a:pt x="4937" y="24103"/>
                  <a:pt x="3633" y="24296"/>
                  <a:pt x="2528" y="24844"/>
                </a:cubicBezTo>
                <a:cubicBezTo>
                  <a:pt x="995" y="25602"/>
                  <a:pt x="0" y="27198"/>
                  <a:pt x="632" y="28540"/>
                </a:cubicBezTo>
                <a:cubicBezTo>
                  <a:pt x="1279" y="29978"/>
                  <a:pt x="3349" y="30625"/>
                  <a:pt x="5213" y="30894"/>
                </a:cubicBezTo>
                <a:cubicBezTo>
                  <a:pt x="7319" y="31204"/>
                  <a:pt x="12397" y="31924"/>
                  <a:pt x="16379" y="31924"/>
                </a:cubicBezTo>
                <a:cubicBezTo>
                  <a:pt x="18492" y="31924"/>
                  <a:pt x="20295" y="31722"/>
                  <a:pt x="21182" y="31147"/>
                </a:cubicBezTo>
                <a:cubicBezTo>
                  <a:pt x="25934" y="31981"/>
                  <a:pt x="30643" y="32325"/>
                  <a:pt x="34595" y="32325"/>
                </a:cubicBezTo>
                <a:cubicBezTo>
                  <a:pt x="39248" y="32325"/>
                  <a:pt x="42852" y="31848"/>
                  <a:pt x="44244" y="31130"/>
                </a:cubicBezTo>
                <a:cubicBezTo>
                  <a:pt x="46820" y="29820"/>
                  <a:pt x="48715" y="27403"/>
                  <a:pt x="48336" y="24970"/>
                </a:cubicBezTo>
                <a:cubicBezTo>
                  <a:pt x="47876" y="22084"/>
                  <a:pt x="44223" y="19990"/>
                  <a:pt x="40625" y="19990"/>
                </a:cubicBezTo>
                <a:cubicBezTo>
                  <a:pt x="40521" y="19990"/>
                  <a:pt x="40416" y="19991"/>
                  <a:pt x="40312" y="19995"/>
                </a:cubicBezTo>
                <a:cubicBezTo>
                  <a:pt x="42064" y="18968"/>
                  <a:pt x="43581" y="17657"/>
                  <a:pt x="44735" y="16187"/>
                </a:cubicBezTo>
                <a:cubicBezTo>
                  <a:pt x="45461" y="15256"/>
                  <a:pt x="46061" y="14197"/>
                  <a:pt x="45919" y="13108"/>
                </a:cubicBezTo>
                <a:cubicBezTo>
                  <a:pt x="45634" y="11101"/>
                  <a:pt x="42949" y="9901"/>
                  <a:pt x="40485" y="9570"/>
                </a:cubicBezTo>
                <a:cubicBezTo>
                  <a:pt x="39722" y="9467"/>
                  <a:pt x="38949" y="9417"/>
                  <a:pt x="38177" y="9417"/>
                </a:cubicBezTo>
                <a:cubicBezTo>
                  <a:pt x="35846" y="9417"/>
                  <a:pt x="33514" y="9876"/>
                  <a:pt x="31450" y="10754"/>
                </a:cubicBezTo>
                <a:cubicBezTo>
                  <a:pt x="32129" y="9142"/>
                  <a:pt x="32824" y="7484"/>
                  <a:pt x="32888" y="5778"/>
                </a:cubicBezTo>
                <a:cubicBezTo>
                  <a:pt x="32966" y="4073"/>
                  <a:pt x="32319" y="2272"/>
                  <a:pt x="30708" y="1150"/>
                </a:cubicBezTo>
                <a:cubicBezTo>
                  <a:pt x="29527" y="333"/>
                  <a:pt x="28001" y="0"/>
                  <a:pt x="26429" y="0"/>
                </a:cubicBezTo>
                <a:close/>
              </a:path>
            </a:pathLst>
          </a:custGeom>
          <a:solidFill>
            <a:srgbClr val="9CA4DB">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23"/>
          <p:cNvGrpSpPr/>
          <p:nvPr/>
        </p:nvGrpSpPr>
        <p:grpSpPr>
          <a:xfrm>
            <a:off x="93626" y="-1"/>
            <a:ext cx="8912799" cy="5208803"/>
            <a:chOff x="93626" y="-1"/>
            <a:chExt cx="8912799" cy="5208803"/>
          </a:xfrm>
        </p:grpSpPr>
        <p:sp>
          <p:nvSpPr>
            <p:cNvPr id="219" name="Google Shape;219;p23"/>
            <p:cNvSpPr/>
            <p:nvPr/>
          </p:nvSpPr>
          <p:spPr>
            <a:xfrm rot="10800000">
              <a:off x="8231118" y="-1"/>
              <a:ext cx="775307" cy="471826"/>
            </a:xfrm>
            <a:custGeom>
              <a:avLst/>
              <a:gdLst/>
              <a:ahLst/>
              <a:cxnLst/>
              <a:rect l="l" t="t" r="r" b="b"/>
              <a:pathLst>
                <a:path w="8168" h="5751" extrusionOk="0">
                  <a:moveTo>
                    <a:pt x="5072" y="1"/>
                  </a:moveTo>
                  <a:cubicBezTo>
                    <a:pt x="3271" y="807"/>
                    <a:pt x="2970" y="3777"/>
                    <a:pt x="2970" y="3777"/>
                  </a:cubicBezTo>
                  <a:cubicBezTo>
                    <a:pt x="2970" y="3777"/>
                    <a:pt x="3034" y="1644"/>
                    <a:pt x="2197" y="885"/>
                  </a:cubicBezTo>
                  <a:cubicBezTo>
                    <a:pt x="1" y="2766"/>
                    <a:pt x="1359" y="5750"/>
                    <a:pt x="1359" y="5750"/>
                  </a:cubicBezTo>
                  <a:lnTo>
                    <a:pt x="7330" y="5750"/>
                  </a:lnTo>
                  <a:cubicBezTo>
                    <a:pt x="7330" y="5750"/>
                    <a:pt x="8168" y="3318"/>
                    <a:pt x="7804" y="1012"/>
                  </a:cubicBezTo>
                  <a:lnTo>
                    <a:pt x="7804" y="1012"/>
                  </a:lnTo>
                  <a:cubicBezTo>
                    <a:pt x="6525" y="1233"/>
                    <a:pt x="5308" y="3777"/>
                    <a:pt x="5308" y="3777"/>
                  </a:cubicBezTo>
                  <a:cubicBezTo>
                    <a:pt x="5308" y="3777"/>
                    <a:pt x="6083" y="1391"/>
                    <a:pt x="5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rot="-217123">
              <a:off x="110419" y="4605324"/>
              <a:ext cx="1138618" cy="568111"/>
            </a:xfrm>
            <a:custGeom>
              <a:avLst/>
              <a:gdLst/>
              <a:ahLst/>
              <a:cxnLst/>
              <a:rect l="l" t="t" r="r" b="b"/>
              <a:pathLst>
                <a:path w="14252" h="7111" extrusionOk="0">
                  <a:moveTo>
                    <a:pt x="4441" y="0"/>
                  </a:moveTo>
                  <a:cubicBezTo>
                    <a:pt x="3743" y="0"/>
                    <a:pt x="2883" y="963"/>
                    <a:pt x="2539" y="3272"/>
                  </a:cubicBezTo>
                  <a:cubicBezTo>
                    <a:pt x="2479" y="2616"/>
                    <a:pt x="2026" y="2183"/>
                    <a:pt x="1556" y="2183"/>
                  </a:cubicBezTo>
                  <a:cubicBezTo>
                    <a:pt x="801" y="2183"/>
                    <a:pt x="0" y="3297"/>
                    <a:pt x="691" y="6399"/>
                  </a:cubicBezTo>
                  <a:lnTo>
                    <a:pt x="11685" y="7111"/>
                  </a:lnTo>
                  <a:cubicBezTo>
                    <a:pt x="11685" y="7111"/>
                    <a:pt x="14252" y="4544"/>
                    <a:pt x="10816" y="4544"/>
                  </a:cubicBezTo>
                  <a:cubicBezTo>
                    <a:pt x="10707" y="4544"/>
                    <a:pt x="10591" y="4547"/>
                    <a:pt x="10469" y="4552"/>
                  </a:cubicBezTo>
                  <a:cubicBezTo>
                    <a:pt x="11712" y="4137"/>
                    <a:pt x="12241" y="1806"/>
                    <a:pt x="10864" y="1806"/>
                  </a:cubicBezTo>
                  <a:cubicBezTo>
                    <a:pt x="10339" y="1806"/>
                    <a:pt x="9538" y="2145"/>
                    <a:pt x="8393" y="3058"/>
                  </a:cubicBezTo>
                  <a:lnTo>
                    <a:pt x="8393" y="3058"/>
                  </a:lnTo>
                  <a:cubicBezTo>
                    <a:pt x="9234" y="2159"/>
                    <a:pt x="8869" y="49"/>
                    <a:pt x="7757" y="49"/>
                  </a:cubicBezTo>
                  <a:cubicBezTo>
                    <a:pt x="7158" y="49"/>
                    <a:pt x="6343" y="661"/>
                    <a:pt x="5383" y="2404"/>
                  </a:cubicBezTo>
                  <a:cubicBezTo>
                    <a:pt x="5648" y="920"/>
                    <a:pt x="5122" y="0"/>
                    <a:pt x="4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1pPr>
            <a:lvl2pPr lvl="1"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2pPr>
            <a:lvl3pPr lvl="2"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3pPr>
            <a:lvl4pPr lvl="3"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4pPr>
            <a:lvl5pPr lvl="4"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5pPr>
            <a:lvl6pPr lvl="5"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6pPr>
            <a:lvl7pPr lvl="6"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7pPr>
            <a:lvl8pPr lvl="7"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8pPr>
            <a:lvl9pPr lvl="8" rtl="0">
              <a:spcBef>
                <a:spcPts val="0"/>
              </a:spcBef>
              <a:spcAft>
                <a:spcPts val="0"/>
              </a:spcAft>
              <a:buClr>
                <a:schemeClr val="dk1"/>
              </a:buClr>
              <a:buSzPts val="3000"/>
              <a:buFont typeface="Montserrat Alternates Medium"/>
              <a:buNone/>
              <a:defRPr sz="3000">
                <a:solidFill>
                  <a:schemeClr val="dk1"/>
                </a:solidFill>
                <a:latin typeface="Montserrat Alternates Medium"/>
                <a:ea typeface="Montserrat Alternates Medium"/>
                <a:cs typeface="Montserrat Alternates Medium"/>
                <a:sym typeface="Montserrat Alternates Medium"/>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ivvic"/>
              <a:buChar char="●"/>
              <a:defRPr>
                <a:solidFill>
                  <a:schemeClr val="dk1"/>
                </a:solidFill>
                <a:latin typeface="Livvic"/>
                <a:ea typeface="Livvic"/>
                <a:cs typeface="Livvic"/>
                <a:sym typeface="Livvic"/>
              </a:defRPr>
            </a:lvl1pPr>
            <a:lvl2pPr marL="914400" lvl="1"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2pPr>
            <a:lvl3pPr marL="1371600" lvl="2"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3pPr>
            <a:lvl4pPr marL="1828800" lvl="3"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4pPr>
            <a:lvl5pPr marL="2286000" lvl="4"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5pPr>
            <a:lvl6pPr marL="2743200" lvl="5"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6pPr>
            <a:lvl7pPr marL="3200400" lvl="6"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7pPr>
            <a:lvl8pPr marL="3657600" lvl="7"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8pPr>
            <a:lvl9pPr marL="4114800" lvl="8" indent="-317500">
              <a:lnSpc>
                <a:spcPct val="100000"/>
              </a:lnSpc>
              <a:spcBef>
                <a:spcPts val="1600"/>
              </a:spcBef>
              <a:spcAft>
                <a:spcPts val="1600"/>
              </a:spcAft>
              <a:buClr>
                <a:schemeClr val="dk1"/>
              </a:buClr>
              <a:buSzPts val="1400"/>
              <a:buFont typeface="Livvic"/>
              <a:buChar char="■"/>
              <a:defRPr>
                <a:solidFill>
                  <a:schemeClr val="dk1"/>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1" r:id="rId5"/>
    <p:sldLayoutId id="2147483664" r:id="rId6"/>
    <p:sldLayoutId id="2147483665" r:id="rId7"/>
    <p:sldLayoutId id="2147483668" r:id="rId8"/>
    <p:sldLayoutId id="2147483669"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5"/>
          <p:cNvSpPr txBox="1">
            <a:spLocks noGrp="1"/>
          </p:cNvSpPr>
          <p:nvPr>
            <p:ph type="ctrTitle"/>
          </p:nvPr>
        </p:nvSpPr>
        <p:spPr>
          <a:xfrm>
            <a:off x="812575" y="763450"/>
            <a:ext cx="4271700" cy="24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ontserrat Alternates Medium"/>
                <a:ea typeface="Montserrat Alternates Medium"/>
                <a:cs typeface="Montserrat Alternates Medium"/>
                <a:sym typeface="Montserrat Alternates Medium"/>
              </a:rPr>
              <a:t>Voters with Print Disabilities</a:t>
            </a:r>
            <a:endParaRPr dirty="0">
              <a:latin typeface="Montserrat Alternates Medium"/>
              <a:ea typeface="Montserrat Alternates Medium"/>
              <a:cs typeface="Montserrat Alternates Medium"/>
              <a:sym typeface="Montserrat Alternates Medium"/>
            </a:endParaRPr>
          </a:p>
        </p:txBody>
      </p:sp>
      <p:sp>
        <p:nvSpPr>
          <p:cNvPr id="435" name="Google Shape;435;p35"/>
          <p:cNvSpPr txBox="1">
            <a:spLocks noGrp="1"/>
          </p:cNvSpPr>
          <p:nvPr>
            <p:ph type="subTitle" idx="1"/>
          </p:nvPr>
        </p:nvSpPr>
        <p:spPr>
          <a:xfrm>
            <a:off x="774878" y="3163442"/>
            <a:ext cx="4115495" cy="98917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Valerie Warycha, Republican Co-Counsel</a:t>
            </a:r>
          </a:p>
          <a:p>
            <a:pPr marL="0" lvl="0" indent="0" algn="l" rtl="0">
              <a:spcBef>
                <a:spcPts val="0"/>
              </a:spcBef>
              <a:spcAft>
                <a:spcPts val="0"/>
              </a:spcAft>
              <a:buNone/>
            </a:pPr>
            <a:r>
              <a:rPr lang="en" dirty="0"/>
              <a:t>Indiana Election Division</a:t>
            </a:r>
          </a:p>
          <a:p>
            <a:pPr marL="0" lvl="0" indent="0" algn="l" rtl="0">
              <a:spcBef>
                <a:spcPts val="0"/>
              </a:spcBef>
              <a:spcAft>
                <a:spcPts val="0"/>
              </a:spcAft>
              <a:buNone/>
            </a:pPr>
            <a:r>
              <a:rPr lang="en" dirty="0"/>
              <a:t>Election Administrators’ Conference </a:t>
            </a:r>
          </a:p>
          <a:p>
            <a:pPr marL="0" lvl="0" indent="0" algn="l" rtl="0">
              <a:spcBef>
                <a:spcPts val="0"/>
              </a:spcBef>
              <a:spcAft>
                <a:spcPts val="0"/>
              </a:spcAft>
              <a:buNone/>
            </a:pPr>
            <a:r>
              <a:rPr lang="en" dirty="0"/>
              <a:t>December 11-13, 2023</a:t>
            </a:r>
            <a:endParaRPr dirty="0"/>
          </a:p>
        </p:txBody>
      </p:sp>
      <p:grpSp>
        <p:nvGrpSpPr>
          <p:cNvPr id="436" name="Google Shape;436;p35"/>
          <p:cNvGrpSpPr/>
          <p:nvPr/>
        </p:nvGrpSpPr>
        <p:grpSpPr>
          <a:xfrm>
            <a:off x="4914425" y="1233613"/>
            <a:ext cx="4128437" cy="4105349"/>
            <a:chOff x="4914425" y="1233613"/>
            <a:chExt cx="4128437" cy="4105349"/>
          </a:xfrm>
        </p:grpSpPr>
        <p:sp>
          <p:nvSpPr>
            <p:cNvPr id="437" name="Google Shape;437;p35"/>
            <p:cNvSpPr/>
            <p:nvPr/>
          </p:nvSpPr>
          <p:spPr>
            <a:xfrm>
              <a:off x="4914425" y="2309450"/>
              <a:ext cx="4128437" cy="3029512"/>
            </a:xfrm>
            <a:custGeom>
              <a:avLst/>
              <a:gdLst/>
              <a:ahLst/>
              <a:cxnLst/>
              <a:rect l="l" t="t" r="r" b="b"/>
              <a:pathLst>
                <a:path w="48716" h="32326" extrusionOk="0">
                  <a:moveTo>
                    <a:pt x="26429" y="0"/>
                  </a:moveTo>
                  <a:cubicBezTo>
                    <a:pt x="25204" y="0"/>
                    <a:pt x="23951" y="202"/>
                    <a:pt x="22810" y="534"/>
                  </a:cubicBezTo>
                  <a:cubicBezTo>
                    <a:pt x="19524" y="1514"/>
                    <a:pt x="16696" y="3472"/>
                    <a:pt x="15007" y="5952"/>
                  </a:cubicBezTo>
                  <a:cubicBezTo>
                    <a:pt x="13316" y="8432"/>
                    <a:pt x="12795" y="11402"/>
                    <a:pt x="13537" y="14166"/>
                  </a:cubicBezTo>
                  <a:cubicBezTo>
                    <a:pt x="12365" y="13237"/>
                    <a:pt x="10896" y="12334"/>
                    <a:pt x="9294" y="12334"/>
                  </a:cubicBezTo>
                  <a:cubicBezTo>
                    <a:pt x="9125" y="12334"/>
                    <a:pt x="8955" y="12344"/>
                    <a:pt x="8783" y="12365"/>
                  </a:cubicBezTo>
                  <a:cubicBezTo>
                    <a:pt x="7029" y="12586"/>
                    <a:pt x="5782" y="13898"/>
                    <a:pt x="5182" y="15256"/>
                  </a:cubicBezTo>
                  <a:cubicBezTo>
                    <a:pt x="3807" y="18289"/>
                    <a:pt x="4866" y="21937"/>
                    <a:pt x="7756" y="24180"/>
                  </a:cubicBezTo>
                  <a:cubicBezTo>
                    <a:pt x="7259" y="24132"/>
                    <a:pt x="6753" y="24103"/>
                    <a:pt x="6247" y="24103"/>
                  </a:cubicBezTo>
                  <a:cubicBezTo>
                    <a:pt x="4937" y="24103"/>
                    <a:pt x="3633" y="24296"/>
                    <a:pt x="2528" y="24844"/>
                  </a:cubicBezTo>
                  <a:cubicBezTo>
                    <a:pt x="995" y="25602"/>
                    <a:pt x="0" y="27198"/>
                    <a:pt x="632" y="28540"/>
                  </a:cubicBezTo>
                  <a:cubicBezTo>
                    <a:pt x="1279" y="29978"/>
                    <a:pt x="3349" y="30625"/>
                    <a:pt x="5213" y="30894"/>
                  </a:cubicBezTo>
                  <a:cubicBezTo>
                    <a:pt x="7319" y="31204"/>
                    <a:pt x="12397" y="31924"/>
                    <a:pt x="16379" y="31924"/>
                  </a:cubicBezTo>
                  <a:cubicBezTo>
                    <a:pt x="18492" y="31924"/>
                    <a:pt x="20295" y="31722"/>
                    <a:pt x="21182" y="31147"/>
                  </a:cubicBezTo>
                  <a:cubicBezTo>
                    <a:pt x="25934" y="31981"/>
                    <a:pt x="30643" y="32325"/>
                    <a:pt x="34595" y="32325"/>
                  </a:cubicBezTo>
                  <a:cubicBezTo>
                    <a:pt x="39248" y="32325"/>
                    <a:pt x="42852" y="31848"/>
                    <a:pt x="44244" y="31130"/>
                  </a:cubicBezTo>
                  <a:cubicBezTo>
                    <a:pt x="46820" y="29820"/>
                    <a:pt x="48715" y="27403"/>
                    <a:pt x="48336" y="24970"/>
                  </a:cubicBezTo>
                  <a:cubicBezTo>
                    <a:pt x="47876" y="22084"/>
                    <a:pt x="44223" y="19990"/>
                    <a:pt x="40625" y="19990"/>
                  </a:cubicBezTo>
                  <a:cubicBezTo>
                    <a:pt x="40521" y="19990"/>
                    <a:pt x="40416" y="19991"/>
                    <a:pt x="40312" y="19995"/>
                  </a:cubicBezTo>
                  <a:cubicBezTo>
                    <a:pt x="42064" y="18968"/>
                    <a:pt x="43581" y="17657"/>
                    <a:pt x="44735" y="16187"/>
                  </a:cubicBezTo>
                  <a:cubicBezTo>
                    <a:pt x="45461" y="15256"/>
                    <a:pt x="46061" y="14197"/>
                    <a:pt x="45919" y="13108"/>
                  </a:cubicBezTo>
                  <a:cubicBezTo>
                    <a:pt x="45634" y="11101"/>
                    <a:pt x="42949" y="9901"/>
                    <a:pt x="40485" y="9570"/>
                  </a:cubicBezTo>
                  <a:cubicBezTo>
                    <a:pt x="39722" y="9467"/>
                    <a:pt x="38949" y="9417"/>
                    <a:pt x="38177" y="9417"/>
                  </a:cubicBezTo>
                  <a:cubicBezTo>
                    <a:pt x="35846" y="9417"/>
                    <a:pt x="33514" y="9876"/>
                    <a:pt x="31450" y="10754"/>
                  </a:cubicBezTo>
                  <a:cubicBezTo>
                    <a:pt x="32129" y="9142"/>
                    <a:pt x="32824" y="7484"/>
                    <a:pt x="32888" y="5778"/>
                  </a:cubicBezTo>
                  <a:cubicBezTo>
                    <a:pt x="32966" y="4073"/>
                    <a:pt x="32319" y="2272"/>
                    <a:pt x="30708" y="1150"/>
                  </a:cubicBezTo>
                  <a:cubicBezTo>
                    <a:pt x="29527" y="333"/>
                    <a:pt x="28001" y="0"/>
                    <a:pt x="26429" y="0"/>
                  </a:cubicBezTo>
                  <a:close/>
                </a:path>
              </a:pathLst>
            </a:custGeom>
            <a:solidFill>
              <a:srgbClr val="9CA4DB">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5040102" y="4346852"/>
              <a:ext cx="1867013" cy="444539"/>
            </a:xfrm>
            <a:custGeom>
              <a:avLst/>
              <a:gdLst/>
              <a:ahLst/>
              <a:cxnLst/>
              <a:rect l="l" t="t" r="r" b="b"/>
              <a:pathLst>
                <a:path w="30508" h="7264" extrusionOk="0">
                  <a:moveTo>
                    <a:pt x="19682" y="10"/>
                  </a:moveTo>
                  <a:lnTo>
                    <a:pt x="19415" y="69"/>
                  </a:lnTo>
                  <a:lnTo>
                    <a:pt x="19415" y="515"/>
                  </a:lnTo>
                  <a:cubicBezTo>
                    <a:pt x="19504" y="584"/>
                    <a:pt x="19563" y="673"/>
                    <a:pt x="19593" y="772"/>
                  </a:cubicBezTo>
                  <a:cubicBezTo>
                    <a:pt x="19831" y="979"/>
                    <a:pt x="20147" y="1217"/>
                    <a:pt x="20603" y="1415"/>
                  </a:cubicBezTo>
                  <a:cubicBezTo>
                    <a:pt x="21454" y="1860"/>
                    <a:pt x="21592" y="2256"/>
                    <a:pt x="21463" y="2909"/>
                  </a:cubicBezTo>
                  <a:cubicBezTo>
                    <a:pt x="21463" y="2939"/>
                    <a:pt x="21454" y="2969"/>
                    <a:pt x="21443" y="3008"/>
                  </a:cubicBezTo>
                  <a:cubicBezTo>
                    <a:pt x="21424" y="3117"/>
                    <a:pt x="21394" y="3226"/>
                    <a:pt x="21364" y="3354"/>
                  </a:cubicBezTo>
                  <a:cubicBezTo>
                    <a:pt x="26639" y="3147"/>
                    <a:pt x="30508" y="2494"/>
                    <a:pt x="30508" y="1702"/>
                  </a:cubicBezTo>
                  <a:cubicBezTo>
                    <a:pt x="30508" y="1484"/>
                    <a:pt x="30201" y="1276"/>
                    <a:pt x="29637" y="1078"/>
                  </a:cubicBezTo>
                  <a:lnTo>
                    <a:pt x="29637" y="1078"/>
                  </a:lnTo>
                  <a:cubicBezTo>
                    <a:pt x="29676" y="1227"/>
                    <a:pt x="29676" y="1385"/>
                    <a:pt x="29667" y="1564"/>
                  </a:cubicBezTo>
                  <a:cubicBezTo>
                    <a:pt x="29667" y="1603"/>
                    <a:pt x="29667" y="1632"/>
                    <a:pt x="29657" y="1663"/>
                  </a:cubicBezTo>
                  <a:cubicBezTo>
                    <a:pt x="29647" y="1781"/>
                    <a:pt x="29627" y="1910"/>
                    <a:pt x="29607" y="2048"/>
                  </a:cubicBezTo>
                  <a:cubicBezTo>
                    <a:pt x="29083" y="2375"/>
                    <a:pt x="28559" y="2483"/>
                    <a:pt x="28073" y="2483"/>
                  </a:cubicBezTo>
                  <a:cubicBezTo>
                    <a:pt x="27242" y="2483"/>
                    <a:pt x="26510" y="2157"/>
                    <a:pt x="26035" y="1920"/>
                  </a:cubicBezTo>
                  <a:cubicBezTo>
                    <a:pt x="25273" y="1544"/>
                    <a:pt x="24333" y="1445"/>
                    <a:pt x="24333" y="1445"/>
                  </a:cubicBezTo>
                  <a:lnTo>
                    <a:pt x="24284" y="871"/>
                  </a:lnTo>
                  <a:lnTo>
                    <a:pt x="24313" y="871"/>
                  </a:lnTo>
                  <a:cubicBezTo>
                    <a:pt x="24264" y="702"/>
                    <a:pt x="24224" y="515"/>
                    <a:pt x="24224" y="227"/>
                  </a:cubicBezTo>
                  <a:cubicBezTo>
                    <a:pt x="22849" y="119"/>
                    <a:pt x="21315" y="49"/>
                    <a:pt x="19682" y="10"/>
                  </a:cubicBezTo>
                  <a:close/>
                  <a:moveTo>
                    <a:pt x="16872" y="0"/>
                  </a:moveTo>
                  <a:cubicBezTo>
                    <a:pt x="13151" y="49"/>
                    <a:pt x="9886" y="317"/>
                    <a:pt x="7808" y="702"/>
                  </a:cubicBezTo>
                  <a:cubicBezTo>
                    <a:pt x="7689" y="781"/>
                    <a:pt x="7570" y="851"/>
                    <a:pt x="7462" y="920"/>
                  </a:cubicBezTo>
                  <a:cubicBezTo>
                    <a:pt x="9589" y="979"/>
                    <a:pt x="11123" y="1157"/>
                    <a:pt x="11123" y="1375"/>
                  </a:cubicBezTo>
                  <a:cubicBezTo>
                    <a:pt x="11123" y="1632"/>
                    <a:pt x="8698" y="1850"/>
                    <a:pt x="5720" y="1850"/>
                  </a:cubicBezTo>
                  <a:lnTo>
                    <a:pt x="5463" y="1850"/>
                  </a:lnTo>
                  <a:cubicBezTo>
                    <a:pt x="5730" y="2296"/>
                    <a:pt x="7293" y="2701"/>
                    <a:pt x="9639" y="2989"/>
                  </a:cubicBezTo>
                  <a:cubicBezTo>
                    <a:pt x="4117" y="3206"/>
                    <a:pt x="0" y="4067"/>
                    <a:pt x="0" y="5096"/>
                  </a:cubicBezTo>
                  <a:cubicBezTo>
                    <a:pt x="0" y="6294"/>
                    <a:pt x="5621" y="7263"/>
                    <a:pt x="12548" y="7263"/>
                  </a:cubicBezTo>
                  <a:cubicBezTo>
                    <a:pt x="19475" y="7263"/>
                    <a:pt x="25085" y="6294"/>
                    <a:pt x="25085" y="5096"/>
                  </a:cubicBezTo>
                  <a:cubicBezTo>
                    <a:pt x="25085" y="4473"/>
                    <a:pt x="23561" y="3908"/>
                    <a:pt x="21127" y="3513"/>
                  </a:cubicBezTo>
                  <a:cubicBezTo>
                    <a:pt x="20672" y="3730"/>
                    <a:pt x="20236" y="3820"/>
                    <a:pt x="19831" y="3820"/>
                  </a:cubicBezTo>
                  <a:cubicBezTo>
                    <a:pt x="18980" y="3820"/>
                    <a:pt x="18267" y="3444"/>
                    <a:pt x="17802" y="3186"/>
                  </a:cubicBezTo>
                  <a:cubicBezTo>
                    <a:pt x="17080" y="2780"/>
                    <a:pt x="16605" y="2652"/>
                    <a:pt x="16605" y="2652"/>
                  </a:cubicBezTo>
                  <a:lnTo>
                    <a:pt x="16625" y="2058"/>
                  </a:lnTo>
                  <a:cubicBezTo>
                    <a:pt x="16625" y="2058"/>
                    <a:pt x="16645" y="2058"/>
                    <a:pt x="16664" y="2068"/>
                  </a:cubicBezTo>
                  <a:cubicBezTo>
                    <a:pt x="16625" y="1870"/>
                    <a:pt x="16614" y="1643"/>
                    <a:pt x="16654" y="1276"/>
                  </a:cubicBezTo>
                  <a:cubicBezTo>
                    <a:pt x="16684" y="970"/>
                    <a:pt x="16753" y="702"/>
                    <a:pt x="16832" y="485"/>
                  </a:cubicBezTo>
                  <a:lnTo>
                    <a:pt x="16872" y="524"/>
                  </a:lnTo>
                  <a:lnTo>
                    <a:pt x="16931" y="20"/>
                  </a:lnTo>
                  <a:cubicBezTo>
                    <a:pt x="16911" y="20"/>
                    <a:pt x="16891" y="10"/>
                    <a:pt x="16872" y="0"/>
                  </a:cubicBezTo>
                  <a:close/>
                </a:path>
              </a:pathLst>
            </a:custGeom>
            <a:solidFill>
              <a:srgbClr val="9CA4D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35"/>
            <p:cNvGrpSpPr/>
            <p:nvPr/>
          </p:nvGrpSpPr>
          <p:grpSpPr>
            <a:xfrm>
              <a:off x="7303025" y="1293400"/>
              <a:ext cx="1606495" cy="3505875"/>
              <a:chOff x="7144325" y="1154675"/>
              <a:chExt cx="1606495" cy="3505875"/>
            </a:xfrm>
          </p:grpSpPr>
          <p:sp>
            <p:nvSpPr>
              <p:cNvPr id="440" name="Google Shape;440;p35"/>
              <p:cNvSpPr/>
              <p:nvPr/>
            </p:nvSpPr>
            <p:spPr>
              <a:xfrm>
                <a:off x="7144325" y="4338350"/>
                <a:ext cx="1490400" cy="322200"/>
              </a:xfrm>
              <a:prstGeom prst="ellipse">
                <a:avLst/>
              </a:prstGeom>
              <a:solidFill>
                <a:srgbClr val="9CA4D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flipH="1">
                <a:off x="7556105" y="1449102"/>
                <a:ext cx="703027" cy="456530"/>
              </a:xfrm>
              <a:custGeom>
                <a:avLst/>
                <a:gdLst/>
                <a:ahLst/>
                <a:cxnLst/>
                <a:rect l="l" t="t" r="r" b="b"/>
                <a:pathLst>
                  <a:path w="8878" h="5765" extrusionOk="0">
                    <a:moveTo>
                      <a:pt x="2848" y="1"/>
                    </a:moveTo>
                    <a:cubicBezTo>
                      <a:pt x="2292" y="1"/>
                      <a:pt x="2252" y="364"/>
                      <a:pt x="2306" y="597"/>
                    </a:cubicBezTo>
                    <a:cubicBezTo>
                      <a:pt x="2370" y="881"/>
                      <a:pt x="1043" y="787"/>
                      <a:pt x="1327" y="1244"/>
                    </a:cubicBezTo>
                    <a:cubicBezTo>
                      <a:pt x="1611" y="1703"/>
                      <a:pt x="0" y="1560"/>
                      <a:pt x="268" y="2729"/>
                    </a:cubicBezTo>
                    <a:cubicBezTo>
                      <a:pt x="498" y="3728"/>
                      <a:pt x="509" y="5765"/>
                      <a:pt x="3118" y="5765"/>
                    </a:cubicBezTo>
                    <a:cubicBezTo>
                      <a:pt x="3562" y="5765"/>
                      <a:pt x="4082" y="5706"/>
                      <a:pt x="4691" y="5572"/>
                    </a:cubicBezTo>
                    <a:cubicBezTo>
                      <a:pt x="8878" y="4656"/>
                      <a:pt x="7882" y="2160"/>
                      <a:pt x="7203" y="2097"/>
                    </a:cubicBezTo>
                    <a:cubicBezTo>
                      <a:pt x="6523" y="2034"/>
                      <a:pt x="7945" y="471"/>
                      <a:pt x="6650" y="439"/>
                    </a:cubicBezTo>
                    <a:cubicBezTo>
                      <a:pt x="5371" y="391"/>
                      <a:pt x="3143" y="28"/>
                      <a:pt x="3143" y="28"/>
                    </a:cubicBezTo>
                    <a:cubicBezTo>
                      <a:pt x="3031" y="9"/>
                      <a:pt x="2933" y="1"/>
                      <a:pt x="2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flipH="1">
                <a:off x="7931369" y="1443796"/>
                <a:ext cx="120919" cy="105006"/>
              </a:xfrm>
              <a:custGeom>
                <a:avLst/>
                <a:gdLst/>
                <a:ahLst/>
                <a:cxnLst/>
                <a:rect l="l" t="t" r="r" b="b"/>
                <a:pathLst>
                  <a:path w="1527" h="1326" extrusionOk="0">
                    <a:moveTo>
                      <a:pt x="326" y="1"/>
                    </a:moveTo>
                    <a:lnTo>
                      <a:pt x="326" y="1"/>
                    </a:lnTo>
                    <a:cubicBezTo>
                      <a:pt x="1" y="791"/>
                      <a:pt x="462" y="1325"/>
                      <a:pt x="981" y="1325"/>
                    </a:cubicBezTo>
                    <a:cubicBezTo>
                      <a:pt x="1167" y="1325"/>
                      <a:pt x="1360" y="1256"/>
                      <a:pt x="1527" y="1106"/>
                    </a:cubicBezTo>
                    <a:cubicBezTo>
                      <a:pt x="594" y="917"/>
                      <a:pt x="326"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flipH="1">
                <a:off x="7583975" y="1154675"/>
                <a:ext cx="507592" cy="384309"/>
              </a:xfrm>
              <a:custGeom>
                <a:avLst/>
                <a:gdLst/>
                <a:ahLst/>
                <a:cxnLst/>
                <a:rect l="l" t="t" r="r" b="b"/>
                <a:pathLst>
                  <a:path w="6410" h="4853" extrusionOk="0">
                    <a:moveTo>
                      <a:pt x="2945" y="1"/>
                    </a:moveTo>
                    <a:cubicBezTo>
                      <a:pt x="1620" y="1"/>
                      <a:pt x="543" y="816"/>
                      <a:pt x="901" y="1598"/>
                    </a:cubicBezTo>
                    <a:cubicBezTo>
                      <a:pt x="1" y="3115"/>
                      <a:pt x="995" y="4235"/>
                      <a:pt x="2181" y="4852"/>
                    </a:cubicBezTo>
                    <a:cubicBezTo>
                      <a:pt x="2181" y="4852"/>
                      <a:pt x="3902" y="4773"/>
                      <a:pt x="5197" y="3035"/>
                    </a:cubicBezTo>
                    <a:cubicBezTo>
                      <a:pt x="6410" y="1404"/>
                      <a:pt x="4956" y="85"/>
                      <a:pt x="3900" y="85"/>
                    </a:cubicBezTo>
                    <a:cubicBezTo>
                      <a:pt x="3842" y="85"/>
                      <a:pt x="3784" y="89"/>
                      <a:pt x="3729" y="97"/>
                    </a:cubicBezTo>
                    <a:cubicBezTo>
                      <a:pt x="3464" y="31"/>
                      <a:pt x="3200" y="1"/>
                      <a:pt x="2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flipH="1">
                <a:off x="8461702" y="1690155"/>
                <a:ext cx="113951" cy="113954"/>
              </a:xfrm>
              <a:custGeom>
                <a:avLst/>
                <a:gdLst/>
                <a:ahLst/>
                <a:cxnLst/>
                <a:rect l="l" t="t" r="r" b="b"/>
                <a:pathLst>
                  <a:path w="1439" h="1439" extrusionOk="0">
                    <a:moveTo>
                      <a:pt x="727" y="1"/>
                    </a:moveTo>
                    <a:cubicBezTo>
                      <a:pt x="316" y="1"/>
                      <a:pt x="0" y="317"/>
                      <a:pt x="0" y="712"/>
                    </a:cubicBezTo>
                    <a:cubicBezTo>
                      <a:pt x="0" y="1123"/>
                      <a:pt x="316" y="1439"/>
                      <a:pt x="727" y="1439"/>
                    </a:cubicBezTo>
                    <a:cubicBezTo>
                      <a:pt x="1122" y="1439"/>
                      <a:pt x="1438" y="1123"/>
                      <a:pt x="1438" y="712"/>
                    </a:cubicBezTo>
                    <a:cubicBezTo>
                      <a:pt x="1438" y="317"/>
                      <a:pt x="1122"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flipH="1">
                <a:off x="8153979" y="1960349"/>
                <a:ext cx="415418" cy="380904"/>
              </a:xfrm>
              <a:custGeom>
                <a:avLst/>
                <a:gdLst/>
                <a:ahLst/>
                <a:cxnLst/>
                <a:rect l="l" t="t" r="r" b="b"/>
                <a:pathLst>
                  <a:path w="5246" h="4810" extrusionOk="0">
                    <a:moveTo>
                      <a:pt x="3381" y="1"/>
                    </a:moveTo>
                    <a:cubicBezTo>
                      <a:pt x="1722" y="1407"/>
                      <a:pt x="1" y="4472"/>
                      <a:pt x="1248" y="4788"/>
                    </a:cubicBezTo>
                    <a:cubicBezTo>
                      <a:pt x="1303" y="4802"/>
                      <a:pt x="1361" y="4809"/>
                      <a:pt x="1421" y="4809"/>
                    </a:cubicBezTo>
                    <a:cubicBezTo>
                      <a:pt x="2721" y="4809"/>
                      <a:pt x="5245" y="1565"/>
                      <a:pt x="5245" y="1565"/>
                    </a:cubicBezTo>
                    <a:cubicBezTo>
                      <a:pt x="5245" y="1565"/>
                      <a:pt x="4186" y="348"/>
                      <a:pt x="3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flipH="1">
                <a:off x="7290891" y="2094259"/>
                <a:ext cx="397838" cy="744307"/>
              </a:xfrm>
              <a:custGeom>
                <a:avLst/>
                <a:gdLst/>
                <a:ahLst/>
                <a:cxnLst/>
                <a:rect l="l" t="t" r="r" b="b"/>
                <a:pathLst>
                  <a:path w="5024" h="9399" extrusionOk="0">
                    <a:moveTo>
                      <a:pt x="3159" y="1"/>
                    </a:moveTo>
                    <a:cubicBezTo>
                      <a:pt x="1974" y="1014"/>
                      <a:pt x="1782" y="1305"/>
                      <a:pt x="462" y="1305"/>
                    </a:cubicBezTo>
                    <a:cubicBezTo>
                      <a:pt x="322" y="1305"/>
                      <a:pt x="169" y="1302"/>
                      <a:pt x="0" y="1296"/>
                    </a:cubicBezTo>
                    <a:lnTo>
                      <a:pt x="0" y="1296"/>
                    </a:lnTo>
                    <a:cubicBezTo>
                      <a:pt x="411" y="2322"/>
                      <a:pt x="474" y="3539"/>
                      <a:pt x="552" y="3838"/>
                    </a:cubicBezTo>
                    <a:cubicBezTo>
                      <a:pt x="805" y="4866"/>
                      <a:pt x="2543" y="9399"/>
                      <a:pt x="2543" y="9399"/>
                    </a:cubicBezTo>
                    <a:lnTo>
                      <a:pt x="5023" y="9289"/>
                    </a:lnTo>
                    <a:lnTo>
                      <a:pt x="3096" y="3855"/>
                    </a:lnTo>
                    <a:cubicBezTo>
                      <a:pt x="3096" y="3855"/>
                      <a:pt x="3191" y="1327"/>
                      <a:pt x="3159" y="1"/>
                    </a:cubicBezTo>
                    <a:close/>
                  </a:path>
                </a:pathLst>
              </a:custGeom>
              <a:solidFill>
                <a:srgbClr val="8D6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flipH="1">
                <a:off x="7649924" y="4140375"/>
                <a:ext cx="160201" cy="209603"/>
              </a:xfrm>
              <a:custGeom>
                <a:avLst/>
                <a:gdLst/>
                <a:ahLst/>
                <a:cxnLst/>
                <a:rect l="l" t="t" r="r" b="b"/>
                <a:pathLst>
                  <a:path w="2023" h="2453" extrusionOk="0">
                    <a:moveTo>
                      <a:pt x="2022" y="0"/>
                    </a:moveTo>
                    <a:lnTo>
                      <a:pt x="2022" y="0"/>
                    </a:lnTo>
                    <a:cubicBezTo>
                      <a:pt x="1359" y="253"/>
                      <a:pt x="901" y="142"/>
                      <a:pt x="127" y="222"/>
                    </a:cubicBezTo>
                    <a:cubicBezTo>
                      <a:pt x="127" y="601"/>
                      <a:pt x="95" y="995"/>
                      <a:pt x="48" y="1454"/>
                    </a:cubicBezTo>
                    <a:cubicBezTo>
                      <a:pt x="1" y="2230"/>
                      <a:pt x="337" y="2452"/>
                      <a:pt x="738" y="2452"/>
                    </a:cubicBezTo>
                    <a:cubicBezTo>
                      <a:pt x="1275" y="2452"/>
                      <a:pt x="1927" y="2054"/>
                      <a:pt x="1927" y="2054"/>
                    </a:cubicBezTo>
                    <a:cubicBezTo>
                      <a:pt x="1927" y="2054"/>
                      <a:pt x="1817" y="1327"/>
                      <a:pt x="2022" y="0"/>
                    </a:cubicBezTo>
                    <a:close/>
                  </a:path>
                </a:pathLst>
              </a:custGeom>
              <a:solidFill>
                <a:srgbClr val="8D6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flipH="1">
                <a:off x="7229675" y="2765945"/>
                <a:ext cx="297745" cy="340359"/>
              </a:xfrm>
              <a:custGeom>
                <a:avLst/>
                <a:gdLst/>
                <a:ahLst/>
                <a:cxnLst/>
                <a:rect l="l" t="t" r="r" b="b"/>
                <a:pathLst>
                  <a:path w="3760" h="4298" extrusionOk="0">
                    <a:moveTo>
                      <a:pt x="2576" y="0"/>
                    </a:moveTo>
                    <a:lnTo>
                      <a:pt x="396" y="632"/>
                    </a:lnTo>
                    <a:cubicBezTo>
                      <a:pt x="491" y="1264"/>
                      <a:pt x="838" y="1912"/>
                      <a:pt x="838" y="1912"/>
                    </a:cubicBezTo>
                    <a:cubicBezTo>
                      <a:pt x="838" y="1912"/>
                      <a:pt x="0" y="2591"/>
                      <a:pt x="143" y="2923"/>
                    </a:cubicBezTo>
                    <a:cubicBezTo>
                      <a:pt x="170" y="2990"/>
                      <a:pt x="227" y="3017"/>
                      <a:pt x="301" y="3017"/>
                    </a:cubicBezTo>
                    <a:cubicBezTo>
                      <a:pt x="610" y="3017"/>
                      <a:pt x="1217" y="2544"/>
                      <a:pt x="1217" y="2544"/>
                    </a:cubicBezTo>
                    <a:lnTo>
                      <a:pt x="1217" y="2544"/>
                    </a:lnTo>
                    <a:cubicBezTo>
                      <a:pt x="1217" y="2544"/>
                      <a:pt x="443" y="3524"/>
                      <a:pt x="775" y="3791"/>
                    </a:cubicBezTo>
                    <a:cubicBezTo>
                      <a:pt x="810" y="3821"/>
                      <a:pt x="848" y="3835"/>
                      <a:pt x="890" y="3835"/>
                    </a:cubicBezTo>
                    <a:cubicBezTo>
                      <a:pt x="1247" y="3835"/>
                      <a:pt x="1817" y="2860"/>
                      <a:pt x="1817" y="2860"/>
                    </a:cubicBezTo>
                    <a:lnTo>
                      <a:pt x="1817" y="2860"/>
                    </a:lnTo>
                    <a:cubicBezTo>
                      <a:pt x="1817" y="2860"/>
                      <a:pt x="1389" y="4267"/>
                      <a:pt x="1766" y="4267"/>
                    </a:cubicBezTo>
                    <a:cubicBezTo>
                      <a:pt x="1773" y="4267"/>
                      <a:pt x="1779" y="4266"/>
                      <a:pt x="1786" y="4265"/>
                    </a:cubicBezTo>
                    <a:cubicBezTo>
                      <a:pt x="2196" y="4220"/>
                      <a:pt x="2621" y="3089"/>
                      <a:pt x="2652" y="3006"/>
                    </a:cubicBezTo>
                    <a:lnTo>
                      <a:pt x="2652" y="3006"/>
                    </a:lnTo>
                    <a:cubicBezTo>
                      <a:pt x="2621" y="3092"/>
                      <a:pt x="2191" y="4297"/>
                      <a:pt x="2723" y="4297"/>
                    </a:cubicBezTo>
                    <a:cubicBezTo>
                      <a:pt x="2727" y="4297"/>
                      <a:pt x="2730" y="4297"/>
                      <a:pt x="2734" y="4297"/>
                    </a:cubicBezTo>
                    <a:cubicBezTo>
                      <a:pt x="3302" y="4282"/>
                      <a:pt x="3760" y="1738"/>
                      <a:pt x="2576" y="0"/>
                    </a:cubicBezTo>
                    <a:close/>
                  </a:path>
                </a:pathLst>
              </a:custGeom>
              <a:solidFill>
                <a:srgbClr val="8D6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flipH="1">
                <a:off x="7413481" y="1663547"/>
                <a:ext cx="557955" cy="593687"/>
              </a:xfrm>
              <a:custGeom>
                <a:avLst/>
                <a:gdLst/>
                <a:ahLst/>
                <a:cxnLst/>
                <a:rect l="l" t="t" r="r" b="b"/>
                <a:pathLst>
                  <a:path w="7046" h="7497" extrusionOk="0">
                    <a:moveTo>
                      <a:pt x="3527" y="0"/>
                    </a:moveTo>
                    <a:cubicBezTo>
                      <a:pt x="3260" y="0"/>
                      <a:pt x="2989" y="48"/>
                      <a:pt x="2717" y="147"/>
                    </a:cubicBezTo>
                    <a:cubicBezTo>
                      <a:pt x="0" y="1143"/>
                      <a:pt x="1201" y="4949"/>
                      <a:pt x="2243" y="7493"/>
                    </a:cubicBezTo>
                    <a:cubicBezTo>
                      <a:pt x="2311" y="7495"/>
                      <a:pt x="2379" y="7497"/>
                      <a:pt x="2447" y="7497"/>
                    </a:cubicBezTo>
                    <a:cubicBezTo>
                      <a:pt x="4181" y="7497"/>
                      <a:pt x="5738" y="6724"/>
                      <a:pt x="7045" y="5629"/>
                    </a:cubicBezTo>
                    <a:cubicBezTo>
                      <a:pt x="7045" y="5360"/>
                      <a:pt x="7029" y="5107"/>
                      <a:pt x="7014" y="4886"/>
                    </a:cubicBezTo>
                    <a:cubicBezTo>
                      <a:pt x="6835" y="2074"/>
                      <a:pt x="5286"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35"/>
              <p:cNvGrpSpPr/>
              <p:nvPr/>
            </p:nvGrpSpPr>
            <p:grpSpPr>
              <a:xfrm>
                <a:off x="7308382" y="2947685"/>
                <a:ext cx="131534" cy="78477"/>
                <a:chOff x="7308382" y="2947685"/>
                <a:chExt cx="131534" cy="78477"/>
              </a:xfrm>
            </p:grpSpPr>
            <p:sp>
              <p:nvSpPr>
                <p:cNvPr id="451" name="Google Shape;451;p35"/>
                <p:cNvSpPr/>
                <p:nvPr/>
              </p:nvSpPr>
              <p:spPr>
                <a:xfrm flipH="1">
                  <a:off x="7308382" y="2978094"/>
                  <a:ext cx="12591" cy="48068"/>
                </a:xfrm>
                <a:custGeom>
                  <a:avLst/>
                  <a:gdLst/>
                  <a:ahLst/>
                  <a:cxnLst/>
                  <a:rect l="l" t="t" r="r" b="b"/>
                  <a:pathLst>
                    <a:path w="159" h="607" extrusionOk="0">
                      <a:moveTo>
                        <a:pt x="139" y="0"/>
                      </a:moveTo>
                      <a:cubicBezTo>
                        <a:pt x="134" y="0"/>
                        <a:pt x="127" y="12"/>
                        <a:pt x="127" y="23"/>
                      </a:cubicBezTo>
                      <a:lnTo>
                        <a:pt x="0" y="592"/>
                      </a:lnTo>
                      <a:lnTo>
                        <a:pt x="15" y="607"/>
                      </a:lnTo>
                      <a:cubicBezTo>
                        <a:pt x="32" y="607"/>
                        <a:pt x="47" y="607"/>
                        <a:pt x="47" y="592"/>
                      </a:cubicBezTo>
                      <a:lnTo>
                        <a:pt x="158" y="23"/>
                      </a:lnTo>
                      <a:cubicBezTo>
                        <a:pt x="158" y="7"/>
                        <a:pt x="158" y="7"/>
                        <a:pt x="142" y="7"/>
                      </a:cubicBezTo>
                      <a:cubicBezTo>
                        <a:pt x="142" y="2"/>
                        <a:pt x="140"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flipH="1">
                  <a:off x="7368487" y="2971046"/>
                  <a:ext cx="27557" cy="40704"/>
                </a:xfrm>
                <a:custGeom>
                  <a:avLst/>
                  <a:gdLst/>
                  <a:ahLst/>
                  <a:cxnLst/>
                  <a:rect l="l" t="t" r="r" b="b"/>
                  <a:pathLst>
                    <a:path w="348" h="514" extrusionOk="0">
                      <a:moveTo>
                        <a:pt x="300" y="1"/>
                      </a:moveTo>
                      <a:lnTo>
                        <a:pt x="0" y="475"/>
                      </a:lnTo>
                      <a:lnTo>
                        <a:pt x="0" y="506"/>
                      </a:lnTo>
                      <a:cubicBezTo>
                        <a:pt x="5" y="512"/>
                        <a:pt x="11" y="514"/>
                        <a:pt x="15" y="514"/>
                      </a:cubicBezTo>
                      <a:cubicBezTo>
                        <a:pt x="25" y="514"/>
                        <a:pt x="32" y="506"/>
                        <a:pt x="32" y="506"/>
                      </a:cubicBezTo>
                      <a:lnTo>
                        <a:pt x="332" y="33"/>
                      </a:lnTo>
                      <a:cubicBezTo>
                        <a:pt x="348" y="17"/>
                        <a:pt x="348"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flipH="1">
                  <a:off x="7411012" y="2947685"/>
                  <a:ext cx="28903" cy="29459"/>
                </a:xfrm>
                <a:custGeom>
                  <a:avLst/>
                  <a:gdLst/>
                  <a:ahLst/>
                  <a:cxnLst/>
                  <a:rect l="l" t="t" r="r" b="b"/>
                  <a:pathLst>
                    <a:path w="365" h="372" extrusionOk="0">
                      <a:moveTo>
                        <a:pt x="339" y="0"/>
                      </a:moveTo>
                      <a:cubicBezTo>
                        <a:pt x="333" y="0"/>
                        <a:pt x="325" y="4"/>
                        <a:pt x="317" y="12"/>
                      </a:cubicBezTo>
                      <a:lnTo>
                        <a:pt x="17" y="328"/>
                      </a:lnTo>
                      <a:cubicBezTo>
                        <a:pt x="1" y="344"/>
                        <a:pt x="1" y="359"/>
                        <a:pt x="17" y="359"/>
                      </a:cubicBezTo>
                      <a:cubicBezTo>
                        <a:pt x="17" y="367"/>
                        <a:pt x="21" y="371"/>
                        <a:pt x="27" y="371"/>
                      </a:cubicBezTo>
                      <a:cubicBezTo>
                        <a:pt x="33" y="371"/>
                        <a:pt x="41" y="367"/>
                        <a:pt x="49" y="359"/>
                      </a:cubicBezTo>
                      <a:lnTo>
                        <a:pt x="348" y="43"/>
                      </a:lnTo>
                      <a:cubicBezTo>
                        <a:pt x="365" y="28"/>
                        <a:pt x="365" y="12"/>
                        <a:pt x="348" y="12"/>
                      </a:cubicBezTo>
                      <a:cubicBezTo>
                        <a:pt x="348" y="4"/>
                        <a:pt x="345" y="0"/>
                        <a:pt x="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35"/>
              <p:cNvSpPr/>
              <p:nvPr/>
            </p:nvSpPr>
            <p:spPr>
              <a:xfrm flipH="1">
                <a:off x="8330411" y="1418772"/>
                <a:ext cx="301467" cy="322224"/>
              </a:xfrm>
              <a:custGeom>
                <a:avLst/>
                <a:gdLst/>
                <a:ahLst/>
                <a:cxnLst/>
                <a:rect l="l" t="t" r="r" b="b"/>
                <a:pathLst>
                  <a:path w="3807" h="4069" extrusionOk="0">
                    <a:moveTo>
                      <a:pt x="1635" y="0"/>
                    </a:moveTo>
                    <a:cubicBezTo>
                      <a:pt x="1432" y="0"/>
                      <a:pt x="1468" y="797"/>
                      <a:pt x="1515" y="1326"/>
                    </a:cubicBezTo>
                    <a:lnTo>
                      <a:pt x="1515" y="1326"/>
                    </a:lnTo>
                    <a:cubicBezTo>
                      <a:pt x="1445" y="828"/>
                      <a:pt x="1285" y="103"/>
                      <a:pt x="947" y="103"/>
                    </a:cubicBezTo>
                    <a:cubicBezTo>
                      <a:pt x="927" y="103"/>
                      <a:pt x="906" y="105"/>
                      <a:pt x="885" y="111"/>
                    </a:cubicBezTo>
                    <a:cubicBezTo>
                      <a:pt x="609" y="186"/>
                      <a:pt x="820" y="1335"/>
                      <a:pt x="919" y="1807"/>
                    </a:cubicBezTo>
                    <a:lnTo>
                      <a:pt x="919" y="1807"/>
                    </a:lnTo>
                    <a:cubicBezTo>
                      <a:pt x="829" y="1418"/>
                      <a:pt x="613" y="598"/>
                      <a:pt x="401" y="598"/>
                    </a:cubicBezTo>
                    <a:cubicBezTo>
                      <a:pt x="394" y="598"/>
                      <a:pt x="387" y="599"/>
                      <a:pt x="379" y="601"/>
                    </a:cubicBezTo>
                    <a:cubicBezTo>
                      <a:pt x="47" y="696"/>
                      <a:pt x="0" y="2654"/>
                      <a:pt x="569" y="3571"/>
                    </a:cubicBezTo>
                    <a:cubicBezTo>
                      <a:pt x="658" y="3729"/>
                      <a:pt x="989" y="4068"/>
                      <a:pt x="1552" y="4068"/>
                    </a:cubicBezTo>
                    <a:cubicBezTo>
                      <a:pt x="1886" y="4068"/>
                      <a:pt x="2301" y="3949"/>
                      <a:pt x="2795" y="3602"/>
                    </a:cubicBezTo>
                    <a:cubicBezTo>
                      <a:pt x="3286" y="3255"/>
                      <a:pt x="3806" y="2164"/>
                      <a:pt x="3507" y="1911"/>
                    </a:cubicBezTo>
                    <a:cubicBezTo>
                      <a:pt x="3457" y="1869"/>
                      <a:pt x="3403" y="1851"/>
                      <a:pt x="3349" y="1851"/>
                    </a:cubicBezTo>
                    <a:cubicBezTo>
                      <a:pt x="3062" y="1851"/>
                      <a:pt x="2749" y="2354"/>
                      <a:pt x="2749" y="2354"/>
                    </a:cubicBezTo>
                    <a:cubicBezTo>
                      <a:pt x="2749" y="2354"/>
                      <a:pt x="2953" y="174"/>
                      <a:pt x="2464" y="142"/>
                    </a:cubicBezTo>
                    <a:cubicBezTo>
                      <a:pt x="2460" y="142"/>
                      <a:pt x="2457" y="142"/>
                      <a:pt x="2453" y="142"/>
                    </a:cubicBezTo>
                    <a:cubicBezTo>
                      <a:pt x="2060" y="142"/>
                      <a:pt x="2130" y="1742"/>
                      <a:pt x="2132" y="1784"/>
                    </a:cubicBezTo>
                    <a:lnTo>
                      <a:pt x="2132" y="1784"/>
                    </a:lnTo>
                    <a:cubicBezTo>
                      <a:pt x="2130" y="1740"/>
                      <a:pt x="2048" y="32"/>
                      <a:pt x="1643" y="1"/>
                    </a:cubicBezTo>
                    <a:cubicBezTo>
                      <a:pt x="1640" y="0"/>
                      <a:pt x="1637" y="0"/>
                      <a:pt x="16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flipH="1">
                <a:off x="8010249" y="1623952"/>
                <a:ext cx="380258" cy="629244"/>
              </a:xfrm>
              <a:custGeom>
                <a:avLst/>
                <a:gdLst/>
                <a:ahLst/>
                <a:cxnLst/>
                <a:rect l="l" t="t" r="r" b="b"/>
                <a:pathLst>
                  <a:path w="4802" h="7946" extrusionOk="0">
                    <a:moveTo>
                      <a:pt x="4660" y="0"/>
                    </a:moveTo>
                    <a:cubicBezTo>
                      <a:pt x="1659" y="190"/>
                      <a:pt x="1217" y="3269"/>
                      <a:pt x="0" y="4691"/>
                    </a:cubicBezTo>
                    <a:cubicBezTo>
                      <a:pt x="585" y="5940"/>
                      <a:pt x="1501" y="6650"/>
                      <a:pt x="2133" y="7945"/>
                    </a:cubicBezTo>
                    <a:cubicBezTo>
                      <a:pt x="3744" y="6382"/>
                      <a:pt x="4802" y="4628"/>
                      <a:pt x="4802" y="4628"/>
                    </a:cubicBezTo>
                    <a:lnTo>
                      <a:pt x="4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flipH="1">
                <a:off x="7519905" y="4250115"/>
                <a:ext cx="298933" cy="209616"/>
              </a:xfrm>
              <a:custGeom>
                <a:avLst/>
                <a:gdLst/>
                <a:ahLst/>
                <a:cxnLst/>
                <a:rect l="l" t="t" r="r" b="b"/>
                <a:pathLst>
                  <a:path w="3775" h="2647" extrusionOk="0">
                    <a:moveTo>
                      <a:pt x="2021" y="1"/>
                    </a:moveTo>
                    <a:cubicBezTo>
                      <a:pt x="1735" y="1"/>
                      <a:pt x="1445" y="180"/>
                      <a:pt x="1485" y="530"/>
                    </a:cubicBezTo>
                    <a:cubicBezTo>
                      <a:pt x="1506" y="662"/>
                      <a:pt x="1429" y="730"/>
                      <a:pt x="1251" y="730"/>
                    </a:cubicBezTo>
                    <a:cubicBezTo>
                      <a:pt x="1024" y="730"/>
                      <a:pt x="631" y="618"/>
                      <a:pt x="64" y="388"/>
                    </a:cubicBezTo>
                    <a:cubicBezTo>
                      <a:pt x="32" y="546"/>
                      <a:pt x="0" y="751"/>
                      <a:pt x="0" y="972"/>
                    </a:cubicBezTo>
                    <a:cubicBezTo>
                      <a:pt x="0" y="1399"/>
                      <a:pt x="205" y="1572"/>
                      <a:pt x="300" y="1810"/>
                    </a:cubicBezTo>
                    <a:cubicBezTo>
                      <a:pt x="300" y="1810"/>
                      <a:pt x="885" y="2078"/>
                      <a:pt x="1548" y="2362"/>
                    </a:cubicBezTo>
                    <a:cubicBezTo>
                      <a:pt x="1738" y="2457"/>
                      <a:pt x="2006" y="2568"/>
                      <a:pt x="2290" y="2646"/>
                    </a:cubicBezTo>
                    <a:cubicBezTo>
                      <a:pt x="2480" y="1920"/>
                      <a:pt x="2985" y="1273"/>
                      <a:pt x="3775" y="1067"/>
                    </a:cubicBezTo>
                    <a:cubicBezTo>
                      <a:pt x="3507" y="925"/>
                      <a:pt x="3175" y="814"/>
                      <a:pt x="2812" y="704"/>
                    </a:cubicBezTo>
                    <a:cubicBezTo>
                      <a:pt x="2654" y="641"/>
                      <a:pt x="2638" y="403"/>
                      <a:pt x="2448" y="182"/>
                    </a:cubicBezTo>
                    <a:cubicBezTo>
                      <a:pt x="2350" y="61"/>
                      <a:pt x="2186"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flipH="1">
                <a:off x="7444830" y="4334531"/>
                <a:ext cx="192663" cy="138978"/>
              </a:xfrm>
              <a:custGeom>
                <a:avLst/>
                <a:gdLst/>
                <a:ahLst/>
                <a:cxnLst/>
                <a:rect l="l" t="t" r="r" b="b"/>
                <a:pathLst>
                  <a:path w="2433" h="1755" extrusionOk="0">
                    <a:moveTo>
                      <a:pt x="1485" y="1"/>
                    </a:moveTo>
                    <a:cubicBezTo>
                      <a:pt x="695" y="207"/>
                      <a:pt x="190" y="854"/>
                      <a:pt x="0" y="1580"/>
                    </a:cubicBezTo>
                    <a:cubicBezTo>
                      <a:pt x="332" y="1681"/>
                      <a:pt x="685" y="1755"/>
                      <a:pt x="1058" y="1755"/>
                    </a:cubicBezTo>
                    <a:cubicBezTo>
                      <a:pt x="1449" y="1755"/>
                      <a:pt x="1862" y="1673"/>
                      <a:pt x="2291" y="1454"/>
                    </a:cubicBezTo>
                    <a:cubicBezTo>
                      <a:pt x="2433" y="744"/>
                      <a:pt x="2433" y="396"/>
                      <a:pt x="1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flipH="1">
                <a:off x="7448557" y="4372067"/>
                <a:ext cx="356581" cy="101442"/>
              </a:xfrm>
              <a:custGeom>
                <a:avLst/>
                <a:gdLst/>
                <a:ahLst/>
                <a:cxnLst/>
                <a:rect l="l" t="t" r="r" b="b"/>
                <a:pathLst>
                  <a:path w="4503" h="1281" extrusionOk="0">
                    <a:moveTo>
                      <a:pt x="1" y="1"/>
                    </a:moveTo>
                    <a:lnTo>
                      <a:pt x="32" y="443"/>
                    </a:lnTo>
                    <a:cubicBezTo>
                      <a:pt x="32" y="443"/>
                      <a:pt x="712" y="538"/>
                      <a:pt x="1375" y="822"/>
                    </a:cubicBezTo>
                    <a:cubicBezTo>
                      <a:pt x="1792" y="1016"/>
                      <a:pt x="2431" y="1281"/>
                      <a:pt x="3155" y="1281"/>
                    </a:cubicBezTo>
                    <a:cubicBezTo>
                      <a:pt x="3555" y="1281"/>
                      <a:pt x="3981" y="1200"/>
                      <a:pt x="4408" y="980"/>
                    </a:cubicBezTo>
                    <a:cubicBezTo>
                      <a:pt x="4408" y="822"/>
                      <a:pt x="4503" y="680"/>
                      <a:pt x="4455" y="554"/>
                    </a:cubicBezTo>
                    <a:lnTo>
                      <a:pt x="4455" y="554"/>
                    </a:lnTo>
                    <a:cubicBezTo>
                      <a:pt x="4038" y="766"/>
                      <a:pt x="3606" y="844"/>
                      <a:pt x="3195" y="844"/>
                    </a:cubicBezTo>
                    <a:cubicBezTo>
                      <a:pt x="2438" y="844"/>
                      <a:pt x="1747" y="580"/>
                      <a:pt x="1327" y="396"/>
                    </a:cubicBezTo>
                    <a:cubicBezTo>
                      <a:pt x="680" y="95"/>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flipH="1">
                <a:off x="8060201" y="4123675"/>
                <a:ext cx="161399" cy="264152"/>
              </a:xfrm>
              <a:custGeom>
                <a:avLst/>
                <a:gdLst/>
                <a:ahLst/>
                <a:cxnLst/>
                <a:rect l="l" t="t" r="r" b="b"/>
                <a:pathLst>
                  <a:path w="2038" h="3215" extrusionOk="0">
                    <a:moveTo>
                      <a:pt x="15" y="0"/>
                    </a:moveTo>
                    <a:cubicBezTo>
                      <a:pt x="0" y="742"/>
                      <a:pt x="0" y="1548"/>
                      <a:pt x="15" y="2464"/>
                    </a:cubicBezTo>
                    <a:cubicBezTo>
                      <a:pt x="44" y="3054"/>
                      <a:pt x="358" y="3215"/>
                      <a:pt x="691" y="3215"/>
                    </a:cubicBezTo>
                    <a:cubicBezTo>
                      <a:pt x="1090" y="3215"/>
                      <a:pt x="1516" y="2985"/>
                      <a:pt x="1516" y="2985"/>
                    </a:cubicBezTo>
                    <a:cubicBezTo>
                      <a:pt x="1738" y="2212"/>
                      <a:pt x="1832" y="1359"/>
                      <a:pt x="2037" y="458"/>
                    </a:cubicBezTo>
                    <a:cubicBezTo>
                      <a:pt x="1137" y="363"/>
                      <a:pt x="805" y="205"/>
                      <a:pt x="15" y="0"/>
                    </a:cubicBezTo>
                    <a:close/>
                  </a:path>
                </a:pathLst>
              </a:custGeom>
              <a:solidFill>
                <a:srgbClr val="8D6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flipH="1">
                <a:off x="7508593" y="2504540"/>
                <a:ext cx="740562" cy="1671305"/>
              </a:xfrm>
              <a:custGeom>
                <a:avLst/>
                <a:gdLst/>
                <a:ahLst/>
                <a:cxnLst/>
                <a:rect l="l" t="t" r="r" b="b"/>
                <a:pathLst>
                  <a:path w="9352" h="21105" extrusionOk="0">
                    <a:moveTo>
                      <a:pt x="1248" y="1"/>
                    </a:moveTo>
                    <a:cubicBezTo>
                      <a:pt x="285" y="1770"/>
                      <a:pt x="142" y="3507"/>
                      <a:pt x="616" y="5418"/>
                    </a:cubicBezTo>
                    <a:cubicBezTo>
                      <a:pt x="584" y="9304"/>
                      <a:pt x="1121" y="12400"/>
                      <a:pt x="1121" y="12400"/>
                    </a:cubicBezTo>
                    <a:cubicBezTo>
                      <a:pt x="1121" y="12400"/>
                      <a:pt x="1" y="13806"/>
                      <a:pt x="363" y="20567"/>
                    </a:cubicBezTo>
                    <a:cubicBezTo>
                      <a:pt x="1153" y="20772"/>
                      <a:pt x="1485" y="20930"/>
                      <a:pt x="2385" y="21025"/>
                    </a:cubicBezTo>
                    <a:cubicBezTo>
                      <a:pt x="2875" y="19003"/>
                      <a:pt x="4060" y="15007"/>
                      <a:pt x="4407" y="12827"/>
                    </a:cubicBezTo>
                    <a:cubicBezTo>
                      <a:pt x="4849" y="10110"/>
                      <a:pt x="4849" y="11041"/>
                      <a:pt x="4992" y="8720"/>
                    </a:cubicBezTo>
                    <a:cubicBezTo>
                      <a:pt x="5134" y="10757"/>
                      <a:pt x="5182" y="10616"/>
                      <a:pt x="5608" y="12811"/>
                    </a:cubicBezTo>
                    <a:cubicBezTo>
                      <a:pt x="4755" y="15780"/>
                      <a:pt x="5734" y="18213"/>
                      <a:pt x="5671" y="21073"/>
                    </a:cubicBezTo>
                    <a:cubicBezTo>
                      <a:pt x="6445" y="20993"/>
                      <a:pt x="6903" y="21104"/>
                      <a:pt x="7566" y="20851"/>
                    </a:cubicBezTo>
                    <a:cubicBezTo>
                      <a:pt x="7867" y="18893"/>
                      <a:pt x="8783" y="14628"/>
                      <a:pt x="8909" y="13411"/>
                    </a:cubicBezTo>
                    <a:cubicBezTo>
                      <a:pt x="9272" y="9731"/>
                      <a:pt x="9352" y="1943"/>
                      <a:pt x="8261" y="1"/>
                    </a:cubicBezTo>
                    <a:cubicBezTo>
                      <a:pt x="7220" y="308"/>
                      <a:pt x="6170" y="427"/>
                      <a:pt x="5127" y="427"/>
                    </a:cubicBezTo>
                    <a:cubicBezTo>
                      <a:pt x="3812" y="427"/>
                      <a:pt x="2508" y="238"/>
                      <a:pt x="1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flipH="1">
                <a:off x="7932641" y="4313546"/>
                <a:ext cx="301467" cy="210012"/>
              </a:xfrm>
              <a:custGeom>
                <a:avLst/>
                <a:gdLst/>
                <a:ahLst/>
                <a:cxnLst/>
                <a:rect l="l" t="t" r="r" b="b"/>
                <a:pathLst>
                  <a:path w="3807" h="2652" extrusionOk="0">
                    <a:moveTo>
                      <a:pt x="2086" y="1"/>
                    </a:moveTo>
                    <a:cubicBezTo>
                      <a:pt x="1828" y="1"/>
                      <a:pt x="1580" y="152"/>
                      <a:pt x="1580" y="472"/>
                    </a:cubicBezTo>
                    <a:cubicBezTo>
                      <a:pt x="1586" y="587"/>
                      <a:pt x="1521" y="647"/>
                      <a:pt x="1383" y="647"/>
                    </a:cubicBezTo>
                    <a:cubicBezTo>
                      <a:pt x="1165" y="647"/>
                      <a:pt x="765" y="497"/>
                      <a:pt x="173" y="187"/>
                    </a:cubicBezTo>
                    <a:cubicBezTo>
                      <a:pt x="126" y="345"/>
                      <a:pt x="63" y="535"/>
                      <a:pt x="47" y="756"/>
                    </a:cubicBezTo>
                    <a:cubicBezTo>
                      <a:pt x="0" y="1182"/>
                      <a:pt x="190" y="1371"/>
                      <a:pt x="268" y="1609"/>
                    </a:cubicBezTo>
                    <a:cubicBezTo>
                      <a:pt x="268" y="1609"/>
                      <a:pt x="837" y="1940"/>
                      <a:pt x="1453" y="2288"/>
                    </a:cubicBezTo>
                    <a:cubicBezTo>
                      <a:pt x="1643" y="2399"/>
                      <a:pt x="1879" y="2525"/>
                      <a:pt x="2180" y="2651"/>
                    </a:cubicBezTo>
                    <a:cubicBezTo>
                      <a:pt x="2433" y="1940"/>
                      <a:pt x="3001" y="1371"/>
                      <a:pt x="3806" y="1245"/>
                    </a:cubicBezTo>
                    <a:cubicBezTo>
                      <a:pt x="3554" y="1072"/>
                      <a:pt x="3238" y="929"/>
                      <a:pt x="2875" y="788"/>
                    </a:cubicBezTo>
                    <a:cubicBezTo>
                      <a:pt x="2717" y="708"/>
                      <a:pt x="2732" y="472"/>
                      <a:pt x="2574" y="234"/>
                    </a:cubicBezTo>
                    <a:cubicBezTo>
                      <a:pt x="2468" y="81"/>
                      <a:pt x="2274" y="1"/>
                      <a:pt x="2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flipH="1">
                <a:off x="7872617" y="4419581"/>
                <a:ext cx="348979" cy="127971"/>
              </a:xfrm>
              <a:custGeom>
                <a:avLst/>
                <a:gdLst/>
                <a:ahLst/>
                <a:cxnLst/>
                <a:rect l="l" t="t" r="r" b="b"/>
                <a:pathLst>
                  <a:path w="4407" h="1616" extrusionOk="0">
                    <a:moveTo>
                      <a:pt x="0" y="1"/>
                    </a:moveTo>
                    <a:lnTo>
                      <a:pt x="0" y="428"/>
                    </a:lnTo>
                    <a:cubicBezTo>
                      <a:pt x="0" y="428"/>
                      <a:pt x="679" y="649"/>
                      <a:pt x="1295" y="997"/>
                    </a:cubicBezTo>
                    <a:cubicBezTo>
                      <a:pt x="1737" y="1257"/>
                      <a:pt x="2441" y="1616"/>
                      <a:pt x="3270" y="1616"/>
                    </a:cubicBezTo>
                    <a:cubicBezTo>
                      <a:pt x="3596" y="1616"/>
                      <a:pt x="3940" y="1561"/>
                      <a:pt x="4297" y="1422"/>
                    </a:cubicBezTo>
                    <a:cubicBezTo>
                      <a:pt x="4312" y="1264"/>
                      <a:pt x="4407" y="1138"/>
                      <a:pt x="4391" y="997"/>
                    </a:cubicBezTo>
                    <a:lnTo>
                      <a:pt x="4391" y="997"/>
                    </a:lnTo>
                    <a:cubicBezTo>
                      <a:pt x="4062" y="1121"/>
                      <a:pt x="3735" y="1172"/>
                      <a:pt x="3419" y="1172"/>
                    </a:cubicBezTo>
                    <a:cubicBezTo>
                      <a:pt x="2536" y="1172"/>
                      <a:pt x="1749" y="779"/>
                      <a:pt x="1295" y="523"/>
                    </a:cubicBezTo>
                    <a:cubicBezTo>
                      <a:pt x="679" y="15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flipH="1">
                <a:off x="7601148" y="4299529"/>
                <a:ext cx="73882" cy="36427"/>
              </a:xfrm>
              <a:custGeom>
                <a:avLst/>
                <a:gdLst/>
                <a:ahLst/>
                <a:cxnLst/>
                <a:rect l="l" t="t" r="r" b="b"/>
                <a:pathLst>
                  <a:path w="933" h="460" extrusionOk="0">
                    <a:moveTo>
                      <a:pt x="901" y="0"/>
                    </a:moveTo>
                    <a:cubicBezTo>
                      <a:pt x="632" y="17"/>
                      <a:pt x="411" y="112"/>
                      <a:pt x="253" y="221"/>
                    </a:cubicBezTo>
                    <a:cubicBezTo>
                      <a:pt x="95" y="333"/>
                      <a:pt x="17" y="427"/>
                      <a:pt x="17" y="427"/>
                    </a:cubicBezTo>
                    <a:cubicBezTo>
                      <a:pt x="0" y="443"/>
                      <a:pt x="0" y="443"/>
                      <a:pt x="17" y="459"/>
                    </a:cubicBezTo>
                    <a:lnTo>
                      <a:pt x="48" y="459"/>
                    </a:lnTo>
                    <a:cubicBezTo>
                      <a:pt x="48" y="443"/>
                      <a:pt x="143" y="348"/>
                      <a:pt x="301" y="253"/>
                    </a:cubicBezTo>
                    <a:cubicBezTo>
                      <a:pt x="443" y="143"/>
                      <a:pt x="664" y="48"/>
                      <a:pt x="901" y="32"/>
                    </a:cubicBezTo>
                    <a:cubicBezTo>
                      <a:pt x="916" y="32"/>
                      <a:pt x="933" y="32"/>
                      <a:pt x="933" y="17"/>
                    </a:cubicBezTo>
                    <a:cubicBezTo>
                      <a:pt x="916" y="0"/>
                      <a:pt x="916"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flipH="1">
                <a:off x="7557356" y="4315843"/>
                <a:ext cx="81326" cy="44742"/>
              </a:xfrm>
              <a:custGeom>
                <a:avLst/>
                <a:gdLst/>
                <a:ahLst/>
                <a:cxnLst/>
                <a:rect l="l" t="t" r="r" b="b"/>
                <a:pathLst>
                  <a:path w="1027" h="565" extrusionOk="0">
                    <a:moveTo>
                      <a:pt x="1011" y="0"/>
                    </a:moveTo>
                    <a:cubicBezTo>
                      <a:pt x="773" y="15"/>
                      <a:pt x="537" y="158"/>
                      <a:pt x="348" y="285"/>
                    </a:cubicBezTo>
                    <a:cubicBezTo>
                      <a:pt x="158" y="395"/>
                      <a:pt x="15" y="521"/>
                      <a:pt x="15" y="521"/>
                    </a:cubicBezTo>
                    <a:cubicBezTo>
                      <a:pt x="15" y="537"/>
                      <a:pt x="0" y="553"/>
                      <a:pt x="15" y="553"/>
                    </a:cubicBezTo>
                    <a:cubicBezTo>
                      <a:pt x="15" y="561"/>
                      <a:pt x="19" y="565"/>
                      <a:pt x="25" y="565"/>
                    </a:cubicBezTo>
                    <a:cubicBezTo>
                      <a:pt x="31" y="565"/>
                      <a:pt x="39" y="561"/>
                      <a:pt x="47" y="553"/>
                    </a:cubicBezTo>
                    <a:cubicBezTo>
                      <a:pt x="78" y="521"/>
                      <a:pt x="221" y="411"/>
                      <a:pt x="394" y="285"/>
                    </a:cubicBezTo>
                    <a:cubicBezTo>
                      <a:pt x="584" y="173"/>
                      <a:pt x="805" y="64"/>
                      <a:pt x="1011" y="47"/>
                    </a:cubicBezTo>
                    <a:cubicBezTo>
                      <a:pt x="1026" y="47"/>
                      <a:pt x="1026" y="32"/>
                      <a:pt x="1026" y="15"/>
                    </a:cubicBezTo>
                    <a:lnTo>
                      <a:pt x="10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flipH="1">
                <a:off x="7591091" y="4305231"/>
                <a:ext cx="112684" cy="79428"/>
              </a:xfrm>
              <a:custGeom>
                <a:avLst/>
                <a:gdLst/>
                <a:ahLst/>
                <a:cxnLst/>
                <a:rect l="l" t="t" r="r" b="b"/>
                <a:pathLst>
                  <a:path w="1423" h="1003" extrusionOk="0">
                    <a:moveTo>
                      <a:pt x="31" y="1"/>
                    </a:moveTo>
                    <a:cubicBezTo>
                      <a:pt x="27" y="1"/>
                      <a:pt x="21" y="2"/>
                      <a:pt x="16" y="8"/>
                    </a:cubicBezTo>
                    <a:cubicBezTo>
                      <a:pt x="16" y="8"/>
                      <a:pt x="1" y="23"/>
                      <a:pt x="16" y="23"/>
                    </a:cubicBezTo>
                    <a:cubicBezTo>
                      <a:pt x="32" y="71"/>
                      <a:pt x="79" y="134"/>
                      <a:pt x="127" y="181"/>
                    </a:cubicBezTo>
                    <a:cubicBezTo>
                      <a:pt x="222" y="261"/>
                      <a:pt x="332" y="371"/>
                      <a:pt x="474" y="450"/>
                    </a:cubicBezTo>
                    <a:cubicBezTo>
                      <a:pt x="885" y="735"/>
                      <a:pt x="1391" y="1002"/>
                      <a:pt x="1391" y="1002"/>
                    </a:cubicBezTo>
                    <a:cubicBezTo>
                      <a:pt x="1406" y="1002"/>
                      <a:pt x="1422" y="1002"/>
                      <a:pt x="1422" y="987"/>
                    </a:cubicBezTo>
                    <a:lnTo>
                      <a:pt x="1422" y="956"/>
                    </a:lnTo>
                    <a:lnTo>
                      <a:pt x="1406" y="956"/>
                    </a:lnTo>
                    <a:cubicBezTo>
                      <a:pt x="1343" y="924"/>
                      <a:pt x="1043" y="766"/>
                      <a:pt x="742" y="577"/>
                    </a:cubicBezTo>
                    <a:cubicBezTo>
                      <a:pt x="584" y="482"/>
                      <a:pt x="426" y="387"/>
                      <a:pt x="317" y="276"/>
                    </a:cubicBezTo>
                    <a:cubicBezTo>
                      <a:pt x="253" y="229"/>
                      <a:pt x="190" y="181"/>
                      <a:pt x="142" y="134"/>
                    </a:cubicBezTo>
                    <a:cubicBezTo>
                      <a:pt x="111" y="86"/>
                      <a:pt x="64" y="55"/>
                      <a:pt x="47" y="8"/>
                    </a:cubicBezTo>
                    <a:cubicBezTo>
                      <a:pt x="47" y="8"/>
                      <a:pt x="41"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flipH="1">
                <a:off x="7449819" y="4418393"/>
                <a:ext cx="178885" cy="25103"/>
              </a:xfrm>
              <a:custGeom>
                <a:avLst/>
                <a:gdLst/>
                <a:ahLst/>
                <a:cxnLst/>
                <a:rect l="l" t="t" r="r" b="b"/>
                <a:pathLst>
                  <a:path w="2259" h="317" extrusionOk="0">
                    <a:moveTo>
                      <a:pt x="2227" y="1"/>
                    </a:moveTo>
                    <a:cubicBezTo>
                      <a:pt x="2195" y="16"/>
                      <a:pt x="1675" y="268"/>
                      <a:pt x="963" y="268"/>
                    </a:cubicBezTo>
                    <a:cubicBezTo>
                      <a:pt x="679" y="268"/>
                      <a:pt x="363" y="222"/>
                      <a:pt x="32" y="111"/>
                    </a:cubicBezTo>
                    <a:cubicBezTo>
                      <a:pt x="32" y="111"/>
                      <a:pt x="16" y="111"/>
                      <a:pt x="16" y="127"/>
                    </a:cubicBezTo>
                    <a:cubicBezTo>
                      <a:pt x="0" y="127"/>
                      <a:pt x="16" y="142"/>
                      <a:pt x="16" y="142"/>
                    </a:cubicBezTo>
                    <a:cubicBezTo>
                      <a:pt x="348" y="268"/>
                      <a:pt x="679" y="317"/>
                      <a:pt x="963" y="317"/>
                    </a:cubicBezTo>
                    <a:cubicBezTo>
                      <a:pt x="1706" y="317"/>
                      <a:pt x="2243" y="47"/>
                      <a:pt x="2259" y="32"/>
                    </a:cubicBezTo>
                    <a:lnTo>
                      <a:pt x="2259" y="16"/>
                    </a:lnTo>
                    <a:cubicBezTo>
                      <a:pt x="2259" y="1"/>
                      <a:pt x="2243" y="1"/>
                      <a:pt x="2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flipH="1">
                <a:off x="8016418" y="4357021"/>
                <a:ext cx="82593" cy="23915"/>
              </a:xfrm>
              <a:custGeom>
                <a:avLst/>
                <a:gdLst/>
                <a:ahLst/>
                <a:cxnLst/>
                <a:rect l="l" t="t" r="r" b="b"/>
                <a:pathLst>
                  <a:path w="1043" h="302" extrusionOk="0">
                    <a:moveTo>
                      <a:pt x="790" y="1"/>
                    </a:moveTo>
                    <a:cubicBezTo>
                      <a:pt x="552" y="1"/>
                      <a:pt x="348" y="64"/>
                      <a:pt x="221" y="127"/>
                    </a:cubicBezTo>
                    <a:cubicBezTo>
                      <a:pt x="95" y="191"/>
                      <a:pt x="15" y="270"/>
                      <a:pt x="15" y="270"/>
                    </a:cubicBezTo>
                    <a:cubicBezTo>
                      <a:pt x="0" y="270"/>
                      <a:pt x="0" y="285"/>
                      <a:pt x="15" y="302"/>
                    </a:cubicBezTo>
                    <a:lnTo>
                      <a:pt x="47" y="302"/>
                    </a:lnTo>
                    <a:cubicBezTo>
                      <a:pt x="47" y="285"/>
                      <a:pt x="126" y="222"/>
                      <a:pt x="253" y="159"/>
                    </a:cubicBezTo>
                    <a:cubicBezTo>
                      <a:pt x="379" y="96"/>
                      <a:pt x="569" y="49"/>
                      <a:pt x="790" y="49"/>
                    </a:cubicBezTo>
                    <a:cubicBezTo>
                      <a:pt x="868" y="49"/>
                      <a:pt x="948" y="49"/>
                      <a:pt x="1026" y="64"/>
                    </a:cubicBezTo>
                    <a:lnTo>
                      <a:pt x="1043" y="49"/>
                    </a:lnTo>
                    <a:cubicBezTo>
                      <a:pt x="1043" y="33"/>
                      <a:pt x="1043" y="17"/>
                      <a:pt x="1026" y="17"/>
                    </a:cubicBezTo>
                    <a:cubicBezTo>
                      <a:pt x="948" y="1"/>
                      <a:pt x="868" y="1"/>
                      <a:pt x="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flipH="1">
                <a:off x="7987672" y="4380857"/>
                <a:ext cx="83860" cy="24391"/>
              </a:xfrm>
              <a:custGeom>
                <a:avLst/>
                <a:gdLst/>
                <a:ahLst/>
                <a:cxnLst/>
                <a:rect l="l" t="t" r="r" b="b"/>
                <a:pathLst>
                  <a:path w="1059" h="308" extrusionOk="0">
                    <a:moveTo>
                      <a:pt x="885" y="1"/>
                    </a:moveTo>
                    <a:cubicBezTo>
                      <a:pt x="679" y="1"/>
                      <a:pt x="458" y="64"/>
                      <a:pt x="285" y="127"/>
                    </a:cubicBezTo>
                    <a:cubicBezTo>
                      <a:pt x="127" y="205"/>
                      <a:pt x="16" y="269"/>
                      <a:pt x="16" y="269"/>
                    </a:cubicBezTo>
                    <a:cubicBezTo>
                      <a:pt x="1" y="269"/>
                      <a:pt x="1" y="285"/>
                      <a:pt x="1" y="300"/>
                    </a:cubicBezTo>
                    <a:cubicBezTo>
                      <a:pt x="11" y="300"/>
                      <a:pt x="14" y="308"/>
                      <a:pt x="20" y="308"/>
                    </a:cubicBezTo>
                    <a:cubicBezTo>
                      <a:pt x="23" y="308"/>
                      <a:pt x="27" y="306"/>
                      <a:pt x="32" y="300"/>
                    </a:cubicBezTo>
                    <a:cubicBezTo>
                      <a:pt x="64" y="285"/>
                      <a:pt x="174" y="222"/>
                      <a:pt x="332" y="159"/>
                    </a:cubicBezTo>
                    <a:cubicBezTo>
                      <a:pt x="490" y="95"/>
                      <a:pt x="696" y="32"/>
                      <a:pt x="885" y="32"/>
                    </a:cubicBezTo>
                    <a:cubicBezTo>
                      <a:pt x="932" y="32"/>
                      <a:pt x="980" y="47"/>
                      <a:pt x="1027" y="47"/>
                    </a:cubicBezTo>
                    <a:cubicBezTo>
                      <a:pt x="1043" y="47"/>
                      <a:pt x="1043" y="47"/>
                      <a:pt x="1043" y="32"/>
                    </a:cubicBezTo>
                    <a:cubicBezTo>
                      <a:pt x="1058" y="16"/>
                      <a:pt x="1043" y="1"/>
                      <a:pt x="1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flipH="1">
                <a:off x="8007708" y="4358367"/>
                <a:ext cx="105161" cy="90118"/>
              </a:xfrm>
              <a:custGeom>
                <a:avLst/>
                <a:gdLst/>
                <a:ahLst/>
                <a:cxnLst/>
                <a:rect l="l" t="t" r="r" b="b"/>
                <a:pathLst>
                  <a:path w="1328" h="1138" extrusionOk="0">
                    <a:moveTo>
                      <a:pt x="17" y="0"/>
                    </a:moveTo>
                    <a:cubicBezTo>
                      <a:pt x="17" y="16"/>
                      <a:pt x="1" y="16"/>
                      <a:pt x="17" y="32"/>
                    </a:cubicBezTo>
                    <a:cubicBezTo>
                      <a:pt x="32" y="79"/>
                      <a:pt x="64" y="127"/>
                      <a:pt x="112" y="190"/>
                    </a:cubicBezTo>
                    <a:cubicBezTo>
                      <a:pt x="190" y="285"/>
                      <a:pt x="301" y="395"/>
                      <a:pt x="428" y="506"/>
                    </a:cubicBezTo>
                    <a:cubicBezTo>
                      <a:pt x="807" y="822"/>
                      <a:pt x="1296" y="1138"/>
                      <a:pt x="1296" y="1138"/>
                    </a:cubicBezTo>
                    <a:cubicBezTo>
                      <a:pt x="1296" y="1138"/>
                      <a:pt x="1312" y="1138"/>
                      <a:pt x="1312" y="1121"/>
                    </a:cubicBezTo>
                    <a:cubicBezTo>
                      <a:pt x="1328" y="1121"/>
                      <a:pt x="1328" y="1106"/>
                      <a:pt x="1312" y="1106"/>
                    </a:cubicBezTo>
                    <a:cubicBezTo>
                      <a:pt x="1312" y="1106"/>
                      <a:pt x="1312" y="1090"/>
                      <a:pt x="1296" y="1090"/>
                    </a:cubicBezTo>
                    <a:cubicBezTo>
                      <a:pt x="1233" y="1058"/>
                      <a:pt x="965" y="869"/>
                      <a:pt x="681" y="647"/>
                    </a:cubicBezTo>
                    <a:cubicBezTo>
                      <a:pt x="538" y="537"/>
                      <a:pt x="396" y="426"/>
                      <a:pt x="285" y="316"/>
                    </a:cubicBezTo>
                    <a:cubicBezTo>
                      <a:pt x="222" y="253"/>
                      <a:pt x="175" y="205"/>
                      <a:pt x="143" y="158"/>
                    </a:cubicBezTo>
                    <a:cubicBezTo>
                      <a:pt x="95" y="110"/>
                      <a:pt x="64" y="64"/>
                      <a:pt x="49" y="16"/>
                    </a:cubicBezTo>
                    <a:cubicBezTo>
                      <a:pt x="49" y="0"/>
                      <a:pt x="3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flipH="1">
                <a:off x="7568615" y="2540809"/>
                <a:ext cx="603013" cy="68895"/>
              </a:xfrm>
              <a:custGeom>
                <a:avLst/>
                <a:gdLst/>
                <a:ahLst/>
                <a:cxnLst/>
                <a:rect l="l" t="t" r="r" b="b"/>
                <a:pathLst>
                  <a:path w="7615" h="870" extrusionOk="0">
                    <a:moveTo>
                      <a:pt x="33" y="0"/>
                    </a:moveTo>
                    <a:cubicBezTo>
                      <a:pt x="16" y="0"/>
                      <a:pt x="1" y="0"/>
                      <a:pt x="1" y="17"/>
                    </a:cubicBezTo>
                    <a:cubicBezTo>
                      <a:pt x="1" y="32"/>
                      <a:pt x="1" y="48"/>
                      <a:pt x="16" y="48"/>
                    </a:cubicBezTo>
                    <a:cubicBezTo>
                      <a:pt x="1486" y="680"/>
                      <a:pt x="2939" y="870"/>
                      <a:pt x="4155" y="870"/>
                    </a:cubicBezTo>
                    <a:cubicBezTo>
                      <a:pt x="6177" y="870"/>
                      <a:pt x="7598" y="348"/>
                      <a:pt x="7598" y="348"/>
                    </a:cubicBezTo>
                    <a:cubicBezTo>
                      <a:pt x="7615" y="348"/>
                      <a:pt x="7615" y="332"/>
                      <a:pt x="7615" y="316"/>
                    </a:cubicBezTo>
                    <a:cubicBezTo>
                      <a:pt x="7598" y="301"/>
                      <a:pt x="7598" y="301"/>
                      <a:pt x="7583" y="301"/>
                    </a:cubicBezTo>
                    <a:lnTo>
                      <a:pt x="7567" y="316"/>
                    </a:lnTo>
                    <a:cubicBezTo>
                      <a:pt x="7409" y="364"/>
                      <a:pt x="6035" y="838"/>
                      <a:pt x="4155" y="838"/>
                    </a:cubicBezTo>
                    <a:cubicBezTo>
                      <a:pt x="2939" y="838"/>
                      <a:pt x="1501" y="632"/>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flipH="1">
                <a:off x="7403512" y="1608114"/>
                <a:ext cx="894502" cy="952497"/>
              </a:xfrm>
              <a:custGeom>
                <a:avLst/>
                <a:gdLst/>
                <a:ahLst/>
                <a:cxnLst/>
                <a:rect l="l" t="t" r="r" b="b"/>
                <a:pathLst>
                  <a:path w="11296" h="12028" extrusionOk="0">
                    <a:moveTo>
                      <a:pt x="4769" y="0"/>
                    </a:moveTo>
                    <a:cubicBezTo>
                      <a:pt x="2851" y="0"/>
                      <a:pt x="1160" y="680"/>
                      <a:pt x="728" y="2048"/>
                    </a:cubicBezTo>
                    <a:cubicBezTo>
                      <a:pt x="1" y="4386"/>
                      <a:pt x="2955" y="8019"/>
                      <a:pt x="1865" y="11321"/>
                    </a:cubicBezTo>
                    <a:cubicBezTo>
                      <a:pt x="3238" y="11669"/>
                      <a:pt x="4771" y="12027"/>
                      <a:pt x="6167" y="12027"/>
                    </a:cubicBezTo>
                    <a:cubicBezTo>
                      <a:pt x="7180" y="12027"/>
                      <a:pt x="8121" y="11839"/>
                      <a:pt x="8878" y="11321"/>
                    </a:cubicBezTo>
                    <a:cubicBezTo>
                      <a:pt x="8341" y="5997"/>
                      <a:pt x="11296" y="2427"/>
                      <a:pt x="8878" y="1053"/>
                    </a:cubicBezTo>
                    <a:cubicBezTo>
                      <a:pt x="7648" y="352"/>
                      <a:pt x="6150" y="0"/>
                      <a:pt x="4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flipH="1">
                <a:off x="7760005" y="1414971"/>
                <a:ext cx="173896" cy="239075"/>
              </a:xfrm>
              <a:custGeom>
                <a:avLst/>
                <a:gdLst/>
                <a:ahLst/>
                <a:cxnLst/>
                <a:rect l="l" t="t" r="r" b="b"/>
                <a:pathLst>
                  <a:path w="2196" h="3019" extrusionOk="0">
                    <a:moveTo>
                      <a:pt x="0" y="1"/>
                    </a:moveTo>
                    <a:lnTo>
                      <a:pt x="95" y="2654"/>
                    </a:lnTo>
                    <a:lnTo>
                      <a:pt x="1896" y="3018"/>
                    </a:lnTo>
                    <a:lnTo>
                      <a:pt x="2195" y="1675"/>
                    </a:lnTo>
                    <a:lnTo>
                      <a:pt x="0" y="1"/>
                    </a:lnTo>
                    <a:close/>
                  </a:path>
                </a:pathLst>
              </a:custGeom>
              <a:solidFill>
                <a:srgbClr val="8D6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flipH="1">
                <a:off x="7658645" y="1175502"/>
                <a:ext cx="287767" cy="383992"/>
              </a:xfrm>
              <a:custGeom>
                <a:avLst/>
                <a:gdLst/>
                <a:ahLst/>
                <a:cxnLst/>
                <a:rect l="l" t="t" r="r" b="b"/>
                <a:pathLst>
                  <a:path w="3634" h="4849" extrusionOk="0">
                    <a:moveTo>
                      <a:pt x="1401" y="0"/>
                    </a:moveTo>
                    <a:cubicBezTo>
                      <a:pt x="1340" y="0"/>
                      <a:pt x="1278" y="3"/>
                      <a:pt x="1216" y="8"/>
                    </a:cubicBezTo>
                    <a:cubicBezTo>
                      <a:pt x="142" y="103"/>
                      <a:pt x="0" y="971"/>
                      <a:pt x="173" y="2456"/>
                    </a:cubicBezTo>
                    <a:cubicBezTo>
                      <a:pt x="340" y="3862"/>
                      <a:pt x="1128" y="4848"/>
                      <a:pt x="2122" y="4848"/>
                    </a:cubicBezTo>
                    <a:cubicBezTo>
                      <a:pt x="2167" y="4848"/>
                      <a:pt x="2212" y="4846"/>
                      <a:pt x="2258" y="4842"/>
                    </a:cubicBezTo>
                    <a:cubicBezTo>
                      <a:pt x="3633" y="4731"/>
                      <a:pt x="3585" y="3593"/>
                      <a:pt x="3427" y="2125"/>
                    </a:cubicBezTo>
                    <a:cubicBezTo>
                      <a:pt x="3264" y="726"/>
                      <a:pt x="2399" y="0"/>
                      <a:pt x="1401" y="0"/>
                    </a:cubicBezTo>
                    <a:close/>
                  </a:path>
                </a:pathLst>
              </a:custGeom>
              <a:solidFill>
                <a:srgbClr val="8D6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flipH="1">
                <a:off x="7896288" y="1360805"/>
                <a:ext cx="96450" cy="101522"/>
              </a:xfrm>
              <a:custGeom>
                <a:avLst/>
                <a:gdLst/>
                <a:ahLst/>
                <a:cxnLst/>
                <a:rect l="l" t="t" r="r" b="b"/>
                <a:pathLst>
                  <a:path w="1218" h="1282" extrusionOk="0">
                    <a:moveTo>
                      <a:pt x="438" y="1"/>
                    </a:moveTo>
                    <a:cubicBezTo>
                      <a:pt x="371" y="1"/>
                      <a:pt x="308" y="18"/>
                      <a:pt x="253" y="53"/>
                    </a:cubicBezTo>
                    <a:cubicBezTo>
                      <a:pt x="17" y="179"/>
                      <a:pt x="0" y="558"/>
                      <a:pt x="190" y="891"/>
                    </a:cubicBezTo>
                    <a:cubicBezTo>
                      <a:pt x="347" y="1133"/>
                      <a:pt x="588" y="1282"/>
                      <a:pt x="791" y="1282"/>
                    </a:cubicBezTo>
                    <a:cubicBezTo>
                      <a:pt x="854" y="1282"/>
                      <a:pt x="912" y="1268"/>
                      <a:pt x="964" y="1238"/>
                    </a:cubicBezTo>
                    <a:cubicBezTo>
                      <a:pt x="1201" y="1095"/>
                      <a:pt x="1217" y="716"/>
                      <a:pt x="1027" y="400"/>
                    </a:cubicBezTo>
                    <a:cubicBezTo>
                      <a:pt x="873" y="152"/>
                      <a:pt x="639" y="1"/>
                      <a:pt x="438" y="1"/>
                    </a:cubicBezTo>
                    <a:close/>
                  </a:path>
                </a:pathLst>
              </a:custGeom>
              <a:solidFill>
                <a:srgbClr val="8D6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flipH="1">
                <a:off x="7666169" y="1169404"/>
                <a:ext cx="335280" cy="274473"/>
              </a:xfrm>
              <a:custGeom>
                <a:avLst/>
                <a:gdLst/>
                <a:ahLst/>
                <a:cxnLst/>
                <a:rect l="l" t="t" r="r" b="b"/>
                <a:pathLst>
                  <a:path w="4234" h="3466" extrusionOk="0">
                    <a:moveTo>
                      <a:pt x="2169" y="1"/>
                    </a:moveTo>
                    <a:cubicBezTo>
                      <a:pt x="1916" y="1"/>
                      <a:pt x="1667" y="26"/>
                      <a:pt x="1437" y="69"/>
                    </a:cubicBezTo>
                    <a:cubicBezTo>
                      <a:pt x="1295" y="100"/>
                      <a:pt x="885" y="212"/>
                      <a:pt x="600" y="543"/>
                    </a:cubicBezTo>
                    <a:cubicBezTo>
                      <a:pt x="0" y="1238"/>
                      <a:pt x="127" y="2170"/>
                      <a:pt x="1074" y="3466"/>
                    </a:cubicBezTo>
                    <a:cubicBezTo>
                      <a:pt x="1437" y="3165"/>
                      <a:pt x="1106" y="2771"/>
                      <a:pt x="1201" y="2596"/>
                    </a:cubicBezTo>
                    <a:cubicBezTo>
                      <a:pt x="1233" y="2525"/>
                      <a:pt x="1301" y="2515"/>
                      <a:pt x="1372" y="2515"/>
                    </a:cubicBezTo>
                    <a:cubicBezTo>
                      <a:pt x="1398" y="2515"/>
                      <a:pt x="1425" y="2516"/>
                      <a:pt x="1451" y="2516"/>
                    </a:cubicBezTo>
                    <a:cubicBezTo>
                      <a:pt x="1525" y="2516"/>
                      <a:pt x="1590" y="2506"/>
                      <a:pt x="1611" y="2423"/>
                    </a:cubicBezTo>
                    <a:cubicBezTo>
                      <a:pt x="1675" y="2154"/>
                      <a:pt x="1658" y="2122"/>
                      <a:pt x="1580" y="1949"/>
                    </a:cubicBezTo>
                    <a:lnTo>
                      <a:pt x="1580" y="1949"/>
                    </a:lnTo>
                    <a:cubicBezTo>
                      <a:pt x="1702" y="1984"/>
                      <a:pt x="1883" y="2006"/>
                      <a:pt x="2091" y="2006"/>
                    </a:cubicBezTo>
                    <a:cubicBezTo>
                      <a:pt x="2636" y="2006"/>
                      <a:pt x="3364" y="1858"/>
                      <a:pt x="3696" y="1412"/>
                    </a:cubicBezTo>
                    <a:cubicBezTo>
                      <a:pt x="3904" y="1582"/>
                      <a:pt x="3988" y="1661"/>
                      <a:pt x="4043" y="1661"/>
                    </a:cubicBezTo>
                    <a:cubicBezTo>
                      <a:pt x="4101" y="1661"/>
                      <a:pt x="4128" y="1574"/>
                      <a:pt x="4233" y="1412"/>
                    </a:cubicBezTo>
                    <a:cubicBezTo>
                      <a:pt x="4109" y="352"/>
                      <a:pt x="3118" y="1"/>
                      <a:pt x="2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flipH="1">
                <a:off x="7951402" y="1441341"/>
                <a:ext cx="27557" cy="27558"/>
              </a:xfrm>
              <a:custGeom>
                <a:avLst/>
                <a:gdLst/>
                <a:ahLst/>
                <a:cxnLst/>
                <a:rect l="l" t="t" r="r" b="b"/>
                <a:pathLst>
                  <a:path w="348" h="348" extrusionOk="0">
                    <a:moveTo>
                      <a:pt x="174" y="0"/>
                    </a:moveTo>
                    <a:cubicBezTo>
                      <a:pt x="79" y="0"/>
                      <a:pt x="1" y="78"/>
                      <a:pt x="1" y="173"/>
                    </a:cubicBezTo>
                    <a:cubicBezTo>
                      <a:pt x="1" y="268"/>
                      <a:pt x="79" y="348"/>
                      <a:pt x="174" y="348"/>
                    </a:cubicBezTo>
                    <a:cubicBezTo>
                      <a:pt x="285" y="348"/>
                      <a:pt x="348" y="268"/>
                      <a:pt x="348" y="173"/>
                    </a:cubicBezTo>
                    <a:cubicBezTo>
                      <a:pt x="348" y="78"/>
                      <a:pt x="268"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flipH="1">
                <a:off x="7761270" y="3003593"/>
                <a:ext cx="96371" cy="212704"/>
              </a:xfrm>
              <a:custGeom>
                <a:avLst/>
                <a:gdLst/>
                <a:ahLst/>
                <a:cxnLst/>
                <a:rect l="l" t="t" r="r" b="b"/>
                <a:pathLst>
                  <a:path w="1217" h="2686" extrusionOk="0">
                    <a:moveTo>
                      <a:pt x="1185" y="1"/>
                    </a:moveTo>
                    <a:lnTo>
                      <a:pt x="269" y="491"/>
                    </a:lnTo>
                    <a:lnTo>
                      <a:pt x="253" y="506"/>
                    </a:lnTo>
                    <a:lnTo>
                      <a:pt x="0" y="2654"/>
                    </a:lnTo>
                    <a:cubicBezTo>
                      <a:pt x="0" y="2671"/>
                      <a:pt x="0" y="2686"/>
                      <a:pt x="17" y="2686"/>
                    </a:cubicBezTo>
                    <a:cubicBezTo>
                      <a:pt x="32" y="2686"/>
                      <a:pt x="32" y="2671"/>
                      <a:pt x="32" y="2671"/>
                    </a:cubicBezTo>
                    <a:lnTo>
                      <a:pt x="301" y="523"/>
                    </a:lnTo>
                    <a:lnTo>
                      <a:pt x="1201" y="32"/>
                    </a:lnTo>
                    <a:cubicBezTo>
                      <a:pt x="1217" y="32"/>
                      <a:pt x="1217" y="17"/>
                      <a:pt x="1217" y="17"/>
                    </a:cubicBezTo>
                    <a:cubicBezTo>
                      <a:pt x="1201" y="1"/>
                      <a:pt x="1185" y="1"/>
                      <a:pt x="1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flipH="1">
                <a:off x="7425981" y="2798492"/>
                <a:ext cx="121474" cy="126229"/>
              </a:xfrm>
              <a:custGeom>
                <a:avLst/>
                <a:gdLst/>
                <a:ahLst/>
                <a:cxnLst/>
                <a:rect l="l" t="t" r="r" b="b"/>
                <a:pathLst>
                  <a:path w="1534" h="1594" extrusionOk="0">
                    <a:moveTo>
                      <a:pt x="727" y="0"/>
                    </a:moveTo>
                    <a:cubicBezTo>
                      <a:pt x="727" y="0"/>
                      <a:pt x="0" y="948"/>
                      <a:pt x="190" y="1470"/>
                    </a:cubicBezTo>
                    <a:cubicBezTo>
                      <a:pt x="219" y="1557"/>
                      <a:pt x="276" y="1593"/>
                      <a:pt x="351" y="1593"/>
                    </a:cubicBezTo>
                    <a:cubicBezTo>
                      <a:pt x="723" y="1593"/>
                      <a:pt x="1533" y="695"/>
                      <a:pt x="1533" y="695"/>
                    </a:cubicBezTo>
                    <a:lnTo>
                      <a:pt x="727" y="0"/>
                    </a:lnTo>
                    <a:close/>
                  </a:path>
                </a:pathLst>
              </a:custGeom>
              <a:solidFill>
                <a:srgbClr val="8D6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35"/>
              <p:cNvGrpSpPr/>
              <p:nvPr/>
            </p:nvGrpSpPr>
            <p:grpSpPr>
              <a:xfrm>
                <a:off x="8350439" y="1478798"/>
                <a:ext cx="272807" cy="176435"/>
                <a:chOff x="8350439" y="1478798"/>
                <a:chExt cx="272807" cy="176435"/>
              </a:xfrm>
            </p:grpSpPr>
            <p:sp>
              <p:nvSpPr>
                <p:cNvPr id="480" name="Google Shape;480;p35"/>
                <p:cNvSpPr/>
                <p:nvPr/>
              </p:nvSpPr>
              <p:spPr>
                <a:xfrm flipH="1">
                  <a:off x="8366674" y="1601383"/>
                  <a:ext cx="106428" cy="53849"/>
                </a:xfrm>
                <a:custGeom>
                  <a:avLst/>
                  <a:gdLst/>
                  <a:ahLst/>
                  <a:cxnLst/>
                  <a:rect l="l" t="t" r="r" b="b"/>
                  <a:pathLst>
                    <a:path w="1344" h="680" extrusionOk="0">
                      <a:moveTo>
                        <a:pt x="601" y="1"/>
                      </a:moveTo>
                      <a:cubicBezTo>
                        <a:pt x="506" y="1"/>
                        <a:pt x="380" y="33"/>
                        <a:pt x="270" y="111"/>
                      </a:cubicBezTo>
                      <a:cubicBezTo>
                        <a:pt x="158" y="191"/>
                        <a:pt x="64" y="332"/>
                        <a:pt x="0" y="585"/>
                      </a:cubicBezTo>
                      <a:cubicBezTo>
                        <a:pt x="0" y="601"/>
                        <a:pt x="0" y="601"/>
                        <a:pt x="17" y="601"/>
                      </a:cubicBezTo>
                      <a:cubicBezTo>
                        <a:pt x="21" y="606"/>
                        <a:pt x="26" y="607"/>
                        <a:pt x="30" y="607"/>
                      </a:cubicBezTo>
                      <a:cubicBezTo>
                        <a:pt x="40" y="607"/>
                        <a:pt x="48" y="596"/>
                        <a:pt x="48" y="585"/>
                      </a:cubicBezTo>
                      <a:cubicBezTo>
                        <a:pt x="95" y="348"/>
                        <a:pt x="190" y="222"/>
                        <a:pt x="301" y="142"/>
                      </a:cubicBezTo>
                      <a:cubicBezTo>
                        <a:pt x="396" y="64"/>
                        <a:pt x="522" y="48"/>
                        <a:pt x="601" y="48"/>
                      </a:cubicBezTo>
                      <a:cubicBezTo>
                        <a:pt x="649" y="48"/>
                        <a:pt x="680" y="48"/>
                        <a:pt x="695" y="64"/>
                      </a:cubicBezTo>
                      <a:lnTo>
                        <a:pt x="727" y="64"/>
                      </a:lnTo>
                      <a:cubicBezTo>
                        <a:pt x="727" y="111"/>
                        <a:pt x="744" y="222"/>
                        <a:pt x="807" y="348"/>
                      </a:cubicBezTo>
                      <a:cubicBezTo>
                        <a:pt x="885" y="475"/>
                        <a:pt x="1043" y="601"/>
                        <a:pt x="1312" y="680"/>
                      </a:cubicBezTo>
                      <a:cubicBezTo>
                        <a:pt x="1327" y="680"/>
                        <a:pt x="1344" y="664"/>
                        <a:pt x="1344" y="664"/>
                      </a:cubicBezTo>
                      <a:cubicBezTo>
                        <a:pt x="1344" y="648"/>
                        <a:pt x="1344" y="633"/>
                        <a:pt x="1327" y="633"/>
                      </a:cubicBezTo>
                      <a:cubicBezTo>
                        <a:pt x="1059" y="553"/>
                        <a:pt x="917" y="443"/>
                        <a:pt x="853" y="317"/>
                      </a:cubicBezTo>
                      <a:cubicBezTo>
                        <a:pt x="775" y="206"/>
                        <a:pt x="775" y="111"/>
                        <a:pt x="775" y="64"/>
                      </a:cubicBezTo>
                      <a:lnTo>
                        <a:pt x="775" y="48"/>
                      </a:lnTo>
                      <a:cubicBezTo>
                        <a:pt x="775" y="33"/>
                        <a:pt x="759" y="33"/>
                        <a:pt x="759" y="33"/>
                      </a:cubicBezTo>
                      <a:cubicBezTo>
                        <a:pt x="759" y="33"/>
                        <a:pt x="695"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flipH="1">
                  <a:off x="8409202" y="1551415"/>
                  <a:ext cx="212698" cy="25578"/>
                </a:xfrm>
                <a:custGeom>
                  <a:avLst/>
                  <a:gdLst/>
                  <a:ahLst/>
                  <a:cxnLst/>
                  <a:rect l="l" t="t" r="r" b="b"/>
                  <a:pathLst>
                    <a:path w="2686" h="323" extrusionOk="0">
                      <a:moveTo>
                        <a:pt x="1959" y="0"/>
                      </a:moveTo>
                      <a:cubicBezTo>
                        <a:pt x="1437" y="0"/>
                        <a:pt x="727" y="47"/>
                        <a:pt x="16" y="284"/>
                      </a:cubicBezTo>
                      <a:cubicBezTo>
                        <a:pt x="0" y="284"/>
                        <a:pt x="0" y="300"/>
                        <a:pt x="0" y="316"/>
                      </a:cubicBezTo>
                      <a:cubicBezTo>
                        <a:pt x="0" y="316"/>
                        <a:pt x="7" y="323"/>
                        <a:pt x="16" y="323"/>
                      </a:cubicBezTo>
                      <a:cubicBezTo>
                        <a:pt x="21" y="323"/>
                        <a:pt x="26" y="321"/>
                        <a:pt x="32" y="316"/>
                      </a:cubicBezTo>
                      <a:cubicBezTo>
                        <a:pt x="727" y="95"/>
                        <a:pt x="1454" y="47"/>
                        <a:pt x="1959" y="47"/>
                      </a:cubicBezTo>
                      <a:cubicBezTo>
                        <a:pt x="2164" y="47"/>
                        <a:pt x="2338" y="47"/>
                        <a:pt x="2465" y="63"/>
                      </a:cubicBezTo>
                      <a:cubicBezTo>
                        <a:pt x="2528" y="63"/>
                        <a:pt x="2574" y="63"/>
                        <a:pt x="2606" y="78"/>
                      </a:cubicBezTo>
                      <a:lnTo>
                        <a:pt x="2654" y="78"/>
                      </a:lnTo>
                      <a:cubicBezTo>
                        <a:pt x="2669" y="78"/>
                        <a:pt x="2686" y="78"/>
                        <a:pt x="2686" y="63"/>
                      </a:cubicBezTo>
                      <a:cubicBezTo>
                        <a:pt x="2686" y="47"/>
                        <a:pt x="2669" y="32"/>
                        <a:pt x="2669" y="32"/>
                      </a:cubicBezTo>
                      <a:cubicBezTo>
                        <a:pt x="2669" y="32"/>
                        <a:pt x="2385" y="0"/>
                        <a:pt x="1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flipH="1">
                  <a:off x="8568131" y="1517522"/>
                  <a:ext cx="55115" cy="16392"/>
                </a:xfrm>
                <a:custGeom>
                  <a:avLst/>
                  <a:gdLst/>
                  <a:ahLst/>
                  <a:cxnLst/>
                  <a:rect l="l" t="t" r="r" b="b"/>
                  <a:pathLst>
                    <a:path w="696" h="207" extrusionOk="0">
                      <a:moveTo>
                        <a:pt x="633" y="1"/>
                      </a:moveTo>
                      <a:cubicBezTo>
                        <a:pt x="491" y="1"/>
                        <a:pt x="333" y="49"/>
                        <a:pt x="222" y="81"/>
                      </a:cubicBezTo>
                      <a:cubicBezTo>
                        <a:pt x="96" y="127"/>
                        <a:pt x="17" y="159"/>
                        <a:pt x="17" y="159"/>
                      </a:cubicBezTo>
                      <a:cubicBezTo>
                        <a:pt x="1" y="159"/>
                        <a:pt x="1" y="175"/>
                        <a:pt x="1" y="191"/>
                      </a:cubicBezTo>
                      <a:cubicBezTo>
                        <a:pt x="1" y="207"/>
                        <a:pt x="17" y="207"/>
                        <a:pt x="33" y="207"/>
                      </a:cubicBezTo>
                      <a:lnTo>
                        <a:pt x="33" y="191"/>
                      </a:lnTo>
                      <a:cubicBezTo>
                        <a:pt x="49" y="191"/>
                        <a:pt x="144" y="159"/>
                        <a:pt x="254" y="112"/>
                      </a:cubicBezTo>
                      <a:cubicBezTo>
                        <a:pt x="365" y="81"/>
                        <a:pt x="506" y="49"/>
                        <a:pt x="633" y="49"/>
                      </a:cubicBezTo>
                      <a:lnTo>
                        <a:pt x="664" y="49"/>
                      </a:lnTo>
                      <a:cubicBezTo>
                        <a:pt x="681" y="49"/>
                        <a:pt x="681" y="49"/>
                        <a:pt x="681" y="33"/>
                      </a:cubicBezTo>
                      <a:cubicBezTo>
                        <a:pt x="696" y="17"/>
                        <a:pt x="681" y="17"/>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flipH="1">
                  <a:off x="8516737" y="1486321"/>
                  <a:ext cx="55115" cy="12591"/>
                </a:xfrm>
                <a:custGeom>
                  <a:avLst/>
                  <a:gdLst/>
                  <a:ahLst/>
                  <a:cxnLst/>
                  <a:rect l="l" t="t" r="r" b="b"/>
                  <a:pathLst>
                    <a:path w="696" h="159" extrusionOk="0">
                      <a:moveTo>
                        <a:pt x="664" y="1"/>
                      </a:moveTo>
                      <a:cubicBezTo>
                        <a:pt x="537" y="1"/>
                        <a:pt x="379" y="32"/>
                        <a:pt x="253" y="64"/>
                      </a:cubicBezTo>
                      <a:cubicBezTo>
                        <a:pt x="110" y="79"/>
                        <a:pt x="15" y="111"/>
                        <a:pt x="15" y="111"/>
                      </a:cubicBezTo>
                      <a:cubicBezTo>
                        <a:pt x="0" y="111"/>
                        <a:pt x="0" y="127"/>
                        <a:pt x="0" y="142"/>
                      </a:cubicBezTo>
                      <a:cubicBezTo>
                        <a:pt x="0" y="159"/>
                        <a:pt x="15" y="159"/>
                        <a:pt x="15" y="159"/>
                      </a:cubicBezTo>
                      <a:cubicBezTo>
                        <a:pt x="15" y="159"/>
                        <a:pt x="32" y="159"/>
                        <a:pt x="47" y="142"/>
                      </a:cubicBezTo>
                      <a:cubicBezTo>
                        <a:pt x="79" y="142"/>
                        <a:pt x="190" y="111"/>
                        <a:pt x="300" y="95"/>
                      </a:cubicBezTo>
                      <a:cubicBezTo>
                        <a:pt x="426" y="64"/>
                        <a:pt x="552" y="47"/>
                        <a:pt x="664" y="47"/>
                      </a:cubicBezTo>
                      <a:lnTo>
                        <a:pt x="679" y="47"/>
                      </a:lnTo>
                      <a:cubicBezTo>
                        <a:pt x="679" y="47"/>
                        <a:pt x="695" y="47"/>
                        <a:pt x="695" y="32"/>
                      </a:cubicBezTo>
                      <a:cubicBezTo>
                        <a:pt x="695" y="16"/>
                        <a:pt x="679" y="1"/>
                        <a:pt x="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flipH="1">
                  <a:off x="8469223" y="1478798"/>
                  <a:ext cx="48938" cy="6335"/>
                </a:xfrm>
                <a:custGeom>
                  <a:avLst/>
                  <a:gdLst/>
                  <a:ahLst/>
                  <a:cxnLst/>
                  <a:rect l="l" t="t" r="r" b="b"/>
                  <a:pathLst>
                    <a:path w="618" h="80" extrusionOk="0">
                      <a:moveTo>
                        <a:pt x="396" y="1"/>
                      </a:moveTo>
                      <a:cubicBezTo>
                        <a:pt x="207" y="1"/>
                        <a:pt x="32" y="33"/>
                        <a:pt x="17" y="33"/>
                      </a:cubicBezTo>
                      <a:cubicBezTo>
                        <a:pt x="17" y="48"/>
                        <a:pt x="1" y="48"/>
                        <a:pt x="1" y="64"/>
                      </a:cubicBezTo>
                      <a:cubicBezTo>
                        <a:pt x="17" y="79"/>
                        <a:pt x="17" y="79"/>
                        <a:pt x="32" y="79"/>
                      </a:cubicBezTo>
                      <a:lnTo>
                        <a:pt x="49" y="79"/>
                      </a:lnTo>
                      <a:cubicBezTo>
                        <a:pt x="80" y="64"/>
                        <a:pt x="238" y="33"/>
                        <a:pt x="396" y="33"/>
                      </a:cubicBezTo>
                      <a:cubicBezTo>
                        <a:pt x="460" y="33"/>
                        <a:pt x="538" y="48"/>
                        <a:pt x="586" y="64"/>
                      </a:cubicBezTo>
                      <a:cubicBezTo>
                        <a:pt x="601" y="64"/>
                        <a:pt x="617" y="64"/>
                        <a:pt x="617" y="48"/>
                      </a:cubicBezTo>
                      <a:cubicBezTo>
                        <a:pt x="617" y="48"/>
                        <a:pt x="617" y="33"/>
                        <a:pt x="601" y="33"/>
                      </a:cubicBezTo>
                      <a:cubicBezTo>
                        <a:pt x="538" y="1"/>
                        <a:pt x="475"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flipH="1">
                  <a:off x="8410465" y="1485054"/>
                  <a:ext cx="52660" cy="9740"/>
                </a:xfrm>
                <a:custGeom>
                  <a:avLst/>
                  <a:gdLst/>
                  <a:ahLst/>
                  <a:cxnLst/>
                  <a:rect l="l" t="t" r="r" b="b"/>
                  <a:pathLst>
                    <a:path w="665" h="123" extrusionOk="0">
                      <a:moveTo>
                        <a:pt x="17" y="0"/>
                      </a:moveTo>
                      <a:cubicBezTo>
                        <a:pt x="17" y="0"/>
                        <a:pt x="1" y="17"/>
                        <a:pt x="1" y="32"/>
                      </a:cubicBezTo>
                      <a:lnTo>
                        <a:pt x="17" y="48"/>
                      </a:lnTo>
                      <a:lnTo>
                        <a:pt x="428" y="48"/>
                      </a:lnTo>
                      <a:cubicBezTo>
                        <a:pt x="475" y="63"/>
                        <a:pt x="506" y="63"/>
                        <a:pt x="554" y="80"/>
                      </a:cubicBezTo>
                      <a:cubicBezTo>
                        <a:pt x="586" y="95"/>
                        <a:pt x="618" y="95"/>
                        <a:pt x="633" y="111"/>
                      </a:cubicBezTo>
                      <a:cubicBezTo>
                        <a:pt x="633" y="119"/>
                        <a:pt x="637" y="123"/>
                        <a:pt x="643" y="123"/>
                      </a:cubicBezTo>
                      <a:cubicBezTo>
                        <a:pt x="649" y="123"/>
                        <a:pt x="657" y="119"/>
                        <a:pt x="664" y="111"/>
                      </a:cubicBezTo>
                      <a:cubicBezTo>
                        <a:pt x="664" y="95"/>
                        <a:pt x="664" y="80"/>
                        <a:pt x="649" y="80"/>
                      </a:cubicBezTo>
                      <a:cubicBezTo>
                        <a:pt x="633" y="63"/>
                        <a:pt x="601" y="48"/>
                        <a:pt x="554" y="32"/>
                      </a:cubicBezTo>
                      <a:cubicBezTo>
                        <a:pt x="443" y="0"/>
                        <a:pt x="285"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flipH="1">
                  <a:off x="8504224" y="1500021"/>
                  <a:ext cx="13937" cy="56462"/>
                </a:xfrm>
                <a:custGeom>
                  <a:avLst/>
                  <a:gdLst/>
                  <a:ahLst/>
                  <a:cxnLst/>
                  <a:rect l="l" t="t" r="r" b="b"/>
                  <a:pathLst>
                    <a:path w="176" h="713" extrusionOk="0">
                      <a:moveTo>
                        <a:pt x="32" y="1"/>
                      </a:moveTo>
                      <a:cubicBezTo>
                        <a:pt x="17" y="1"/>
                        <a:pt x="1" y="17"/>
                        <a:pt x="1" y="17"/>
                      </a:cubicBezTo>
                      <a:cubicBezTo>
                        <a:pt x="17" y="80"/>
                        <a:pt x="127" y="696"/>
                        <a:pt x="127" y="696"/>
                      </a:cubicBezTo>
                      <a:cubicBezTo>
                        <a:pt x="144" y="696"/>
                        <a:pt x="144" y="712"/>
                        <a:pt x="159" y="712"/>
                      </a:cubicBezTo>
                      <a:cubicBezTo>
                        <a:pt x="175" y="696"/>
                        <a:pt x="175" y="696"/>
                        <a:pt x="175" y="681"/>
                      </a:cubicBezTo>
                      <a:cubicBezTo>
                        <a:pt x="175" y="681"/>
                        <a:pt x="175" y="649"/>
                        <a:pt x="159" y="586"/>
                      </a:cubicBezTo>
                      <a:cubicBezTo>
                        <a:pt x="127" y="412"/>
                        <a:pt x="64" y="49"/>
                        <a:pt x="49" y="17"/>
                      </a:cubicBezTo>
                      <a:cubicBezTo>
                        <a:pt x="49" y="1"/>
                        <a:pt x="32"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flipH="1">
                  <a:off x="8556806" y="1536369"/>
                  <a:ext cx="10057" cy="30092"/>
                </a:xfrm>
                <a:custGeom>
                  <a:avLst/>
                  <a:gdLst/>
                  <a:ahLst/>
                  <a:cxnLst/>
                  <a:rect l="l" t="t" r="r" b="b"/>
                  <a:pathLst>
                    <a:path w="127" h="380" extrusionOk="0">
                      <a:moveTo>
                        <a:pt x="16" y="1"/>
                      </a:moveTo>
                      <a:cubicBezTo>
                        <a:pt x="0" y="1"/>
                        <a:pt x="0" y="16"/>
                        <a:pt x="0" y="32"/>
                      </a:cubicBezTo>
                      <a:lnTo>
                        <a:pt x="79" y="363"/>
                      </a:lnTo>
                      <a:cubicBezTo>
                        <a:pt x="79" y="363"/>
                        <a:pt x="95" y="380"/>
                        <a:pt x="110" y="380"/>
                      </a:cubicBezTo>
                      <a:cubicBezTo>
                        <a:pt x="110" y="363"/>
                        <a:pt x="127" y="363"/>
                        <a:pt x="127" y="348"/>
                      </a:cubicBezTo>
                      <a:lnTo>
                        <a:pt x="47" y="16"/>
                      </a:lnTo>
                      <a:cubicBezTo>
                        <a:pt x="32" y="1"/>
                        <a:pt x="32"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flipH="1">
                  <a:off x="8461699" y="1523857"/>
                  <a:ext cx="5068" cy="28825"/>
                </a:xfrm>
                <a:custGeom>
                  <a:avLst/>
                  <a:gdLst/>
                  <a:ahLst/>
                  <a:cxnLst/>
                  <a:rect l="l" t="t" r="r" b="b"/>
                  <a:pathLst>
                    <a:path w="64" h="364" extrusionOk="0">
                      <a:moveTo>
                        <a:pt x="15" y="1"/>
                      </a:moveTo>
                      <a:cubicBezTo>
                        <a:pt x="15" y="1"/>
                        <a:pt x="0" y="16"/>
                        <a:pt x="0" y="32"/>
                      </a:cubicBezTo>
                      <a:lnTo>
                        <a:pt x="32" y="348"/>
                      </a:lnTo>
                      <a:cubicBezTo>
                        <a:pt x="32" y="363"/>
                        <a:pt x="32" y="363"/>
                        <a:pt x="47" y="363"/>
                      </a:cubicBezTo>
                      <a:cubicBezTo>
                        <a:pt x="63" y="363"/>
                        <a:pt x="63" y="348"/>
                        <a:pt x="63" y="348"/>
                      </a:cubicBezTo>
                      <a:lnTo>
                        <a:pt x="47" y="16"/>
                      </a:lnTo>
                      <a:cubicBezTo>
                        <a:pt x="47" y="16"/>
                        <a:pt x="32" y="1"/>
                        <a:pt x="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flipH="1">
                  <a:off x="8350439" y="1580081"/>
                  <a:ext cx="46325" cy="36903"/>
                </a:xfrm>
                <a:custGeom>
                  <a:avLst/>
                  <a:gdLst/>
                  <a:ahLst/>
                  <a:cxnLst/>
                  <a:rect l="l" t="t" r="r" b="b"/>
                  <a:pathLst>
                    <a:path w="585" h="466" extrusionOk="0">
                      <a:moveTo>
                        <a:pt x="16" y="1"/>
                      </a:moveTo>
                      <a:cubicBezTo>
                        <a:pt x="1" y="1"/>
                        <a:pt x="1" y="1"/>
                        <a:pt x="1" y="17"/>
                      </a:cubicBezTo>
                      <a:cubicBezTo>
                        <a:pt x="1" y="32"/>
                        <a:pt x="1" y="112"/>
                        <a:pt x="79" y="190"/>
                      </a:cubicBezTo>
                      <a:cubicBezTo>
                        <a:pt x="142" y="285"/>
                        <a:pt x="285" y="396"/>
                        <a:pt x="553" y="460"/>
                      </a:cubicBezTo>
                      <a:cubicBezTo>
                        <a:pt x="558" y="464"/>
                        <a:pt x="562" y="466"/>
                        <a:pt x="567" y="466"/>
                      </a:cubicBezTo>
                      <a:cubicBezTo>
                        <a:pt x="577" y="466"/>
                        <a:pt x="584" y="455"/>
                        <a:pt x="584" y="443"/>
                      </a:cubicBezTo>
                      <a:cubicBezTo>
                        <a:pt x="584" y="443"/>
                        <a:pt x="584" y="428"/>
                        <a:pt x="569" y="428"/>
                      </a:cubicBezTo>
                      <a:cubicBezTo>
                        <a:pt x="300" y="348"/>
                        <a:pt x="174" y="254"/>
                        <a:pt x="111" y="175"/>
                      </a:cubicBezTo>
                      <a:cubicBezTo>
                        <a:pt x="32" y="80"/>
                        <a:pt x="32" y="32"/>
                        <a:pt x="32" y="17"/>
                      </a:cubicBezTo>
                      <a:cubicBezTo>
                        <a:pt x="32" y="17"/>
                        <a:pt x="32"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35"/>
              <p:cNvGrpSpPr/>
              <p:nvPr/>
            </p:nvGrpSpPr>
            <p:grpSpPr>
              <a:xfrm>
                <a:off x="7413470" y="1329922"/>
                <a:ext cx="952092" cy="882015"/>
                <a:chOff x="7413470" y="1329922"/>
                <a:chExt cx="952092" cy="882015"/>
              </a:xfrm>
            </p:grpSpPr>
            <p:sp>
              <p:nvSpPr>
                <p:cNvPr id="491" name="Google Shape;491;p35"/>
                <p:cNvSpPr/>
                <p:nvPr/>
              </p:nvSpPr>
              <p:spPr>
                <a:xfrm flipH="1">
                  <a:off x="7787558" y="1369833"/>
                  <a:ext cx="17580" cy="25420"/>
                </a:xfrm>
                <a:custGeom>
                  <a:avLst/>
                  <a:gdLst/>
                  <a:ahLst/>
                  <a:cxnLst/>
                  <a:rect l="l" t="t" r="r" b="b"/>
                  <a:pathLst>
                    <a:path w="222" h="321" extrusionOk="0">
                      <a:moveTo>
                        <a:pt x="111" y="0"/>
                      </a:moveTo>
                      <a:cubicBezTo>
                        <a:pt x="106" y="0"/>
                        <a:pt x="101" y="1"/>
                        <a:pt x="95" y="2"/>
                      </a:cubicBezTo>
                      <a:cubicBezTo>
                        <a:pt x="32" y="2"/>
                        <a:pt x="1" y="82"/>
                        <a:pt x="17" y="176"/>
                      </a:cubicBezTo>
                      <a:cubicBezTo>
                        <a:pt x="17" y="248"/>
                        <a:pt x="69" y="320"/>
                        <a:pt x="114" y="320"/>
                      </a:cubicBezTo>
                      <a:cubicBezTo>
                        <a:pt x="118" y="320"/>
                        <a:pt x="123" y="319"/>
                        <a:pt x="127" y="318"/>
                      </a:cubicBezTo>
                      <a:cubicBezTo>
                        <a:pt x="190" y="318"/>
                        <a:pt x="222" y="240"/>
                        <a:pt x="222" y="145"/>
                      </a:cubicBezTo>
                      <a:cubicBezTo>
                        <a:pt x="208" y="72"/>
                        <a:pt x="166"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flipH="1">
                  <a:off x="7694986" y="1361281"/>
                  <a:ext cx="17580" cy="26291"/>
                </a:xfrm>
                <a:custGeom>
                  <a:avLst/>
                  <a:gdLst/>
                  <a:ahLst/>
                  <a:cxnLst/>
                  <a:rect l="l" t="t" r="r" b="b"/>
                  <a:pathLst>
                    <a:path w="222" h="332" extrusionOk="0">
                      <a:moveTo>
                        <a:pt x="95" y="0"/>
                      </a:moveTo>
                      <a:cubicBezTo>
                        <a:pt x="32" y="15"/>
                        <a:pt x="0" y="78"/>
                        <a:pt x="17" y="173"/>
                      </a:cubicBezTo>
                      <a:cubicBezTo>
                        <a:pt x="17" y="268"/>
                        <a:pt x="80" y="331"/>
                        <a:pt x="127" y="331"/>
                      </a:cubicBezTo>
                      <a:cubicBezTo>
                        <a:pt x="190" y="316"/>
                        <a:pt x="222" y="253"/>
                        <a:pt x="222" y="158"/>
                      </a:cubicBezTo>
                      <a:cubicBezTo>
                        <a:pt x="206" y="63"/>
                        <a:pt x="15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flipH="1">
                  <a:off x="7720010" y="1393748"/>
                  <a:ext cx="17580" cy="28825"/>
                </a:xfrm>
                <a:custGeom>
                  <a:avLst/>
                  <a:gdLst/>
                  <a:ahLst/>
                  <a:cxnLst/>
                  <a:rect l="l" t="t" r="r" b="b"/>
                  <a:pathLst>
                    <a:path w="222" h="364" extrusionOk="0">
                      <a:moveTo>
                        <a:pt x="17" y="1"/>
                      </a:moveTo>
                      <a:cubicBezTo>
                        <a:pt x="0" y="16"/>
                        <a:pt x="0" y="16"/>
                        <a:pt x="0" y="32"/>
                      </a:cubicBezTo>
                      <a:cubicBezTo>
                        <a:pt x="0" y="48"/>
                        <a:pt x="17" y="48"/>
                        <a:pt x="32" y="48"/>
                      </a:cubicBezTo>
                      <a:lnTo>
                        <a:pt x="64" y="48"/>
                      </a:lnTo>
                      <a:cubicBezTo>
                        <a:pt x="95" y="48"/>
                        <a:pt x="127" y="64"/>
                        <a:pt x="143" y="79"/>
                      </a:cubicBezTo>
                      <a:cubicBezTo>
                        <a:pt x="158" y="96"/>
                        <a:pt x="175" y="127"/>
                        <a:pt x="175" y="174"/>
                      </a:cubicBezTo>
                      <a:cubicBezTo>
                        <a:pt x="175" y="190"/>
                        <a:pt x="158" y="222"/>
                        <a:pt x="143" y="254"/>
                      </a:cubicBezTo>
                      <a:cubicBezTo>
                        <a:pt x="127" y="285"/>
                        <a:pt x="95" y="300"/>
                        <a:pt x="64" y="317"/>
                      </a:cubicBezTo>
                      <a:cubicBezTo>
                        <a:pt x="49" y="317"/>
                        <a:pt x="49" y="332"/>
                        <a:pt x="49" y="348"/>
                      </a:cubicBezTo>
                      <a:cubicBezTo>
                        <a:pt x="49" y="348"/>
                        <a:pt x="64" y="363"/>
                        <a:pt x="80" y="363"/>
                      </a:cubicBezTo>
                      <a:cubicBezTo>
                        <a:pt x="127" y="348"/>
                        <a:pt x="158" y="317"/>
                        <a:pt x="175" y="285"/>
                      </a:cubicBezTo>
                      <a:cubicBezTo>
                        <a:pt x="206" y="237"/>
                        <a:pt x="222" y="206"/>
                        <a:pt x="222" y="174"/>
                      </a:cubicBezTo>
                      <a:cubicBezTo>
                        <a:pt x="222" y="127"/>
                        <a:pt x="206" y="79"/>
                        <a:pt x="175" y="48"/>
                      </a:cubicBezTo>
                      <a:cubicBezTo>
                        <a:pt x="158" y="16"/>
                        <a:pt x="11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flipH="1">
                  <a:off x="7713675" y="1442529"/>
                  <a:ext cx="47671" cy="16392"/>
                </a:xfrm>
                <a:custGeom>
                  <a:avLst/>
                  <a:gdLst/>
                  <a:ahLst/>
                  <a:cxnLst/>
                  <a:rect l="l" t="t" r="r" b="b"/>
                  <a:pathLst>
                    <a:path w="602" h="207" extrusionOk="0">
                      <a:moveTo>
                        <a:pt x="585" y="0"/>
                      </a:moveTo>
                      <a:cubicBezTo>
                        <a:pt x="570" y="0"/>
                        <a:pt x="553" y="0"/>
                        <a:pt x="553" y="17"/>
                      </a:cubicBezTo>
                      <a:cubicBezTo>
                        <a:pt x="522" y="63"/>
                        <a:pt x="475" y="111"/>
                        <a:pt x="427" y="127"/>
                      </a:cubicBezTo>
                      <a:cubicBezTo>
                        <a:pt x="380" y="158"/>
                        <a:pt x="332" y="175"/>
                        <a:pt x="285" y="175"/>
                      </a:cubicBezTo>
                      <a:cubicBezTo>
                        <a:pt x="222" y="175"/>
                        <a:pt x="174" y="158"/>
                        <a:pt x="127" y="143"/>
                      </a:cubicBezTo>
                      <a:cubicBezTo>
                        <a:pt x="96" y="111"/>
                        <a:pt x="48" y="95"/>
                        <a:pt x="33" y="63"/>
                      </a:cubicBezTo>
                      <a:cubicBezTo>
                        <a:pt x="33" y="48"/>
                        <a:pt x="16" y="48"/>
                        <a:pt x="16" y="48"/>
                      </a:cubicBezTo>
                      <a:cubicBezTo>
                        <a:pt x="1" y="63"/>
                        <a:pt x="1" y="63"/>
                        <a:pt x="1" y="80"/>
                      </a:cubicBezTo>
                      <a:cubicBezTo>
                        <a:pt x="16" y="111"/>
                        <a:pt x="64" y="158"/>
                        <a:pt x="111" y="175"/>
                      </a:cubicBezTo>
                      <a:cubicBezTo>
                        <a:pt x="159" y="206"/>
                        <a:pt x="222" y="206"/>
                        <a:pt x="285" y="206"/>
                      </a:cubicBezTo>
                      <a:cubicBezTo>
                        <a:pt x="349" y="206"/>
                        <a:pt x="395" y="206"/>
                        <a:pt x="458" y="175"/>
                      </a:cubicBezTo>
                      <a:cubicBezTo>
                        <a:pt x="506" y="143"/>
                        <a:pt x="553" y="95"/>
                        <a:pt x="585" y="32"/>
                      </a:cubicBezTo>
                      <a:cubicBezTo>
                        <a:pt x="601" y="17"/>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flipH="1">
                  <a:off x="7736246" y="1532568"/>
                  <a:ext cx="116406" cy="27637"/>
                </a:xfrm>
                <a:custGeom>
                  <a:avLst/>
                  <a:gdLst/>
                  <a:ahLst/>
                  <a:cxnLst/>
                  <a:rect l="l" t="t" r="r" b="b"/>
                  <a:pathLst>
                    <a:path w="1470" h="349" extrusionOk="0">
                      <a:moveTo>
                        <a:pt x="32" y="1"/>
                      </a:moveTo>
                      <a:cubicBezTo>
                        <a:pt x="17" y="1"/>
                        <a:pt x="17" y="1"/>
                        <a:pt x="0" y="17"/>
                      </a:cubicBezTo>
                      <a:cubicBezTo>
                        <a:pt x="0" y="17"/>
                        <a:pt x="0" y="32"/>
                        <a:pt x="17" y="49"/>
                      </a:cubicBezTo>
                      <a:cubicBezTo>
                        <a:pt x="17" y="49"/>
                        <a:pt x="143" y="127"/>
                        <a:pt x="348" y="207"/>
                      </a:cubicBezTo>
                      <a:cubicBezTo>
                        <a:pt x="554" y="270"/>
                        <a:pt x="822" y="348"/>
                        <a:pt x="1122" y="348"/>
                      </a:cubicBezTo>
                      <a:cubicBezTo>
                        <a:pt x="1232" y="348"/>
                        <a:pt x="1344" y="348"/>
                        <a:pt x="1453" y="316"/>
                      </a:cubicBezTo>
                      <a:cubicBezTo>
                        <a:pt x="1470" y="316"/>
                        <a:pt x="1470" y="301"/>
                        <a:pt x="1470" y="301"/>
                      </a:cubicBezTo>
                      <a:cubicBezTo>
                        <a:pt x="1470" y="290"/>
                        <a:pt x="1462" y="279"/>
                        <a:pt x="1451" y="279"/>
                      </a:cubicBezTo>
                      <a:cubicBezTo>
                        <a:pt x="1447" y="279"/>
                        <a:pt x="1443" y="280"/>
                        <a:pt x="1438" y="285"/>
                      </a:cubicBezTo>
                      <a:cubicBezTo>
                        <a:pt x="1344" y="301"/>
                        <a:pt x="1232" y="316"/>
                        <a:pt x="1122" y="316"/>
                      </a:cubicBezTo>
                      <a:cubicBezTo>
                        <a:pt x="838" y="316"/>
                        <a:pt x="569" y="238"/>
                        <a:pt x="364" y="159"/>
                      </a:cubicBezTo>
                      <a:cubicBezTo>
                        <a:pt x="253" y="127"/>
                        <a:pt x="175" y="80"/>
                        <a:pt x="127" y="49"/>
                      </a:cubicBezTo>
                      <a:cubicBezTo>
                        <a:pt x="95" y="32"/>
                        <a:pt x="63" y="32"/>
                        <a:pt x="48" y="17"/>
                      </a:cubicBezTo>
                      <a:lnTo>
                        <a:pt x="32" y="17"/>
                      </a:lnTo>
                      <a:lnTo>
                        <a:pt x="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flipH="1">
                  <a:off x="7791281" y="1332456"/>
                  <a:ext cx="33892" cy="13541"/>
                </a:xfrm>
                <a:custGeom>
                  <a:avLst/>
                  <a:gdLst/>
                  <a:ahLst/>
                  <a:cxnLst/>
                  <a:rect l="l" t="t" r="r" b="b"/>
                  <a:pathLst>
                    <a:path w="428" h="171" extrusionOk="0">
                      <a:moveTo>
                        <a:pt x="317" y="0"/>
                      </a:moveTo>
                      <a:cubicBezTo>
                        <a:pt x="238" y="0"/>
                        <a:pt x="159" y="32"/>
                        <a:pt x="96" y="63"/>
                      </a:cubicBezTo>
                      <a:cubicBezTo>
                        <a:pt x="49" y="95"/>
                        <a:pt x="17" y="127"/>
                        <a:pt x="17" y="127"/>
                      </a:cubicBezTo>
                      <a:cubicBezTo>
                        <a:pt x="1" y="143"/>
                        <a:pt x="1" y="158"/>
                        <a:pt x="17" y="158"/>
                      </a:cubicBezTo>
                      <a:cubicBezTo>
                        <a:pt x="17" y="166"/>
                        <a:pt x="21" y="170"/>
                        <a:pt x="25" y="170"/>
                      </a:cubicBezTo>
                      <a:cubicBezTo>
                        <a:pt x="29" y="170"/>
                        <a:pt x="32" y="166"/>
                        <a:pt x="32" y="158"/>
                      </a:cubicBezTo>
                      <a:cubicBezTo>
                        <a:pt x="49" y="158"/>
                        <a:pt x="80" y="127"/>
                        <a:pt x="127" y="95"/>
                      </a:cubicBezTo>
                      <a:cubicBezTo>
                        <a:pt x="175" y="63"/>
                        <a:pt x="254" y="48"/>
                        <a:pt x="317" y="48"/>
                      </a:cubicBezTo>
                      <a:lnTo>
                        <a:pt x="396" y="48"/>
                      </a:lnTo>
                      <a:cubicBezTo>
                        <a:pt x="396" y="53"/>
                        <a:pt x="398" y="55"/>
                        <a:pt x="400" y="55"/>
                      </a:cubicBezTo>
                      <a:cubicBezTo>
                        <a:pt x="405" y="55"/>
                        <a:pt x="411" y="48"/>
                        <a:pt x="411" y="48"/>
                      </a:cubicBezTo>
                      <a:cubicBezTo>
                        <a:pt x="428" y="32"/>
                        <a:pt x="411" y="17"/>
                        <a:pt x="411" y="17"/>
                      </a:cubicBezTo>
                      <a:cubicBezTo>
                        <a:pt x="380" y="0"/>
                        <a:pt x="348"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flipH="1">
                  <a:off x="7696174" y="1329922"/>
                  <a:ext cx="26369" cy="10057"/>
                </a:xfrm>
                <a:custGeom>
                  <a:avLst/>
                  <a:gdLst/>
                  <a:ahLst/>
                  <a:cxnLst/>
                  <a:rect l="l" t="t" r="r" b="b"/>
                  <a:pathLst>
                    <a:path w="333" h="127" extrusionOk="0">
                      <a:moveTo>
                        <a:pt x="111" y="1"/>
                      </a:moveTo>
                      <a:cubicBezTo>
                        <a:pt x="63" y="1"/>
                        <a:pt x="32" y="17"/>
                        <a:pt x="32" y="17"/>
                      </a:cubicBezTo>
                      <a:cubicBezTo>
                        <a:pt x="16" y="17"/>
                        <a:pt x="0" y="32"/>
                        <a:pt x="16" y="32"/>
                      </a:cubicBezTo>
                      <a:cubicBezTo>
                        <a:pt x="16" y="44"/>
                        <a:pt x="24" y="55"/>
                        <a:pt x="29" y="55"/>
                      </a:cubicBezTo>
                      <a:cubicBezTo>
                        <a:pt x="30" y="55"/>
                        <a:pt x="32" y="53"/>
                        <a:pt x="32" y="49"/>
                      </a:cubicBezTo>
                      <a:lnTo>
                        <a:pt x="111" y="49"/>
                      </a:lnTo>
                      <a:cubicBezTo>
                        <a:pt x="143" y="49"/>
                        <a:pt x="174" y="49"/>
                        <a:pt x="206" y="64"/>
                      </a:cubicBezTo>
                      <a:cubicBezTo>
                        <a:pt x="238" y="64"/>
                        <a:pt x="269" y="95"/>
                        <a:pt x="284" y="127"/>
                      </a:cubicBezTo>
                      <a:lnTo>
                        <a:pt x="316" y="127"/>
                      </a:lnTo>
                      <a:cubicBezTo>
                        <a:pt x="332" y="112"/>
                        <a:pt x="332" y="112"/>
                        <a:pt x="316" y="95"/>
                      </a:cubicBezTo>
                      <a:cubicBezTo>
                        <a:pt x="284" y="64"/>
                        <a:pt x="253" y="32"/>
                        <a:pt x="221" y="17"/>
                      </a:cubicBezTo>
                      <a:cubicBezTo>
                        <a:pt x="190" y="1"/>
                        <a:pt x="143"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flipH="1">
                  <a:off x="8033920" y="2026710"/>
                  <a:ext cx="128996" cy="163923"/>
                </a:xfrm>
                <a:custGeom>
                  <a:avLst/>
                  <a:gdLst/>
                  <a:ahLst/>
                  <a:cxnLst/>
                  <a:rect l="l" t="t" r="r" b="b"/>
                  <a:pathLst>
                    <a:path w="1629" h="2070" extrusionOk="0">
                      <a:moveTo>
                        <a:pt x="1628" y="1"/>
                      </a:moveTo>
                      <a:cubicBezTo>
                        <a:pt x="1612" y="1"/>
                        <a:pt x="1597" y="1"/>
                        <a:pt x="1597" y="16"/>
                      </a:cubicBezTo>
                      <a:lnTo>
                        <a:pt x="17" y="2038"/>
                      </a:lnTo>
                      <a:cubicBezTo>
                        <a:pt x="1" y="2054"/>
                        <a:pt x="1" y="2054"/>
                        <a:pt x="17" y="2069"/>
                      </a:cubicBezTo>
                      <a:lnTo>
                        <a:pt x="49" y="2069"/>
                      </a:lnTo>
                      <a:lnTo>
                        <a:pt x="1628" y="32"/>
                      </a:lnTo>
                      <a:lnTo>
                        <a:pt x="16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flipH="1">
                  <a:off x="8177809" y="1958211"/>
                  <a:ext cx="187754" cy="253725"/>
                </a:xfrm>
                <a:custGeom>
                  <a:avLst/>
                  <a:gdLst/>
                  <a:ahLst/>
                  <a:cxnLst/>
                  <a:rect l="l" t="t" r="r" b="b"/>
                  <a:pathLst>
                    <a:path w="2371" h="3204" extrusionOk="0">
                      <a:moveTo>
                        <a:pt x="17" y="0"/>
                      </a:moveTo>
                      <a:cubicBezTo>
                        <a:pt x="13" y="0"/>
                        <a:pt x="9" y="4"/>
                        <a:pt x="1" y="13"/>
                      </a:cubicBezTo>
                      <a:lnTo>
                        <a:pt x="1" y="44"/>
                      </a:lnTo>
                      <a:cubicBezTo>
                        <a:pt x="1" y="44"/>
                        <a:pt x="17" y="44"/>
                        <a:pt x="17" y="59"/>
                      </a:cubicBezTo>
                      <a:cubicBezTo>
                        <a:pt x="112" y="139"/>
                        <a:pt x="538" y="565"/>
                        <a:pt x="1012" y="1134"/>
                      </a:cubicBezTo>
                      <a:cubicBezTo>
                        <a:pt x="1502" y="1702"/>
                        <a:pt x="2023" y="2445"/>
                        <a:pt x="2324" y="3187"/>
                      </a:cubicBezTo>
                      <a:cubicBezTo>
                        <a:pt x="2339" y="3203"/>
                        <a:pt x="2339" y="3203"/>
                        <a:pt x="2355" y="3203"/>
                      </a:cubicBezTo>
                      <a:cubicBezTo>
                        <a:pt x="2370" y="3203"/>
                        <a:pt x="2370" y="3187"/>
                        <a:pt x="2370" y="3172"/>
                      </a:cubicBezTo>
                      <a:cubicBezTo>
                        <a:pt x="2039" y="2382"/>
                        <a:pt x="1454" y="1592"/>
                        <a:pt x="949" y="992"/>
                      </a:cubicBezTo>
                      <a:cubicBezTo>
                        <a:pt x="460" y="407"/>
                        <a:pt x="33" y="13"/>
                        <a:pt x="33" y="13"/>
                      </a:cubicBezTo>
                      <a:cubicBezTo>
                        <a:pt x="25" y="4"/>
                        <a:pt x="21"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flipH="1">
                  <a:off x="7413470" y="2048646"/>
                  <a:ext cx="159009" cy="98750"/>
                </a:xfrm>
                <a:custGeom>
                  <a:avLst/>
                  <a:gdLst/>
                  <a:ahLst/>
                  <a:cxnLst/>
                  <a:rect l="l" t="t" r="r" b="b"/>
                  <a:pathLst>
                    <a:path w="2008" h="1247" extrusionOk="0">
                      <a:moveTo>
                        <a:pt x="1986" y="1"/>
                      </a:moveTo>
                      <a:cubicBezTo>
                        <a:pt x="1981" y="1"/>
                        <a:pt x="1970" y="8"/>
                        <a:pt x="1959" y="8"/>
                      </a:cubicBezTo>
                      <a:cubicBezTo>
                        <a:pt x="1944" y="55"/>
                        <a:pt x="1881" y="103"/>
                        <a:pt x="1818" y="166"/>
                      </a:cubicBezTo>
                      <a:cubicBezTo>
                        <a:pt x="1691" y="261"/>
                        <a:pt x="1517" y="387"/>
                        <a:pt x="1327" y="497"/>
                      </a:cubicBezTo>
                      <a:cubicBezTo>
                        <a:pt x="1043" y="671"/>
                        <a:pt x="712" y="844"/>
                        <a:pt x="459" y="987"/>
                      </a:cubicBezTo>
                      <a:cubicBezTo>
                        <a:pt x="333" y="1050"/>
                        <a:pt x="222" y="1097"/>
                        <a:pt x="143" y="1145"/>
                      </a:cubicBezTo>
                      <a:cubicBezTo>
                        <a:pt x="95" y="1160"/>
                        <a:pt x="64" y="1177"/>
                        <a:pt x="49" y="1192"/>
                      </a:cubicBezTo>
                      <a:cubicBezTo>
                        <a:pt x="32" y="1192"/>
                        <a:pt x="17" y="1208"/>
                        <a:pt x="17" y="1208"/>
                      </a:cubicBezTo>
                      <a:cubicBezTo>
                        <a:pt x="1" y="1208"/>
                        <a:pt x="1" y="1224"/>
                        <a:pt x="1" y="1240"/>
                      </a:cubicBezTo>
                      <a:cubicBezTo>
                        <a:pt x="12" y="1240"/>
                        <a:pt x="15" y="1247"/>
                        <a:pt x="21" y="1247"/>
                      </a:cubicBezTo>
                      <a:cubicBezTo>
                        <a:pt x="24" y="1247"/>
                        <a:pt x="27" y="1245"/>
                        <a:pt x="32" y="1240"/>
                      </a:cubicBezTo>
                      <a:cubicBezTo>
                        <a:pt x="32" y="1240"/>
                        <a:pt x="459" y="1034"/>
                        <a:pt x="917" y="781"/>
                      </a:cubicBezTo>
                      <a:cubicBezTo>
                        <a:pt x="1154" y="655"/>
                        <a:pt x="1391" y="513"/>
                        <a:pt x="1580" y="387"/>
                      </a:cubicBezTo>
                      <a:cubicBezTo>
                        <a:pt x="1691" y="324"/>
                        <a:pt x="1770" y="261"/>
                        <a:pt x="1849" y="197"/>
                      </a:cubicBezTo>
                      <a:cubicBezTo>
                        <a:pt x="1912" y="134"/>
                        <a:pt x="1976" y="86"/>
                        <a:pt x="2007" y="40"/>
                      </a:cubicBezTo>
                      <a:cubicBezTo>
                        <a:pt x="2007" y="23"/>
                        <a:pt x="2007" y="8"/>
                        <a:pt x="1991" y="8"/>
                      </a:cubicBezTo>
                      <a:cubicBezTo>
                        <a:pt x="1991" y="2"/>
                        <a:pt x="1989" y="1"/>
                        <a:pt x="1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35"/>
              <p:cNvSpPr/>
              <p:nvPr/>
            </p:nvSpPr>
            <p:spPr>
              <a:xfrm flipH="1">
                <a:off x="8247893" y="2023226"/>
                <a:ext cx="225209" cy="318819"/>
              </a:xfrm>
              <a:custGeom>
                <a:avLst/>
                <a:gdLst/>
                <a:ahLst/>
                <a:cxnLst/>
                <a:rect l="l" t="t" r="r" b="b"/>
                <a:pathLst>
                  <a:path w="2844" h="4026" extrusionOk="0">
                    <a:moveTo>
                      <a:pt x="2834" y="1"/>
                    </a:moveTo>
                    <a:cubicBezTo>
                      <a:pt x="2828" y="1"/>
                      <a:pt x="2820" y="5"/>
                      <a:pt x="2812" y="13"/>
                    </a:cubicBezTo>
                    <a:cubicBezTo>
                      <a:pt x="2812" y="13"/>
                      <a:pt x="2117" y="582"/>
                      <a:pt x="1407" y="1355"/>
                    </a:cubicBezTo>
                    <a:cubicBezTo>
                      <a:pt x="1059" y="1734"/>
                      <a:pt x="712" y="2176"/>
                      <a:pt x="443" y="2619"/>
                    </a:cubicBezTo>
                    <a:cubicBezTo>
                      <a:pt x="175" y="3061"/>
                      <a:pt x="0" y="3520"/>
                      <a:pt x="0" y="3930"/>
                    </a:cubicBezTo>
                    <a:lnTo>
                      <a:pt x="0" y="3994"/>
                    </a:lnTo>
                    <a:cubicBezTo>
                      <a:pt x="0" y="4009"/>
                      <a:pt x="17" y="4025"/>
                      <a:pt x="32" y="4025"/>
                    </a:cubicBezTo>
                    <a:cubicBezTo>
                      <a:pt x="32" y="4025"/>
                      <a:pt x="48" y="4009"/>
                      <a:pt x="48" y="3994"/>
                    </a:cubicBezTo>
                    <a:lnTo>
                      <a:pt x="48" y="3930"/>
                    </a:lnTo>
                    <a:cubicBezTo>
                      <a:pt x="48" y="3535"/>
                      <a:pt x="222" y="3093"/>
                      <a:pt x="474" y="2650"/>
                    </a:cubicBezTo>
                    <a:cubicBezTo>
                      <a:pt x="870" y="1987"/>
                      <a:pt x="1470" y="1323"/>
                      <a:pt x="1959" y="850"/>
                    </a:cubicBezTo>
                    <a:cubicBezTo>
                      <a:pt x="2197" y="597"/>
                      <a:pt x="2418" y="407"/>
                      <a:pt x="2576" y="266"/>
                    </a:cubicBezTo>
                    <a:cubicBezTo>
                      <a:pt x="2671" y="186"/>
                      <a:pt x="2734" y="139"/>
                      <a:pt x="2765" y="91"/>
                    </a:cubicBezTo>
                    <a:cubicBezTo>
                      <a:pt x="2797" y="76"/>
                      <a:pt x="2812" y="60"/>
                      <a:pt x="2829" y="60"/>
                    </a:cubicBezTo>
                    <a:cubicBezTo>
                      <a:pt x="2829" y="45"/>
                      <a:pt x="2844" y="45"/>
                      <a:pt x="2844" y="45"/>
                    </a:cubicBezTo>
                    <a:lnTo>
                      <a:pt x="2844" y="13"/>
                    </a:lnTo>
                    <a:cubicBezTo>
                      <a:pt x="2844" y="5"/>
                      <a:pt x="2840" y="1"/>
                      <a:pt x="2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flipH="1">
                <a:off x="8295403" y="2134329"/>
                <a:ext cx="70160" cy="109361"/>
              </a:xfrm>
              <a:custGeom>
                <a:avLst/>
                <a:gdLst/>
                <a:ahLst/>
                <a:cxnLst/>
                <a:rect l="l" t="t" r="r" b="b"/>
                <a:pathLst>
                  <a:path w="886" h="1381" extrusionOk="0">
                    <a:moveTo>
                      <a:pt x="1" y="0"/>
                    </a:moveTo>
                    <a:lnTo>
                      <a:pt x="1" y="32"/>
                    </a:lnTo>
                    <a:cubicBezTo>
                      <a:pt x="33" y="63"/>
                      <a:pt x="601" y="537"/>
                      <a:pt x="854" y="1359"/>
                    </a:cubicBezTo>
                    <a:cubicBezTo>
                      <a:pt x="854" y="1369"/>
                      <a:pt x="862" y="1381"/>
                      <a:pt x="867" y="1381"/>
                    </a:cubicBezTo>
                    <a:cubicBezTo>
                      <a:pt x="869" y="1381"/>
                      <a:pt x="870" y="1379"/>
                      <a:pt x="870" y="1374"/>
                    </a:cubicBezTo>
                    <a:cubicBezTo>
                      <a:pt x="885" y="1374"/>
                      <a:pt x="885" y="1359"/>
                      <a:pt x="885" y="1359"/>
                    </a:cubicBezTo>
                    <a:cubicBezTo>
                      <a:pt x="633" y="474"/>
                      <a:pt x="33"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flipH="1">
                <a:off x="8413003" y="2183030"/>
                <a:ext cx="192663" cy="192748"/>
              </a:xfrm>
              <a:custGeom>
                <a:avLst/>
                <a:gdLst/>
                <a:ahLst/>
                <a:cxnLst/>
                <a:rect l="l" t="t" r="r" b="b"/>
                <a:pathLst>
                  <a:path w="2433" h="2434" extrusionOk="0">
                    <a:moveTo>
                      <a:pt x="1217" y="0"/>
                    </a:moveTo>
                    <a:cubicBezTo>
                      <a:pt x="537" y="0"/>
                      <a:pt x="0" y="538"/>
                      <a:pt x="0" y="1217"/>
                    </a:cubicBezTo>
                    <a:cubicBezTo>
                      <a:pt x="0" y="1881"/>
                      <a:pt x="537" y="2433"/>
                      <a:pt x="1217" y="2433"/>
                    </a:cubicBezTo>
                    <a:cubicBezTo>
                      <a:pt x="1896" y="2433"/>
                      <a:pt x="2433" y="1881"/>
                      <a:pt x="2433" y="1217"/>
                    </a:cubicBezTo>
                    <a:cubicBezTo>
                      <a:pt x="2433" y="538"/>
                      <a:pt x="1896"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flipH="1">
                <a:off x="8524260" y="2294371"/>
                <a:ext cx="56382" cy="48860"/>
              </a:xfrm>
              <a:custGeom>
                <a:avLst/>
                <a:gdLst/>
                <a:ahLst/>
                <a:cxnLst/>
                <a:rect l="l" t="t" r="r" b="b"/>
                <a:pathLst>
                  <a:path w="712" h="617" extrusionOk="0">
                    <a:moveTo>
                      <a:pt x="316" y="48"/>
                    </a:moveTo>
                    <a:cubicBezTo>
                      <a:pt x="427" y="48"/>
                      <a:pt x="522" y="79"/>
                      <a:pt x="569" y="142"/>
                    </a:cubicBezTo>
                    <a:cubicBezTo>
                      <a:pt x="632" y="191"/>
                      <a:pt x="663" y="269"/>
                      <a:pt x="663" y="332"/>
                    </a:cubicBezTo>
                    <a:cubicBezTo>
                      <a:pt x="663" y="395"/>
                      <a:pt x="648" y="443"/>
                      <a:pt x="600" y="490"/>
                    </a:cubicBezTo>
                    <a:cubicBezTo>
                      <a:pt x="569" y="522"/>
                      <a:pt x="505" y="570"/>
                      <a:pt x="411" y="570"/>
                    </a:cubicBezTo>
                    <a:cubicBezTo>
                      <a:pt x="396" y="585"/>
                      <a:pt x="364" y="585"/>
                      <a:pt x="348" y="585"/>
                    </a:cubicBezTo>
                    <a:cubicBezTo>
                      <a:pt x="253" y="585"/>
                      <a:pt x="174" y="538"/>
                      <a:pt x="126" y="490"/>
                    </a:cubicBezTo>
                    <a:cubicBezTo>
                      <a:pt x="63" y="443"/>
                      <a:pt x="48" y="364"/>
                      <a:pt x="48" y="300"/>
                    </a:cubicBezTo>
                    <a:cubicBezTo>
                      <a:pt x="48" y="237"/>
                      <a:pt x="63" y="174"/>
                      <a:pt x="111" y="127"/>
                    </a:cubicBezTo>
                    <a:cubicBezTo>
                      <a:pt x="158" y="79"/>
                      <a:pt x="221" y="48"/>
                      <a:pt x="316" y="48"/>
                    </a:cubicBezTo>
                    <a:close/>
                    <a:moveTo>
                      <a:pt x="316" y="1"/>
                    </a:moveTo>
                    <a:cubicBezTo>
                      <a:pt x="221" y="1"/>
                      <a:pt x="126" y="48"/>
                      <a:pt x="80" y="96"/>
                    </a:cubicBezTo>
                    <a:cubicBezTo>
                      <a:pt x="32" y="159"/>
                      <a:pt x="0" y="222"/>
                      <a:pt x="0" y="300"/>
                    </a:cubicBezTo>
                    <a:cubicBezTo>
                      <a:pt x="0" y="380"/>
                      <a:pt x="32" y="458"/>
                      <a:pt x="95" y="522"/>
                    </a:cubicBezTo>
                    <a:cubicBezTo>
                      <a:pt x="143" y="585"/>
                      <a:pt x="238" y="616"/>
                      <a:pt x="348" y="616"/>
                    </a:cubicBezTo>
                    <a:lnTo>
                      <a:pt x="427" y="616"/>
                    </a:lnTo>
                    <a:cubicBezTo>
                      <a:pt x="522" y="601"/>
                      <a:pt x="585" y="570"/>
                      <a:pt x="632" y="522"/>
                    </a:cubicBezTo>
                    <a:cubicBezTo>
                      <a:pt x="680" y="458"/>
                      <a:pt x="711" y="395"/>
                      <a:pt x="711" y="332"/>
                    </a:cubicBezTo>
                    <a:cubicBezTo>
                      <a:pt x="711" y="254"/>
                      <a:pt x="663" y="174"/>
                      <a:pt x="600" y="111"/>
                    </a:cubicBezTo>
                    <a:cubicBezTo>
                      <a:pt x="537" y="48"/>
                      <a:pt x="442"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flipH="1">
                <a:off x="8285752" y="1771562"/>
                <a:ext cx="465068" cy="507925"/>
              </a:xfrm>
              <a:custGeom>
                <a:avLst/>
                <a:gdLst/>
                <a:ahLst/>
                <a:cxnLst/>
                <a:rect l="l" t="t" r="r" b="b"/>
                <a:pathLst>
                  <a:path w="5873" h="6414" extrusionOk="0">
                    <a:moveTo>
                      <a:pt x="2197" y="0"/>
                    </a:moveTo>
                    <a:cubicBezTo>
                      <a:pt x="2197" y="0"/>
                      <a:pt x="1" y="6350"/>
                      <a:pt x="2955" y="6413"/>
                    </a:cubicBezTo>
                    <a:cubicBezTo>
                      <a:pt x="2970" y="6414"/>
                      <a:pt x="2984" y="6414"/>
                      <a:pt x="2998" y="6414"/>
                    </a:cubicBezTo>
                    <a:cubicBezTo>
                      <a:pt x="5872" y="6414"/>
                      <a:pt x="3713" y="0"/>
                      <a:pt x="37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flipH="1">
                <a:off x="8553085" y="1770215"/>
                <a:ext cx="45137" cy="501035"/>
              </a:xfrm>
              <a:custGeom>
                <a:avLst/>
                <a:gdLst/>
                <a:ahLst/>
                <a:cxnLst/>
                <a:rect l="l" t="t" r="r" b="b"/>
                <a:pathLst>
                  <a:path w="570" h="6327" extrusionOk="0">
                    <a:moveTo>
                      <a:pt x="538" y="1"/>
                    </a:moveTo>
                    <a:cubicBezTo>
                      <a:pt x="538" y="1"/>
                      <a:pt x="523" y="1"/>
                      <a:pt x="523" y="17"/>
                    </a:cubicBezTo>
                    <a:cubicBezTo>
                      <a:pt x="523" y="17"/>
                      <a:pt x="1" y="2181"/>
                      <a:pt x="1" y="4093"/>
                    </a:cubicBezTo>
                    <a:cubicBezTo>
                      <a:pt x="1" y="4961"/>
                      <a:pt x="112" y="5767"/>
                      <a:pt x="412" y="6319"/>
                    </a:cubicBezTo>
                    <a:cubicBezTo>
                      <a:pt x="412" y="6319"/>
                      <a:pt x="419" y="6326"/>
                      <a:pt x="428" y="6326"/>
                    </a:cubicBezTo>
                    <a:cubicBezTo>
                      <a:pt x="433" y="6326"/>
                      <a:pt x="438" y="6325"/>
                      <a:pt x="443" y="6319"/>
                    </a:cubicBezTo>
                    <a:cubicBezTo>
                      <a:pt x="460" y="6319"/>
                      <a:pt x="460" y="6304"/>
                      <a:pt x="443" y="6304"/>
                    </a:cubicBezTo>
                    <a:cubicBezTo>
                      <a:pt x="159" y="5767"/>
                      <a:pt x="49" y="4961"/>
                      <a:pt x="49" y="4093"/>
                    </a:cubicBezTo>
                    <a:cubicBezTo>
                      <a:pt x="49" y="3145"/>
                      <a:pt x="175" y="2134"/>
                      <a:pt x="302" y="1344"/>
                    </a:cubicBezTo>
                    <a:cubicBezTo>
                      <a:pt x="365" y="965"/>
                      <a:pt x="428" y="633"/>
                      <a:pt x="475" y="396"/>
                    </a:cubicBezTo>
                    <a:cubicBezTo>
                      <a:pt x="506" y="285"/>
                      <a:pt x="523" y="190"/>
                      <a:pt x="538" y="127"/>
                    </a:cubicBezTo>
                    <a:cubicBezTo>
                      <a:pt x="538" y="96"/>
                      <a:pt x="554" y="64"/>
                      <a:pt x="554" y="49"/>
                    </a:cubicBezTo>
                    <a:lnTo>
                      <a:pt x="554" y="32"/>
                    </a:lnTo>
                    <a:cubicBezTo>
                      <a:pt x="570" y="17"/>
                      <a:pt x="554"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flipH="1">
                <a:off x="8389162" y="2058624"/>
                <a:ext cx="37614" cy="175802"/>
              </a:xfrm>
              <a:custGeom>
                <a:avLst/>
                <a:gdLst/>
                <a:ahLst/>
                <a:cxnLst/>
                <a:rect l="l" t="t" r="r" b="b"/>
                <a:pathLst>
                  <a:path w="475" h="2220" extrusionOk="0">
                    <a:moveTo>
                      <a:pt x="399" y="1"/>
                    </a:moveTo>
                    <a:cubicBezTo>
                      <a:pt x="397" y="1"/>
                      <a:pt x="395" y="3"/>
                      <a:pt x="395" y="8"/>
                    </a:cubicBezTo>
                    <a:cubicBezTo>
                      <a:pt x="380" y="8"/>
                      <a:pt x="380" y="23"/>
                      <a:pt x="380" y="23"/>
                    </a:cubicBezTo>
                    <a:cubicBezTo>
                      <a:pt x="395" y="71"/>
                      <a:pt x="411" y="135"/>
                      <a:pt x="411" y="213"/>
                    </a:cubicBezTo>
                    <a:cubicBezTo>
                      <a:pt x="426" y="293"/>
                      <a:pt x="426" y="387"/>
                      <a:pt x="426" y="497"/>
                    </a:cubicBezTo>
                    <a:cubicBezTo>
                      <a:pt x="426" y="767"/>
                      <a:pt x="395" y="1114"/>
                      <a:pt x="332" y="1430"/>
                    </a:cubicBezTo>
                    <a:cubicBezTo>
                      <a:pt x="253" y="1746"/>
                      <a:pt x="159" y="2030"/>
                      <a:pt x="16" y="2188"/>
                    </a:cubicBezTo>
                    <a:cubicBezTo>
                      <a:pt x="1" y="2203"/>
                      <a:pt x="1" y="2203"/>
                      <a:pt x="16" y="2220"/>
                    </a:cubicBezTo>
                    <a:lnTo>
                      <a:pt x="47" y="2220"/>
                    </a:lnTo>
                    <a:cubicBezTo>
                      <a:pt x="190" y="2045"/>
                      <a:pt x="300" y="1761"/>
                      <a:pt x="363" y="1430"/>
                    </a:cubicBezTo>
                    <a:cubicBezTo>
                      <a:pt x="443" y="1114"/>
                      <a:pt x="474" y="767"/>
                      <a:pt x="474" y="497"/>
                    </a:cubicBezTo>
                    <a:cubicBezTo>
                      <a:pt x="474" y="387"/>
                      <a:pt x="474" y="293"/>
                      <a:pt x="458" y="213"/>
                    </a:cubicBezTo>
                    <a:cubicBezTo>
                      <a:pt x="443" y="135"/>
                      <a:pt x="443" y="55"/>
                      <a:pt x="411" y="8"/>
                    </a:cubicBezTo>
                    <a:cubicBezTo>
                      <a:pt x="411" y="8"/>
                      <a:pt x="404" y="1"/>
                      <a:pt x="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flipH="1">
                <a:off x="8422980" y="1903175"/>
                <a:ext cx="160196" cy="24786"/>
              </a:xfrm>
              <a:custGeom>
                <a:avLst/>
                <a:gdLst/>
                <a:ahLst/>
                <a:cxnLst/>
                <a:rect l="l" t="t" r="r" b="b"/>
                <a:pathLst>
                  <a:path w="2023" h="313" extrusionOk="0">
                    <a:moveTo>
                      <a:pt x="2007" y="0"/>
                    </a:moveTo>
                    <a:cubicBezTo>
                      <a:pt x="2003" y="0"/>
                      <a:pt x="1999" y="4"/>
                      <a:pt x="1991" y="13"/>
                    </a:cubicBezTo>
                    <a:cubicBezTo>
                      <a:pt x="1881" y="107"/>
                      <a:pt x="1738" y="171"/>
                      <a:pt x="1580" y="217"/>
                    </a:cubicBezTo>
                    <a:cubicBezTo>
                      <a:pt x="1422" y="249"/>
                      <a:pt x="1249" y="265"/>
                      <a:pt x="1075" y="265"/>
                    </a:cubicBezTo>
                    <a:cubicBezTo>
                      <a:pt x="807" y="265"/>
                      <a:pt x="554" y="234"/>
                      <a:pt x="348" y="186"/>
                    </a:cubicBezTo>
                    <a:cubicBezTo>
                      <a:pt x="253" y="171"/>
                      <a:pt x="175" y="154"/>
                      <a:pt x="112" y="139"/>
                    </a:cubicBezTo>
                    <a:cubicBezTo>
                      <a:pt x="80" y="139"/>
                      <a:pt x="64" y="123"/>
                      <a:pt x="48" y="123"/>
                    </a:cubicBezTo>
                    <a:lnTo>
                      <a:pt x="32" y="123"/>
                    </a:lnTo>
                    <a:cubicBezTo>
                      <a:pt x="28" y="118"/>
                      <a:pt x="23" y="116"/>
                      <a:pt x="19" y="116"/>
                    </a:cubicBezTo>
                    <a:cubicBezTo>
                      <a:pt x="9" y="116"/>
                      <a:pt x="0" y="127"/>
                      <a:pt x="0" y="139"/>
                    </a:cubicBezTo>
                    <a:cubicBezTo>
                      <a:pt x="0" y="139"/>
                      <a:pt x="0" y="154"/>
                      <a:pt x="17" y="154"/>
                    </a:cubicBezTo>
                    <a:cubicBezTo>
                      <a:pt x="17" y="154"/>
                      <a:pt x="537" y="312"/>
                      <a:pt x="1075" y="312"/>
                    </a:cubicBezTo>
                    <a:cubicBezTo>
                      <a:pt x="1249" y="312"/>
                      <a:pt x="1422" y="297"/>
                      <a:pt x="1596" y="249"/>
                    </a:cubicBezTo>
                    <a:cubicBezTo>
                      <a:pt x="1754" y="217"/>
                      <a:pt x="1896" y="139"/>
                      <a:pt x="2022" y="44"/>
                    </a:cubicBezTo>
                    <a:lnTo>
                      <a:pt x="2022" y="13"/>
                    </a:lnTo>
                    <a:cubicBezTo>
                      <a:pt x="2015" y="4"/>
                      <a:pt x="2011" y="0"/>
                      <a:pt x="2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flipH="1">
                <a:off x="7861290" y="4411979"/>
                <a:ext cx="239384" cy="132168"/>
              </a:xfrm>
              <a:custGeom>
                <a:avLst/>
                <a:gdLst/>
                <a:ahLst/>
                <a:cxnLst/>
                <a:rect l="l" t="t" r="r" b="b"/>
                <a:pathLst>
                  <a:path w="3023" h="1669" extrusionOk="0">
                    <a:moveTo>
                      <a:pt x="1998" y="0"/>
                    </a:moveTo>
                    <a:cubicBezTo>
                      <a:pt x="1314" y="0"/>
                      <a:pt x="1" y="140"/>
                      <a:pt x="179" y="1297"/>
                    </a:cubicBezTo>
                    <a:cubicBezTo>
                      <a:pt x="628" y="1480"/>
                      <a:pt x="1258" y="1669"/>
                      <a:pt x="1888" y="1669"/>
                    </a:cubicBezTo>
                    <a:cubicBezTo>
                      <a:pt x="2189" y="1669"/>
                      <a:pt x="2489" y="1626"/>
                      <a:pt x="2770" y="1518"/>
                    </a:cubicBezTo>
                    <a:cubicBezTo>
                      <a:pt x="2991" y="840"/>
                      <a:pt x="3022" y="507"/>
                      <a:pt x="2121" y="2"/>
                    </a:cubicBezTo>
                    <a:cubicBezTo>
                      <a:pt x="2083" y="1"/>
                      <a:pt x="2042" y="0"/>
                      <a:pt x="1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flipH="1">
                <a:off x="7871346" y="4473430"/>
                <a:ext cx="215152" cy="36348"/>
              </a:xfrm>
              <a:custGeom>
                <a:avLst/>
                <a:gdLst/>
                <a:ahLst/>
                <a:cxnLst/>
                <a:rect l="l" t="t" r="r" b="b"/>
                <a:pathLst>
                  <a:path w="2717" h="459" extrusionOk="0">
                    <a:moveTo>
                      <a:pt x="32" y="1"/>
                    </a:moveTo>
                    <a:cubicBezTo>
                      <a:pt x="32" y="1"/>
                      <a:pt x="15" y="1"/>
                      <a:pt x="15" y="16"/>
                    </a:cubicBezTo>
                    <a:cubicBezTo>
                      <a:pt x="0" y="16"/>
                      <a:pt x="0" y="32"/>
                      <a:pt x="15" y="47"/>
                    </a:cubicBezTo>
                    <a:cubicBezTo>
                      <a:pt x="615" y="380"/>
                      <a:pt x="1342" y="458"/>
                      <a:pt x="1896" y="458"/>
                    </a:cubicBezTo>
                    <a:cubicBezTo>
                      <a:pt x="2353" y="458"/>
                      <a:pt x="2685" y="411"/>
                      <a:pt x="2701" y="411"/>
                    </a:cubicBezTo>
                    <a:cubicBezTo>
                      <a:pt x="2701" y="395"/>
                      <a:pt x="2717" y="395"/>
                      <a:pt x="2717" y="380"/>
                    </a:cubicBezTo>
                    <a:cubicBezTo>
                      <a:pt x="2717" y="363"/>
                      <a:pt x="2701" y="363"/>
                      <a:pt x="2685" y="363"/>
                    </a:cubicBezTo>
                    <a:cubicBezTo>
                      <a:pt x="2637" y="363"/>
                      <a:pt x="2321" y="426"/>
                      <a:pt x="1896" y="426"/>
                    </a:cubicBezTo>
                    <a:cubicBezTo>
                      <a:pt x="1359" y="426"/>
                      <a:pt x="632" y="348"/>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35"/>
            <p:cNvSpPr/>
            <p:nvPr/>
          </p:nvSpPr>
          <p:spPr>
            <a:xfrm rot="7181239">
              <a:off x="8616188" y="3082775"/>
              <a:ext cx="86531" cy="248742"/>
            </a:xfrm>
            <a:custGeom>
              <a:avLst/>
              <a:gdLst/>
              <a:ahLst/>
              <a:cxnLst/>
              <a:rect l="l" t="t" r="r" b="b"/>
              <a:pathLst>
                <a:path w="3461" h="9949" extrusionOk="0">
                  <a:moveTo>
                    <a:pt x="1744" y="1"/>
                  </a:moveTo>
                  <a:cubicBezTo>
                    <a:pt x="1601" y="1"/>
                    <a:pt x="1459" y="34"/>
                    <a:pt x="1327" y="108"/>
                  </a:cubicBezTo>
                  <a:cubicBezTo>
                    <a:pt x="712" y="456"/>
                    <a:pt x="585" y="1578"/>
                    <a:pt x="428" y="2210"/>
                  </a:cubicBezTo>
                  <a:cubicBezTo>
                    <a:pt x="190" y="3126"/>
                    <a:pt x="48" y="4074"/>
                    <a:pt x="32" y="5022"/>
                  </a:cubicBezTo>
                  <a:cubicBezTo>
                    <a:pt x="0" y="6412"/>
                    <a:pt x="270" y="7817"/>
                    <a:pt x="917" y="9049"/>
                  </a:cubicBezTo>
                  <a:cubicBezTo>
                    <a:pt x="1198" y="9582"/>
                    <a:pt x="1595" y="9949"/>
                    <a:pt x="2042" y="9949"/>
                  </a:cubicBezTo>
                  <a:cubicBezTo>
                    <a:pt x="2297" y="9949"/>
                    <a:pt x="2568" y="9830"/>
                    <a:pt x="2844" y="9554"/>
                  </a:cubicBezTo>
                  <a:cubicBezTo>
                    <a:pt x="3460" y="8939"/>
                    <a:pt x="3254" y="7501"/>
                    <a:pt x="3239" y="6728"/>
                  </a:cubicBezTo>
                  <a:cubicBezTo>
                    <a:pt x="3208" y="5243"/>
                    <a:pt x="3144" y="3758"/>
                    <a:pt x="3113" y="2273"/>
                  </a:cubicBezTo>
                  <a:cubicBezTo>
                    <a:pt x="3096" y="1704"/>
                    <a:pt x="3065" y="1119"/>
                    <a:pt x="2780" y="630"/>
                  </a:cubicBezTo>
                  <a:cubicBezTo>
                    <a:pt x="2559" y="268"/>
                    <a:pt x="2147" y="1"/>
                    <a:pt x="1744" y="1"/>
                  </a:cubicBezTo>
                  <a:close/>
                </a:path>
              </a:pathLst>
            </a:custGeom>
            <a:solidFill>
              <a:srgbClr val="9CA4DB">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35"/>
            <p:cNvGrpSpPr/>
            <p:nvPr/>
          </p:nvGrpSpPr>
          <p:grpSpPr>
            <a:xfrm>
              <a:off x="4957730" y="1233613"/>
              <a:ext cx="2246744" cy="3565672"/>
              <a:chOff x="5028305" y="1233613"/>
              <a:chExt cx="2246744" cy="3565672"/>
            </a:xfrm>
          </p:grpSpPr>
          <p:sp>
            <p:nvSpPr>
              <p:cNvPr id="513" name="Google Shape;513;p35"/>
              <p:cNvSpPr/>
              <p:nvPr/>
            </p:nvSpPr>
            <p:spPr>
              <a:xfrm>
                <a:off x="6723292" y="4358969"/>
                <a:ext cx="19461" cy="19400"/>
              </a:xfrm>
              <a:custGeom>
                <a:avLst/>
                <a:gdLst/>
                <a:ahLst/>
                <a:cxnLst/>
                <a:rect l="l" t="t" r="r" b="b"/>
                <a:pathLst>
                  <a:path w="318" h="317" extrusionOk="0">
                    <a:moveTo>
                      <a:pt x="317" y="0"/>
                    </a:moveTo>
                    <a:cubicBezTo>
                      <a:pt x="317" y="0"/>
                      <a:pt x="169" y="89"/>
                      <a:pt x="0" y="317"/>
                    </a:cubicBezTo>
                    <a:lnTo>
                      <a:pt x="317"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6721518" y="4357745"/>
                <a:ext cx="23071" cy="21664"/>
              </a:xfrm>
              <a:custGeom>
                <a:avLst/>
                <a:gdLst/>
                <a:ahLst/>
                <a:cxnLst/>
                <a:rect l="l" t="t" r="r" b="b"/>
                <a:pathLst>
                  <a:path w="377" h="354" extrusionOk="0">
                    <a:moveTo>
                      <a:pt x="337" y="0"/>
                    </a:moveTo>
                    <a:cubicBezTo>
                      <a:pt x="337" y="0"/>
                      <a:pt x="188" y="89"/>
                      <a:pt x="10" y="317"/>
                    </a:cubicBezTo>
                    <a:cubicBezTo>
                      <a:pt x="0" y="326"/>
                      <a:pt x="0" y="346"/>
                      <a:pt x="10" y="346"/>
                    </a:cubicBezTo>
                    <a:cubicBezTo>
                      <a:pt x="15" y="351"/>
                      <a:pt x="22" y="354"/>
                      <a:pt x="29" y="354"/>
                    </a:cubicBezTo>
                    <a:cubicBezTo>
                      <a:pt x="35" y="354"/>
                      <a:pt x="40" y="351"/>
                      <a:pt x="40" y="346"/>
                    </a:cubicBezTo>
                    <a:cubicBezTo>
                      <a:pt x="128" y="238"/>
                      <a:pt x="208" y="159"/>
                      <a:pt x="267" y="109"/>
                    </a:cubicBezTo>
                    <a:cubicBezTo>
                      <a:pt x="297" y="89"/>
                      <a:pt x="317" y="69"/>
                      <a:pt x="337" y="60"/>
                    </a:cubicBezTo>
                    <a:lnTo>
                      <a:pt x="356" y="40"/>
                    </a:lnTo>
                    <a:cubicBezTo>
                      <a:pt x="376" y="30"/>
                      <a:pt x="376" y="20"/>
                      <a:pt x="366" y="10"/>
                    </a:cubicBezTo>
                    <a:cubicBezTo>
                      <a:pt x="366" y="0"/>
                      <a:pt x="346" y="0"/>
                      <a:pt x="3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6721518" y="4361479"/>
                <a:ext cx="24846" cy="10220"/>
              </a:xfrm>
              <a:custGeom>
                <a:avLst/>
                <a:gdLst/>
                <a:ahLst/>
                <a:cxnLst/>
                <a:rect l="l" t="t" r="r" b="b"/>
                <a:pathLst>
                  <a:path w="406" h="167" extrusionOk="0">
                    <a:moveTo>
                      <a:pt x="83" y="1"/>
                    </a:moveTo>
                    <a:cubicBezTo>
                      <a:pt x="33" y="1"/>
                      <a:pt x="0" y="8"/>
                      <a:pt x="0" y="8"/>
                    </a:cubicBezTo>
                    <a:lnTo>
                      <a:pt x="406" y="166"/>
                    </a:lnTo>
                    <a:cubicBezTo>
                      <a:pt x="316" y="26"/>
                      <a:pt x="173" y="1"/>
                      <a:pt x="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6720294" y="4360132"/>
                <a:ext cx="27294" cy="12790"/>
              </a:xfrm>
              <a:custGeom>
                <a:avLst/>
                <a:gdLst/>
                <a:ahLst/>
                <a:cxnLst/>
                <a:rect l="l" t="t" r="r" b="b"/>
                <a:pathLst>
                  <a:path w="446" h="209" extrusionOk="0">
                    <a:moveTo>
                      <a:pt x="99" y="1"/>
                    </a:moveTo>
                    <a:cubicBezTo>
                      <a:pt x="49" y="1"/>
                      <a:pt x="20" y="10"/>
                      <a:pt x="10" y="10"/>
                    </a:cubicBezTo>
                    <a:cubicBezTo>
                      <a:pt x="0" y="10"/>
                      <a:pt x="0" y="21"/>
                      <a:pt x="0" y="30"/>
                    </a:cubicBezTo>
                    <a:cubicBezTo>
                      <a:pt x="0" y="50"/>
                      <a:pt x="10" y="50"/>
                      <a:pt x="20" y="50"/>
                    </a:cubicBezTo>
                    <a:cubicBezTo>
                      <a:pt x="20" y="50"/>
                      <a:pt x="60" y="40"/>
                      <a:pt x="99" y="40"/>
                    </a:cubicBezTo>
                    <a:cubicBezTo>
                      <a:pt x="148" y="40"/>
                      <a:pt x="198" y="50"/>
                      <a:pt x="258" y="70"/>
                    </a:cubicBezTo>
                    <a:cubicBezTo>
                      <a:pt x="307" y="89"/>
                      <a:pt x="366" y="129"/>
                      <a:pt x="406" y="199"/>
                    </a:cubicBezTo>
                    <a:cubicBezTo>
                      <a:pt x="406" y="208"/>
                      <a:pt x="426" y="208"/>
                      <a:pt x="436" y="208"/>
                    </a:cubicBezTo>
                    <a:cubicBezTo>
                      <a:pt x="445" y="199"/>
                      <a:pt x="445" y="188"/>
                      <a:pt x="436" y="179"/>
                    </a:cubicBezTo>
                    <a:cubicBezTo>
                      <a:pt x="396" y="100"/>
                      <a:pt x="327" y="60"/>
                      <a:pt x="267" y="30"/>
                    </a:cubicBezTo>
                    <a:cubicBezTo>
                      <a:pt x="208" y="10"/>
                      <a:pt x="148"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6226552" y="1241630"/>
                <a:ext cx="450903" cy="385483"/>
              </a:xfrm>
              <a:custGeom>
                <a:avLst/>
                <a:gdLst/>
                <a:ahLst/>
                <a:cxnLst/>
                <a:rect l="l" t="t" r="r" b="b"/>
                <a:pathLst>
                  <a:path w="7368" h="6299" extrusionOk="0">
                    <a:moveTo>
                      <a:pt x="4200" y="1"/>
                    </a:moveTo>
                    <a:cubicBezTo>
                      <a:pt x="3465" y="1"/>
                      <a:pt x="2754" y="290"/>
                      <a:pt x="2240" y="739"/>
                    </a:cubicBezTo>
                    <a:cubicBezTo>
                      <a:pt x="2236" y="739"/>
                      <a:pt x="2233" y="739"/>
                      <a:pt x="2230" y="739"/>
                    </a:cubicBezTo>
                    <a:cubicBezTo>
                      <a:pt x="703" y="739"/>
                      <a:pt x="1" y="5491"/>
                      <a:pt x="3398" y="6221"/>
                    </a:cubicBezTo>
                    <a:cubicBezTo>
                      <a:pt x="3641" y="6274"/>
                      <a:pt x="3870" y="6298"/>
                      <a:pt x="4085" y="6298"/>
                    </a:cubicBezTo>
                    <a:cubicBezTo>
                      <a:pt x="6886" y="6298"/>
                      <a:pt x="7368" y="2149"/>
                      <a:pt x="6237" y="917"/>
                    </a:cubicBezTo>
                    <a:cubicBezTo>
                      <a:pt x="5636" y="268"/>
                      <a:pt x="4907" y="1"/>
                      <a:pt x="4200" y="1"/>
                    </a:cubicBezTo>
                    <a:close/>
                  </a:path>
                </a:pathLst>
              </a:custGeom>
              <a:solidFill>
                <a:srgbClr val="8D6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6934669" y="2683321"/>
                <a:ext cx="258009" cy="356353"/>
              </a:xfrm>
              <a:custGeom>
                <a:avLst/>
                <a:gdLst/>
                <a:ahLst/>
                <a:cxnLst/>
                <a:rect l="l" t="t" r="r" b="b"/>
                <a:pathLst>
                  <a:path w="4216" h="5823" extrusionOk="0">
                    <a:moveTo>
                      <a:pt x="663" y="0"/>
                    </a:moveTo>
                    <a:cubicBezTo>
                      <a:pt x="663" y="0"/>
                      <a:pt x="0" y="1277"/>
                      <a:pt x="673" y="2771"/>
                    </a:cubicBezTo>
                    <a:cubicBezTo>
                      <a:pt x="365" y="2993"/>
                      <a:pt x="300" y="3544"/>
                      <a:pt x="654" y="3544"/>
                    </a:cubicBezTo>
                    <a:cubicBezTo>
                      <a:pt x="663" y="3544"/>
                      <a:pt x="673" y="3543"/>
                      <a:pt x="683" y="3543"/>
                    </a:cubicBezTo>
                    <a:lnTo>
                      <a:pt x="683" y="3543"/>
                    </a:lnTo>
                    <a:cubicBezTo>
                      <a:pt x="361" y="3823"/>
                      <a:pt x="482" y="4276"/>
                      <a:pt x="753" y="4276"/>
                    </a:cubicBezTo>
                    <a:cubicBezTo>
                      <a:pt x="798" y="4276"/>
                      <a:pt x="848" y="4264"/>
                      <a:pt x="900" y="4235"/>
                    </a:cubicBezTo>
                    <a:lnTo>
                      <a:pt x="900" y="4235"/>
                    </a:lnTo>
                    <a:cubicBezTo>
                      <a:pt x="596" y="4448"/>
                      <a:pt x="567" y="5016"/>
                      <a:pt x="904" y="5016"/>
                    </a:cubicBezTo>
                    <a:cubicBezTo>
                      <a:pt x="927" y="5016"/>
                      <a:pt x="953" y="5013"/>
                      <a:pt x="980" y="5007"/>
                    </a:cubicBezTo>
                    <a:lnTo>
                      <a:pt x="980" y="5007"/>
                    </a:lnTo>
                    <a:cubicBezTo>
                      <a:pt x="769" y="5429"/>
                      <a:pt x="1241" y="5823"/>
                      <a:pt x="1889" y="5823"/>
                    </a:cubicBezTo>
                    <a:cubicBezTo>
                      <a:pt x="2275" y="5823"/>
                      <a:pt x="2724" y="5683"/>
                      <a:pt x="3127" y="5324"/>
                    </a:cubicBezTo>
                    <a:cubicBezTo>
                      <a:pt x="4216" y="4374"/>
                      <a:pt x="2345" y="505"/>
                      <a:pt x="2345" y="505"/>
                    </a:cubicBezTo>
                    <a:lnTo>
                      <a:pt x="663" y="0"/>
                    </a:ln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7021263" y="2812876"/>
                <a:ext cx="62421" cy="291361"/>
              </a:xfrm>
              <a:custGeom>
                <a:avLst/>
                <a:gdLst/>
                <a:ahLst/>
                <a:cxnLst/>
                <a:rect l="l" t="t" r="r" b="b"/>
                <a:pathLst>
                  <a:path w="1020" h="4761" extrusionOk="0">
                    <a:moveTo>
                      <a:pt x="386" y="1"/>
                    </a:moveTo>
                    <a:lnTo>
                      <a:pt x="0" y="51"/>
                    </a:lnTo>
                    <a:lnTo>
                      <a:pt x="633" y="4761"/>
                    </a:lnTo>
                    <a:lnTo>
                      <a:pt x="1020" y="4711"/>
                    </a:lnTo>
                    <a:lnTo>
                      <a:pt x="3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6906151" y="2657251"/>
                <a:ext cx="198708" cy="175698"/>
              </a:xfrm>
              <a:custGeom>
                <a:avLst/>
                <a:gdLst/>
                <a:ahLst/>
                <a:cxnLst/>
                <a:rect l="l" t="t" r="r" b="b"/>
                <a:pathLst>
                  <a:path w="3247" h="2871" extrusionOk="0">
                    <a:moveTo>
                      <a:pt x="2525" y="1"/>
                    </a:moveTo>
                    <a:lnTo>
                      <a:pt x="1" y="1712"/>
                    </a:lnTo>
                    <a:lnTo>
                      <a:pt x="614" y="2871"/>
                    </a:lnTo>
                    <a:lnTo>
                      <a:pt x="3247" y="832"/>
                    </a:lnTo>
                    <a:lnTo>
                      <a:pt x="2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6602795" y="1814316"/>
                <a:ext cx="499616" cy="1004129"/>
              </a:xfrm>
              <a:custGeom>
                <a:avLst/>
                <a:gdLst/>
                <a:ahLst/>
                <a:cxnLst/>
                <a:rect l="l" t="t" r="r" b="b"/>
                <a:pathLst>
                  <a:path w="8164" h="16408" extrusionOk="0">
                    <a:moveTo>
                      <a:pt x="2791" y="0"/>
                    </a:moveTo>
                    <a:lnTo>
                      <a:pt x="1" y="4819"/>
                    </a:lnTo>
                    <a:lnTo>
                      <a:pt x="1248" y="10589"/>
                    </a:lnTo>
                    <a:lnTo>
                      <a:pt x="4958" y="16407"/>
                    </a:lnTo>
                    <a:lnTo>
                      <a:pt x="8164" y="13913"/>
                    </a:lnTo>
                    <a:lnTo>
                      <a:pt x="4621" y="6957"/>
                    </a:lnTo>
                    <a:lnTo>
                      <a:pt x="27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6137755" y="4310501"/>
                <a:ext cx="161133" cy="115112"/>
              </a:xfrm>
              <a:custGeom>
                <a:avLst/>
                <a:gdLst/>
                <a:ahLst/>
                <a:cxnLst/>
                <a:rect l="l" t="t" r="r" b="b"/>
                <a:pathLst>
                  <a:path w="2633" h="1881" extrusionOk="0">
                    <a:moveTo>
                      <a:pt x="227" y="0"/>
                    </a:moveTo>
                    <a:lnTo>
                      <a:pt x="0" y="1881"/>
                    </a:lnTo>
                    <a:lnTo>
                      <a:pt x="2632" y="1722"/>
                    </a:lnTo>
                    <a:lnTo>
                      <a:pt x="2632" y="198"/>
                    </a:lnTo>
                    <a:lnTo>
                      <a:pt x="2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6596736" y="4260809"/>
                <a:ext cx="164805" cy="98222"/>
              </a:xfrm>
              <a:custGeom>
                <a:avLst/>
                <a:gdLst/>
                <a:ahLst/>
                <a:cxnLst/>
                <a:rect l="l" t="t" r="r" b="b"/>
                <a:pathLst>
                  <a:path w="2693" h="1605" extrusionOk="0">
                    <a:moveTo>
                      <a:pt x="2376" y="1"/>
                    </a:moveTo>
                    <a:lnTo>
                      <a:pt x="1" y="159"/>
                    </a:lnTo>
                    <a:lnTo>
                      <a:pt x="100" y="1545"/>
                    </a:lnTo>
                    <a:lnTo>
                      <a:pt x="2692" y="1604"/>
                    </a:lnTo>
                    <a:lnTo>
                      <a:pt x="2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6125638" y="4368577"/>
                <a:ext cx="310088" cy="199565"/>
              </a:xfrm>
              <a:custGeom>
                <a:avLst/>
                <a:gdLst/>
                <a:ahLst/>
                <a:cxnLst/>
                <a:rect l="l" t="t" r="r" b="b"/>
                <a:pathLst>
                  <a:path w="5067" h="3261" extrusionOk="0">
                    <a:moveTo>
                      <a:pt x="2330" y="1"/>
                    </a:moveTo>
                    <a:cubicBezTo>
                      <a:pt x="2025" y="1"/>
                      <a:pt x="1684" y="141"/>
                      <a:pt x="1454" y="476"/>
                    </a:cubicBezTo>
                    <a:cubicBezTo>
                      <a:pt x="1382" y="579"/>
                      <a:pt x="1272" y="623"/>
                      <a:pt x="1145" y="623"/>
                    </a:cubicBezTo>
                    <a:cubicBezTo>
                      <a:pt x="857" y="623"/>
                      <a:pt x="481" y="398"/>
                      <a:pt x="247" y="130"/>
                    </a:cubicBezTo>
                    <a:cubicBezTo>
                      <a:pt x="168" y="347"/>
                      <a:pt x="99" y="615"/>
                      <a:pt x="69" y="921"/>
                    </a:cubicBezTo>
                    <a:cubicBezTo>
                      <a:pt x="0" y="1505"/>
                      <a:pt x="79" y="1743"/>
                      <a:pt x="158" y="2060"/>
                    </a:cubicBezTo>
                    <a:cubicBezTo>
                      <a:pt x="116" y="2041"/>
                      <a:pt x="91" y="2033"/>
                      <a:pt x="83" y="2033"/>
                    </a:cubicBezTo>
                    <a:cubicBezTo>
                      <a:pt x="32" y="2033"/>
                      <a:pt x="559" y="2338"/>
                      <a:pt x="1296" y="2643"/>
                    </a:cubicBezTo>
                    <a:cubicBezTo>
                      <a:pt x="2038" y="2950"/>
                      <a:pt x="2991" y="3261"/>
                      <a:pt x="3793" y="3261"/>
                    </a:cubicBezTo>
                    <a:cubicBezTo>
                      <a:pt x="4157" y="3261"/>
                      <a:pt x="4491" y="3197"/>
                      <a:pt x="4759" y="3039"/>
                    </a:cubicBezTo>
                    <a:cubicBezTo>
                      <a:pt x="5027" y="2089"/>
                      <a:pt x="5067" y="1614"/>
                      <a:pt x="4018" y="1060"/>
                    </a:cubicBezTo>
                    <a:cubicBezTo>
                      <a:pt x="3562" y="862"/>
                      <a:pt x="3246" y="624"/>
                      <a:pt x="3008" y="417"/>
                    </a:cubicBezTo>
                    <a:cubicBezTo>
                      <a:pt x="2942" y="161"/>
                      <a:pt x="2656" y="1"/>
                      <a:pt x="2330" y="1"/>
                    </a:cubicBezTo>
                    <a:close/>
                  </a:path>
                </a:pathLst>
              </a:custGeom>
              <a:solidFill>
                <a:srgbClr val="FF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6126800" y="4472797"/>
                <a:ext cx="299256" cy="107769"/>
              </a:xfrm>
              <a:custGeom>
                <a:avLst/>
                <a:gdLst/>
                <a:ahLst/>
                <a:cxnLst/>
                <a:rect l="l" t="t" r="r" b="b"/>
                <a:pathLst>
                  <a:path w="4890" h="1761" extrusionOk="0">
                    <a:moveTo>
                      <a:pt x="21" y="0"/>
                    </a:moveTo>
                    <a:lnTo>
                      <a:pt x="1" y="594"/>
                    </a:lnTo>
                    <a:cubicBezTo>
                      <a:pt x="1" y="594"/>
                      <a:pt x="476" y="722"/>
                      <a:pt x="1198" y="1128"/>
                    </a:cubicBezTo>
                    <a:cubicBezTo>
                      <a:pt x="1656" y="1389"/>
                      <a:pt x="2368" y="1761"/>
                      <a:pt x="3219" y="1761"/>
                    </a:cubicBezTo>
                    <a:cubicBezTo>
                      <a:pt x="3690" y="1761"/>
                      <a:pt x="4204" y="1646"/>
                      <a:pt x="4740" y="1336"/>
                    </a:cubicBezTo>
                    <a:cubicBezTo>
                      <a:pt x="4760" y="1128"/>
                      <a:pt x="4889" y="931"/>
                      <a:pt x="4869" y="752"/>
                    </a:cubicBezTo>
                    <a:lnTo>
                      <a:pt x="4869" y="752"/>
                    </a:lnTo>
                    <a:cubicBezTo>
                      <a:pt x="4195" y="1009"/>
                      <a:pt x="3629" y="1106"/>
                      <a:pt x="3147" y="1106"/>
                    </a:cubicBezTo>
                    <a:cubicBezTo>
                      <a:pt x="2273" y="1106"/>
                      <a:pt x="1677" y="786"/>
                      <a:pt x="1218" y="524"/>
                    </a:cubicBezTo>
                    <a:cubicBezTo>
                      <a:pt x="505" y="119"/>
                      <a:pt x="21"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6212171" y="4395443"/>
                <a:ext cx="63707" cy="56669"/>
              </a:xfrm>
              <a:custGeom>
                <a:avLst/>
                <a:gdLst/>
                <a:ahLst/>
                <a:cxnLst/>
                <a:rect l="l" t="t" r="r" b="b"/>
                <a:pathLst>
                  <a:path w="1041" h="926" extrusionOk="0">
                    <a:moveTo>
                      <a:pt x="41" y="0"/>
                    </a:moveTo>
                    <a:cubicBezTo>
                      <a:pt x="33" y="0"/>
                      <a:pt x="26" y="2"/>
                      <a:pt x="21" y="7"/>
                    </a:cubicBezTo>
                    <a:cubicBezTo>
                      <a:pt x="1" y="27"/>
                      <a:pt x="1" y="47"/>
                      <a:pt x="21" y="57"/>
                    </a:cubicBezTo>
                    <a:lnTo>
                      <a:pt x="981" y="918"/>
                    </a:lnTo>
                    <a:cubicBezTo>
                      <a:pt x="986" y="923"/>
                      <a:pt x="993" y="925"/>
                      <a:pt x="1000" y="925"/>
                    </a:cubicBezTo>
                    <a:cubicBezTo>
                      <a:pt x="1008" y="925"/>
                      <a:pt x="1015" y="923"/>
                      <a:pt x="1020" y="918"/>
                    </a:cubicBezTo>
                    <a:cubicBezTo>
                      <a:pt x="1040" y="898"/>
                      <a:pt x="1030" y="878"/>
                      <a:pt x="1020" y="869"/>
                    </a:cubicBezTo>
                    <a:lnTo>
                      <a:pt x="60" y="7"/>
                    </a:lnTo>
                    <a:cubicBezTo>
                      <a:pt x="55" y="2"/>
                      <a:pt x="48" y="0"/>
                      <a:pt x="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6592513" y="4291285"/>
                <a:ext cx="339157" cy="190018"/>
              </a:xfrm>
              <a:custGeom>
                <a:avLst/>
                <a:gdLst/>
                <a:ahLst/>
                <a:cxnLst/>
                <a:rect l="l" t="t" r="r" b="b"/>
                <a:pathLst>
                  <a:path w="5542" h="3105" extrusionOk="0">
                    <a:moveTo>
                      <a:pt x="2260" y="0"/>
                    </a:moveTo>
                    <a:cubicBezTo>
                      <a:pt x="2072" y="0"/>
                      <a:pt x="1910" y="114"/>
                      <a:pt x="1742" y="403"/>
                    </a:cubicBezTo>
                    <a:cubicBezTo>
                      <a:pt x="1661" y="539"/>
                      <a:pt x="1438" y="601"/>
                      <a:pt x="1175" y="601"/>
                    </a:cubicBezTo>
                    <a:cubicBezTo>
                      <a:pt x="788" y="601"/>
                      <a:pt x="315" y="468"/>
                      <a:pt x="79" y="245"/>
                    </a:cubicBezTo>
                    <a:cubicBezTo>
                      <a:pt x="40" y="462"/>
                      <a:pt x="0" y="730"/>
                      <a:pt x="0" y="1027"/>
                    </a:cubicBezTo>
                    <a:cubicBezTo>
                      <a:pt x="0" y="1591"/>
                      <a:pt x="109" y="1818"/>
                      <a:pt x="228" y="2125"/>
                    </a:cubicBezTo>
                    <a:cubicBezTo>
                      <a:pt x="228" y="2125"/>
                      <a:pt x="3085" y="3104"/>
                      <a:pt x="4631" y="3104"/>
                    </a:cubicBezTo>
                    <a:cubicBezTo>
                      <a:pt x="4956" y="3104"/>
                      <a:pt x="5223" y="3061"/>
                      <a:pt x="5393" y="2956"/>
                    </a:cubicBezTo>
                    <a:cubicBezTo>
                      <a:pt x="5541" y="2026"/>
                      <a:pt x="5532" y="1571"/>
                      <a:pt x="4413" y="1056"/>
                    </a:cubicBezTo>
                    <a:cubicBezTo>
                      <a:pt x="3282" y="626"/>
                      <a:pt x="2701" y="0"/>
                      <a:pt x="2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6596736" y="4400094"/>
                <a:ext cx="331323" cy="99140"/>
              </a:xfrm>
              <a:custGeom>
                <a:avLst/>
                <a:gdLst/>
                <a:ahLst/>
                <a:cxnLst/>
                <a:rect l="l" t="t" r="r" b="b"/>
                <a:pathLst>
                  <a:path w="5414" h="1620" extrusionOk="0">
                    <a:moveTo>
                      <a:pt x="1" y="1"/>
                    </a:moveTo>
                    <a:lnTo>
                      <a:pt x="50" y="575"/>
                    </a:lnTo>
                    <a:cubicBezTo>
                      <a:pt x="50" y="575"/>
                      <a:pt x="990" y="674"/>
                      <a:pt x="1752" y="1050"/>
                    </a:cubicBezTo>
                    <a:cubicBezTo>
                      <a:pt x="2230" y="1286"/>
                      <a:pt x="2962" y="1619"/>
                      <a:pt x="3789" y="1619"/>
                    </a:cubicBezTo>
                    <a:cubicBezTo>
                      <a:pt x="4279" y="1619"/>
                      <a:pt x="4801" y="1502"/>
                      <a:pt x="5324" y="1178"/>
                    </a:cubicBezTo>
                    <a:cubicBezTo>
                      <a:pt x="5305" y="971"/>
                      <a:pt x="5413" y="782"/>
                      <a:pt x="5374" y="604"/>
                    </a:cubicBezTo>
                    <a:lnTo>
                      <a:pt x="5374" y="604"/>
                    </a:lnTo>
                    <a:cubicBezTo>
                      <a:pt x="4857" y="916"/>
                      <a:pt x="4323" y="1029"/>
                      <a:pt x="3818" y="1029"/>
                    </a:cubicBezTo>
                    <a:cubicBezTo>
                      <a:pt x="2960" y="1029"/>
                      <a:pt x="2182" y="702"/>
                      <a:pt x="1703" y="466"/>
                    </a:cubicBezTo>
                    <a:cubicBezTo>
                      <a:pt x="940" y="100"/>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6786877" y="4357072"/>
                <a:ext cx="106055" cy="100609"/>
              </a:xfrm>
              <a:custGeom>
                <a:avLst/>
                <a:gdLst/>
                <a:ahLst/>
                <a:cxnLst/>
                <a:rect l="l" t="t" r="r" b="b"/>
                <a:pathLst>
                  <a:path w="1733" h="1644" extrusionOk="0">
                    <a:moveTo>
                      <a:pt x="1277" y="1"/>
                    </a:moveTo>
                    <a:cubicBezTo>
                      <a:pt x="1109" y="1"/>
                      <a:pt x="951" y="41"/>
                      <a:pt x="793" y="120"/>
                    </a:cubicBezTo>
                    <a:cubicBezTo>
                      <a:pt x="575" y="229"/>
                      <a:pt x="367" y="417"/>
                      <a:pt x="228" y="654"/>
                    </a:cubicBezTo>
                    <a:cubicBezTo>
                      <a:pt x="90" y="892"/>
                      <a:pt x="1" y="1179"/>
                      <a:pt x="1" y="1485"/>
                    </a:cubicBezTo>
                    <a:cubicBezTo>
                      <a:pt x="1" y="1525"/>
                      <a:pt x="1" y="1564"/>
                      <a:pt x="10" y="1614"/>
                    </a:cubicBezTo>
                    <a:cubicBezTo>
                      <a:pt x="10" y="1624"/>
                      <a:pt x="21" y="1644"/>
                      <a:pt x="40" y="1644"/>
                    </a:cubicBezTo>
                    <a:cubicBezTo>
                      <a:pt x="60" y="1644"/>
                      <a:pt x="70" y="1624"/>
                      <a:pt x="70" y="1604"/>
                    </a:cubicBezTo>
                    <a:lnTo>
                      <a:pt x="70" y="1485"/>
                    </a:lnTo>
                    <a:cubicBezTo>
                      <a:pt x="70" y="1089"/>
                      <a:pt x="208" y="733"/>
                      <a:pt x="436" y="476"/>
                    </a:cubicBezTo>
                    <a:cubicBezTo>
                      <a:pt x="555" y="348"/>
                      <a:pt x="683" y="249"/>
                      <a:pt x="822" y="179"/>
                    </a:cubicBezTo>
                    <a:cubicBezTo>
                      <a:pt x="971" y="110"/>
                      <a:pt x="1119" y="71"/>
                      <a:pt x="1277" y="71"/>
                    </a:cubicBezTo>
                    <a:cubicBezTo>
                      <a:pt x="1416" y="71"/>
                      <a:pt x="1554" y="100"/>
                      <a:pt x="1683" y="159"/>
                    </a:cubicBezTo>
                    <a:cubicBezTo>
                      <a:pt x="1688" y="162"/>
                      <a:pt x="1694" y="163"/>
                      <a:pt x="1699" y="163"/>
                    </a:cubicBezTo>
                    <a:cubicBezTo>
                      <a:pt x="1713" y="163"/>
                      <a:pt x="1725" y="154"/>
                      <a:pt x="1732" y="139"/>
                    </a:cubicBezTo>
                    <a:cubicBezTo>
                      <a:pt x="1732" y="130"/>
                      <a:pt x="1732" y="110"/>
                      <a:pt x="1712" y="100"/>
                    </a:cubicBezTo>
                    <a:cubicBezTo>
                      <a:pt x="1574" y="31"/>
                      <a:pt x="1426" y="1"/>
                      <a:pt x="1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6698507" y="4322802"/>
                <a:ext cx="115112" cy="65481"/>
              </a:xfrm>
              <a:custGeom>
                <a:avLst/>
                <a:gdLst/>
                <a:ahLst/>
                <a:cxnLst/>
                <a:rect l="l" t="t" r="r" b="b"/>
                <a:pathLst>
                  <a:path w="1881" h="1070" extrusionOk="0">
                    <a:moveTo>
                      <a:pt x="34" y="1"/>
                    </a:moveTo>
                    <a:cubicBezTo>
                      <a:pt x="25" y="1"/>
                      <a:pt x="16" y="5"/>
                      <a:pt x="10" y="17"/>
                    </a:cubicBezTo>
                    <a:cubicBezTo>
                      <a:pt x="0" y="37"/>
                      <a:pt x="10" y="57"/>
                      <a:pt x="20" y="66"/>
                    </a:cubicBezTo>
                    <a:lnTo>
                      <a:pt x="1830" y="1066"/>
                    </a:lnTo>
                    <a:cubicBezTo>
                      <a:pt x="1833" y="1069"/>
                      <a:pt x="1837" y="1070"/>
                      <a:pt x="1841" y="1070"/>
                    </a:cubicBezTo>
                    <a:cubicBezTo>
                      <a:pt x="1851" y="1070"/>
                      <a:pt x="1863" y="1063"/>
                      <a:pt x="1870" y="1056"/>
                    </a:cubicBezTo>
                    <a:cubicBezTo>
                      <a:pt x="1880" y="1036"/>
                      <a:pt x="1870" y="1016"/>
                      <a:pt x="1860" y="1007"/>
                    </a:cubicBezTo>
                    <a:lnTo>
                      <a:pt x="49" y="7"/>
                    </a:lnTo>
                    <a:cubicBezTo>
                      <a:pt x="45" y="3"/>
                      <a:pt x="40"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6072335" y="2614902"/>
                <a:ext cx="762460" cy="1742844"/>
              </a:xfrm>
              <a:custGeom>
                <a:avLst/>
                <a:gdLst/>
                <a:ahLst/>
                <a:cxnLst/>
                <a:rect l="l" t="t" r="r" b="b"/>
                <a:pathLst>
                  <a:path w="12459" h="28479" extrusionOk="0">
                    <a:moveTo>
                      <a:pt x="10628" y="0"/>
                    </a:moveTo>
                    <a:lnTo>
                      <a:pt x="1188" y="198"/>
                    </a:lnTo>
                    <a:cubicBezTo>
                      <a:pt x="1049" y="2721"/>
                      <a:pt x="0" y="21324"/>
                      <a:pt x="80" y="27727"/>
                    </a:cubicBezTo>
                    <a:cubicBezTo>
                      <a:pt x="717" y="28303"/>
                      <a:pt x="1630" y="28478"/>
                      <a:pt x="2478" y="28478"/>
                    </a:cubicBezTo>
                    <a:cubicBezTo>
                      <a:pt x="3421" y="28478"/>
                      <a:pt x="4284" y="28262"/>
                      <a:pt x="4601" y="28143"/>
                    </a:cubicBezTo>
                    <a:lnTo>
                      <a:pt x="6254" y="7679"/>
                    </a:lnTo>
                    <a:cubicBezTo>
                      <a:pt x="6452" y="8589"/>
                      <a:pt x="7016" y="25273"/>
                      <a:pt x="7818" y="27143"/>
                    </a:cubicBezTo>
                    <a:cubicBezTo>
                      <a:pt x="8459" y="27273"/>
                      <a:pt x="9040" y="27336"/>
                      <a:pt x="9565" y="27336"/>
                    </a:cubicBezTo>
                    <a:cubicBezTo>
                      <a:pt x="10870" y="27336"/>
                      <a:pt x="11823" y="26946"/>
                      <a:pt x="12458" y="26233"/>
                    </a:cubicBezTo>
                    <a:cubicBezTo>
                      <a:pt x="11627" y="21404"/>
                      <a:pt x="10628" y="0"/>
                      <a:pt x="10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6048100" y="1661261"/>
                <a:ext cx="754626" cy="1033687"/>
              </a:xfrm>
              <a:custGeom>
                <a:avLst/>
                <a:gdLst/>
                <a:ahLst/>
                <a:cxnLst/>
                <a:rect l="l" t="t" r="r" b="b"/>
                <a:pathLst>
                  <a:path w="12331" h="16891" extrusionOk="0">
                    <a:moveTo>
                      <a:pt x="6008" y="0"/>
                    </a:moveTo>
                    <a:cubicBezTo>
                      <a:pt x="5312" y="0"/>
                      <a:pt x="4522" y="44"/>
                      <a:pt x="3682" y="166"/>
                    </a:cubicBezTo>
                    <a:cubicBezTo>
                      <a:pt x="1" y="701"/>
                      <a:pt x="634" y="3016"/>
                      <a:pt x="604" y="5440"/>
                    </a:cubicBezTo>
                    <a:cubicBezTo>
                      <a:pt x="564" y="8241"/>
                      <a:pt x="495" y="11645"/>
                      <a:pt x="772" y="15870"/>
                    </a:cubicBezTo>
                    <a:cubicBezTo>
                      <a:pt x="2051" y="16623"/>
                      <a:pt x="3527" y="16890"/>
                      <a:pt x="4978" y="16890"/>
                    </a:cubicBezTo>
                    <a:cubicBezTo>
                      <a:pt x="8522" y="16890"/>
                      <a:pt x="11915" y="15296"/>
                      <a:pt x="11915" y="15296"/>
                    </a:cubicBezTo>
                    <a:cubicBezTo>
                      <a:pt x="11915" y="15296"/>
                      <a:pt x="11875" y="9349"/>
                      <a:pt x="12192" y="4421"/>
                    </a:cubicBezTo>
                    <a:cubicBezTo>
                      <a:pt x="12330" y="2363"/>
                      <a:pt x="10855" y="522"/>
                      <a:pt x="8807" y="255"/>
                    </a:cubicBezTo>
                    <a:cubicBezTo>
                      <a:pt x="8800" y="248"/>
                      <a:pt x="7672" y="0"/>
                      <a:pt x="6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6265474" y="1658875"/>
                <a:ext cx="359780" cy="136654"/>
              </a:xfrm>
              <a:custGeom>
                <a:avLst/>
                <a:gdLst/>
                <a:ahLst/>
                <a:cxnLst/>
                <a:rect l="l" t="t" r="r" b="b"/>
                <a:pathLst>
                  <a:path w="5879" h="2233" extrusionOk="0">
                    <a:moveTo>
                      <a:pt x="2539" y="0"/>
                    </a:moveTo>
                    <a:cubicBezTo>
                      <a:pt x="1786" y="0"/>
                      <a:pt x="931" y="58"/>
                      <a:pt x="1" y="215"/>
                    </a:cubicBezTo>
                    <a:cubicBezTo>
                      <a:pt x="1" y="215"/>
                      <a:pt x="988" y="2233"/>
                      <a:pt x="3213" y="2233"/>
                    </a:cubicBezTo>
                    <a:cubicBezTo>
                      <a:pt x="3336" y="2233"/>
                      <a:pt x="3463" y="2227"/>
                      <a:pt x="3593" y="2214"/>
                    </a:cubicBezTo>
                    <a:cubicBezTo>
                      <a:pt x="4939" y="2095"/>
                      <a:pt x="5878" y="423"/>
                      <a:pt x="5878" y="423"/>
                    </a:cubicBezTo>
                    <a:cubicBezTo>
                      <a:pt x="5878" y="423"/>
                      <a:pt x="4584" y="0"/>
                      <a:pt x="2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6328446" y="1657834"/>
                <a:ext cx="242954" cy="55200"/>
              </a:xfrm>
              <a:custGeom>
                <a:avLst/>
                <a:gdLst/>
                <a:ahLst/>
                <a:cxnLst/>
                <a:rect l="l" t="t" r="r" b="b"/>
                <a:pathLst>
                  <a:path w="3970" h="902" extrusionOk="0">
                    <a:moveTo>
                      <a:pt x="1656" y="0"/>
                    </a:moveTo>
                    <a:cubicBezTo>
                      <a:pt x="1154" y="0"/>
                      <a:pt x="608" y="32"/>
                      <a:pt x="1" y="103"/>
                    </a:cubicBezTo>
                    <a:cubicBezTo>
                      <a:pt x="427" y="321"/>
                      <a:pt x="803" y="499"/>
                      <a:pt x="1119" y="647"/>
                    </a:cubicBezTo>
                    <a:cubicBezTo>
                      <a:pt x="1479" y="818"/>
                      <a:pt x="1862" y="901"/>
                      <a:pt x="2243" y="901"/>
                    </a:cubicBezTo>
                    <a:cubicBezTo>
                      <a:pt x="2859" y="901"/>
                      <a:pt x="3466" y="683"/>
                      <a:pt x="3949" y="262"/>
                    </a:cubicBezTo>
                    <a:cubicBezTo>
                      <a:pt x="3959" y="262"/>
                      <a:pt x="3969" y="251"/>
                      <a:pt x="3969" y="242"/>
                    </a:cubicBezTo>
                    <a:cubicBezTo>
                      <a:pt x="3276" y="97"/>
                      <a:pt x="2535" y="0"/>
                      <a:pt x="1656" y="0"/>
                    </a:cubicBez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6537986" y="4177458"/>
                <a:ext cx="291973" cy="58015"/>
              </a:xfrm>
              <a:custGeom>
                <a:avLst/>
                <a:gdLst/>
                <a:ahLst/>
                <a:cxnLst/>
                <a:rect l="l" t="t" r="r" b="b"/>
                <a:pathLst>
                  <a:path w="4771" h="948" extrusionOk="0">
                    <a:moveTo>
                      <a:pt x="4730" y="1"/>
                    </a:moveTo>
                    <a:cubicBezTo>
                      <a:pt x="4722" y="1"/>
                      <a:pt x="4715" y="3"/>
                      <a:pt x="4711" y="7"/>
                    </a:cubicBezTo>
                    <a:cubicBezTo>
                      <a:pt x="4701" y="17"/>
                      <a:pt x="4434" y="235"/>
                      <a:pt x="3860" y="453"/>
                    </a:cubicBezTo>
                    <a:cubicBezTo>
                      <a:pt x="3296" y="670"/>
                      <a:pt x="2425" y="878"/>
                      <a:pt x="1228" y="878"/>
                    </a:cubicBezTo>
                    <a:cubicBezTo>
                      <a:pt x="862" y="878"/>
                      <a:pt x="466" y="858"/>
                      <a:pt x="40" y="818"/>
                    </a:cubicBezTo>
                    <a:cubicBezTo>
                      <a:pt x="20" y="818"/>
                      <a:pt x="11" y="829"/>
                      <a:pt x="0" y="848"/>
                    </a:cubicBezTo>
                    <a:cubicBezTo>
                      <a:pt x="0" y="868"/>
                      <a:pt x="20" y="878"/>
                      <a:pt x="31" y="878"/>
                    </a:cubicBezTo>
                    <a:cubicBezTo>
                      <a:pt x="466" y="928"/>
                      <a:pt x="862" y="947"/>
                      <a:pt x="1228" y="947"/>
                    </a:cubicBezTo>
                    <a:cubicBezTo>
                      <a:pt x="2445" y="947"/>
                      <a:pt x="3325" y="730"/>
                      <a:pt x="3899" y="502"/>
                    </a:cubicBezTo>
                    <a:cubicBezTo>
                      <a:pt x="4473" y="284"/>
                      <a:pt x="4750" y="57"/>
                      <a:pt x="4750" y="57"/>
                    </a:cubicBezTo>
                    <a:cubicBezTo>
                      <a:pt x="4770" y="46"/>
                      <a:pt x="4770" y="27"/>
                      <a:pt x="4761" y="17"/>
                    </a:cubicBezTo>
                    <a:cubicBezTo>
                      <a:pt x="4754" y="5"/>
                      <a:pt x="4742" y="1"/>
                      <a:pt x="4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6074109" y="4252119"/>
                <a:ext cx="284691" cy="50549"/>
              </a:xfrm>
              <a:custGeom>
                <a:avLst/>
                <a:gdLst/>
                <a:ahLst/>
                <a:cxnLst/>
                <a:rect l="l" t="t" r="r" b="b"/>
                <a:pathLst>
                  <a:path w="4652" h="826" extrusionOk="0">
                    <a:moveTo>
                      <a:pt x="44" y="0"/>
                    </a:moveTo>
                    <a:cubicBezTo>
                      <a:pt x="30" y="0"/>
                      <a:pt x="18" y="10"/>
                      <a:pt x="11" y="24"/>
                    </a:cubicBezTo>
                    <a:cubicBezTo>
                      <a:pt x="1" y="34"/>
                      <a:pt x="11" y="54"/>
                      <a:pt x="31" y="64"/>
                    </a:cubicBezTo>
                    <a:cubicBezTo>
                      <a:pt x="1317" y="658"/>
                      <a:pt x="2366" y="825"/>
                      <a:pt x="3138" y="825"/>
                    </a:cubicBezTo>
                    <a:cubicBezTo>
                      <a:pt x="4097" y="825"/>
                      <a:pt x="4632" y="559"/>
                      <a:pt x="4632" y="559"/>
                    </a:cubicBezTo>
                    <a:cubicBezTo>
                      <a:pt x="4651" y="548"/>
                      <a:pt x="4651" y="528"/>
                      <a:pt x="4642" y="509"/>
                    </a:cubicBezTo>
                    <a:cubicBezTo>
                      <a:pt x="4642" y="502"/>
                      <a:pt x="4632" y="495"/>
                      <a:pt x="4619" y="495"/>
                    </a:cubicBezTo>
                    <a:cubicBezTo>
                      <a:pt x="4614" y="495"/>
                      <a:pt x="4608" y="496"/>
                      <a:pt x="4602" y="499"/>
                    </a:cubicBezTo>
                    <a:cubicBezTo>
                      <a:pt x="4592" y="499"/>
                      <a:pt x="4078" y="756"/>
                      <a:pt x="3138" y="756"/>
                    </a:cubicBezTo>
                    <a:cubicBezTo>
                      <a:pt x="2376" y="756"/>
                      <a:pt x="1337" y="588"/>
                      <a:pt x="60" y="4"/>
                    </a:cubicBezTo>
                    <a:cubicBezTo>
                      <a:pt x="55" y="2"/>
                      <a:pt x="4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5873688" y="2891637"/>
                <a:ext cx="302683" cy="325693"/>
              </a:xfrm>
              <a:custGeom>
                <a:avLst/>
                <a:gdLst/>
                <a:ahLst/>
                <a:cxnLst/>
                <a:rect l="l" t="t" r="r" b="b"/>
                <a:pathLst>
                  <a:path w="4946" h="5322" extrusionOk="0">
                    <a:moveTo>
                      <a:pt x="1257" y="0"/>
                    </a:moveTo>
                    <a:cubicBezTo>
                      <a:pt x="1118" y="811"/>
                      <a:pt x="1297" y="1732"/>
                      <a:pt x="1297" y="1732"/>
                    </a:cubicBezTo>
                    <a:cubicBezTo>
                      <a:pt x="1297" y="1732"/>
                      <a:pt x="1" y="2266"/>
                      <a:pt x="50" y="2722"/>
                    </a:cubicBezTo>
                    <a:cubicBezTo>
                      <a:pt x="61" y="2857"/>
                      <a:pt x="192" y="2905"/>
                      <a:pt x="371" y="2905"/>
                    </a:cubicBezTo>
                    <a:cubicBezTo>
                      <a:pt x="805" y="2905"/>
                      <a:pt x="1524" y="2623"/>
                      <a:pt x="1525" y="2623"/>
                    </a:cubicBezTo>
                    <a:lnTo>
                      <a:pt x="1525" y="2623"/>
                    </a:lnTo>
                    <a:cubicBezTo>
                      <a:pt x="1524" y="2623"/>
                      <a:pt x="179" y="3562"/>
                      <a:pt x="495" y="4008"/>
                    </a:cubicBezTo>
                    <a:cubicBezTo>
                      <a:pt x="545" y="4079"/>
                      <a:pt x="618" y="4109"/>
                      <a:pt x="708" y="4109"/>
                    </a:cubicBezTo>
                    <a:cubicBezTo>
                      <a:pt x="1195" y="4109"/>
                      <a:pt x="2147" y="3226"/>
                      <a:pt x="2148" y="3226"/>
                    </a:cubicBezTo>
                    <a:lnTo>
                      <a:pt x="2148" y="3226"/>
                    </a:lnTo>
                    <a:cubicBezTo>
                      <a:pt x="2147" y="3226"/>
                      <a:pt x="1030" y="4859"/>
                      <a:pt x="1564" y="4948"/>
                    </a:cubicBezTo>
                    <a:cubicBezTo>
                      <a:pt x="1582" y="4951"/>
                      <a:pt x="1600" y="4952"/>
                      <a:pt x="1618" y="4952"/>
                    </a:cubicBezTo>
                    <a:cubicBezTo>
                      <a:pt x="2135" y="4952"/>
                      <a:pt x="3001" y="3856"/>
                      <a:pt x="3115" y="3708"/>
                    </a:cubicBezTo>
                    <a:lnTo>
                      <a:pt x="3115" y="3708"/>
                    </a:lnTo>
                    <a:cubicBezTo>
                      <a:pt x="2993" y="3868"/>
                      <a:pt x="2044" y="5147"/>
                      <a:pt x="2712" y="5314"/>
                    </a:cubicBezTo>
                    <a:cubicBezTo>
                      <a:pt x="2732" y="5319"/>
                      <a:pt x="2753" y="5322"/>
                      <a:pt x="2775" y="5322"/>
                    </a:cubicBezTo>
                    <a:cubicBezTo>
                      <a:pt x="3502" y="5322"/>
                      <a:pt x="4945" y="2460"/>
                      <a:pt x="4177" y="0"/>
                    </a:cubicBez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5927541" y="2848003"/>
                <a:ext cx="224166" cy="62483"/>
              </a:xfrm>
              <a:custGeom>
                <a:avLst/>
                <a:gdLst/>
                <a:ahLst/>
                <a:cxnLst/>
                <a:rect l="l" t="t" r="r" b="b"/>
                <a:pathLst>
                  <a:path w="3663" h="1021" extrusionOk="0">
                    <a:moveTo>
                      <a:pt x="1" y="1"/>
                    </a:moveTo>
                    <a:lnTo>
                      <a:pt x="110" y="1020"/>
                    </a:lnTo>
                    <a:lnTo>
                      <a:pt x="3574" y="1020"/>
                    </a:lnTo>
                    <a:lnTo>
                      <a:pt x="36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5876686" y="1707098"/>
                <a:ext cx="408860" cy="1172483"/>
              </a:xfrm>
              <a:custGeom>
                <a:avLst/>
                <a:gdLst/>
                <a:ahLst/>
                <a:cxnLst/>
                <a:rect l="l" t="t" r="r" b="b"/>
                <a:pathLst>
                  <a:path w="6681" h="19159" extrusionOk="0">
                    <a:moveTo>
                      <a:pt x="4642" y="1"/>
                    </a:moveTo>
                    <a:cubicBezTo>
                      <a:pt x="159" y="2474"/>
                      <a:pt x="150" y="10302"/>
                      <a:pt x="70" y="11657"/>
                    </a:cubicBezTo>
                    <a:cubicBezTo>
                      <a:pt x="1" y="13003"/>
                      <a:pt x="496" y="19158"/>
                      <a:pt x="496" y="19158"/>
                    </a:cubicBezTo>
                    <a:lnTo>
                      <a:pt x="4751" y="19158"/>
                    </a:lnTo>
                    <a:lnTo>
                      <a:pt x="4493" y="11885"/>
                    </a:lnTo>
                    <a:lnTo>
                      <a:pt x="6681" y="5849"/>
                    </a:lnTo>
                    <a:lnTo>
                      <a:pt x="46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6388297" y="1508451"/>
                <a:ext cx="151586" cy="187264"/>
              </a:xfrm>
              <a:custGeom>
                <a:avLst/>
                <a:gdLst/>
                <a:ahLst/>
                <a:cxnLst/>
                <a:rect l="l" t="t" r="r" b="b"/>
                <a:pathLst>
                  <a:path w="2477" h="3060" extrusionOk="0">
                    <a:moveTo>
                      <a:pt x="82" y="1"/>
                    </a:moveTo>
                    <a:lnTo>
                      <a:pt x="42" y="2712"/>
                    </a:lnTo>
                    <a:cubicBezTo>
                      <a:pt x="0" y="2952"/>
                      <a:pt x="402" y="3060"/>
                      <a:pt x="883" y="3060"/>
                    </a:cubicBezTo>
                    <a:cubicBezTo>
                      <a:pt x="1532" y="3060"/>
                      <a:pt x="2324" y="2864"/>
                      <a:pt x="2358" y="2534"/>
                    </a:cubicBezTo>
                    <a:lnTo>
                      <a:pt x="2477" y="1535"/>
                    </a:lnTo>
                    <a:lnTo>
                      <a:pt x="82" y="1"/>
                    </a:ln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6353904" y="1270760"/>
                <a:ext cx="297420" cy="356414"/>
              </a:xfrm>
              <a:custGeom>
                <a:avLst/>
                <a:gdLst/>
                <a:ahLst/>
                <a:cxnLst/>
                <a:rect l="l" t="t" r="r" b="b"/>
                <a:pathLst>
                  <a:path w="4860" h="5824" extrusionOk="0">
                    <a:moveTo>
                      <a:pt x="1833" y="0"/>
                    </a:moveTo>
                    <a:cubicBezTo>
                      <a:pt x="1695" y="0"/>
                      <a:pt x="1556" y="12"/>
                      <a:pt x="1416" y="36"/>
                    </a:cubicBezTo>
                    <a:cubicBezTo>
                      <a:pt x="119" y="263"/>
                      <a:pt x="0" y="1332"/>
                      <a:pt x="297" y="3113"/>
                    </a:cubicBezTo>
                    <a:cubicBezTo>
                      <a:pt x="582" y="4767"/>
                      <a:pt x="1549" y="5824"/>
                      <a:pt x="2724" y="5824"/>
                    </a:cubicBezTo>
                    <a:cubicBezTo>
                      <a:pt x="2815" y="5824"/>
                      <a:pt x="2906" y="5817"/>
                      <a:pt x="2999" y="5805"/>
                    </a:cubicBezTo>
                    <a:cubicBezTo>
                      <a:pt x="4859" y="5558"/>
                      <a:pt x="4523" y="4162"/>
                      <a:pt x="4216" y="2381"/>
                    </a:cubicBezTo>
                    <a:cubicBezTo>
                      <a:pt x="3951" y="794"/>
                      <a:pt x="2956" y="0"/>
                      <a:pt x="1833" y="0"/>
                    </a:cubicBez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6503471" y="1450130"/>
                <a:ext cx="17625" cy="22888"/>
              </a:xfrm>
              <a:custGeom>
                <a:avLst/>
                <a:gdLst/>
                <a:ahLst/>
                <a:cxnLst/>
                <a:rect l="l" t="t" r="r" b="b"/>
                <a:pathLst>
                  <a:path w="288" h="374" extrusionOk="0">
                    <a:moveTo>
                      <a:pt x="124" y="1"/>
                    </a:moveTo>
                    <a:cubicBezTo>
                      <a:pt x="116" y="1"/>
                      <a:pt x="108" y="2"/>
                      <a:pt x="100" y="4"/>
                    </a:cubicBezTo>
                    <a:cubicBezTo>
                      <a:pt x="30" y="14"/>
                      <a:pt x="1" y="113"/>
                      <a:pt x="30" y="222"/>
                    </a:cubicBezTo>
                    <a:cubicBezTo>
                      <a:pt x="48" y="309"/>
                      <a:pt x="112" y="374"/>
                      <a:pt x="174" y="374"/>
                    </a:cubicBezTo>
                    <a:cubicBezTo>
                      <a:pt x="183" y="374"/>
                      <a:pt x="191" y="373"/>
                      <a:pt x="199" y="370"/>
                    </a:cubicBezTo>
                    <a:cubicBezTo>
                      <a:pt x="258" y="360"/>
                      <a:pt x="287" y="261"/>
                      <a:pt x="268" y="153"/>
                    </a:cubicBezTo>
                    <a:cubicBezTo>
                      <a:pt x="242" y="65"/>
                      <a:pt x="184" y="1"/>
                      <a:pt x="124" y="1"/>
                    </a:cubicBezTo>
                    <a:close/>
                  </a:path>
                </a:pathLst>
              </a:custGeom>
              <a:solidFill>
                <a:srgbClr val="010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6586455" y="1428956"/>
                <a:ext cx="17625" cy="22888"/>
              </a:xfrm>
              <a:custGeom>
                <a:avLst/>
                <a:gdLst/>
                <a:ahLst/>
                <a:cxnLst/>
                <a:rect l="l" t="t" r="r" b="b"/>
                <a:pathLst>
                  <a:path w="288" h="374" extrusionOk="0">
                    <a:moveTo>
                      <a:pt x="120" y="1"/>
                    </a:moveTo>
                    <a:cubicBezTo>
                      <a:pt x="113" y="1"/>
                      <a:pt x="106" y="2"/>
                      <a:pt x="99" y="4"/>
                    </a:cubicBezTo>
                    <a:cubicBezTo>
                      <a:pt x="30" y="14"/>
                      <a:pt x="0" y="112"/>
                      <a:pt x="20" y="222"/>
                    </a:cubicBezTo>
                    <a:cubicBezTo>
                      <a:pt x="47" y="309"/>
                      <a:pt x="111" y="373"/>
                      <a:pt x="167" y="373"/>
                    </a:cubicBezTo>
                    <a:cubicBezTo>
                      <a:pt x="174" y="373"/>
                      <a:pt x="182" y="372"/>
                      <a:pt x="189" y="370"/>
                    </a:cubicBezTo>
                    <a:cubicBezTo>
                      <a:pt x="257" y="360"/>
                      <a:pt x="287" y="261"/>
                      <a:pt x="268" y="152"/>
                    </a:cubicBezTo>
                    <a:cubicBezTo>
                      <a:pt x="241" y="65"/>
                      <a:pt x="176" y="1"/>
                      <a:pt x="120" y="1"/>
                    </a:cubicBezTo>
                    <a:close/>
                  </a:path>
                </a:pathLst>
              </a:custGeom>
              <a:solidFill>
                <a:srgbClr val="010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6479298" y="1403130"/>
                <a:ext cx="31517" cy="16279"/>
              </a:xfrm>
              <a:custGeom>
                <a:avLst/>
                <a:gdLst/>
                <a:ahLst/>
                <a:cxnLst/>
                <a:rect l="l" t="t" r="r" b="b"/>
                <a:pathLst>
                  <a:path w="515" h="266" extrusionOk="0">
                    <a:moveTo>
                      <a:pt x="416" y="0"/>
                    </a:moveTo>
                    <a:cubicBezTo>
                      <a:pt x="356" y="0"/>
                      <a:pt x="306" y="20"/>
                      <a:pt x="257" y="40"/>
                    </a:cubicBezTo>
                    <a:cubicBezTo>
                      <a:pt x="188" y="70"/>
                      <a:pt x="128" y="109"/>
                      <a:pt x="89" y="149"/>
                    </a:cubicBezTo>
                    <a:cubicBezTo>
                      <a:pt x="40" y="178"/>
                      <a:pt x="20" y="208"/>
                      <a:pt x="20" y="218"/>
                    </a:cubicBezTo>
                    <a:cubicBezTo>
                      <a:pt x="0" y="228"/>
                      <a:pt x="10" y="248"/>
                      <a:pt x="20" y="257"/>
                    </a:cubicBezTo>
                    <a:cubicBezTo>
                      <a:pt x="25" y="263"/>
                      <a:pt x="32" y="265"/>
                      <a:pt x="41" y="265"/>
                    </a:cubicBezTo>
                    <a:cubicBezTo>
                      <a:pt x="49" y="265"/>
                      <a:pt x="59" y="263"/>
                      <a:pt x="69" y="257"/>
                    </a:cubicBezTo>
                    <a:cubicBezTo>
                      <a:pt x="69" y="257"/>
                      <a:pt x="108" y="208"/>
                      <a:pt x="178" y="158"/>
                    </a:cubicBezTo>
                    <a:cubicBezTo>
                      <a:pt x="207" y="139"/>
                      <a:pt x="247" y="109"/>
                      <a:pt x="287" y="99"/>
                    </a:cubicBezTo>
                    <a:cubicBezTo>
                      <a:pt x="326" y="79"/>
                      <a:pt x="366" y="70"/>
                      <a:pt x="416" y="70"/>
                    </a:cubicBezTo>
                    <a:cubicBezTo>
                      <a:pt x="435" y="70"/>
                      <a:pt x="455" y="70"/>
                      <a:pt x="475" y="79"/>
                    </a:cubicBezTo>
                    <a:cubicBezTo>
                      <a:pt x="485" y="79"/>
                      <a:pt x="504" y="70"/>
                      <a:pt x="515" y="50"/>
                    </a:cubicBezTo>
                    <a:cubicBezTo>
                      <a:pt x="515" y="30"/>
                      <a:pt x="504" y="20"/>
                      <a:pt x="485" y="10"/>
                    </a:cubicBezTo>
                    <a:cubicBezTo>
                      <a:pt x="465" y="0"/>
                      <a:pt x="435"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6571339" y="1392849"/>
                <a:ext cx="24846" cy="8935"/>
              </a:xfrm>
              <a:custGeom>
                <a:avLst/>
                <a:gdLst/>
                <a:ahLst/>
                <a:cxnLst/>
                <a:rect l="l" t="t" r="r" b="b"/>
                <a:pathLst>
                  <a:path w="406" h="146" extrusionOk="0">
                    <a:moveTo>
                      <a:pt x="178" y="0"/>
                    </a:moveTo>
                    <a:cubicBezTo>
                      <a:pt x="139" y="0"/>
                      <a:pt x="99" y="0"/>
                      <a:pt x="69" y="10"/>
                    </a:cubicBezTo>
                    <a:cubicBezTo>
                      <a:pt x="40" y="20"/>
                      <a:pt x="20" y="30"/>
                      <a:pt x="20" y="30"/>
                    </a:cubicBezTo>
                    <a:cubicBezTo>
                      <a:pt x="10" y="40"/>
                      <a:pt x="0" y="60"/>
                      <a:pt x="10" y="69"/>
                    </a:cubicBezTo>
                    <a:cubicBezTo>
                      <a:pt x="10" y="84"/>
                      <a:pt x="20" y="93"/>
                      <a:pt x="34" y="93"/>
                    </a:cubicBezTo>
                    <a:cubicBezTo>
                      <a:pt x="39" y="93"/>
                      <a:pt x="44" y="92"/>
                      <a:pt x="49" y="89"/>
                    </a:cubicBezTo>
                    <a:cubicBezTo>
                      <a:pt x="69" y="79"/>
                      <a:pt x="119" y="60"/>
                      <a:pt x="178" y="60"/>
                    </a:cubicBezTo>
                    <a:cubicBezTo>
                      <a:pt x="208" y="60"/>
                      <a:pt x="238" y="69"/>
                      <a:pt x="267" y="79"/>
                    </a:cubicBezTo>
                    <a:cubicBezTo>
                      <a:pt x="297" y="89"/>
                      <a:pt x="326" y="109"/>
                      <a:pt x="346" y="129"/>
                    </a:cubicBezTo>
                    <a:cubicBezTo>
                      <a:pt x="352" y="140"/>
                      <a:pt x="365" y="145"/>
                      <a:pt x="376" y="145"/>
                    </a:cubicBezTo>
                    <a:cubicBezTo>
                      <a:pt x="384" y="145"/>
                      <a:pt x="392" y="143"/>
                      <a:pt x="396" y="139"/>
                    </a:cubicBezTo>
                    <a:cubicBezTo>
                      <a:pt x="405" y="119"/>
                      <a:pt x="405" y="99"/>
                      <a:pt x="396" y="89"/>
                    </a:cubicBezTo>
                    <a:cubicBezTo>
                      <a:pt x="366" y="49"/>
                      <a:pt x="326" y="30"/>
                      <a:pt x="287" y="20"/>
                    </a:cubicBezTo>
                    <a:cubicBezTo>
                      <a:pt x="257" y="0"/>
                      <a:pt x="218"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6994581" y="2951427"/>
                <a:ext cx="93326" cy="58382"/>
              </a:xfrm>
              <a:custGeom>
                <a:avLst/>
                <a:gdLst/>
                <a:ahLst/>
                <a:cxnLst/>
                <a:rect l="l" t="t" r="r" b="b"/>
                <a:pathLst>
                  <a:path w="1525" h="954" extrusionOk="0">
                    <a:moveTo>
                      <a:pt x="1082" y="1"/>
                    </a:moveTo>
                    <a:cubicBezTo>
                      <a:pt x="814" y="1"/>
                      <a:pt x="414" y="186"/>
                      <a:pt x="1" y="626"/>
                    </a:cubicBezTo>
                    <a:lnTo>
                      <a:pt x="654" y="953"/>
                    </a:lnTo>
                    <a:cubicBezTo>
                      <a:pt x="654" y="953"/>
                      <a:pt x="1524" y="349"/>
                      <a:pt x="1357" y="112"/>
                    </a:cubicBezTo>
                    <a:cubicBezTo>
                      <a:pt x="1301" y="40"/>
                      <a:pt x="1205" y="1"/>
                      <a:pt x="1082" y="1"/>
                    </a:cubicBez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6992806" y="2949713"/>
                <a:ext cx="87268" cy="61687"/>
              </a:xfrm>
              <a:custGeom>
                <a:avLst/>
                <a:gdLst/>
                <a:ahLst/>
                <a:cxnLst/>
                <a:rect l="l" t="t" r="r" b="b"/>
                <a:pathLst>
                  <a:path w="1426" h="1008" extrusionOk="0">
                    <a:moveTo>
                      <a:pt x="1109" y="1"/>
                    </a:moveTo>
                    <a:cubicBezTo>
                      <a:pt x="970" y="1"/>
                      <a:pt x="801" y="51"/>
                      <a:pt x="614" y="150"/>
                    </a:cubicBezTo>
                    <a:cubicBezTo>
                      <a:pt x="425" y="258"/>
                      <a:pt x="218" y="417"/>
                      <a:pt x="10" y="634"/>
                    </a:cubicBezTo>
                    <a:cubicBezTo>
                      <a:pt x="0" y="645"/>
                      <a:pt x="0" y="664"/>
                      <a:pt x="10" y="674"/>
                    </a:cubicBezTo>
                    <a:cubicBezTo>
                      <a:pt x="15" y="679"/>
                      <a:pt x="20" y="682"/>
                      <a:pt x="25" y="682"/>
                    </a:cubicBezTo>
                    <a:cubicBezTo>
                      <a:pt x="30" y="682"/>
                      <a:pt x="35" y="679"/>
                      <a:pt x="40" y="674"/>
                    </a:cubicBezTo>
                    <a:cubicBezTo>
                      <a:pt x="247" y="456"/>
                      <a:pt x="456" y="298"/>
                      <a:pt x="634" y="199"/>
                    </a:cubicBezTo>
                    <a:cubicBezTo>
                      <a:pt x="812" y="100"/>
                      <a:pt x="980" y="51"/>
                      <a:pt x="1109" y="51"/>
                    </a:cubicBezTo>
                    <a:cubicBezTo>
                      <a:pt x="1168" y="51"/>
                      <a:pt x="1217" y="60"/>
                      <a:pt x="1257" y="80"/>
                    </a:cubicBezTo>
                    <a:cubicBezTo>
                      <a:pt x="1307" y="100"/>
                      <a:pt x="1336" y="130"/>
                      <a:pt x="1356" y="159"/>
                    </a:cubicBezTo>
                    <a:cubicBezTo>
                      <a:pt x="1375" y="179"/>
                      <a:pt x="1375" y="189"/>
                      <a:pt x="1375" y="219"/>
                    </a:cubicBezTo>
                    <a:cubicBezTo>
                      <a:pt x="1375" y="238"/>
                      <a:pt x="1366" y="278"/>
                      <a:pt x="1346" y="318"/>
                    </a:cubicBezTo>
                    <a:cubicBezTo>
                      <a:pt x="1316" y="377"/>
                      <a:pt x="1257" y="447"/>
                      <a:pt x="1188" y="526"/>
                    </a:cubicBezTo>
                    <a:cubicBezTo>
                      <a:pt x="1089" y="634"/>
                      <a:pt x="950" y="744"/>
                      <a:pt x="851" y="823"/>
                    </a:cubicBezTo>
                    <a:cubicBezTo>
                      <a:pt x="801" y="862"/>
                      <a:pt x="752" y="902"/>
                      <a:pt x="722" y="922"/>
                    </a:cubicBezTo>
                    <a:cubicBezTo>
                      <a:pt x="702" y="931"/>
                      <a:pt x="693" y="941"/>
                      <a:pt x="683" y="951"/>
                    </a:cubicBezTo>
                    <a:cubicBezTo>
                      <a:pt x="683" y="951"/>
                      <a:pt x="673" y="951"/>
                      <a:pt x="673" y="961"/>
                    </a:cubicBezTo>
                    <a:cubicBezTo>
                      <a:pt x="663" y="971"/>
                      <a:pt x="653" y="981"/>
                      <a:pt x="663" y="991"/>
                    </a:cubicBezTo>
                    <a:cubicBezTo>
                      <a:pt x="669" y="1002"/>
                      <a:pt x="678" y="1007"/>
                      <a:pt x="687" y="1007"/>
                    </a:cubicBezTo>
                    <a:cubicBezTo>
                      <a:pt x="693" y="1007"/>
                      <a:pt x="699" y="1005"/>
                      <a:pt x="702" y="1001"/>
                    </a:cubicBezTo>
                    <a:cubicBezTo>
                      <a:pt x="702" y="1001"/>
                      <a:pt x="881" y="872"/>
                      <a:pt x="1059" y="713"/>
                    </a:cubicBezTo>
                    <a:cubicBezTo>
                      <a:pt x="1158" y="634"/>
                      <a:pt x="1247" y="546"/>
                      <a:pt x="1316" y="466"/>
                    </a:cubicBezTo>
                    <a:cubicBezTo>
                      <a:pt x="1346" y="417"/>
                      <a:pt x="1375" y="377"/>
                      <a:pt x="1395" y="337"/>
                    </a:cubicBezTo>
                    <a:cubicBezTo>
                      <a:pt x="1415" y="298"/>
                      <a:pt x="1425" y="258"/>
                      <a:pt x="1425" y="219"/>
                    </a:cubicBezTo>
                    <a:cubicBezTo>
                      <a:pt x="1425" y="179"/>
                      <a:pt x="1425" y="150"/>
                      <a:pt x="1405" y="130"/>
                    </a:cubicBezTo>
                    <a:cubicBezTo>
                      <a:pt x="1375" y="90"/>
                      <a:pt x="1326" y="51"/>
                      <a:pt x="1276" y="31"/>
                    </a:cubicBezTo>
                    <a:cubicBezTo>
                      <a:pt x="1227" y="11"/>
                      <a:pt x="1168" y="1"/>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6985524" y="2909384"/>
                <a:ext cx="87390" cy="43450"/>
              </a:xfrm>
              <a:custGeom>
                <a:avLst/>
                <a:gdLst/>
                <a:ahLst/>
                <a:cxnLst/>
                <a:rect l="l" t="t" r="r" b="b"/>
                <a:pathLst>
                  <a:path w="1428" h="710" extrusionOk="0">
                    <a:moveTo>
                      <a:pt x="1005" y="0"/>
                    </a:moveTo>
                    <a:cubicBezTo>
                      <a:pt x="773" y="0"/>
                      <a:pt x="419" y="153"/>
                      <a:pt x="1" y="552"/>
                    </a:cubicBezTo>
                    <a:lnTo>
                      <a:pt x="1049" y="710"/>
                    </a:lnTo>
                    <a:cubicBezTo>
                      <a:pt x="1428" y="337"/>
                      <a:pt x="1350" y="0"/>
                      <a:pt x="1005" y="0"/>
                    </a:cubicBez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6983688" y="2907977"/>
                <a:ext cx="83045" cy="46510"/>
              </a:xfrm>
              <a:custGeom>
                <a:avLst/>
                <a:gdLst/>
                <a:ahLst/>
                <a:cxnLst/>
                <a:rect l="l" t="t" r="r" b="b"/>
                <a:pathLst>
                  <a:path w="1357" h="760" extrusionOk="0">
                    <a:moveTo>
                      <a:pt x="1040" y="1"/>
                    </a:moveTo>
                    <a:cubicBezTo>
                      <a:pt x="911" y="1"/>
                      <a:pt x="763" y="40"/>
                      <a:pt x="594" y="129"/>
                    </a:cubicBezTo>
                    <a:cubicBezTo>
                      <a:pt x="416" y="218"/>
                      <a:pt x="218" y="357"/>
                      <a:pt x="11" y="555"/>
                    </a:cubicBezTo>
                    <a:cubicBezTo>
                      <a:pt x="0" y="564"/>
                      <a:pt x="0" y="575"/>
                      <a:pt x="11" y="594"/>
                    </a:cubicBezTo>
                    <a:cubicBezTo>
                      <a:pt x="16" y="599"/>
                      <a:pt x="23" y="601"/>
                      <a:pt x="30" y="601"/>
                    </a:cubicBezTo>
                    <a:cubicBezTo>
                      <a:pt x="38" y="601"/>
                      <a:pt x="45" y="599"/>
                      <a:pt x="50" y="594"/>
                    </a:cubicBezTo>
                    <a:cubicBezTo>
                      <a:pt x="258" y="396"/>
                      <a:pt x="446" y="258"/>
                      <a:pt x="614" y="168"/>
                    </a:cubicBezTo>
                    <a:cubicBezTo>
                      <a:pt x="783" y="89"/>
                      <a:pt x="921" y="50"/>
                      <a:pt x="1040" y="50"/>
                    </a:cubicBezTo>
                    <a:cubicBezTo>
                      <a:pt x="1119" y="50"/>
                      <a:pt x="1188" y="69"/>
                      <a:pt x="1238" y="109"/>
                    </a:cubicBezTo>
                    <a:cubicBezTo>
                      <a:pt x="1258" y="129"/>
                      <a:pt x="1277" y="149"/>
                      <a:pt x="1287" y="179"/>
                    </a:cubicBezTo>
                    <a:cubicBezTo>
                      <a:pt x="1297" y="208"/>
                      <a:pt x="1307" y="238"/>
                      <a:pt x="1307" y="267"/>
                    </a:cubicBezTo>
                    <a:cubicBezTo>
                      <a:pt x="1307" y="327"/>
                      <a:pt x="1287" y="396"/>
                      <a:pt x="1247" y="476"/>
                    </a:cubicBezTo>
                    <a:cubicBezTo>
                      <a:pt x="1208" y="544"/>
                      <a:pt x="1148" y="634"/>
                      <a:pt x="1060" y="713"/>
                    </a:cubicBezTo>
                    <a:cubicBezTo>
                      <a:pt x="1049" y="723"/>
                      <a:pt x="1049" y="742"/>
                      <a:pt x="1060" y="753"/>
                    </a:cubicBezTo>
                    <a:cubicBezTo>
                      <a:pt x="1064" y="757"/>
                      <a:pt x="1072" y="760"/>
                      <a:pt x="1079" y="760"/>
                    </a:cubicBezTo>
                    <a:cubicBezTo>
                      <a:pt x="1087" y="760"/>
                      <a:pt x="1094" y="757"/>
                      <a:pt x="1099" y="753"/>
                    </a:cubicBezTo>
                    <a:cubicBezTo>
                      <a:pt x="1188" y="663"/>
                      <a:pt x="1247" y="584"/>
                      <a:pt x="1287" y="495"/>
                    </a:cubicBezTo>
                    <a:cubicBezTo>
                      <a:pt x="1337" y="416"/>
                      <a:pt x="1357" y="337"/>
                      <a:pt x="1357" y="267"/>
                    </a:cubicBezTo>
                    <a:cubicBezTo>
                      <a:pt x="1357" y="228"/>
                      <a:pt x="1346" y="188"/>
                      <a:pt x="1337" y="159"/>
                    </a:cubicBezTo>
                    <a:cubicBezTo>
                      <a:pt x="1317" y="109"/>
                      <a:pt x="1277" y="69"/>
                      <a:pt x="1218" y="40"/>
                    </a:cubicBezTo>
                    <a:cubicBezTo>
                      <a:pt x="1168" y="10"/>
                      <a:pt x="1109"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6978853" y="2870340"/>
                <a:ext cx="79006" cy="40696"/>
              </a:xfrm>
              <a:custGeom>
                <a:avLst/>
                <a:gdLst/>
                <a:ahLst/>
                <a:cxnLst/>
                <a:rect l="l" t="t" r="r" b="b"/>
                <a:pathLst>
                  <a:path w="1291" h="665" extrusionOk="0">
                    <a:moveTo>
                      <a:pt x="900" y="0"/>
                    </a:moveTo>
                    <a:cubicBezTo>
                      <a:pt x="689" y="0"/>
                      <a:pt x="371" y="134"/>
                      <a:pt x="0" y="477"/>
                    </a:cubicBezTo>
                    <a:lnTo>
                      <a:pt x="921" y="665"/>
                    </a:lnTo>
                    <a:cubicBezTo>
                      <a:pt x="1290" y="307"/>
                      <a:pt x="1218" y="0"/>
                      <a:pt x="900" y="0"/>
                    </a:cubicBez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6977078" y="2868627"/>
                <a:ext cx="75151" cy="44123"/>
              </a:xfrm>
              <a:custGeom>
                <a:avLst/>
                <a:gdLst/>
                <a:ahLst/>
                <a:cxnLst/>
                <a:rect l="l" t="t" r="r" b="b"/>
                <a:pathLst>
                  <a:path w="1228" h="721" extrusionOk="0">
                    <a:moveTo>
                      <a:pt x="930" y="0"/>
                    </a:moveTo>
                    <a:cubicBezTo>
                      <a:pt x="811" y="0"/>
                      <a:pt x="682" y="40"/>
                      <a:pt x="524" y="119"/>
                    </a:cubicBezTo>
                    <a:cubicBezTo>
                      <a:pt x="366" y="198"/>
                      <a:pt x="198" y="317"/>
                      <a:pt x="10" y="485"/>
                    </a:cubicBezTo>
                    <a:cubicBezTo>
                      <a:pt x="0" y="495"/>
                      <a:pt x="0" y="515"/>
                      <a:pt x="10" y="525"/>
                    </a:cubicBezTo>
                    <a:cubicBezTo>
                      <a:pt x="15" y="530"/>
                      <a:pt x="22" y="532"/>
                      <a:pt x="30" y="532"/>
                    </a:cubicBezTo>
                    <a:cubicBezTo>
                      <a:pt x="37" y="532"/>
                      <a:pt x="44" y="530"/>
                      <a:pt x="49" y="525"/>
                    </a:cubicBezTo>
                    <a:cubicBezTo>
                      <a:pt x="227" y="356"/>
                      <a:pt x="396" y="238"/>
                      <a:pt x="544" y="169"/>
                    </a:cubicBezTo>
                    <a:cubicBezTo>
                      <a:pt x="693" y="89"/>
                      <a:pt x="821" y="59"/>
                      <a:pt x="930" y="59"/>
                    </a:cubicBezTo>
                    <a:cubicBezTo>
                      <a:pt x="1009" y="59"/>
                      <a:pt x="1069" y="79"/>
                      <a:pt x="1108" y="109"/>
                    </a:cubicBezTo>
                    <a:cubicBezTo>
                      <a:pt x="1128" y="129"/>
                      <a:pt x="1148" y="149"/>
                      <a:pt x="1157" y="178"/>
                    </a:cubicBezTo>
                    <a:cubicBezTo>
                      <a:pt x="1168" y="198"/>
                      <a:pt x="1168" y="228"/>
                      <a:pt x="1168" y="257"/>
                    </a:cubicBezTo>
                    <a:cubicBezTo>
                      <a:pt x="1168" y="307"/>
                      <a:pt x="1157" y="376"/>
                      <a:pt x="1118" y="446"/>
                    </a:cubicBezTo>
                    <a:cubicBezTo>
                      <a:pt x="1078" y="515"/>
                      <a:pt x="1019" y="594"/>
                      <a:pt x="930" y="673"/>
                    </a:cubicBezTo>
                    <a:cubicBezTo>
                      <a:pt x="920" y="683"/>
                      <a:pt x="920" y="703"/>
                      <a:pt x="930" y="712"/>
                    </a:cubicBezTo>
                    <a:cubicBezTo>
                      <a:pt x="935" y="718"/>
                      <a:pt x="942" y="720"/>
                      <a:pt x="950" y="720"/>
                    </a:cubicBezTo>
                    <a:cubicBezTo>
                      <a:pt x="957" y="720"/>
                      <a:pt x="965" y="718"/>
                      <a:pt x="970" y="712"/>
                    </a:cubicBezTo>
                    <a:cubicBezTo>
                      <a:pt x="1058" y="633"/>
                      <a:pt x="1118" y="545"/>
                      <a:pt x="1157" y="475"/>
                    </a:cubicBezTo>
                    <a:cubicBezTo>
                      <a:pt x="1207" y="396"/>
                      <a:pt x="1227" y="317"/>
                      <a:pt x="1227" y="257"/>
                    </a:cubicBezTo>
                    <a:cubicBezTo>
                      <a:pt x="1227" y="218"/>
                      <a:pt x="1217" y="188"/>
                      <a:pt x="1207" y="149"/>
                    </a:cubicBezTo>
                    <a:cubicBezTo>
                      <a:pt x="1187" y="109"/>
                      <a:pt x="1148" y="70"/>
                      <a:pt x="1098" y="40"/>
                    </a:cubicBezTo>
                    <a:cubicBezTo>
                      <a:pt x="1049" y="20"/>
                      <a:pt x="990" y="0"/>
                      <a:pt x="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6975855" y="2833010"/>
                <a:ext cx="62115" cy="41675"/>
              </a:xfrm>
              <a:custGeom>
                <a:avLst/>
                <a:gdLst/>
                <a:ahLst/>
                <a:cxnLst/>
                <a:rect l="l" t="t" r="r" b="b"/>
                <a:pathLst>
                  <a:path w="1015" h="681" extrusionOk="0">
                    <a:moveTo>
                      <a:pt x="647" y="1"/>
                    </a:moveTo>
                    <a:cubicBezTo>
                      <a:pt x="486" y="1"/>
                      <a:pt x="259" y="94"/>
                      <a:pt x="0" y="325"/>
                    </a:cubicBezTo>
                    <a:lnTo>
                      <a:pt x="643" y="681"/>
                    </a:lnTo>
                    <a:cubicBezTo>
                      <a:pt x="1015" y="316"/>
                      <a:pt x="943" y="1"/>
                      <a:pt x="647" y="1"/>
                    </a:cubicBez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6974019" y="2831663"/>
                <a:ext cx="58199" cy="44735"/>
              </a:xfrm>
              <a:custGeom>
                <a:avLst/>
                <a:gdLst/>
                <a:ahLst/>
                <a:cxnLst/>
                <a:rect l="l" t="t" r="r" b="b"/>
                <a:pathLst>
                  <a:path w="951" h="731" extrusionOk="0">
                    <a:moveTo>
                      <a:pt x="683" y="1"/>
                    </a:moveTo>
                    <a:cubicBezTo>
                      <a:pt x="594" y="1"/>
                      <a:pt x="495" y="21"/>
                      <a:pt x="376" y="80"/>
                    </a:cubicBezTo>
                    <a:cubicBezTo>
                      <a:pt x="268" y="129"/>
                      <a:pt x="149" y="208"/>
                      <a:pt x="10" y="327"/>
                    </a:cubicBezTo>
                    <a:cubicBezTo>
                      <a:pt x="0" y="337"/>
                      <a:pt x="0" y="357"/>
                      <a:pt x="10" y="367"/>
                    </a:cubicBezTo>
                    <a:cubicBezTo>
                      <a:pt x="15" y="372"/>
                      <a:pt x="23" y="374"/>
                      <a:pt x="30" y="374"/>
                    </a:cubicBezTo>
                    <a:cubicBezTo>
                      <a:pt x="37" y="374"/>
                      <a:pt x="45" y="372"/>
                      <a:pt x="50" y="367"/>
                    </a:cubicBezTo>
                    <a:cubicBezTo>
                      <a:pt x="178" y="258"/>
                      <a:pt x="297" y="169"/>
                      <a:pt x="406" y="120"/>
                    </a:cubicBezTo>
                    <a:cubicBezTo>
                      <a:pt x="505" y="70"/>
                      <a:pt x="604" y="50"/>
                      <a:pt x="683" y="50"/>
                    </a:cubicBezTo>
                    <a:cubicBezTo>
                      <a:pt x="713" y="50"/>
                      <a:pt x="752" y="50"/>
                      <a:pt x="772" y="60"/>
                    </a:cubicBezTo>
                    <a:cubicBezTo>
                      <a:pt x="812" y="80"/>
                      <a:pt x="851" y="100"/>
                      <a:pt x="871" y="129"/>
                    </a:cubicBezTo>
                    <a:cubicBezTo>
                      <a:pt x="891" y="159"/>
                      <a:pt x="901" y="199"/>
                      <a:pt x="901" y="248"/>
                    </a:cubicBezTo>
                    <a:cubicBezTo>
                      <a:pt x="901" y="307"/>
                      <a:pt x="881" y="367"/>
                      <a:pt x="842" y="446"/>
                    </a:cubicBezTo>
                    <a:cubicBezTo>
                      <a:pt x="802" y="515"/>
                      <a:pt x="743" y="604"/>
                      <a:pt x="653" y="683"/>
                    </a:cubicBezTo>
                    <a:cubicBezTo>
                      <a:pt x="644" y="693"/>
                      <a:pt x="644" y="713"/>
                      <a:pt x="653" y="723"/>
                    </a:cubicBezTo>
                    <a:cubicBezTo>
                      <a:pt x="658" y="728"/>
                      <a:pt x="666" y="730"/>
                      <a:pt x="673" y="730"/>
                    </a:cubicBezTo>
                    <a:cubicBezTo>
                      <a:pt x="681" y="730"/>
                      <a:pt x="688" y="728"/>
                      <a:pt x="693" y="723"/>
                    </a:cubicBezTo>
                    <a:cubicBezTo>
                      <a:pt x="782" y="634"/>
                      <a:pt x="851" y="545"/>
                      <a:pt x="891" y="465"/>
                    </a:cubicBezTo>
                    <a:cubicBezTo>
                      <a:pt x="930" y="386"/>
                      <a:pt x="950" y="317"/>
                      <a:pt x="950" y="248"/>
                    </a:cubicBezTo>
                    <a:cubicBezTo>
                      <a:pt x="950" y="208"/>
                      <a:pt x="950" y="179"/>
                      <a:pt x="930" y="149"/>
                    </a:cubicBezTo>
                    <a:cubicBezTo>
                      <a:pt x="921" y="100"/>
                      <a:pt x="881" y="60"/>
                      <a:pt x="842" y="40"/>
                    </a:cubicBezTo>
                    <a:cubicBezTo>
                      <a:pt x="792" y="10"/>
                      <a:pt x="743"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7022732" y="2821994"/>
                <a:ext cx="88186" cy="149200"/>
              </a:xfrm>
              <a:custGeom>
                <a:avLst/>
                <a:gdLst/>
                <a:ahLst/>
                <a:cxnLst/>
                <a:rect l="l" t="t" r="r" b="b"/>
                <a:pathLst>
                  <a:path w="1441" h="2438" extrusionOk="0">
                    <a:moveTo>
                      <a:pt x="669" y="0"/>
                    </a:moveTo>
                    <a:lnTo>
                      <a:pt x="669" y="0"/>
                    </a:lnTo>
                    <a:cubicBezTo>
                      <a:pt x="382" y="495"/>
                      <a:pt x="877" y="1336"/>
                      <a:pt x="877" y="1336"/>
                    </a:cubicBezTo>
                    <a:cubicBezTo>
                      <a:pt x="0" y="1963"/>
                      <a:pt x="29" y="2437"/>
                      <a:pt x="459" y="2437"/>
                    </a:cubicBezTo>
                    <a:cubicBezTo>
                      <a:pt x="694" y="2437"/>
                      <a:pt x="1049" y="2295"/>
                      <a:pt x="1441" y="1960"/>
                    </a:cubicBezTo>
                    <a:lnTo>
                      <a:pt x="669" y="0"/>
                    </a:ln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7031544" y="2820342"/>
                <a:ext cx="81209" cy="152504"/>
              </a:xfrm>
              <a:custGeom>
                <a:avLst/>
                <a:gdLst/>
                <a:ahLst/>
                <a:cxnLst/>
                <a:rect l="l" t="t" r="r" b="b"/>
                <a:pathLst>
                  <a:path w="1327" h="2492" extrusionOk="0">
                    <a:moveTo>
                      <a:pt x="519" y="1"/>
                    </a:moveTo>
                    <a:cubicBezTo>
                      <a:pt x="512" y="1"/>
                      <a:pt x="505" y="6"/>
                      <a:pt x="505" y="17"/>
                    </a:cubicBezTo>
                    <a:cubicBezTo>
                      <a:pt x="436" y="126"/>
                      <a:pt x="416" y="265"/>
                      <a:pt x="406" y="393"/>
                    </a:cubicBezTo>
                    <a:cubicBezTo>
                      <a:pt x="416" y="631"/>
                      <a:pt x="485" y="868"/>
                      <a:pt x="564" y="1057"/>
                    </a:cubicBezTo>
                    <a:cubicBezTo>
                      <a:pt x="617" y="1198"/>
                      <a:pt x="674" y="1305"/>
                      <a:pt x="700" y="1350"/>
                    </a:cubicBezTo>
                    <a:lnTo>
                      <a:pt x="700" y="1350"/>
                    </a:lnTo>
                    <a:cubicBezTo>
                      <a:pt x="455" y="1531"/>
                      <a:pt x="284" y="1695"/>
                      <a:pt x="168" y="1848"/>
                    </a:cubicBezTo>
                    <a:cubicBezTo>
                      <a:pt x="109" y="1917"/>
                      <a:pt x="69" y="1987"/>
                      <a:pt x="40" y="2056"/>
                    </a:cubicBezTo>
                    <a:cubicBezTo>
                      <a:pt x="10" y="2125"/>
                      <a:pt x="1" y="2185"/>
                      <a:pt x="1" y="2234"/>
                    </a:cubicBezTo>
                    <a:cubicBezTo>
                      <a:pt x="1" y="2273"/>
                      <a:pt x="10" y="2313"/>
                      <a:pt x="20" y="2343"/>
                    </a:cubicBezTo>
                    <a:cubicBezTo>
                      <a:pt x="40" y="2392"/>
                      <a:pt x="80" y="2432"/>
                      <a:pt x="129" y="2451"/>
                    </a:cubicBezTo>
                    <a:cubicBezTo>
                      <a:pt x="179" y="2482"/>
                      <a:pt x="248" y="2491"/>
                      <a:pt x="317" y="2491"/>
                    </a:cubicBezTo>
                    <a:cubicBezTo>
                      <a:pt x="436" y="2491"/>
                      <a:pt x="584" y="2451"/>
                      <a:pt x="753" y="2372"/>
                    </a:cubicBezTo>
                    <a:cubicBezTo>
                      <a:pt x="920" y="2293"/>
                      <a:pt x="1109" y="2174"/>
                      <a:pt x="1307" y="2007"/>
                    </a:cubicBezTo>
                    <a:cubicBezTo>
                      <a:pt x="1316" y="1996"/>
                      <a:pt x="1327" y="1976"/>
                      <a:pt x="1316" y="1967"/>
                    </a:cubicBezTo>
                    <a:cubicBezTo>
                      <a:pt x="1312" y="1962"/>
                      <a:pt x="1304" y="1959"/>
                      <a:pt x="1297" y="1959"/>
                    </a:cubicBezTo>
                    <a:cubicBezTo>
                      <a:pt x="1289" y="1959"/>
                      <a:pt x="1282" y="1962"/>
                      <a:pt x="1277" y="1967"/>
                    </a:cubicBezTo>
                    <a:cubicBezTo>
                      <a:pt x="1079" y="2135"/>
                      <a:pt x="901" y="2254"/>
                      <a:pt x="733" y="2333"/>
                    </a:cubicBezTo>
                    <a:cubicBezTo>
                      <a:pt x="575" y="2402"/>
                      <a:pt x="426" y="2442"/>
                      <a:pt x="317" y="2442"/>
                    </a:cubicBezTo>
                    <a:cubicBezTo>
                      <a:pt x="228" y="2442"/>
                      <a:pt x="159" y="2422"/>
                      <a:pt x="119" y="2383"/>
                    </a:cubicBezTo>
                    <a:cubicBezTo>
                      <a:pt x="100" y="2363"/>
                      <a:pt x="80" y="2343"/>
                      <a:pt x="69" y="2323"/>
                    </a:cubicBezTo>
                    <a:cubicBezTo>
                      <a:pt x="60" y="2293"/>
                      <a:pt x="50" y="2264"/>
                      <a:pt x="50" y="2234"/>
                    </a:cubicBezTo>
                    <a:cubicBezTo>
                      <a:pt x="50" y="2185"/>
                      <a:pt x="60" y="2135"/>
                      <a:pt x="89" y="2075"/>
                    </a:cubicBezTo>
                    <a:cubicBezTo>
                      <a:pt x="129" y="1987"/>
                      <a:pt x="199" y="1878"/>
                      <a:pt x="307" y="1759"/>
                    </a:cubicBezTo>
                    <a:cubicBezTo>
                      <a:pt x="416" y="1640"/>
                      <a:pt x="564" y="1512"/>
                      <a:pt x="753" y="1383"/>
                    </a:cubicBezTo>
                    <a:cubicBezTo>
                      <a:pt x="762" y="1373"/>
                      <a:pt x="762" y="1353"/>
                      <a:pt x="753" y="1343"/>
                    </a:cubicBezTo>
                    <a:cubicBezTo>
                      <a:pt x="742" y="1334"/>
                      <a:pt x="674" y="1205"/>
                      <a:pt x="604" y="1017"/>
                    </a:cubicBezTo>
                    <a:cubicBezTo>
                      <a:pt x="535" y="839"/>
                      <a:pt x="465" y="611"/>
                      <a:pt x="465" y="393"/>
                    </a:cubicBezTo>
                    <a:cubicBezTo>
                      <a:pt x="465" y="265"/>
                      <a:pt x="485" y="146"/>
                      <a:pt x="544" y="37"/>
                    </a:cubicBezTo>
                    <a:cubicBezTo>
                      <a:pt x="555" y="27"/>
                      <a:pt x="555" y="8"/>
                      <a:pt x="535" y="8"/>
                    </a:cubicBezTo>
                    <a:cubicBezTo>
                      <a:pt x="531" y="3"/>
                      <a:pt x="525" y="1"/>
                      <a:pt x="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35"/>
              <p:cNvGrpSpPr/>
              <p:nvPr/>
            </p:nvGrpSpPr>
            <p:grpSpPr>
              <a:xfrm>
                <a:off x="5898473" y="1517325"/>
                <a:ext cx="1167648" cy="2765943"/>
                <a:chOff x="5898473" y="1517325"/>
                <a:chExt cx="1167648" cy="2765943"/>
              </a:xfrm>
            </p:grpSpPr>
            <p:sp>
              <p:nvSpPr>
                <p:cNvPr id="557" name="Google Shape;557;p35"/>
                <p:cNvSpPr/>
                <p:nvPr/>
              </p:nvSpPr>
              <p:spPr>
                <a:xfrm>
                  <a:off x="6505919" y="2722059"/>
                  <a:ext cx="51528" cy="197484"/>
                </a:xfrm>
                <a:custGeom>
                  <a:avLst/>
                  <a:gdLst/>
                  <a:ahLst/>
                  <a:cxnLst/>
                  <a:rect l="l" t="t" r="r" b="b"/>
                  <a:pathLst>
                    <a:path w="842" h="3227" extrusionOk="0">
                      <a:moveTo>
                        <a:pt x="623" y="0"/>
                      </a:moveTo>
                      <a:cubicBezTo>
                        <a:pt x="604" y="0"/>
                        <a:pt x="594" y="11"/>
                        <a:pt x="594" y="30"/>
                      </a:cubicBezTo>
                      <a:lnTo>
                        <a:pt x="772" y="2504"/>
                      </a:lnTo>
                      <a:lnTo>
                        <a:pt x="772" y="2564"/>
                      </a:lnTo>
                      <a:cubicBezTo>
                        <a:pt x="772" y="2633"/>
                        <a:pt x="762" y="2762"/>
                        <a:pt x="693" y="2880"/>
                      </a:cubicBezTo>
                      <a:cubicBezTo>
                        <a:pt x="654" y="2940"/>
                        <a:pt x="604" y="2989"/>
                        <a:pt x="535" y="3039"/>
                      </a:cubicBezTo>
                      <a:cubicBezTo>
                        <a:pt x="472" y="3092"/>
                        <a:pt x="386" y="3129"/>
                        <a:pt x="284" y="3151"/>
                      </a:cubicBezTo>
                      <a:lnTo>
                        <a:pt x="284" y="3151"/>
                      </a:lnTo>
                      <a:lnTo>
                        <a:pt x="69" y="99"/>
                      </a:lnTo>
                      <a:cubicBezTo>
                        <a:pt x="62" y="83"/>
                        <a:pt x="53" y="67"/>
                        <a:pt x="40" y="67"/>
                      </a:cubicBezTo>
                      <a:cubicBezTo>
                        <a:pt x="37" y="67"/>
                        <a:pt x="33" y="68"/>
                        <a:pt x="30" y="70"/>
                      </a:cubicBezTo>
                      <a:cubicBezTo>
                        <a:pt x="10" y="70"/>
                        <a:pt x="0" y="79"/>
                        <a:pt x="0" y="99"/>
                      </a:cubicBezTo>
                      <a:lnTo>
                        <a:pt x="218" y="3197"/>
                      </a:lnTo>
                      <a:cubicBezTo>
                        <a:pt x="228" y="3206"/>
                        <a:pt x="228" y="3217"/>
                        <a:pt x="238" y="3217"/>
                      </a:cubicBezTo>
                      <a:cubicBezTo>
                        <a:pt x="247" y="3226"/>
                        <a:pt x="258" y="3226"/>
                        <a:pt x="267" y="3226"/>
                      </a:cubicBezTo>
                      <a:cubicBezTo>
                        <a:pt x="396" y="3197"/>
                        <a:pt x="495" y="3157"/>
                        <a:pt x="574" y="3098"/>
                      </a:cubicBezTo>
                      <a:cubicBezTo>
                        <a:pt x="693" y="3019"/>
                        <a:pt x="762" y="2910"/>
                        <a:pt x="792" y="2811"/>
                      </a:cubicBezTo>
                      <a:cubicBezTo>
                        <a:pt x="832" y="2712"/>
                        <a:pt x="841" y="2623"/>
                        <a:pt x="841" y="2564"/>
                      </a:cubicBezTo>
                      <a:cubicBezTo>
                        <a:pt x="841" y="2524"/>
                        <a:pt x="832" y="2494"/>
                        <a:pt x="832" y="2494"/>
                      </a:cubicBezTo>
                      <a:lnTo>
                        <a:pt x="654" y="30"/>
                      </a:lnTo>
                      <a:cubicBezTo>
                        <a:pt x="654" y="11"/>
                        <a:pt x="643"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6201890" y="2729953"/>
                  <a:ext cx="101833" cy="177473"/>
                </a:xfrm>
                <a:custGeom>
                  <a:avLst/>
                  <a:gdLst/>
                  <a:ahLst/>
                  <a:cxnLst/>
                  <a:rect l="l" t="t" r="r" b="b"/>
                  <a:pathLst>
                    <a:path w="1664" h="2900" extrusionOk="0">
                      <a:moveTo>
                        <a:pt x="1624" y="0"/>
                      </a:moveTo>
                      <a:cubicBezTo>
                        <a:pt x="1604" y="0"/>
                        <a:pt x="1594" y="10"/>
                        <a:pt x="1594" y="30"/>
                      </a:cubicBezTo>
                      <a:lnTo>
                        <a:pt x="1594" y="337"/>
                      </a:lnTo>
                      <a:cubicBezTo>
                        <a:pt x="1594" y="940"/>
                        <a:pt x="1515" y="1406"/>
                        <a:pt x="1376" y="1751"/>
                      </a:cubicBezTo>
                      <a:cubicBezTo>
                        <a:pt x="1277" y="2019"/>
                        <a:pt x="1158" y="2217"/>
                        <a:pt x="1020" y="2365"/>
                      </a:cubicBezTo>
                      <a:cubicBezTo>
                        <a:pt x="822" y="2593"/>
                        <a:pt x="604" y="2701"/>
                        <a:pt x="426" y="2771"/>
                      </a:cubicBezTo>
                      <a:cubicBezTo>
                        <a:pt x="248" y="2830"/>
                        <a:pt x="100" y="2840"/>
                        <a:pt x="50" y="2840"/>
                      </a:cubicBezTo>
                      <a:lnTo>
                        <a:pt x="41" y="2840"/>
                      </a:lnTo>
                      <a:cubicBezTo>
                        <a:pt x="37" y="2838"/>
                        <a:pt x="33" y="2837"/>
                        <a:pt x="30" y="2837"/>
                      </a:cubicBezTo>
                      <a:cubicBezTo>
                        <a:pt x="14" y="2837"/>
                        <a:pt x="1" y="2854"/>
                        <a:pt x="1" y="2870"/>
                      </a:cubicBezTo>
                      <a:cubicBezTo>
                        <a:pt x="1" y="2890"/>
                        <a:pt x="21" y="2899"/>
                        <a:pt x="30" y="2899"/>
                      </a:cubicBezTo>
                      <a:lnTo>
                        <a:pt x="50" y="2899"/>
                      </a:lnTo>
                      <a:cubicBezTo>
                        <a:pt x="100" y="2899"/>
                        <a:pt x="228" y="2899"/>
                        <a:pt x="386" y="2850"/>
                      </a:cubicBezTo>
                      <a:cubicBezTo>
                        <a:pt x="505" y="2811"/>
                        <a:pt x="644" y="2761"/>
                        <a:pt x="793" y="2662"/>
                      </a:cubicBezTo>
                      <a:cubicBezTo>
                        <a:pt x="1000" y="2514"/>
                        <a:pt x="1218" y="2276"/>
                        <a:pt x="1386" y="1910"/>
                      </a:cubicBezTo>
                      <a:cubicBezTo>
                        <a:pt x="1554" y="1534"/>
                        <a:pt x="1663" y="1029"/>
                        <a:pt x="1663" y="337"/>
                      </a:cubicBezTo>
                      <a:cubicBezTo>
                        <a:pt x="1663" y="238"/>
                        <a:pt x="1663" y="129"/>
                        <a:pt x="1653" y="30"/>
                      </a:cubicBezTo>
                      <a:cubicBezTo>
                        <a:pt x="1653" y="10"/>
                        <a:pt x="1644"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6137082" y="2669980"/>
                  <a:ext cx="589332" cy="69092"/>
                </a:xfrm>
                <a:custGeom>
                  <a:avLst/>
                  <a:gdLst/>
                  <a:ahLst/>
                  <a:cxnLst/>
                  <a:rect l="l" t="t" r="r" b="b"/>
                  <a:pathLst>
                    <a:path w="9630" h="1129" extrusionOk="0">
                      <a:moveTo>
                        <a:pt x="9570" y="0"/>
                      </a:moveTo>
                      <a:lnTo>
                        <a:pt x="9570" y="11"/>
                      </a:lnTo>
                      <a:cubicBezTo>
                        <a:pt x="9421" y="70"/>
                        <a:pt x="6997" y="1060"/>
                        <a:pt x="4108" y="1060"/>
                      </a:cubicBezTo>
                      <a:cubicBezTo>
                        <a:pt x="2791" y="1060"/>
                        <a:pt x="1386" y="862"/>
                        <a:pt x="51" y="268"/>
                      </a:cubicBezTo>
                      <a:cubicBezTo>
                        <a:pt x="31" y="268"/>
                        <a:pt x="11" y="268"/>
                        <a:pt x="1" y="288"/>
                      </a:cubicBezTo>
                      <a:cubicBezTo>
                        <a:pt x="1" y="307"/>
                        <a:pt x="1" y="327"/>
                        <a:pt x="21" y="327"/>
                      </a:cubicBezTo>
                      <a:cubicBezTo>
                        <a:pt x="1366" y="921"/>
                        <a:pt x="2791" y="1128"/>
                        <a:pt x="4108" y="1128"/>
                      </a:cubicBezTo>
                      <a:cubicBezTo>
                        <a:pt x="7106" y="1128"/>
                        <a:pt x="9599" y="70"/>
                        <a:pt x="9599" y="70"/>
                      </a:cubicBezTo>
                      <a:cubicBezTo>
                        <a:pt x="9619" y="60"/>
                        <a:pt x="9629" y="40"/>
                        <a:pt x="9619" y="20"/>
                      </a:cubicBezTo>
                      <a:cubicBezTo>
                        <a:pt x="9610" y="11"/>
                        <a:pt x="9590" y="0"/>
                        <a:pt x="9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6249134" y="1680232"/>
                  <a:ext cx="403414" cy="146813"/>
                </a:xfrm>
                <a:custGeom>
                  <a:avLst/>
                  <a:gdLst/>
                  <a:ahLst/>
                  <a:cxnLst/>
                  <a:rect l="l" t="t" r="r" b="b"/>
                  <a:pathLst>
                    <a:path w="6592" h="2399" extrusionOk="0">
                      <a:moveTo>
                        <a:pt x="36" y="1"/>
                      </a:moveTo>
                      <a:cubicBezTo>
                        <a:pt x="31" y="1"/>
                        <a:pt x="26" y="2"/>
                        <a:pt x="21" y="4"/>
                      </a:cubicBezTo>
                      <a:cubicBezTo>
                        <a:pt x="10" y="4"/>
                        <a:pt x="1" y="24"/>
                        <a:pt x="1" y="44"/>
                      </a:cubicBezTo>
                      <a:cubicBezTo>
                        <a:pt x="287" y="866"/>
                        <a:pt x="762" y="1459"/>
                        <a:pt x="1327" y="1845"/>
                      </a:cubicBezTo>
                      <a:cubicBezTo>
                        <a:pt x="1901" y="2221"/>
                        <a:pt x="2554" y="2399"/>
                        <a:pt x="3216" y="2399"/>
                      </a:cubicBezTo>
                      <a:cubicBezTo>
                        <a:pt x="3939" y="2399"/>
                        <a:pt x="4661" y="2191"/>
                        <a:pt x="5265" y="1815"/>
                      </a:cubicBezTo>
                      <a:cubicBezTo>
                        <a:pt x="5868" y="1439"/>
                        <a:pt x="6343" y="905"/>
                        <a:pt x="6581" y="232"/>
                      </a:cubicBezTo>
                      <a:cubicBezTo>
                        <a:pt x="6591" y="222"/>
                        <a:pt x="6581" y="202"/>
                        <a:pt x="6561" y="193"/>
                      </a:cubicBezTo>
                      <a:cubicBezTo>
                        <a:pt x="6556" y="190"/>
                        <a:pt x="6550" y="189"/>
                        <a:pt x="6545" y="189"/>
                      </a:cubicBezTo>
                      <a:cubicBezTo>
                        <a:pt x="6532" y="189"/>
                        <a:pt x="6521" y="198"/>
                        <a:pt x="6521" y="212"/>
                      </a:cubicBezTo>
                      <a:cubicBezTo>
                        <a:pt x="6284" y="866"/>
                        <a:pt x="5819" y="1390"/>
                        <a:pt x="5226" y="1756"/>
                      </a:cubicBezTo>
                      <a:cubicBezTo>
                        <a:pt x="4641" y="2122"/>
                        <a:pt x="3929" y="2330"/>
                        <a:pt x="3216" y="2330"/>
                      </a:cubicBezTo>
                      <a:cubicBezTo>
                        <a:pt x="2574" y="2330"/>
                        <a:pt x="1920" y="2161"/>
                        <a:pt x="1366" y="1785"/>
                      </a:cubicBezTo>
                      <a:cubicBezTo>
                        <a:pt x="812" y="1409"/>
                        <a:pt x="347" y="835"/>
                        <a:pt x="70" y="24"/>
                      </a:cubicBezTo>
                      <a:cubicBezTo>
                        <a:pt x="63" y="9"/>
                        <a:pt x="5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6149811" y="2710554"/>
                  <a:ext cx="57587" cy="1572715"/>
                </a:xfrm>
                <a:custGeom>
                  <a:avLst/>
                  <a:gdLst/>
                  <a:ahLst/>
                  <a:cxnLst/>
                  <a:rect l="l" t="t" r="r" b="b"/>
                  <a:pathLst>
                    <a:path w="941" h="25699" extrusionOk="0">
                      <a:moveTo>
                        <a:pt x="911" y="1"/>
                      </a:moveTo>
                      <a:cubicBezTo>
                        <a:pt x="892" y="1"/>
                        <a:pt x="881" y="10"/>
                        <a:pt x="881" y="30"/>
                      </a:cubicBezTo>
                      <a:cubicBezTo>
                        <a:pt x="881" y="30"/>
                        <a:pt x="881" y="50"/>
                        <a:pt x="872" y="89"/>
                      </a:cubicBezTo>
                      <a:cubicBezTo>
                        <a:pt x="832" y="1396"/>
                        <a:pt x="149" y="22285"/>
                        <a:pt x="1" y="25659"/>
                      </a:cubicBezTo>
                      <a:cubicBezTo>
                        <a:pt x="1" y="25679"/>
                        <a:pt x="10" y="25699"/>
                        <a:pt x="30" y="25699"/>
                      </a:cubicBezTo>
                      <a:cubicBezTo>
                        <a:pt x="50" y="25699"/>
                        <a:pt x="60" y="25679"/>
                        <a:pt x="60" y="25659"/>
                      </a:cubicBezTo>
                      <a:cubicBezTo>
                        <a:pt x="219" y="22176"/>
                        <a:pt x="941" y="30"/>
                        <a:pt x="941" y="30"/>
                      </a:cubicBezTo>
                      <a:cubicBezTo>
                        <a:pt x="941" y="10"/>
                        <a:pt x="931" y="1"/>
                        <a:pt x="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6495026" y="3013359"/>
                  <a:ext cx="109605" cy="1218014"/>
                </a:xfrm>
                <a:custGeom>
                  <a:avLst/>
                  <a:gdLst/>
                  <a:ahLst/>
                  <a:cxnLst/>
                  <a:rect l="l" t="t" r="r" b="b"/>
                  <a:pathLst>
                    <a:path w="1791" h="19903" extrusionOk="0">
                      <a:moveTo>
                        <a:pt x="30" y="0"/>
                      </a:moveTo>
                      <a:cubicBezTo>
                        <a:pt x="10" y="0"/>
                        <a:pt x="0" y="20"/>
                        <a:pt x="0" y="40"/>
                      </a:cubicBezTo>
                      <a:lnTo>
                        <a:pt x="1722" y="19870"/>
                      </a:lnTo>
                      <a:cubicBezTo>
                        <a:pt x="1730" y="19886"/>
                        <a:pt x="1738" y="19903"/>
                        <a:pt x="1751" y="19903"/>
                      </a:cubicBezTo>
                      <a:cubicBezTo>
                        <a:pt x="1755" y="19903"/>
                        <a:pt x="1758" y="19902"/>
                        <a:pt x="1762" y="19900"/>
                      </a:cubicBezTo>
                      <a:cubicBezTo>
                        <a:pt x="1781" y="19900"/>
                        <a:pt x="1791" y="19890"/>
                        <a:pt x="1791" y="19870"/>
                      </a:cubicBezTo>
                      <a:lnTo>
                        <a:pt x="69" y="30"/>
                      </a:lnTo>
                      <a:cubicBezTo>
                        <a:pt x="69" y="10"/>
                        <a:pt x="49"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6149811" y="2118896"/>
                  <a:ext cx="109666" cy="562650"/>
                </a:xfrm>
                <a:custGeom>
                  <a:avLst/>
                  <a:gdLst/>
                  <a:ahLst/>
                  <a:cxnLst/>
                  <a:rect l="l" t="t" r="r" b="b"/>
                  <a:pathLst>
                    <a:path w="1792" h="9194" extrusionOk="0">
                      <a:moveTo>
                        <a:pt x="1762" y="0"/>
                      </a:moveTo>
                      <a:cubicBezTo>
                        <a:pt x="1752" y="0"/>
                        <a:pt x="1732" y="11"/>
                        <a:pt x="1723" y="20"/>
                      </a:cubicBezTo>
                      <a:lnTo>
                        <a:pt x="1" y="5146"/>
                      </a:lnTo>
                      <a:lnTo>
                        <a:pt x="1" y="5156"/>
                      </a:lnTo>
                      <a:lnTo>
                        <a:pt x="199" y="9164"/>
                      </a:lnTo>
                      <a:cubicBezTo>
                        <a:pt x="199" y="9183"/>
                        <a:pt x="219" y="9194"/>
                        <a:pt x="238" y="9194"/>
                      </a:cubicBezTo>
                      <a:cubicBezTo>
                        <a:pt x="248" y="9194"/>
                        <a:pt x="268" y="9174"/>
                        <a:pt x="268" y="9164"/>
                      </a:cubicBezTo>
                      <a:lnTo>
                        <a:pt x="60" y="5166"/>
                      </a:lnTo>
                      <a:lnTo>
                        <a:pt x="1782" y="50"/>
                      </a:lnTo>
                      <a:cubicBezTo>
                        <a:pt x="1792" y="31"/>
                        <a:pt x="1782" y="11"/>
                        <a:pt x="1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6054159" y="3095302"/>
                  <a:ext cx="27294" cy="43879"/>
                </a:xfrm>
                <a:custGeom>
                  <a:avLst/>
                  <a:gdLst/>
                  <a:ahLst/>
                  <a:cxnLst/>
                  <a:rect l="l" t="t" r="r" b="b"/>
                  <a:pathLst>
                    <a:path w="446" h="717" extrusionOk="0">
                      <a:moveTo>
                        <a:pt x="400" y="0"/>
                      </a:moveTo>
                      <a:cubicBezTo>
                        <a:pt x="391" y="0"/>
                        <a:pt x="382" y="5"/>
                        <a:pt x="377" y="17"/>
                      </a:cubicBezTo>
                      <a:lnTo>
                        <a:pt x="10" y="670"/>
                      </a:lnTo>
                      <a:cubicBezTo>
                        <a:pt x="0" y="680"/>
                        <a:pt x="10" y="700"/>
                        <a:pt x="20" y="709"/>
                      </a:cubicBezTo>
                      <a:cubicBezTo>
                        <a:pt x="29" y="714"/>
                        <a:pt x="37" y="716"/>
                        <a:pt x="44" y="716"/>
                      </a:cubicBezTo>
                      <a:cubicBezTo>
                        <a:pt x="55" y="716"/>
                        <a:pt x="64" y="711"/>
                        <a:pt x="69" y="700"/>
                      </a:cubicBezTo>
                      <a:lnTo>
                        <a:pt x="436" y="47"/>
                      </a:lnTo>
                      <a:cubicBezTo>
                        <a:pt x="445" y="27"/>
                        <a:pt x="436" y="7"/>
                        <a:pt x="416" y="7"/>
                      </a:cubicBezTo>
                      <a:cubicBezTo>
                        <a:pt x="412" y="3"/>
                        <a:pt x="406"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5986903" y="3071680"/>
                  <a:ext cx="38248" cy="32985"/>
                </a:xfrm>
                <a:custGeom>
                  <a:avLst/>
                  <a:gdLst/>
                  <a:ahLst/>
                  <a:cxnLst/>
                  <a:rect l="l" t="t" r="r" b="b"/>
                  <a:pathLst>
                    <a:path w="625" h="539" extrusionOk="0">
                      <a:moveTo>
                        <a:pt x="589" y="1"/>
                      </a:moveTo>
                      <a:cubicBezTo>
                        <a:pt x="581" y="1"/>
                        <a:pt x="573" y="3"/>
                        <a:pt x="565" y="7"/>
                      </a:cubicBezTo>
                      <a:lnTo>
                        <a:pt x="11" y="482"/>
                      </a:lnTo>
                      <a:cubicBezTo>
                        <a:pt x="1" y="492"/>
                        <a:pt x="1" y="512"/>
                        <a:pt x="11" y="532"/>
                      </a:cubicBezTo>
                      <a:cubicBezTo>
                        <a:pt x="16" y="536"/>
                        <a:pt x="23" y="539"/>
                        <a:pt x="32" y="539"/>
                      </a:cubicBezTo>
                      <a:cubicBezTo>
                        <a:pt x="40" y="539"/>
                        <a:pt x="50" y="536"/>
                        <a:pt x="60" y="532"/>
                      </a:cubicBezTo>
                      <a:lnTo>
                        <a:pt x="614" y="66"/>
                      </a:lnTo>
                      <a:cubicBezTo>
                        <a:pt x="624" y="46"/>
                        <a:pt x="624" y="27"/>
                        <a:pt x="614" y="17"/>
                      </a:cubicBezTo>
                      <a:cubicBezTo>
                        <a:pt x="609" y="5"/>
                        <a:pt x="599"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5956059" y="3038817"/>
                  <a:ext cx="35189" cy="21603"/>
                </a:xfrm>
                <a:custGeom>
                  <a:avLst/>
                  <a:gdLst/>
                  <a:ahLst/>
                  <a:cxnLst/>
                  <a:rect l="l" t="t" r="r" b="b"/>
                  <a:pathLst>
                    <a:path w="575" h="353" extrusionOk="0">
                      <a:moveTo>
                        <a:pt x="524" y="0"/>
                      </a:moveTo>
                      <a:lnTo>
                        <a:pt x="20" y="297"/>
                      </a:lnTo>
                      <a:cubicBezTo>
                        <a:pt x="0" y="297"/>
                        <a:pt x="0" y="317"/>
                        <a:pt x="10" y="336"/>
                      </a:cubicBezTo>
                      <a:cubicBezTo>
                        <a:pt x="16" y="348"/>
                        <a:pt x="25" y="353"/>
                        <a:pt x="34" y="353"/>
                      </a:cubicBezTo>
                      <a:cubicBezTo>
                        <a:pt x="40" y="353"/>
                        <a:pt x="46" y="350"/>
                        <a:pt x="50" y="346"/>
                      </a:cubicBezTo>
                      <a:lnTo>
                        <a:pt x="555" y="59"/>
                      </a:lnTo>
                      <a:cubicBezTo>
                        <a:pt x="574" y="49"/>
                        <a:pt x="574" y="29"/>
                        <a:pt x="564" y="20"/>
                      </a:cubicBezTo>
                      <a:cubicBezTo>
                        <a:pt x="564" y="0"/>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5898473" y="2791089"/>
                  <a:ext cx="268412" cy="4345"/>
                </a:xfrm>
                <a:custGeom>
                  <a:avLst/>
                  <a:gdLst/>
                  <a:ahLst/>
                  <a:cxnLst/>
                  <a:rect l="l" t="t" r="r" b="b"/>
                  <a:pathLst>
                    <a:path w="4386" h="71" extrusionOk="0">
                      <a:moveTo>
                        <a:pt x="31" y="0"/>
                      </a:moveTo>
                      <a:cubicBezTo>
                        <a:pt x="11" y="0"/>
                        <a:pt x="1" y="11"/>
                        <a:pt x="1" y="30"/>
                      </a:cubicBezTo>
                      <a:cubicBezTo>
                        <a:pt x="1" y="50"/>
                        <a:pt x="11" y="70"/>
                        <a:pt x="31" y="70"/>
                      </a:cubicBezTo>
                      <a:lnTo>
                        <a:pt x="4345" y="70"/>
                      </a:lnTo>
                      <a:cubicBezTo>
                        <a:pt x="4365" y="70"/>
                        <a:pt x="4385" y="50"/>
                        <a:pt x="4385" y="30"/>
                      </a:cubicBezTo>
                      <a:cubicBezTo>
                        <a:pt x="4385" y="11"/>
                        <a:pt x="4365" y="0"/>
                        <a:pt x="4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6720294" y="1974164"/>
                  <a:ext cx="64257" cy="642819"/>
                </a:xfrm>
                <a:custGeom>
                  <a:avLst/>
                  <a:gdLst/>
                  <a:ahLst/>
                  <a:cxnLst/>
                  <a:rect l="l" t="t" r="r" b="b"/>
                  <a:pathLst>
                    <a:path w="1050" h="10504" extrusionOk="0">
                      <a:moveTo>
                        <a:pt x="307" y="1"/>
                      </a:moveTo>
                      <a:cubicBezTo>
                        <a:pt x="297" y="10"/>
                        <a:pt x="277" y="21"/>
                        <a:pt x="277" y="40"/>
                      </a:cubicBezTo>
                      <a:lnTo>
                        <a:pt x="980" y="10015"/>
                      </a:lnTo>
                      <a:lnTo>
                        <a:pt x="30" y="10440"/>
                      </a:lnTo>
                      <a:cubicBezTo>
                        <a:pt x="10" y="10450"/>
                        <a:pt x="0" y="10470"/>
                        <a:pt x="10" y="10490"/>
                      </a:cubicBezTo>
                      <a:cubicBezTo>
                        <a:pt x="17" y="10497"/>
                        <a:pt x="29" y="10504"/>
                        <a:pt x="39" y="10504"/>
                      </a:cubicBezTo>
                      <a:cubicBezTo>
                        <a:pt x="43" y="10504"/>
                        <a:pt x="47" y="10503"/>
                        <a:pt x="49" y="10500"/>
                      </a:cubicBezTo>
                      <a:lnTo>
                        <a:pt x="1030" y="10074"/>
                      </a:lnTo>
                      <a:cubicBezTo>
                        <a:pt x="1049" y="10064"/>
                        <a:pt x="1049" y="10055"/>
                        <a:pt x="1049" y="10035"/>
                      </a:cubicBezTo>
                      <a:lnTo>
                        <a:pt x="346" y="40"/>
                      </a:lnTo>
                      <a:cubicBezTo>
                        <a:pt x="346" y="21"/>
                        <a:pt x="327"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6542821" y="1517325"/>
                  <a:ext cx="44858" cy="15422"/>
                </a:xfrm>
                <a:custGeom>
                  <a:avLst/>
                  <a:gdLst/>
                  <a:ahLst/>
                  <a:cxnLst/>
                  <a:rect l="l" t="t" r="r" b="b"/>
                  <a:pathLst>
                    <a:path w="733" h="252" extrusionOk="0">
                      <a:moveTo>
                        <a:pt x="696" y="0"/>
                      </a:moveTo>
                      <a:cubicBezTo>
                        <a:pt x="683" y="0"/>
                        <a:pt x="671" y="8"/>
                        <a:pt x="664" y="14"/>
                      </a:cubicBezTo>
                      <a:cubicBezTo>
                        <a:pt x="634" y="84"/>
                        <a:pt x="594" y="123"/>
                        <a:pt x="535" y="143"/>
                      </a:cubicBezTo>
                      <a:cubicBezTo>
                        <a:pt x="486" y="173"/>
                        <a:pt x="427" y="192"/>
                        <a:pt x="347" y="192"/>
                      </a:cubicBezTo>
                      <a:cubicBezTo>
                        <a:pt x="268" y="192"/>
                        <a:pt x="159" y="173"/>
                        <a:pt x="40" y="143"/>
                      </a:cubicBezTo>
                      <a:cubicBezTo>
                        <a:pt x="38" y="141"/>
                        <a:pt x="34" y="139"/>
                        <a:pt x="31" y="139"/>
                      </a:cubicBezTo>
                      <a:cubicBezTo>
                        <a:pt x="21" y="139"/>
                        <a:pt x="8" y="149"/>
                        <a:pt x="1" y="163"/>
                      </a:cubicBezTo>
                      <a:cubicBezTo>
                        <a:pt x="1" y="183"/>
                        <a:pt x="11" y="192"/>
                        <a:pt x="31" y="203"/>
                      </a:cubicBezTo>
                      <a:cubicBezTo>
                        <a:pt x="149" y="232"/>
                        <a:pt x="258" y="252"/>
                        <a:pt x="347" y="252"/>
                      </a:cubicBezTo>
                      <a:cubicBezTo>
                        <a:pt x="436" y="252"/>
                        <a:pt x="506" y="242"/>
                        <a:pt x="575" y="203"/>
                      </a:cubicBezTo>
                      <a:cubicBezTo>
                        <a:pt x="634" y="173"/>
                        <a:pt x="684" y="123"/>
                        <a:pt x="723" y="54"/>
                      </a:cubicBezTo>
                      <a:cubicBezTo>
                        <a:pt x="733" y="34"/>
                        <a:pt x="723" y="14"/>
                        <a:pt x="713" y="5"/>
                      </a:cubicBezTo>
                      <a:cubicBezTo>
                        <a:pt x="707" y="2"/>
                        <a:pt x="701" y="0"/>
                        <a:pt x="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6495026" y="1620504"/>
                  <a:ext cx="65481" cy="10342"/>
                </a:xfrm>
                <a:custGeom>
                  <a:avLst/>
                  <a:gdLst/>
                  <a:ahLst/>
                  <a:cxnLst/>
                  <a:rect l="l" t="t" r="r" b="b"/>
                  <a:pathLst>
                    <a:path w="1070" h="169" extrusionOk="0">
                      <a:moveTo>
                        <a:pt x="1019" y="1"/>
                      </a:moveTo>
                      <a:cubicBezTo>
                        <a:pt x="722" y="80"/>
                        <a:pt x="485" y="100"/>
                        <a:pt x="317" y="100"/>
                      </a:cubicBezTo>
                      <a:cubicBezTo>
                        <a:pt x="228" y="100"/>
                        <a:pt x="159" y="90"/>
                        <a:pt x="119" y="90"/>
                      </a:cubicBezTo>
                      <a:cubicBezTo>
                        <a:pt x="89" y="80"/>
                        <a:pt x="69" y="80"/>
                        <a:pt x="60" y="80"/>
                      </a:cubicBezTo>
                      <a:lnTo>
                        <a:pt x="40" y="80"/>
                      </a:lnTo>
                      <a:cubicBezTo>
                        <a:pt x="37" y="77"/>
                        <a:pt x="34" y="76"/>
                        <a:pt x="30" y="76"/>
                      </a:cubicBezTo>
                      <a:cubicBezTo>
                        <a:pt x="20" y="76"/>
                        <a:pt x="10" y="85"/>
                        <a:pt x="10" y="100"/>
                      </a:cubicBezTo>
                      <a:cubicBezTo>
                        <a:pt x="0" y="120"/>
                        <a:pt x="10" y="139"/>
                        <a:pt x="30" y="139"/>
                      </a:cubicBezTo>
                      <a:cubicBezTo>
                        <a:pt x="30" y="139"/>
                        <a:pt x="139" y="169"/>
                        <a:pt x="317" y="169"/>
                      </a:cubicBezTo>
                      <a:cubicBezTo>
                        <a:pt x="495" y="169"/>
                        <a:pt x="742" y="139"/>
                        <a:pt x="1039" y="70"/>
                      </a:cubicBezTo>
                      <a:cubicBezTo>
                        <a:pt x="1059" y="60"/>
                        <a:pt x="1069" y="41"/>
                        <a:pt x="1059" y="30"/>
                      </a:cubicBezTo>
                      <a:cubicBezTo>
                        <a:pt x="1059" y="10"/>
                        <a:pt x="1039" y="1"/>
                        <a:pt x="1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6878918" y="2612638"/>
                  <a:ext cx="187203" cy="171720"/>
                </a:xfrm>
                <a:custGeom>
                  <a:avLst/>
                  <a:gdLst/>
                  <a:ahLst/>
                  <a:cxnLst/>
                  <a:rect l="l" t="t" r="r" b="b"/>
                  <a:pathLst>
                    <a:path w="3059" h="2806" extrusionOk="0">
                      <a:moveTo>
                        <a:pt x="3019" y="0"/>
                      </a:moveTo>
                      <a:cubicBezTo>
                        <a:pt x="3012" y="0"/>
                        <a:pt x="3004" y="2"/>
                        <a:pt x="2999" y="7"/>
                      </a:cubicBezTo>
                      <a:lnTo>
                        <a:pt x="10" y="2749"/>
                      </a:lnTo>
                      <a:cubicBezTo>
                        <a:pt x="1" y="2758"/>
                        <a:pt x="1" y="2788"/>
                        <a:pt x="10" y="2798"/>
                      </a:cubicBezTo>
                      <a:cubicBezTo>
                        <a:pt x="16" y="2803"/>
                        <a:pt x="23" y="2805"/>
                        <a:pt x="32" y="2805"/>
                      </a:cubicBezTo>
                      <a:cubicBezTo>
                        <a:pt x="41" y="2805"/>
                        <a:pt x="50" y="2803"/>
                        <a:pt x="60" y="2798"/>
                      </a:cubicBezTo>
                      <a:lnTo>
                        <a:pt x="3038" y="57"/>
                      </a:lnTo>
                      <a:cubicBezTo>
                        <a:pt x="3049" y="47"/>
                        <a:pt x="3058" y="17"/>
                        <a:pt x="3038" y="7"/>
                      </a:cubicBezTo>
                      <a:cubicBezTo>
                        <a:pt x="3034" y="2"/>
                        <a:pt x="3026" y="0"/>
                        <a:pt x="3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2" name="Google Shape;572;p35"/>
              <p:cNvSpPr/>
              <p:nvPr/>
            </p:nvSpPr>
            <p:spPr>
              <a:xfrm>
                <a:off x="6270982" y="1233613"/>
                <a:ext cx="359291" cy="246504"/>
              </a:xfrm>
              <a:custGeom>
                <a:avLst/>
                <a:gdLst/>
                <a:ahLst/>
                <a:cxnLst/>
                <a:rect l="l" t="t" r="r" b="b"/>
                <a:pathLst>
                  <a:path w="5871" h="4028" extrusionOk="0">
                    <a:moveTo>
                      <a:pt x="3336" y="1"/>
                    </a:moveTo>
                    <a:cubicBezTo>
                      <a:pt x="2737" y="1"/>
                      <a:pt x="2101" y="235"/>
                      <a:pt x="1514" y="870"/>
                    </a:cubicBezTo>
                    <a:cubicBezTo>
                      <a:pt x="752" y="910"/>
                      <a:pt x="0" y="2948"/>
                      <a:pt x="1632" y="3572"/>
                    </a:cubicBezTo>
                    <a:cubicBezTo>
                      <a:pt x="1632" y="3572"/>
                      <a:pt x="2068" y="3582"/>
                      <a:pt x="2226" y="4027"/>
                    </a:cubicBezTo>
                    <a:cubicBezTo>
                      <a:pt x="2632" y="3582"/>
                      <a:pt x="2444" y="3335"/>
                      <a:pt x="2296" y="3008"/>
                    </a:cubicBezTo>
                    <a:lnTo>
                      <a:pt x="2296" y="3008"/>
                    </a:lnTo>
                    <a:cubicBezTo>
                      <a:pt x="2327" y="3014"/>
                      <a:pt x="2361" y="3018"/>
                      <a:pt x="2399" y="3018"/>
                    </a:cubicBezTo>
                    <a:cubicBezTo>
                      <a:pt x="3008" y="3018"/>
                      <a:pt x="4420" y="2147"/>
                      <a:pt x="4690" y="1662"/>
                    </a:cubicBezTo>
                    <a:cubicBezTo>
                      <a:pt x="5038" y="1948"/>
                      <a:pt x="5304" y="2108"/>
                      <a:pt x="5490" y="2108"/>
                    </a:cubicBezTo>
                    <a:cubicBezTo>
                      <a:pt x="5665" y="2108"/>
                      <a:pt x="5770" y="1968"/>
                      <a:pt x="5808" y="1662"/>
                    </a:cubicBezTo>
                    <a:cubicBezTo>
                      <a:pt x="5870" y="1221"/>
                      <a:pt x="4702" y="1"/>
                      <a:pt x="3336" y="1"/>
                    </a:cubicBezTo>
                    <a:close/>
                  </a:path>
                </a:pathLst>
              </a:custGeom>
              <a:solidFill>
                <a:srgbClr val="8D6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6452616" y="1407353"/>
                <a:ext cx="199259" cy="101649"/>
              </a:xfrm>
              <a:custGeom>
                <a:avLst/>
                <a:gdLst/>
                <a:ahLst/>
                <a:cxnLst/>
                <a:rect l="l" t="t" r="r" b="b"/>
                <a:pathLst>
                  <a:path w="3256" h="1661" extrusionOk="0">
                    <a:moveTo>
                      <a:pt x="3236" y="1"/>
                    </a:moveTo>
                    <a:cubicBezTo>
                      <a:pt x="3009" y="1"/>
                      <a:pt x="2801" y="21"/>
                      <a:pt x="2504" y="60"/>
                    </a:cubicBezTo>
                    <a:cubicBezTo>
                      <a:pt x="1772" y="129"/>
                      <a:pt x="2029" y="416"/>
                      <a:pt x="1881" y="446"/>
                    </a:cubicBezTo>
                    <a:cubicBezTo>
                      <a:pt x="1772" y="465"/>
                      <a:pt x="1811" y="465"/>
                      <a:pt x="1703" y="476"/>
                    </a:cubicBezTo>
                    <a:cubicBezTo>
                      <a:pt x="1699" y="476"/>
                      <a:pt x="1695" y="476"/>
                      <a:pt x="1692" y="476"/>
                    </a:cubicBezTo>
                    <a:cubicBezTo>
                      <a:pt x="1601" y="476"/>
                      <a:pt x="1571" y="365"/>
                      <a:pt x="1505" y="317"/>
                    </a:cubicBezTo>
                    <a:cubicBezTo>
                      <a:pt x="1430" y="278"/>
                      <a:pt x="1341" y="263"/>
                      <a:pt x="1240" y="263"/>
                    </a:cubicBezTo>
                    <a:cubicBezTo>
                      <a:pt x="1114" y="263"/>
                      <a:pt x="971" y="285"/>
                      <a:pt x="812" y="307"/>
                    </a:cubicBezTo>
                    <a:cubicBezTo>
                      <a:pt x="505" y="357"/>
                      <a:pt x="228" y="426"/>
                      <a:pt x="1" y="505"/>
                    </a:cubicBezTo>
                    <a:lnTo>
                      <a:pt x="20" y="852"/>
                    </a:lnTo>
                    <a:lnTo>
                      <a:pt x="109" y="832"/>
                    </a:lnTo>
                    <a:cubicBezTo>
                      <a:pt x="109" y="832"/>
                      <a:pt x="115" y="830"/>
                      <a:pt x="123" y="830"/>
                    </a:cubicBezTo>
                    <a:cubicBezTo>
                      <a:pt x="145" y="830"/>
                      <a:pt x="184" y="840"/>
                      <a:pt x="199" y="911"/>
                    </a:cubicBezTo>
                    <a:cubicBezTo>
                      <a:pt x="236" y="1124"/>
                      <a:pt x="360" y="1660"/>
                      <a:pt x="808" y="1660"/>
                    </a:cubicBezTo>
                    <a:cubicBezTo>
                      <a:pt x="837" y="1660"/>
                      <a:pt x="868" y="1658"/>
                      <a:pt x="901" y="1653"/>
                    </a:cubicBezTo>
                    <a:cubicBezTo>
                      <a:pt x="1475" y="1564"/>
                      <a:pt x="1673" y="1237"/>
                      <a:pt x="1663" y="921"/>
                    </a:cubicBezTo>
                    <a:cubicBezTo>
                      <a:pt x="1663" y="852"/>
                      <a:pt x="1703" y="852"/>
                      <a:pt x="1703" y="852"/>
                    </a:cubicBezTo>
                    <a:lnTo>
                      <a:pt x="1821" y="822"/>
                    </a:lnTo>
                    <a:cubicBezTo>
                      <a:pt x="1821" y="822"/>
                      <a:pt x="1827" y="821"/>
                      <a:pt x="1836" y="821"/>
                    </a:cubicBezTo>
                    <a:cubicBezTo>
                      <a:pt x="1864" y="821"/>
                      <a:pt x="1923" y="827"/>
                      <a:pt x="1930" y="872"/>
                    </a:cubicBezTo>
                    <a:cubicBezTo>
                      <a:pt x="1966" y="1061"/>
                      <a:pt x="2109" y="1406"/>
                      <a:pt x="2471" y="1406"/>
                    </a:cubicBezTo>
                    <a:cubicBezTo>
                      <a:pt x="2506" y="1406"/>
                      <a:pt x="2543" y="1403"/>
                      <a:pt x="2583" y="1396"/>
                    </a:cubicBezTo>
                    <a:cubicBezTo>
                      <a:pt x="3088" y="1316"/>
                      <a:pt x="3137" y="703"/>
                      <a:pt x="3147" y="465"/>
                    </a:cubicBezTo>
                    <a:cubicBezTo>
                      <a:pt x="3157" y="367"/>
                      <a:pt x="3216" y="367"/>
                      <a:pt x="3216" y="367"/>
                    </a:cubicBezTo>
                    <a:lnTo>
                      <a:pt x="3256" y="347"/>
                    </a:lnTo>
                    <a:lnTo>
                      <a:pt x="32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6472199" y="1432811"/>
                <a:ext cx="74967" cy="66154"/>
              </a:xfrm>
              <a:custGeom>
                <a:avLst/>
                <a:gdLst/>
                <a:ahLst/>
                <a:cxnLst/>
                <a:rect l="l" t="t" r="r" b="b"/>
                <a:pathLst>
                  <a:path w="1225" h="1081" extrusionOk="0">
                    <a:moveTo>
                      <a:pt x="841" y="1"/>
                    </a:moveTo>
                    <a:cubicBezTo>
                      <a:pt x="484" y="1"/>
                      <a:pt x="76" y="168"/>
                      <a:pt x="76" y="168"/>
                    </a:cubicBezTo>
                    <a:cubicBezTo>
                      <a:pt x="0" y="560"/>
                      <a:pt x="209" y="1081"/>
                      <a:pt x="598" y="1081"/>
                    </a:cubicBezTo>
                    <a:cubicBezTo>
                      <a:pt x="612" y="1081"/>
                      <a:pt x="626" y="1080"/>
                      <a:pt x="640" y="1079"/>
                    </a:cubicBezTo>
                    <a:cubicBezTo>
                      <a:pt x="1224" y="1039"/>
                      <a:pt x="1185" y="515"/>
                      <a:pt x="1125" y="49"/>
                    </a:cubicBezTo>
                    <a:cubicBezTo>
                      <a:pt x="1042" y="14"/>
                      <a:pt x="944" y="1"/>
                      <a:pt x="841" y="1"/>
                    </a:cubicBezTo>
                    <a:close/>
                  </a:path>
                </a:pathLst>
              </a:custGeom>
              <a:solidFill>
                <a:srgbClr val="FFF8F3">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6577398" y="1417389"/>
                <a:ext cx="66644" cy="67072"/>
              </a:xfrm>
              <a:custGeom>
                <a:avLst/>
                <a:gdLst/>
                <a:ahLst/>
                <a:cxnLst/>
                <a:rect l="l" t="t" r="r" b="b"/>
                <a:pathLst>
                  <a:path w="1089" h="1096" extrusionOk="0">
                    <a:moveTo>
                      <a:pt x="725" y="1"/>
                    </a:moveTo>
                    <a:cubicBezTo>
                      <a:pt x="510" y="1"/>
                      <a:pt x="202" y="33"/>
                      <a:pt x="0" y="193"/>
                    </a:cubicBezTo>
                    <a:cubicBezTo>
                      <a:pt x="9" y="619"/>
                      <a:pt x="51" y="1096"/>
                      <a:pt x="440" y="1096"/>
                    </a:cubicBezTo>
                    <a:cubicBezTo>
                      <a:pt x="475" y="1096"/>
                      <a:pt x="513" y="1092"/>
                      <a:pt x="554" y="1084"/>
                    </a:cubicBezTo>
                    <a:cubicBezTo>
                      <a:pt x="950" y="1004"/>
                      <a:pt x="1089" y="391"/>
                      <a:pt x="970" y="15"/>
                    </a:cubicBezTo>
                    <a:cubicBezTo>
                      <a:pt x="970" y="15"/>
                      <a:pt x="868" y="1"/>
                      <a:pt x="725" y="1"/>
                    </a:cubicBezTo>
                    <a:close/>
                  </a:path>
                </a:pathLst>
              </a:custGeom>
              <a:solidFill>
                <a:srgbClr val="FFF8F3">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6359350" y="1438250"/>
                <a:ext cx="99401" cy="36350"/>
              </a:xfrm>
              <a:custGeom>
                <a:avLst/>
                <a:gdLst/>
                <a:ahLst/>
                <a:cxnLst/>
                <a:rect l="l" t="t" r="r" b="b"/>
                <a:pathLst>
                  <a:path w="1545" h="594" extrusionOk="0">
                    <a:moveTo>
                      <a:pt x="1525" y="0"/>
                    </a:moveTo>
                    <a:lnTo>
                      <a:pt x="1" y="277"/>
                    </a:lnTo>
                    <a:lnTo>
                      <a:pt x="70" y="594"/>
                    </a:lnTo>
                    <a:lnTo>
                      <a:pt x="1544" y="347"/>
                    </a:lnTo>
                    <a:lnTo>
                      <a:pt x="1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6332730" y="1444133"/>
                <a:ext cx="90878" cy="96386"/>
              </a:xfrm>
              <a:custGeom>
                <a:avLst/>
                <a:gdLst/>
                <a:ahLst/>
                <a:cxnLst/>
                <a:rect l="l" t="t" r="r" b="b"/>
                <a:pathLst>
                  <a:path w="1485" h="1575" extrusionOk="0">
                    <a:moveTo>
                      <a:pt x="572" y="1"/>
                    </a:moveTo>
                    <a:cubicBezTo>
                      <a:pt x="500" y="1"/>
                      <a:pt x="430" y="18"/>
                      <a:pt x="366" y="53"/>
                    </a:cubicBezTo>
                    <a:cubicBezTo>
                      <a:pt x="69" y="201"/>
                      <a:pt x="0" y="656"/>
                      <a:pt x="218" y="1062"/>
                    </a:cubicBezTo>
                    <a:cubicBezTo>
                      <a:pt x="380" y="1379"/>
                      <a:pt x="663" y="1575"/>
                      <a:pt x="921" y="1575"/>
                    </a:cubicBezTo>
                    <a:cubicBezTo>
                      <a:pt x="993" y="1575"/>
                      <a:pt x="1063" y="1560"/>
                      <a:pt x="1128" y="1527"/>
                    </a:cubicBezTo>
                    <a:cubicBezTo>
                      <a:pt x="1415" y="1379"/>
                      <a:pt x="1485" y="924"/>
                      <a:pt x="1267" y="518"/>
                    </a:cubicBezTo>
                    <a:cubicBezTo>
                      <a:pt x="1105" y="203"/>
                      <a:pt x="824" y="1"/>
                      <a:pt x="572" y="1"/>
                    </a:cubicBez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6567667" y="1463838"/>
                <a:ext cx="19400" cy="27722"/>
              </a:xfrm>
              <a:custGeom>
                <a:avLst/>
                <a:gdLst/>
                <a:ahLst/>
                <a:cxnLst/>
                <a:rect l="l" t="t" r="r" b="b"/>
                <a:pathLst>
                  <a:path w="317" h="453" extrusionOk="0">
                    <a:moveTo>
                      <a:pt x="139" y="0"/>
                    </a:moveTo>
                    <a:cubicBezTo>
                      <a:pt x="101" y="0"/>
                      <a:pt x="54" y="17"/>
                      <a:pt x="1" y="57"/>
                    </a:cubicBezTo>
                    <a:lnTo>
                      <a:pt x="120" y="453"/>
                    </a:lnTo>
                    <a:cubicBezTo>
                      <a:pt x="317" y="271"/>
                      <a:pt x="293" y="0"/>
                      <a:pt x="139" y="0"/>
                    </a:cubicBezTo>
                    <a:close/>
                  </a:path>
                </a:pathLst>
              </a:custGeom>
              <a:solidFill>
                <a:srgbClr val="E09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6565831" y="1461880"/>
                <a:ext cx="19461" cy="31394"/>
              </a:xfrm>
              <a:custGeom>
                <a:avLst/>
                <a:gdLst/>
                <a:ahLst/>
                <a:cxnLst/>
                <a:rect l="l" t="t" r="r" b="b"/>
                <a:pathLst>
                  <a:path w="318" h="513" extrusionOk="0">
                    <a:moveTo>
                      <a:pt x="169" y="0"/>
                    </a:moveTo>
                    <a:cubicBezTo>
                      <a:pt x="150" y="0"/>
                      <a:pt x="130" y="10"/>
                      <a:pt x="100" y="20"/>
                    </a:cubicBezTo>
                    <a:cubicBezTo>
                      <a:pt x="70" y="30"/>
                      <a:pt x="51" y="40"/>
                      <a:pt x="20" y="69"/>
                    </a:cubicBezTo>
                    <a:cubicBezTo>
                      <a:pt x="11" y="69"/>
                      <a:pt x="1" y="89"/>
                      <a:pt x="11" y="99"/>
                    </a:cubicBezTo>
                    <a:cubicBezTo>
                      <a:pt x="18" y="106"/>
                      <a:pt x="29" y="113"/>
                      <a:pt x="39" y="113"/>
                    </a:cubicBezTo>
                    <a:cubicBezTo>
                      <a:pt x="44" y="113"/>
                      <a:pt x="48" y="112"/>
                      <a:pt x="51" y="109"/>
                    </a:cubicBezTo>
                    <a:cubicBezTo>
                      <a:pt x="70" y="89"/>
                      <a:pt x="100" y="80"/>
                      <a:pt x="119" y="69"/>
                    </a:cubicBezTo>
                    <a:cubicBezTo>
                      <a:pt x="139" y="60"/>
                      <a:pt x="159" y="60"/>
                      <a:pt x="169" y="60"/>
                    </a:cubicBezTo>
                    <a:lnTo>
                      <a:pt x="209" y="60"/>
                    </a:lnTo>
                    <a:cubicBezTo>
                      <a:pt x="229" y="69"/>
                      <a:pt x="238" y="89"/>
                      <a:pt x="248" y="109"/>
                    </a:cubicBezTo>
                    <a:cubicBezTo>
                      <a:pt x="258" y="129"/>
                      <a:pt x="268" y="159"/>
                      <a:pt x="268" y="188"/>
                    </a:cubicBezTo>
                    <a:cubicBezTo>
                      <a:pt x="268" y="228"/>
                      <a:pt x="258" y="277"/>
                      <a:pt x="238" y="327"/>
                    </a:cubicBezTo>
                    <a:cubicBezTo>
                      <a:pt x="218" y="376"/>
                      <a:pt x="179" y="425"/>
                      <a:pt x="130" y="465"/>
                    </a:cubicBezTo>
                    <a:cubicBezTo>
                      <a:pt x="119" y="475"/>
                      <a:pt x="119" y="485"/>
                      <a:pt x="130" y="505"/>
                    </a:cubicBezTo>
                    <a:cubicBezTo>
                      <a:pt x="134" y="510"/>
                      <a:pt x="142" y="512"/>
                      <a:pt x="149" y="512"/>
                    </a:cubicBezTo>
                    <a:cubicBezTo>
                      <a:pt x="157" y="512"/>
                      <a:pt x="164" y="510"/>
                      <a:pt x="169" y="505"/>
                    </a:cubicBezTo>
                    <a:cubicBezTo>
                      <a:pt x="218" y="456"/>
                      <a:pt x="258" y="396"/>
                      <a:pt x="288" y="346"/>
                    </a:cubicBezTo>
                    <a:cubicBezTo>
                      <a:pt x="308" y="297"/>
                      <a:pt x="317" y="238"/>
                      <a:pt x="317" y="188"/>
                    </a:cubicBezTo>
                    <a:cubicBezTo>
                      <a:pt x="317" y="139"/>
                      <a:pt x="308" y="89"/>
                      <a:pt x="288" y="60"/>
                    </a:cubicBezTo>
                    <a:cubicBezTo>
                      <a:pt x="268" y="40"/>
                      <a:pt x="258" y="30"/>
                      <a:pt x="238" y="20"/>
                    </a:cubicBezTo>
                    <a:cubicBezTo>
                      <a:pt x="218" y="10"/>
                      <a:pt x="199"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5130628" y="3681268"/>
                <a:ext cx="769803" cy="778861"/>
              </a:xfrm>
              <a:custGeom>
                <a:avLst/>
                <a:gdLst/>
                <a:ahLst/>
                <a:cxnLst/>
                <a:rect l="l" t="t" r="r" b="b"/>
                <a:pathLst>
                  <a:path w="12579" h="12727" extrusionOk="0">
                    <a:moveTo>
                      <a:pt x="2887" y="1"/>
                    </a:moveTo>
                    <a:cubicBezTo>
                      <a:pt x="1595" y="1"/>
                      <a:pt x="3613" y="11479"/>
                      <a:pt x="3613" y="11479"/>
                    </a:cubicBezTo>
                    <a:cubicBezTo>
                      <a:pt x="2409" y="6323"/>
                      <a:pt x="976" y="3560"/>
                      <a:pt x="638" y="3560"/>
                    </a:cubicBezTo>
                    <a:cubicBezTo>
                      <a:pt x="584" y="3560"/>
                      <a:pt x="558" y="3630"/>
                      <a:pt x="565" y="3771"/>
                    </a:cubicBezTo>
                    <a:cubicBezTo>
                      <a:pt x="605" y="4602"/>
                      <a:pt x="2346" y="9827"/>
                      <a:pt x="3019" y="11816"/>
                    </a:cubicBezTo>
                    <a:cubicBezTo>
                      <a:pt x="1228" y="11895"/>
                      <a:pt x="1" y="12064"/>
                      <a:pt x="1" y="12251"/>
                    </a:cubicBezTo>
                    <a:cubicBezTo>
                      <a:pt x="1" y="12508"/>
                      <a:pt x="2415" y="12726"/>
                      <a:pt x="5394" y="12726"/>
                    </a:cubicBezTo>
                    <a:cubicBezTo>
                      <a:pt x="8372" y="12726"/>
                      <a:pt x="10797" y="12508"/>
                      <a:pt x="10797" y="12251"/>
                    </a:cubicBezTo>
                    <a:cubicBezTo>
                      <a:pt x="10797" y="12033"/>
                      <a:pt x="9263" y="11855"/>
                      <a:pt x="7136" y="11796"/>
                    </a:cubicBezTo>
                    <a:cubicBezTo>
                      <a:pt x="9104" y="10559"/>
                      <a:pt x="12578" y="8214"/>
                      <a:pt x="12242" y="7215"/>
                    </a:cubicBezTo>
                    <a:cubicBezTo>
                      <a:pt x="12192" y="7068"/>
                      <a:pt x="12076" y="7003"/>
                      <a:pt x="11907" y="7003"/>
                    </a:cubicBezTo>
                    <a:cubicBezTo>
                      <a:pt x="10475" y="7003"/>
                      <a:pt x="5275" y="11767"/>
                      <a:pt x="5275" y="11767"/>
                    </a:cubicBezTo>
                    <a:cubicBezTo>
                      <a:pt x="5275" y="11767"/>
                      <a:pt x="9530" y="2376"/>
                      <a:pt x="8095" y="1357"/>
                    </a:cubicBezTo>
                    <a:cubicBezTo>
                      <a:pt x="8028" y="1308"/>
                      <a:pt x="7959" y="1285"/>
                      <a:pt x="7889" y="1285"/>
                    </a:cubicBezTo>
                    <a:cubicBezTo>
                      <a:pt x="6465" y="1285"/>
                      <a:pt x="4533" y="10767"/>
                      <a:pt x="4533" y="10767"/>
                    </a:cubicBezTo>
                    <a:cubicBezTo>
                      <a:pt x="4533" y="10767"/>
                      <a:pt x="4533" y="733"/>
                      <a:pt x="3009" y="31"/>
                    </a:cubicBezTo>
                    <a:cubicBezTo>
                      <a:pt x="2965" y="10"/>
                      <a:pt x="2925" y="1"/>
                      <a:pt x="2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6143140" y="4348015"/>
                <a:ext cx="155748" cy="58811"/>
              </a:xfrm>
              <a:custGeom>
                <a:avLst/>
                <a:gdLst/>
                <a:ahLst/>
                <a:cxnLst/>
                <a:rect l="l" t="t" r="r" b="b"/>
                <a:pathLst>
                  <a:path w="2545" h="961" extrusionOk="0">
                    <a:moveTo>
                      <a:pt x="60" y="1"/>
                    </a:moveTo>
                    <a:lnTo>
                      <a:pt x="1" y="505"/>
                    </a:lnTo>
                    <a:cubicBezTo>
                      <a:pt x="238" y="762"/>
                      <a:pt x="585" y="960"/>
                      <a:pt x="862" y="960"/>
                    </a:cubicBezTo>
                    <a:cubicBezTo>
                      <a:pt x="970" y="960"/>
                      <a:pt x="1080" y="921"/>
                      <a:pt x="1149" y="832"/>
                    </a:cubicBezTo>
                    <a:cubicBezTo>
                      <a:pt x="1129" y="822"/>
                      <a:pt x="1129" y="802"/>
                      <a:pt x="1149" y="782"/>
                    </a:cubicBezTo>
                    <a:cubicBezTo>
                      <a:pt x="1149" y="782"/>
                      <a:pt x="1159" y="773"/>
                      <a:pt x="1168" y="773"/>
                    </a:cubicBezTo>
                    <a:cubicBezTo>
                      <a:pt x="1179" y="773"/>
                      <a:pt x="1179" y="773"/>
                      <a:pt x="1188" y="782"/>
                    </a:cubicBezTo>
                    <a:cubicBezTo>
                      <a:pt x="1416" y="466"/>
                      <a:pt x="1742" y="337"/>
                      <a:pt x="2039" y="337"/>
                    </a:cubicBezTo>
                    <a:cubicBezTo>
                      <a:pt x="2237" y="337"/>
                      <a:pt x="2415" y="397"/>
                      <a:pt x="2544" y="496"/>
                    </a:cubicBezTo>
                    <a:lnTo>
                      <a:pt x="2544" y="50"/>
                    </a:lnTo>
                    <a:cubicBezTo>
                      <a:pt x="2188" y="109"/>
                      <a:pt x="1762" y="159"/>
                      <a:pt x="1327" y="159"/>
                    </a:cubicBezTo>
                    <a:cubicBezTo>
                      <a:pt x="902" y="159"/>
                      <a:pt x="476" y="109"/>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6127412" y="4368639"/>
                <a:ext cx="304335" cy="183531"/>
              </a:xfrm>
              <a:custGeom>
                <a:avLst/>
                <a:gdLst/>
                <a:ahLst/>
                <a:cxnLst/>
                <a:rect l="l" t="t" r="r" b="b"/>
                <a:pathLst>
                  <a:path w="4973" h="2999" extrusionOk="0">
                    <a:moveTo>
                      <a:pt x="4857" y="2513"/>
                    </a:moveTo>
                    <a:cubicBezTo>
                      <a:pt x="4854" y="2526"/>
                      <a:pt x="4852" y="2540"/>
                      <a:pt x="4849" y="2553"/>
                    </a:cubicBezTo>
                    <a:cubicBezTo>
                      <a:pt x="4853" y="2539"/>
                      <a:pt x="4855" y="2525"/>
                      <a:pt x="4857" y="2513"/>
                    </a:cubicBezTo>
                    <a:close/>
                    <a:moveTo>
                      <a:pt x="2296" y="0"/>
                    </a:moveTo>
                    <a:cubicBezTo>
                      <a:pt x="1999" y="0"/>
                      <a:pt x="1673" y="129"/>
                      <a:pt x="1445" y="445"/>
                    </a:cubicBezTo>
                    <a:lnTo>
                      <a:pt x="2405" y="1307"/>
                    </a:lnTo>
                    <a:cubicBezTo>
                      <a:pt x="2415" y="1316"/>
                      <a:pt x="2425" y="1336"/>
                      <a:pt x="2405" y="1356"/>
                    </a:cubicBezTo>
                    <a:cubicBezTo>
                      <a:pt x="2405" y="1356"/>
                      <a:pt x="2395" y="1366"/>
                      <a:pt x="2386" y="1366"/>
                    </a:cubicBezTo>
                    <a:cubicBezTo>
                      <a:pt x="2375" y="1366"/>
                      <a:pt x="2366" y="1356"/>
                      <a:pt x="2366" y="1356"/>
                    </a:cubicBezTo>
                    <a:lnTo>
                      <a:pt x="1406" y="495"/>
                    </a:lnTo>
                    <a:cubicBezTo>
                      <a:pt x="1337" y="584"/>
                      <a:pt x="1227" y="623"/>
                      <a:pt x="1119" y="623"/>
                    </a:cubicBezTo>
                    <a:cubicBezTo>
                      <a:pt x="842" y="623"/>
                      <a:pt x="495" y="425"/>
                      <a:pt x="258" y="168"/>
                    </a:cubicBezTo>
                    <a:lnTo>
                      <a:pt x="218" y="129"/>
                    </a:lnTo>
                    <a:cubicBezTo>
                      <a:pt x="139" y="346"/>
                      <a:pt x="70" y="614"/>
                      <a:pt x="40" y="920"/>
                    </a:cubicBezTo>
                    <a:cubicBezTo>
                      <a:pt x="0" y="1287"/>
                      <a:pt x="11" y="1514"/>
                      <a:pt x="50" y="1712"/>
                    </a:cubicBezTo>
                    <a:cubicBezTo>
                      <a:pt x="159" y="1742"/>
                      <a:pt x="604" y="1880"/>
                      <a:pt x="1208" y="2226"/>
                    </a:cubicBezTo>
                    <a:cubicBezTo>
                      <a:pt x="1673" y="2484"/>
                      <a:pt x="2267" y="2811"/>
                      <a:pt x="3138" y="2811"/>
                    </a:cubicBezTo>
                    <a:cubicBezTo>
                      <a:pt x="3622" y="2811"/>
                      <a:pt x="4187" y="2712"/>
                      <a:pt x="4859" y="2454"/>
                    </a:cubicBezTo>
                    <a:lnTo>
                      <a:pt x="4859" y="2454"/>
                    </a:lnTo>
                    <a:cubicBezTo>
                      <a:pt x="4859" y="2473"/>
                      <a:pt x="4859" y="2492"/>
                      <a:pt x="4857" y="2513"/>
                    </a:cubicBezTo>
                    <a:lnTo>
                      <a:pt x="4857" y="2513"/>
                    </a:lnTo>
                    <a:cubicBezTo>
                      <a:pt x="4972" y="1884"/>
                      <a:pt x="4822" y="1495"/>
                      <a:pt x="3989" y="1059"/>
                    </a:cubicBezTo>
                    <a:cubicBezTo>
                      <a:pt x="3533" y="861"/>
                      <a:pt x="3217" y="623"/>
                      <a:pt x="2979" y="416"/>
                    </a:cubicBezTo>
                    <a:cubicBezTo>
                      <a:pt x="2949" y="317"/>
                      <a:pt x="2890" y="228"/>
                      <a:pt x="2801" y="159"/>
                    </a:cubicBezTo>
                    <a:cubicBezTo>
                      <a:pt x="2672" y="60"/>
                      <a:pt x="2494" y="0"/>
                      <a:pt x="2296" y="0"/>
                    </a:cubicBezTo>
                    <a:close/>
                    <a:moveTo>
                      <a:pt x="4829" y="2652"/>
                    </a:moveTo>
                    <a:cubicBezTo>
                      <a:pt x="4800" y="2761"/>
                      <a:pt x="4750" y="2880"/>
                      <a:pt x="4741" y="2998"/>
                    </a:cubicBezTo>
                    <a:lnTo>
                      <a:pt x="4750" y="2998"/>
                    </a:lnTo>
                    <a:cubicBezTo>
                      <a:pt x="4780" y="2870"/>
                      <a:pt x="4810" y="2761"/>
                      <a:pt x="4829" y="26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6126800" y="4472797"/>
                <a:ext cx="298032" cy="107830"/>
              </a:xfrm>
              <a:custGeom>
                <a:avLst/>
                <a:gdLst/>
                <a:ahLst/>
                <a:cxnLst/>
                <a:rect l="l" t="t" r="r" b="b"/>
                <a:pathLst>
                  <a:path w="4870" h="1762" extrusionOk="0">
                    <a:moveTo>
                      <a:pt x="21" y="0"/>
                    </a:moveTo>
                    <a:lnTo>
                      <a:pt x="1" y="594"/>
                    </a:lnTo>
                    <a:cubicBezTo>
                      <a:pt x="1" y="594"/>
                      <a:pt x="476" y="722"/>
                      <a:pt x="1198" y="1128"/>
                    </a:cubicBezTo>
                    <a:cubicBezTo>
                      <a:pt x="1663" y="1386"/>
                      <a:pt x="2376" y="1762"/>
                      <a:pt x="3227" y="1762"/>
                    </a:cubicBezTo>
                    <a:cubicBezTo>
                      <a:pt x="3632" y="1762"/>
                      <a:pt x="4068" y="1672"/>
                      <a:pt x="4523" y="1455"/>
                    </a:cubicBezTo>
                    <a:cubicBezTo>
                      <a:pt x="4246" y="1415"/>
                      <a:pt x="3959" y="1366"/>
                      <a:pt x="3662" y="1326"/>
                    </a:cubicBezTo>
                    <a:cubicBezTo>
                      <a:pt x="4028" y="1316"/>
                      <a:pt x="4394" y="1307"/>
                      <a:pt x="4751" y="1296"/>
                    </a:cubicBezTo>
                    <a:cubicBezTo>
                      <a:pt x="4760" y="1178"/>
                      <a:pt x="4810" y="1059"/>
                      <a:pt x="4839" y="950"/>
                    </a:cubicBezTo>
                    <a:cubicBezTo>
                      <a:pt x="4850" y="911"/>
                      <a:pt x="4859" y="881"/>
                      <a:pt x="4859" y="851"/>
                    </a:cubicBezTo>
                    <a:cubicBezTo>
                      <a:pt x="4869" y="812"/>
                      <a:pt x="4869" y="782"/>
                      <a:pt x="4869" y="752"/>
                    </a:cubicBezTo>
                    <a:lnTo>
                      <a:pt x="4869" y="752"/>
                    </a:lnTo>
                    <a:cubicBezTo>
                      <a:pt x="4197" y="1010"/>
                      <a:pt x="3632" y="1109"/>
                      <a:pt x="3148" y="1109"/>
                    </a:cubicBezTo>
                    <a:cubicBezTo>
                      <a:pt x="2277" y="1109"/>
                      <a:pt x="1683" y="782"/>
                      <a:pt x="1218" y="524"/>
                    </a:cubicBezTo>
                    <a:cubicBezTo>
                      <a:pt x="614" y="178"/>
                      <a:pt x="169" y="40"/>
                      <a:pt x="60" y="10"/>
                    </a:cubicBezTo>
                    <a:cubicBezTo>
                      <a:pt x="41" y="0"/>
                      <a:pt x="21" y="0"/>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6212171" y="4395260"/>
                <a:ext cx="63707" cy="56975"/>
              </a:xfrm>
              <a:custGeom>
                <a:avLst/>
                <a:gdLst/>
                <a:ahLst/>
                <a:cxnLst/>
                <a:rect l="l" t="t" r="r" b="b"/>
                <a:pathLst>
                  <a:path w="1041" h="931" extrusionOk="0">
                    <a:moveTo>
                      <a:pt x="40" y="1"/>
                    </a:moveTo>
                    <a:cubicBezTo>
                      <a:pt x="31" y="1"/>
                      <a:pt x="21" y="10"/>
                      <a:pt x="21" y="10"/>
                    </a:cubicBezTo>
                    <a:cubicBezTo>
                      <a:pt x="1" y="30"/>
                      <a:pt x="1" y="50"/>
                      <a:pt x="21" y="60"/>
                    </a:cubicBezTo>
                    <a:lnTo>
                      <a:pt x="981" y="921"/>
                    </a:lnTo>
                    <a:cubicBezTo>
                      <a:pt x="981" y="921"/>
                      <a:pt x="990" y="931"/>
                      <a:pt x="1001" y="931"/>
                    </a:cubicBezTo>
                    <a:cubicBezTo>
                      <a:pt x="1010" y="931"/>
                      <a:pt x="1020" y="921"/>
                      <a:pt x="1020" y="921"/>
                    </a:cubicBezTo>
                    <a:cubicBezTo>
                      <a:pt x="1040" y="901"/>
                      <a:pt x="1030" y="881"/>
                      <a:pt x="1020" y="872"/>
                    </a:cubicBezTo>
                    <a:lnTo>
                      <a:pt x="60" y="10"/>
                    </a:lnTo>
                    <a:cubicBezTo>
                      <a:pt x="51" y="1"/>
                      <a:pt x="51"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6593125" y="4360744"/>
                <a:ext cx="333710" cy="111502"/>
              </a:xfrm>
              <a:custGeom>
                <a:avLst/>
                <a:gdLst/>
                <a:ahLst/>
                <a:cxnLst/>
                <a:rect l="l" t="t" r="r" b="b"/>
                <a:pathLst>
                  <a:path w="5453" h="1822" extrusionOk="0">
                    <a:moveTo>
                      <a:pt x="0" y="0"/>
                    </a:moveTo>
                    <a:cubicBezTo>
                      <a:pt x="0" y="288"/>
                      <a:pt x="40" y="475"/>
                      <a:pt x="89" y="644"/>
                    </a:cubicBezTo>
                    <a:cubicBezTo>
                      <a:pt x="258" y="664"/>
                      <a:pt x="1079" y="782"/>
                      <a:pt x="1762" y="1109"/>
                    </a:cubicBezTo>
                    <a:cubicBezTo>
                      <a:pt x="2237" y="1346"/>
                      <a:pt x="3018" y="1673"/>
                      <a:pt x="3879" y="1673"/>
                    </a:cubicBezTo>
                    <a:cubicBezTo>
                      <a:pt x="4384" y="1673"/>
                      <a:pt x="4918" y="1564"/>
                      <a:pt x="5433" y="1247"/>
                    </a:cubicBezTo>
                    <a:cubicBezTo>
                      <a:pt x="5443" y="1277"/>
                      <a:pt x="5443" y="1307"/>
                      <a:pt x="5443" y="1337"/>
                    </a:cubicBezTo>
                    <a:cubicBezTo>
                      <a:pt x="5452" y="1158"/>
                      <a:pt x="5452" y="1000"/>
                      <a:pt x="5413" y="851"/>
                    </a:cubicBezTo>
                    <a:cubicBezTo>
                      <a:pt x="4958" y="703"/>
                      <a:pt x="4344" y="554"/>
                      <a:pt x="3602" y="426"/>
                    </a:cubicBezTo>
                    <a:cubicBezTo>
                      <a:pt x="3602" y="426"/>
                      <a:pt x="3592" y="426"/>
                      <a:pt x="3592" y="436"/>
                    </a:cubicBezTo>
                    <a:lnTo>
                      <a:pt x="3582" y="436"/>
                    </a:lnTo>
                    <a:cubicBezTo>
                      <a:pt x="3374" y="693"/>
                      <a:pt x="3236" y="1040"/>
                      <a:pt x="3236" y="1425"/>
                    </a:cubicBezTo>
                    <a:lnTo>
                      <a:pt x="3236" y="1544"/>
                    </a:lnTo>
                    <a:cubicBezTo>
                      <a:pt x="3236" y="1564"/>
                      <a:pt x="3226" y="1584"/>
                      <a:pt x="3206" y="1584"/>
                    </a:cubicBezTo>
                    <a:cubicBezTo>
                      <a:pt x="3187" y="1584"/>
                      <a:pt x="3176" y="1564"/>
                      <a:pt x="3176" y="1554"/>
                    </a:cubicBezTo>
                    <a:cubicBezTo>
                      <a:pt x="3167" y="1504"/>
                      <a:pt x="3167" y="1465"/>
                      <a:pt x="3167" y="1425"/>
                    </a:cubicBezTo>
                    <a:cubicBezTo>
                      <a:pt x="3167" y="1119"/>
                      <a:pt x="3256" y="832"/>
                      <a:pt x="3394" y="594"/>
                    </a:cubicBezTo>
                    <a:cubicBezTo>
                      <a:pt x="3434" y="535"/>
                      <a:pt x="3473" y="475"/>
                      <a:pt x="3513" y="426"/>
                    </a:cubicBezTo>
                    <a:lnTo>
                      <a:pt x="3473" y="406"/>
                    </a:lnTo>
                    <a:cubicBezTo>
                      <a:pt x="2504" y="238"/>
                      <a:pt x="1326" y="99"/>
                      <a:pt x="0" y="0"/>
                    </a:cubicBezTo>
                    <a:close/>
                    <a:moveTo>
                      <a:pt x="5433" y="1436"/>
                    </a:moveTo>
                    <a:cubicBezTo>
                      <a:pt x="5413" y="1564"/>
                      <a:pt x="5373" y="1683"/>
                      <a:pt x="5383" y="1821"/>
                    </a:cubicBezTo>
                    <a:cubicBezTo>
                      <a:pt x="5403" y="1683"/>
                      <a:pt x="5423" y="1554"/>
                      <a:pt x="5433" y="14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6596736" y="4400094"/>
                <a:ext cx="329487" cy="98773"/>
              </a:xfrm>
              <a:custGeom>
                <a:avLst/>
                <a:gdLst/>
                <a:ahLst/>
                <a:cxnLst/>
                <a:rect l="l" t="t" r="r" b="b"/>
                <a:pathLst>
                  <a:path w="5384" h="1614" extrusionOk="0">
                    <a:moveTo>
                      <a:pt x="1" y="1"/>
                    </a:moveTo>
                    <a:lnTo>
                      <a:pt x="50" y="575"/>
                    </a:lnTo>
                    <a:cubicBezTo>
                      <a:pt x="50" y="575"/>
                      <a:pt x="990" y="674"/>
                      <a:pt x="1752" y="1050"/>
                    </a:cubicBezTo>
                    <a:cubicBezTo>
                      <a:pt x="2227" y="1287"/>
                      <a:pt x="2959" y="1613"/>
                      <a:pt x="3790" y="1613"/>
                    </a:cubicBezTo>
                    <a:cubicBezTo>
                      <a:pt x="4276" y="1613"/>
                      <a:pt x="4800" y="1505"/>
                      <a:pt x="5324" y="1178"/>
                    </a:cubicBezTo>
                    <a:cubicBezTo>
                      <a:pt x="5314" y="1040"/>
                      <a:pt x="5354" y="921"/>
                      <a:pt x="5374" y="793"/>
                    </a:cubicBezTo>
                    <a:cubicBezTo>
                      <a:pt x="5384" y="762"/>
                      <a:pt x="5384" y="733"/>
                      <a:pt x="5384" y="694"/>
                    </a:cubicBezTo>
                    <a:cubicBezTo>
                      <a:pt x="5384" y="664"/>
                      <a:pt x="5384" y="634"/>
                      <a:pt x="5374" y="604"/>
                    </a:cubicBezTo>
                    <a:cubicBezTo>
                      <a:pt x="4859" y="921"/>
                      <a:pt x="4325" y="1030"/>
                      <a:pt x="3820" y="1030"/>
                    </a:cubicBezTo>
                    <a:cubicBezTo>
                      <a:pt x="2959" y="1030"/>
                      <a:pt x="2178" y="703"/>
                      <a:pt x="1703" y="466"/>
                    </a:cubicBezTo>
                    <a:cubicBezTo>
                      <a:pt x="1020" y="139"/>
                      <a:pt x="199" y="2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6786877" y="4386814"/>
                <a:ext cx="26743" cy="70867"/>
              </a:xfrm>
              <a:custGeom>
                <a:avLst/>
                <a:gdLst/>
                <a:ahLst/>
                <a:cxnLst/>
                <a:rect l="l" t="t" r="r" b="b"/>
                <a:pathLst>
                  <a:path w="437" h="1158" extrusionOk="0">
                    <a:moveTo>
                      <a:pt x="426" y="0"/>
                    </a:moveTo>
                    <a:lnTo>
                      <a:pt x="426" y="10"/>
                    </a:lnTo>
                    <a:cubicBezTo>
                      <a:pt x="426" y="0"/>
                      <a:pt x="436" y="0"/>
                      <a:pt x="436" y="0"/>
                    </a:cubicBezTo>
                    <a:close/>
                    <a:moveTo>
                      <a:pt x="416" y="10"/>
                    </a:moveTo>
                    <a:lnTo>
                      <a:pt x="416" y="10"/>
                    </a:lnTo>
                    <a:cubicBezTo>
                      <a:pt x="414" y="13"/>
                      <a:pt x="411" y="16"/>
                      <a:pt x="409" y="19"/>
                    </a:cubicBezTo>
                    <a:lnTo>
                      <a:pt x="409" y="19"/>
                    </a:lnTo>
                    <a:cubicBezTo>
                      <a:pt x="413" y="18"/>
                      <a:pt x="416" y="15"/>
                      <a:pt x="416" y="10"/>
                    </a:cubicBezTo>
                    <a:close/>
                    <a:moveTo>
                      <a:pt x="347" y="0"/>
                    </a:moveTo>
                    <a:cubicBezTo>
                      <a:pt x="307" y="49"/>
                      <a:pt x="268" y="109"/>
                      <a:pt x="228" y="168"/>
                    </a:cubicBezTo>
                    <a:cubicBezTo>
                      <a:pt x="90" y="406"/>
                      <a:pt x="1" y="693"/>
                      <a:pt x="1" y="999"/>
                    </a:cubicBezTo>
                    <a:cubicBezTo>
                      <a:pt x="1" y="1039"/>
                      <a:pt x="1" y="1078"/>
                      <a:pt x="10" y="1128"/>
                    </a:cubicBezTo>
                    <a:cubicBezTo>
                      <a:pt x="10" y="1138"/>
                      <a:pt x="21" y="1158"/>
                      <a:pt x="40" y="1158"/>
                    </a:cubicBezTo>
                    <a:cubicBezTo>
                      <a:pt x="60" y="1158"/>
                      <a:pt x="70" y="1138"/>
                      <a:pt x="70" y="1118"/>
                    </a:cubicBezTo>
                    <a:lnTo>
                      <a:pt x="70" y="999"/>
                    </a:lnTo>
                    <a:cubicBezTo>
                      <a:pt x="70" y="618"/>
                      <a:pt x="205" y="275"/>
                      <a:pt x="409" y="19"/>
                    </a:cubicBezTo>
                    <a:lnTo>
                      <a:pt x="409" y="19"/>
                    </a:lnTo>
                    <a:cubicBezTo>
                      <a:pt x="405" y="20"/>
                      <a:pt x="401" y="20"/>
                      <a:pt x="397" y="20"/>
                    </a:cubicBezTo>
                    <a:lnTo>
                      <a:pt x="386" y="20"/>
                    </a:lnTo>
                    <a:lnTo>
                      <a:pt x="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6805664" y="4385590"/>
                <a:ext cx="7283" cy="2448"/>
              </a:xfrm>
              <a:custGeom>
                <a:avLst/>
                <a:gdLst/>
                <a:ahLst/>
                <a:cxnLst/>
                <a:rect l="l" t="t" r="r" b="b"/>
                <a:pathLst>
                  <a:path w="119" h="40" extrusionOk="0">
                    <a:moveTo>
                      <a:pt x="0" y="0"/>
                    </a:moveTo>
                    <a:lnTo>
                      <a:pt x="40" y="20"/>
                    </a:lnTo>
                    <a:lnTo>
                      <a:pt x="79" y="40"/>
                    </a:lnTo>
                    <a:lnTo>
                      <a:pt x="90" y="40"/>
                    </a:lnTo>
                    <a:cubicBezTo>
                      <a:pt x="99" y="40"/>
                      <a:pt x="109" y="40"/>
                      <a:pt x="109" y="30"/>
                    </a:cubicBezTo>
                    <a:lnTo>
                      <a:pt x="119" y="30"/>
                    </a:lnTo>
                    <a:lnTo>
                      <a:pt x="119" y="20"/>
                    </a:lnTo>
                    <a:cubicBezTo>
                      <a:pt x="79" y="10"/>
                      <a:pt x="40" y="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6143140" y="4346852"/>
                <a:ext cx="172026" cy="10954"/>
              </a:xfrm>
              <a:custGeom>
                <a:avLst/>
                <a:gdLst/>
                <a:ahLst/>
                <a:cxnLst/>
                <a:rect l="l" t="t" r="r" b="b"/>
                <a:pathLst>
                  <a:path w="2811" h="179" extrusionOk="0">
                    <a:moveTo>
                      <a:pt x="1" y="0"/>
                    </a:moveTo>
                    <a:cubicBezTo>
                      <a:pt x="20" y="10"/>
                      <a:pt x="40" y="20"/>
                      <a:pt x="60" y="20"/>
                    </a:cubicBezTo>
                    <a:cubicBezTo>
                      <a:pt x="476" y="128"/>
                      <a:pt x="902" y="178"/>
                      <a:pt x="1327" y="178"/>
                    </a:cubicBezTo>
                    <a:cubicBezTo>
                      <a:pt x="1762" y="178"/>
                      <a:pt x="2188" y="128"/>
                      <a:pt x="2544" y="69"/>
                    </a:cubicBezTo>
                    <a:lnTo>
                      <a:pt x="2811" y="10"/>
                    </a:lnTo>
                    <a:cubicBezTo>
                      <a:pt x="2247" y="0"/>
                      <a:pt x="1673" y="0"/>
                      <a:pt x="10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5713840" y="4295936"/>
                <a:ext cx="187142" cy="495210"/>
              </a:xfrm>
              <a:custGeom>
                <a:avLst/>
                <a:gdLst/>
                <a:ahLst/>
                <a:cxnLst/>
                <a:rect l="l" t="t" r="r" b="b"/>
                <a:pathLst>
                  <a:path w="3058" h="8092" extrusionOk="0">
                    <a:moveTo>
                      <a:pt x="2553" y="1"/>
                    </a:moveTo>
                    <a:lnTo>
                      <a:pt x="0" y="120"/>
                    </a:lnTo>
                    <a:cubicBezTo>
                      <a:pt x="0" y="120"/>
                      <a:pt x="623" y="3969"/>
                      <a:pt x="792" y="5116"/>
                    </a:cubicBezTo>
                    <a:cubicBezTo>
                      <a:pt x="960" y="6255"/>
                      <a:pt x="544" y="7689"/>
                      <a:pt x="643" y="7838"/>
                    </a:cubicBezTo>
                    <a:cubicBezTo>
                      <a:pt x="701" y="7919"/>
                      <a:pt x="1051" y="8092"/>
                      <a:pt x="1550" y="8092"/>
                    </a:cubicBezTo>
                    <a:cubicBezTo>
                      <a:pt x="1902" y="8092"/>
                      <a:pt x="2329" y="8005"/>
                      <a:pt x="2780" y="7739"/>
                    </a:cubicBezTo>
                    <a:cubicBezTo>
                      <a:pt x="2780" y="7739"/>
                      <a:pt x="3058" y="6997"/>
                      <a:pt x="2731" y="6581"/>
                    </a:cubicBezTo>
                    <a:cubicBezTo>
                      <a:pt x="2543" y="6354"/>
                      <a:pt x="2424" y="6077"/>
                      <a:pt x="2435" y="5789"/>
                    </a:cubicBezTo>
                    <a:cubicBezTo>
                      <a:pt x="2464" y="4394"/>
                      <a:pt x="2523" y="921"/>
                      <a:pt x="2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6016584" y="4255362"/>
                <a:ext cx="179370" cy="505491"/>
              </a:xfrm>
              <a:custGeom>
                <a:avLst/>
                <a:gdLst/>
                <a:ahLst/>
                <a:cxnLst/>
                <a:rect l="l" t="t" r="r" b="b"/>
                <a:pathLst>
                  <a:path w="2931" h="8260" extrusionOk="0">
                    <a:moveTo>
                      <a:pt x="2534" y="1"/>
                    </a:moveTo>
                    <a:lnTo>
                      <a:pt x="713" y="921"/>
                    </a:lnTo>
                    <a:cubicBezTo>
                      <a:pt x="713" y="921"/>
                      <a:pt x="1" y="3098"/>
                      <a:pt x="10" y="4206"/>
                    </a:cubicBezTo>
                    <a:cubicBezTo>
                      <a:pt x="30" y="4959"/>
                      <a:pt x="406" y="6126"/>
                      <a:pt x="565" y="6987"/>
                    </a:cubicBezTo>
                    <a:cubicBezTo>
                      <a:pt x="644" y="7413"/>
                      <a:pt x="614" y="7719"/>
                      <a:pt x="614" y="7897"/>
                    </a:cubicBezTo>
                    <a:cubicBezTo>
                      <a:pt x="627" y="8171"/>
                      <a:pt x="938" y="8260"/>
                      <a:pt x="1313" y="8260"/>
                    </a:cubicBezTo>
                    <a:cubicBezTo>
                      <a:pt x="1793" y="8260"/>
                      <a:pt x="2378" y="8115"/>
                      <a:pt x="2583" y="8026"/>
                    </a:cubicBezTo>
                    <a:cubicBezTo>
                      <a:pt x="2931" y="7862"/>
                      <a:pt x="2600" y="6747"/>
                      <a:pt x="1941" y="6747"/>
                    </a:cubicBezTo>
                    <a:cubicBezTo>
                      <a:pt x="1925" y="6747"/>
                      <a:pt x="1908" y="6748"/>
                      <a:pt x="1891" y="6749"/>
                    </a:cubicBezTo>
                    <a:cubicBezTo>
                      <a:pt x="1891" y="6749"/>
                      <a:pt x="1723" y="2880"/>
                      <a:pt x="2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5435819" y="3374179"/>
                <a:ext cx="1063490" cy="1352526"/>
              </a:xfrm>
              <a:custGeom>
                <a:avLst/>
                <a:gdLst/>
                <a:ahLst/>
                <a:cxnLst/>
                <a:rect l="l" t="t" r="r" b="b"/>
                <a:pathLst>
                  <a:path w="17378" h="22101" extrusionOk="0">
                    <a:moveTo>
                      <a:pt x="12058" y="1"/>
                    </a:moveTo>
                    <a:cubicBezTo>
                      <a:pt x="10278" y="1"/>
                      <a:pt x="9500" y="1823"/>
                      <a:pt x="9500" y="1823"/>
                    </a:cubicBezTo>
                    <a:lnTo>
                      <a:pt x="8432" y="4267"/>
                    </a:lnTo>
                    <a:cubicBezTo>
                      <a:pt x="8432" y="4267"/>
                      <a:pt x="6364" y="6147"/>
                      <a:pt x="4850" y="8750"/>
                    </a:cubicBezTo>
                    <a:cubicBezTo>
                      <a:pt x="3583" y="10936"/>
                      <a:pt x="1" y="15736"/>
                      <a:pt x="535" y="19615"/>
                    </a:cubicBezTo>
                    <a:cubicBezTo>
                      <a:pt x="704" y="20832"/>
                      <a:pt x="1693" y="21781"/>
                      <a:pt x="2910" y="21930"/>
                    </a:cubicBezTo>
                    <a:cubicBezTo>
                      <a:pt x="3633" y="22022"/>
                      <a:pt x="4626" y="22101"/>
                      <a:pt x="5681" y="22101"/>
                    </a:cubicBezTo>
                    <a:cubicBezTo>
                      <a:pt x="7355" y="22101"/>
                      <a:pt x="9184" y="21903"/>
                      <a:pt x="10332" y="21247"/>
                    </a:cubicBezTo>
                    <a:cubicBezTo>
                      <a:pt x="10332" y="21247"/>
                      <a:pt x="11697" y="15815"/>
                      <a:pt x="13142" y="12767"/>
                    </a:cubicBezTo>
                    <a:cubicBezTo>
                      <a:pt x="13548" y="11926"/>
                      <a:pt x="13390" y="9046"/>
                      <a:pt x="12638" y="7661"/>
                    </a:cubicBezTo>
                    <a:lnTo>
                      <a:pt x="13518" y="5098"/>
                    </a:lnTo>
                    <a:cubicBezTo>
                      <a:pt x="14439" y="5009"/>
                      <a:pt x="15260" y="4633"/>
                      <a:pt x="15685" y="4524"/>
                    </a:cubicBezTo>
                    <a:cubicBezTo>
                      <a:pt x="16754" y="4247"/>
                      <a:pt x="17377" y="1763"/>
                      <a:pt x="17031" y="1456"/>
                    </a:cubicBezTo>
                    <a:cubicBezTo>
                      <a:pt x="16675" y="1150"/>
                      <a:pt x="15161" y="1308"/>
                      <a:pt x="14587" y="1080"/>
                    </a:cubicBezTo>
                    <a:cubicBezTo>
                      <a:pt x="14023" y="843"/>
                      <a:pt x="13983" y="61"/>
                      <a:pt x="12143" y="2"/>
                    </a:cubicBezTo>
                    <a:cubicBezTo>
                      <a:pt x="12114" y="1"/>
                      <a:pt x="12086" y="1"/>
                      <a:pt x="12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5028305" y="4452785"/>
                <a:ext cx="557754" cy="346500"/>
              </a:xfrm>
              <a:custGeom>
                <a:avLst/>
                <a:gdLst/>
                <a:ahLst/>
                <a:cxnLst/>
                <a:rect l="l" t="t" r="r" b="b"/>
                <a:pathLst>
                  <a:path w="9114" h="5662" extrusionOk="0">
                    <a:moveTo>
                      <a:pt x="7244" y="0"/>
                    </a:moveTo>
                    <a:cubicBezTo>
                      <a:pt x="7244" y="1"/>
                      <a:pt x="7383" y="1326"/>
                      <a:pt x="6037" y="2257"/>
                    </a:cubicBezTo>
                    <a:cubicBezTo>
                      <a:pt x="4701" y="3187"/>
                      <a:pt x="1" y="4266"/>
                      <a:pt x="891" y="5047"/>
                    </a:cubicBezTo>
                    <a:cubicBezTo>
                      <a:pt x="1426" y="5522"/>
                      <a:pt x="2494" y="5641"/>
                      <a:pt x="3266" y="5661"/>
                    </a:cubicBezTo>
                    <a:cubicBezTo>
                      <a:pt x="3270" y="5661"/>
                      <a:pt x="3273" y="5661"/>
                      <a:pt x="3277" y="5661"/>
                    </a:cubicBezTo>
                    <a:cubicBezTo>
                      <a:pt x="3395" y="5661"/>
                      <a:pt x="3411" y="5492"/>
                      <a:pt x="3295" y="5463"/>
                    </a:cubicBezTo>
                    <a:cubicBezTo>
                      <a:pt x="2484" y="5265"/>
                      <a:pt x="1485" y="4958"/>
                      <a:pt x="2000" y="4701"/>
                    </a:cubicBezTo>
                    <a:cubicBezTo>
                      <a:pt x="2801" y="4305"/>
                      <a:pt x="5978" y="4246"/>
                      <a:pt x="7056" y="4068"/>
                    </a:cubicBezTo>
                    <a:cubicBezTo>
                      <a:pt x="8135" y="3879"/>
                      <a:pt x="9114" y="3602"/>
                      <a:pt x="9114" y="3602"/>
                    </a:cubicBezTo>
                    <a:lnTo>
                      <a:pt x="72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5528534" y="4652044"/>
                <a:ext cx="230531" cy="91796"/>
              </a:xfrm>
              <a:custGeom>
                <a:avLst/>
                <a:gdLst/>
                <a:ahLst/>
                <a:cxnLst/>
                <a:rect l="l" t="t" r="r" b="b"/>
                <a:pathLst>
                  <a:path w="3767" h="1500" extrusionOk="0">
                    <a:moveTo>
                      <a:pt x="1287" y="0"/>
                    </a:moveTo>
                    <a:lnTo>
                      <a:pt x="109" y="456"/>
                    </a:lnTo>
                    <a:lnTo>
                      <a:pt x="20" y="861"/>
                    </a:lnTo>
                    <a:cubicBezTo>
                      <a:pt x="0" y="950"/>
                      <a:pt x="49" y="1030"/>
                      <a:pt x="139" y="1059"/>
                    </a:cubicBezTo>
                    <a:cubicBezTo>
                      <a:pt x="1303" y="1381"/>
                      <a:pt x="2048" y="1500"/>
                      <a:pt x="2511" y="1500"/>
                    </a:cubicBezTo>
                    <a:cubicBezTo>
                      <a:pt x="3767" y="1500"/>
                      <a:pt x="2939" y="625"/>
                      <a:pt x="2751" y="574"/>
                    </a:cubicBezTo>
                    <a:cubicBezTo>
                      <a:pt x="2494" y="505"/>
                      <a:pt x="1287"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5922156" y="3612238"/>
                <a:ext cx="302193" cy="234998"/>
              </a:xfrm>
              <a:custGeom>
                <a:avLst/>
                <a:gdLst/>
                <a:ahLst/>
                <a:cxnLst/>
                <a:rect l="l" t="t" r="r" b="b"/>
                <a:pathLst>
                  <a:path w="4938" h="3840" extrusionOk="0">
                    <a:moveTo>
                      <a:pt x="673" y="1"/>
                    </a:moveTo>
                    <a:lnTo>
                      <a:pt x="0" y="664"/>
                    </a:lnTo>
                    <a:cubicBezTo>
                      <a:pt x="0" y="664"/>
                      <a:pt x="1603" y="3741"/>
                      <a:pt x="4790" y="3840"/>
                    </a:cubicBezTo>
                    <a:lnTo>
                      <a:pt x="4938" y="3039"/>
                    </a:lnTo>
                    <a:cubicBezTo>
                      <a:pt x="1870" y="2940"/>
                      <a:pt x="673" y="1"/>
                      <a:pt x="6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5"/>
              <p:cNvGrpSpPr/>
              <p:nvPr/>
            </p:nvGrpSpPr>
            <p:grpSpPr>
              <a:xfrm>
                <a:off x="5461278" y="3192973"/>
                <a:ext cx="1028975" cy="1594990"/>
                <a:chOff x="5461278" y="3192973"/>
                <a:chExt cx="1028975" cy="1594990"/>
              </a:xfrm>
            </p:grpSpPr>
            <p:sp>
              <p:nvSpPr>
                <p:cNvPr id="597" name="Google Shape;597;p35"/>
                <p:cNvSpPr/>
                <p:nvPr/>
              </p:nvSpPr>
              <p:spPr>
                <a:xfrm>
                  <a:off x="5860347" y="4294100"/>
                  <a:ext cx="31578" cy="430035"/>
                </a:xfrm>
                <a:custGeom>
                  <a:avLst/>
                  <a:gdLst/>
                  <a:ahLst/>
                  <a:cxnLst/>
                  <a:rect l="l" t="t" r="r" b="b"/>
                  <a:pathLst>
                    <a:path w="516" h="7027" extrusionOk="0">
                      <a:moveTo>
                        <a:pt x="159" y="1"/>
                      </a:moveTo>
                      <a:cubicBezTo>
                        <a:pt x="139" y="1"/>
                        <a:pt x="120" y="11"/>
                        <a:pt x="120" y="31"/>
                      </a:cubicBezTo>
                      <a:cubicBezTo>
                        <a:pt x="100" y="1188"/>
                        <a:pt x="1" y="6404"/>
                        <a:pt x="1" y="6404"/>
                      </a:cubicBezTo>
                      <a:lnTo>
                        <a:pt x="1" y="6423"/>
                      </a:lnTo>
                      <a:lnTo>
                        <a:pt x="21" y="6433"/>
                      </a:lnTo>
                      <a:cubicBezTo>
                        <a:pt x="169" y="6483"/>
                        <a:pt x="268" y="6562"/>
                        <a:pt x="327" y="6661"/>
                      </a:cubicBezTo>
                      <a:cubicBezTo>
                        <a:pt x="397" y="6760"/>
                        <a:pt x="436" y="6879"/>
                        <a:pt x="456" y="6997"/>
                      </a:cubicBezTo>
                      <a:cubicBezTo>
                        <a:pt x="456" y="7017"/>
                        <a:pt x="466" y="7027"/>
                        <a:pt x="485" y="7027"/>
                      </a:cubicBezTo>
                      <a:cubicBezTo>
                        <a:pt x="505" y="7027"/>
                        <a:pt x="516" y="7007"/>
                        <a:pt x="516" y="6987"/>
                      </a:cubicBezTo>
                      <a:cubicBezTo>
                        <a:pt x="496" y="6859"/>
                        <a:pt x="466" y="6730"/>
                        <a:pt x="386" y="6621"/>
                      </a:cubicBezTo>
                      <a:cubicBezTo>
                        <a:pt x="311" y="6517"/>
                        <a:pt x="208" y="6431"/>
                        <a:pt x="61" y="6380"/>
                      </a:cubicBezTo>
                      <a:lnTo>
                        <a:pt x="61" y="6380"/>
                      </a:lnTo>
                      <a:cubicBezTo>
                        <a:pt x="61" y="6347"/>
                        <a:pt x="63" y="6277"/>
                        <a:pt x="70" y="6176"/>
                      </a:cubicBezTo>
                      <a:cubicBezTo>
                        <a:pt x="90" y="5166"/>
                        <a:pt x="169" y="1040"/>
                        <a:pt x="189" y="31"/>
                      </a:cubicBezTo>
                      <a:cubicBezTo>
                        <a:pt x="189" y="11"/>
                        <a:pt x="179"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5711392" y="4301383"/>
                  <a:ext cx="56975" cy="427159"/>
                </a:xfrm>
                <a:custGeom>
                  <a:avLst/>
                  <a:gdLst/>
                  <a:ahLst/>
                  <a:cxnLst/>
                  <a:rect l="l" t="t" r="r" b="b"/>
                  <a:pathLst>
                    <a:path w="931" h="6980" extrusionOk="0">
                      <a:moveTo>
                        <a:pt x="30" y="1"/>
                      </a:moveTo>
                      <a:cubicBezTo>
                        <a:pt x="10" y="1"/>
                        <a:pt x="1" y="20"/>
                        <a:pt x="1" y="40"/>
                      </a:cubicBezTo>
                      <a:cubicBezTo>
                        <a:pt x="1" y="40"/>
                        <a:pt x="10" y="50"/>
                        <a:pt x="10" y="80"/>
                      </a:cubicBezTo>
                      <a:cubicBezTo>
                        <a:pt x="80" y="506"/>
                        <a:pt x="643" y="3949"/>
                        <a:pt x="802" y="5027"/>
                      </a:cubicBezTo>
                      <a:cubicBezTo>
                        <a:pt x="841" y="5344"/>
                        <a:pt x="861" y="5621"/>
                        <a:pt x="861" y="5849"/>
                      </a:cubicBezTo>
                      <a:cubicBezTo>
                        <a:pt x="861" y="6146"/>
                        <a:pt x="832" y="6364"/>
                        <a:pt x="802" y="6542"/>
                      </a:cubicBezTo>
                      <a:cubicBezTo>
                        <a:pt x="792" y="6630"/>
                        <a:pt x="773" y="6710"/>
                        <a:pt x="753" y="6779"/>
                      </a:cubicBezTo>
                      <a:cubicBezTo>
                        <a:pt x="742" y="6839"/>
                        <a:pt x="733" y="6898"/>
                        <a:pt x="723" y="6947"/>
                      </a:cubicBezTo>
                      <a:cubicBezTo>
                        <a:pt x="723" y="6967"/>
                        <a:pt x="733" y="6977"/>
                        <a:pt x="753" y="6977"/>
                      </a:cubicBezTo>
                      <a:cubicBezTo>
                        <a:pt x="756" y="6979"/>
                        <a:pt x="760" y="6980"/>
                        <a:pt x="763" y="6980"/>
                      </a:cubicBezTo>
                      <a:cubicBezTo>
                        <a:pt x="776" y="6980"/>
                        <a:pt x="784" y="6965"/>
                        <a:pt x="792" y="6957"/>
                      </a:cubicBezTo>
                      <a:cubicBezTo>
                        <a:pt x="792" y="6908"/>
                        <a:pt x="812" y="6858"/>
                        <a:pt x="822" y="6789"/>
                      </a:cubicBezTo>
                      <a:cubicBezTo>
                        <a:pt x="841" y="6690"/>
                        <a:pt x="871" y="6562"/>
                        <a:pt x="891" y="6413"/>
                      </a:cubicBezTo>
                      <a:cubicBezTo>
                        <a:pt x="911" y="6254"/>
                        <a:pt x="931" y="6067"/>
                        <a:pt x="931" y="5849"/>
                      </a:cubicBezTo>
                      <a:cubicBezTo>
                        <a:pt x="931" y="5612"/>
                        <a:pt x="911" y="5344"/>
                        <a:pt x="861" y="5018"/>
                      </a:cubicBezTo>
                      <a:cubicBezTo>
                        <a:pt x="703" y="3870"/>
                        <a:pt x="70" y="31"/>
                        <a:pt x="70" y="31"/>
                      </a:cubicBezTo>
                      <a:cubicBezTo>
                        <a:pt x="70" y="11"/>
                        <a:pt x="50"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6015421" y="4309889"/>
                  <a:ext cx="47244" cy="374896"/>
                </a:xfrm>
                <a:custGeom>
                  <a:avLst/>
                  <a:gdLst/>
                  <a:ahLst/>
                  <a:cxnLst/>
                  <a:rect l="l" t="t" r="r" b="b"/>
                  <a:pathLst>
                    <a:path w="772" h="6126" extrusionOk="0">
                      <a:moveTo>
                        <a:pt x="742" y="0"/>
                      </a:moveTo>
                      <a:cubicBezTo>
                        <a:pt x="722" y="0"/>
                        <a:pt x="713" y="10"/>
                        <a:pt x="702" y="20"/>
                      </a:cubicBezTo>
                      <a:cubicBezTo>
                        <a:pt x="702" y="20"/>
                        <a:pt x="524" y="554"/>
                        <a:pt x="356" y="1227"/>
                      </a:cubicBezTo>
                      <a:cubicBezTo>
                        <a:pt x="267" y="1564"/>
                        <a:pt x="178" y="1940"/>
                        <a:pt x="109" y="2296"/>
                      </a:cubicBezTo>
                      <a:cubicBezTo>
                        <a:pt x="49" y="2652"/>
                        <a:pt x="0" y="2999"/>
                        <a:pt x="0" y="3285"/>
                      </a:cubicBezTo>
                      <a:lnTo>
                        <a:pt x="0" y="3325"/>
                      </a:lnTo>
                      <a:cubicBezTo>
                        <a:pt x="10" y="3870"/>
                        <a:pt x="148" y="4453"/>
                        <a:pt x="287" y="4948"/>
                      </a:cubicBezTo>
                      <a:cubicBezTo>
                        <a:pt x="356" y="5205"/>
                        <a:pt x="416" y="5433"/>
                        <a:pt x="465" y="5621"/>
                      </a:cubicBezTo>
                      <a:cubicBezTo>
                        <a:pt x="495" y="5720"/>
                        <a:pt x="515" y="5799"/>
                        <a:pt x="535" y="5878"/>
                      </a:cubicBezTo>
                      <a:cubicBezTo>
                        <a:pt x="544" y="5957"/>
                        <a:pt x="554" y="6017"/>
                        <a:pt x="554" y="6066"/>
                      </a:cubicBezTo>
                      <a:lnTo>
                        <a:pt x="554" y="6096"/>
                      </a:lnTo>
                      <a:cubicBezTo>
                        <a:pt x="554" y="6115"/>
                        <a:pt x="564" y="6126"/>
                        <a:pt x="584" y="6126"/>
                      </a:cubicBezTo>
                      <a:cubicBezTo>
                        <a:pt x="603" y="6126"/>
                        <a:pt x="614" y="6115"/>
                        <a:pt x="614" y="6096"/>
                      </a:cubicBezTo>
                      <a:lnTo>
                        <a:pt x="614" y="6066"/>
                      </a:lnTo>
                      <a:cubicBezTo>
                        <a:pt x="614" y="6017"/>
                        <a:pt x="614" y="5948"/>
                        <a:pt x="594" y="5868"/>
                      </a:cubicBezTo>
                      <a:cubicBezTo>
                        <a:pt x="564" y="5730"/>
                        <a:pt x="524" y="5561"/>
                        <a:pt x="475" y="5374"/>
                      </a:cubicBezTo>
                      <a:cubicBezTo>
                        <a:pt x="386" y="5086"/>
                        <a:pt x="297" y="4750"/>
                        <a:pt x="208" y="4394"/>
                      </a:cubicBezTo>
                      <a:cubicBezTo>
                        <a:pt x="128" y="4048"/>
                        <a:pt x="69" y="3672"/>
                        <a:pt x="69" y="3315"/>
                      </a:cubicBezTo>
                      <a:lnTo>
                        <a:pt x="69" y="3285"/>
                      </a:lnTo>
                      <a:cubicBezTo>
                        <a:pt x="69" y="3008"/>
                        <a:pt x="109" y="2662"/>
                        <a:pt x="178" y="2306"/>
                      </a:cubicBezTo>
                      <a:cubicBezTo>
                        <a:pt x="277" y="1772"/>
                        <a:pt x="425" y="1207"/>
                        <a:pt x="544" y="772"/>
                      </a:cubicBezTo>
                      <a:cubicBezTo>
                        <a:pt x="603" y="554"/>
                        <a:pt x="663" y="376"/>
                        <a:pt x="702" y="248"/>
                      </a:cubicBezTo>
                      <a:cubicBezTo>
                        <a:pt x="722" y="189"/>
                        <a:pt x="732" y="129"/>
                        <a:pt x="752" y="99"/>
                      </a:cubicBezTo>
                      <a:cubicBezTo>
                        <a:pt x="752" y="79"/>
                        <a:pt x="762" y="70"/>
                        <a:pt x="762" y="59"/>
                      </a:cubicBezTo>
                      <a:lnTo>
                        <a:pt x="762" y="50"/>
                      </a:lnTo>
                      <a:cubicBezTo>
                        <a:pt x="772" y="30"/>
                        <a:pt x="762" y="1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6424771" y="3454776"/>
                  <a:ext cx="65481" cy="63095"/>
                </a:xfrm>
                <a:custGeom>
                  <a:avLst/>
                  <a:gdLst/>
                  <a:ahLst/>
                  <a:cxnLst/>
                  <a:rect l="l" t="t" r="r" b="b"/>
                  <a:pathLst>
                    <a:path w="1070" h="1031" extrusionOk="0">
                      <a:moveTo>
                        <a:pt x="475" y="1"/>
                      </a:moveTo>
                      <a:cubicBezTo>
                        <a:pt x="475" y="1"/>
                        <a:pt x="0" y="110"/>
                        <a:pt x="60" y="337"/>
                      </a:cubicBezTo>
                      <a:cubicBezTo>
                        <a:pt x="118" y="549"/>
                        <a:pt x="335" y="733"/>
                        <a:pt x="492" y="733"/>
                      </a:cubicBezTo>
                      <a:cubicBezTo>
                        <a:pt x="496" y="733"/>
                        <a:pt x="501" y="733"/>
                        <a:pt x="505" y="733"/>
                      </a:cubicBezTo>
                      <a:cubicBezTo>
                        <a:pt x="505" y="733"/>
                        <a:pt x="784" y="1031"/>
                        <a:pt x="900" y="1031"/>
                      </a:cubicBezTo>
                      <a:cubicBezTo>
                        <a:pt x="904" y="1031"/>
                        <a:pt x="908" y="1030"/>
                        <a:pt x="911" y="1030"/>
                      </a:cubicBezTo>
                      <a:cubicBezTo>
                        <a:pt x="911" y="1030"/>
                        <a:pt x="1069" y="288"/>
                        <a:pt x="901" y="150"/>
                      </a:cubicBezTo>
                      <a:cubicBezTo>
                        <a:pt x="733" y="11"/>
                        <a:pt x="475"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6019644" y="3479194"/>
                  <a:ext cx="184143" cy="266332"/>
                </a:xfrm>
                <a:custGeom>
                  <a:avLst/>
                  <a:gdLst/>
                  <a:ahLst/>
                  <a:cxnLst/>
                  <a:rect l="l" t="t" r="r" b="b"/>
                  <a:pathLst>
                    <a:path w="3009" h="4352" extrusionOk="0">
                      <a:moveTo>
                        <a:pt x="2324" y="0"/>
                      </a:moveTo>
                      <a:cubicBezTo>
                        <a:pt x="2316" y="0"/>
                        <a:pt x="2306" y="3"/>
                        <a:pt x="2296" y="8"/>
                      </a:cubicBezTo>
                      <a:cubicBezTo>
                        <a:pt x="2286" y="17"/>
                        <a:pt x="2276" y="37"/>
                        <a:pt x="2286" y="47"/>
                      </a:cubicBezTo>
                      <a:cubicBezTo>
                        <a:pt x="2306" y="77"/>
                        <a:pt x="2474" y="325"/>
                        <a:pt x="2632" y="641"/>
                      </a:cubicBezTo>
                      <a:cubicBezTo>
                        <a:pt x="2711" y="800"/>
                        <a:pt x="2791" y="978"/>
                        <a:pt x="2850" y="1156"/>
                      </a:cubicBezTo>
                      <a:cubicBezTo>
                        <a:pt x="2900" y="1334"/>
                        <a:pt x="2939" y="1512"/>
                        <a:pt x="2939" y="1670"/>
                      </a:cubicBezTo>
                      <a:cubicBezTo>
                        <a:pt x="2939" y="1759"/>
                        <a:pt x="2929" y="1848"/>
                        <a:pt x="2900" y="1928"/>
                      </a:cubicBezTo>
                      <a:cubicBezTo>
                        <a:pt x="2850" y="2086"/>
                        <a:pt x="2731" y="2313"/>
                        <a:pt x="2593" y="2561"/>
                      </a:cubicBezTo>
                      <a:cubicBezTo>
                        <a:pt x="2375" y="2937"/>
                        <a:pt x="2078" y="3372"/>
                        <a:pt x="1792" y="3709"/>
                      </a:cubicBezTo>
                      <a:cubicBezTo>
                        <a:pt x="1643" y="3877"/>
                        <a:pt x="1504" y="4025"/>
                        <a:pt x="1376" y="4124"/>
                      </a:cubicBezTo>
                      <a:cubicBezTo>
                        <a:pt x="1317" y="4173"/>
                        <a:pt x="1257" y="4213"/>
                        <a:pt x="1198" y="4243"/>
                      </a:cubicBezTo>
                      <a:cubicBezTo>
                        <a:pt x="1148" y="4272"/>
                        <a:pt x="1099" y="4283"/>
                        <a:pt x="1059" y="4283"/>
                      </a:cubicBezTo>
                      <a:cubicBezTo>
                        <a:pt x="1039" y="4283"/>
                        <a:pt x="1020" y="4283"/>
                        <a:pt x="1000" y="4272"/>
                      </a:cubicBezTo>
                      <a:cubicBezTo>
                        <a:pt x="980" y="4263"/>
                        <a:pt x="960" y="4253"/>
                        <a:pt x="930" y="4233"/>
                      </a:cubicBezTo>
                      <a:cubicBezTo>
                        <a:pt x="891" y="4193"/>
                        <a:pt x="842" y="4134"/>
                        <a:pt x="792" y="4055"/>
                      </a:cubicBezTo>
                      <a:cubicBezTo>
                        <a:pt x="703" y="3916"/>
                        <a:pt x="614" y="3729"/>
                        <a:pt x="525" y="3511"/>
                      </a:cubicBezTo>
                      <a:cubicBezTo>
                        <a:pt x="396" y="3174"/>
                        <a:pt x="277" y="2768"/>
                        <a:pt x="198" y="2353"/>
                      </a:cubicBezTo>
                      <a:cubicBezTo>
                        <a:pt x="119" y="1937"/>
                        <a:pt x="59" y="1512"/>
                        <a:pt x="59" y="1156"/>
                      </a:cubicBezTo>
                      <a:cubicBezTo>
                        <a:pt x="59" y="1027"/>
                        <a:pt x="70" y="898"/>
                        <a:pt x="89" y="789"/>
                      </a:cubicBezTo>
                      <a:cubicBezTo>
                        <a:pt x="89" y="769"/>
                        <a:pt x="79" y="760"/>
                        <a:pt x="59" y="750"/>
                      </a:cubicBezTo>
                      <a:cubicBezTo>
                        <a:pt x="40" y="750"/>
                        <a:pt x="20" y="760"/>
                        <a:pt x="20" y="780"/>
                      </a:cubicBezTo>
                      <a:cubicBezTo>
                        <a:pt x="10" y="898"/>
                        <a:pt x="0" y="1027"/>
                        <a:pt x="0" y="1156"/>
                      </a:cubicBezTo>
                      <a:cubicBezTo>
                        <a:pt x="0" y="1749"/>
                        <a:pt x="139" y="2502"/>
                        <a:pt x="327" y="3125"/>
                      </a:cubicBezTo>
                      <a:cubicBezTo>
                        <a:pt x="416" y="3432"/>
                        <a:pt x="525" y="3718"/>
                        <a:pt x="633" y="3926"/>
                      </a:cubicBezTo>
                      <a:cubicBezTo>
                        <a:pt x="693" y="4035"/>
                        <a:pt x="752" y="4124"/>
                        <a:pt x="802" y="4193"/>
                      </a:cubicBezTo>
                      <a:cubicBezTo>
                        <a:pt x="831" y="4233"/>
                        <a:pt x="861" y="4263"/>
                        <a:pt x="891" y="4283"/>
                      </a:cubicBezTo>
                      <a:lnTo>
                        <a:pt x="980" y="4342"/>
                      </a:lnTo>
                      <a:cubicBezTo>
                        <a:pt x="1000" y="4342"/>
                        <a:pt x="1029" y="4352"/>
                        <a:pt x="1059" y="4352"/>
                      </a:cubicBezTo>
                      <a:cubicBezTo>
                        <a:pt x="1099" y="4352"/>
                        <a:pt x="1128" y="4342"/>
                        <a:pt x="1168" y="4332"/>
                      </a:cubicBezTo>
                      <a:cubicBezTo>
                        <a:pt x="1247" y="4302"/>
                        <a:pt x="1317" y="4253"/>
                        <a:pt x="1405" y="4193"/>
                      </a:cubicBezTo>
                      <a:cubicBezTo>
                        <a:pt x="1544" y="4085"/>
                        <a:pt x="1702" y="3916"/>
                        <a:pt x="1860" y="3729"/>
                      </a:cubicBezTo>
                      <a:cubicBezTo>
                        <a:pt x="2098" y="3441"/>
                        <a:pt x="2346" y="3095"/>
                        <a:pt x="2544" y="2779"/>
                      </a:cubicBezTo>
                      <a:cubicBezTo>
                        <a:pt x="2643" y="2610"/>
                        <a:pt x="2731" y="2452"/>
                        <a:pt x="2801" y="2313"/>
                      </a:cubicBezTo>
                      <a:cubicBezTo>
                        <a:pt x="2870" y="2175"/>
                        <a:pt x="2929" y="2046"/>
                        <a:pt x="2969" y="1947"/>
                      </a:cubicBezTo>
                      <a:cubicBezTo>
                        <a:pt x="2999" y="1858"/>
                        <a:pt x="3008" y="1769"/>
                        <a:pt x="3008" y="1670"/>
                      </a:cubicBezTo>
                      <a:cubicBezTo>
                        <a:pt x="3008" y="1492"/>
                        <a:pt x="2969" y="1304"/>
                        <a:pt x="2900" y="1116"/>
                      </a:cubicBezTo>
                      <a:cubicBezTo>
                        <a:pt x="2810" y="829"/>
                        <a:pt x="2672" y="562"/>
                        <a:pt x="2553" y="354"/>
                      </a:cubicBezTo>
                      <a:cubicBezTo>
                        <a:pt x="2434" y="146"/>
                        <a:pt x="2346" y="8"/>
                        <a:pt x="2346" y="8"/>
                      </a:cubicBezTo>
                      <a:cubicBezTo>
                        <a:pt x="2341" y="3"/>
                        <a:pt x="2333" y="0"/>
                        <a:pt x="2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6269085" y="3434887"/>
                  <a:ext cx="26131" cy="27233"/>
                </a:xfrm>
                <a:custGeom>
                  <a:avLst/>
                  <a:gdLst/>
                  <a:ahLst/>
                  <a:cxnLst/>
                  <a:rect l="l" t="t" r="r" b="b"/>
                  <a:pathLst>
                    <a:path w="427" h="445" extrusionOk="0">
                      <a:moveTo>
                        <a:pt x="134" y="0"/>
                      </a:moveTo>
                      <a:cubicBezTo>
                        <a:pt x="111" y="0"/>
                        <a:pt x="89" y="6"/>
                        <a:pt x="71" y="19"/>
                      </a:cubicBezTo>
                      <a:cubicBezTo>
                        <a:pt x="1" y="68"/>
                        <a:pt x="11" y="207"/>
                        <a:pt x="90" y="316"/>
                      </a:cubicBezTo>
                      <a:cubicBezTo>
                        <a:pt x="149" y="396"/>
                        <a:pt x="228" y="444"/>
                        <a:pt x="294" y="444"/>
                      </a:cubicBezTo>
                      <a:cubicBezTo>
                        <a:pt x="317" y="444"/>
                        <a:pt x="339" y="438"/>
                        <a:pt x="357" y="425"/>
                      </a:cubicBezTo>
                      <a:cubicBezTo>
                        <a:pt x="427" y="376"/>
                        <a:pt x="427" y="237"/>
                        <a:pt x="348" y="128"/>
                      </a:cubicBezTo>
                      <a:cubicBezTo>
                        <a:pt x="282" y="48"/>
                        <a:pt x="200"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6301825" y="3515729"/>
                  <a:ext cx="180533" cy="115969"/>
                </a:xfrm>
                <a:custGeom>
                  <a:avLst/>
                  <a:gdLst/>
                  <a:ahLst/>
                  <a:cxnLst/>
                  <a:rect l="l" t="t" r="r" b="b"/>
                  <a:pathLst>
                    <a:path w="2950" h="1895" extrusionOk="0">
                      <a:moveTo>
                        <a:pt x="2914" y="1"/>
                      </a:moveTo>
                      <a:cubicBezTo>
                        <a:pt x="2900" y="1"/>
                        <a:pt x="2890" y="10"/>
                        <a:pt x="2890" y="24"/>
                      </a:cubicBezTo>
                      <a:lnTo>
                        <a:pt x="2880" y="24"/>
                      </a:lnTo>
                      <a:cubicBezTo>
                        <a:pt x="2870" y="64"/>
                        <a:pt x="2771" y="381"/>
                        <a:pt x="2593" y="737"/>
                      </a:cubicBezTo>
                      <a:cubicBezTo>
                        <a:pt x="2514" y="915"/>
                        <a:pt x="2405" y="1093"/>
                        <a:pt x="2287" y="1261"/>
                      </a:cubicBezTo>
                      <a:cubicBezTo>
                        <a:pt x="2157" y="1419"/>
                        <a:pt x="2029" y="1548"/>
                        <a:pt x="1871" y="1637"/>
                      </a:cubicBezTo>
                      <a:cubicBezTo>
                        <a:pt x="1603" y="1775"/>
                        <a:pt x="1346" y="1835"/>
                        <a:pt x="1128" y="1835"/>
                      </a:cubicBezTo>
                      <a:cubicBezTo>
                        <a:pt x="802" y="1835"/>
                        <a:pt x="545" y="1726"/>
                        <a:pt x="357" y="1617"/>
                      </a:cubicBezTo>
                      <a:cubicBezTo>
                        <a:pt x="258" y="1568"/>
                        <a:pt x="189" y="1518"/>
                        <a:pt x="139" y="1479"/>
                      </a:cubicBezTo>
                      <a:cubicBezTo>
                        <a:pt x="110" y="1459"/>
                        <a:pt x="90" y="1439"/>
                        <a:pt x="79" y="1430"/>
                      </a:cubicBezTo>
                      <a:cubicBezTo>
                        <a:pt x="70" y="1419"/>
                        <a:pt x="70" y="1419"/>
                        <a:pt x="60" y="1419"/>
                      </a:cubicBezTo>
                      <a:lnTo>
                        <a:pt x="60" y="1410"/>
                      </a:lnTo>
                      <a:cubicBezTo>
                        <a:pt x="55" y="1405"/>
                        <a:pt x="48" y="1402"/>
                        <a:pt x="39" y="1402"/>
                      </a:cubicBezTo>
                      <a:cubicBezTo>
                        <a:pt x="30" y="1402"/>
                        <a:pt x="20" y="1405"/>
                        <a:pt x="11" y="1410"/>
                      </a:cubicBezTo>
                      <a:cubicBezTo>
                        <a:pt x="0" y="1430"/>
                        <a:pt x="0" y="1449"/>
                        <a:pt x="11" y="1459"/>
                      </a:cubicBezTo>
                      <a:cubicBezTo>
                        <a:pt x="11" y="1459"/>
                        <a:pt x="129" y="1568"/>
                        <a:pt x="317" y="1677"/>
                      </a:cubicBezTo>
                      <a:cubicBezTo>
                        <a:pt x="515" y="1786"/>
                        <a:pt x="792" y="1894"/>
                        <a:pt x="1128" y="1894"/>
                      </a:cubicBezTo>
                      <a:cubicBezTo>
                        <a:pt x="1366" y="1894"/>
                        <a:pt x="1623" y="1845"/>
                        <a:pt x="1910" y="1687"/>
                      </a:cubicBezTo>
                      <a:cubicBezTo>
                        <a:pt x="2069" y="1597"/>
                        <a:pt x="2217" y="1449"/>
                        <a:pt x="2346" y="1281"/>
                      </a:cubicBezTo>
                      <a:cubicBezTo>
                        <a:pt x="2544" y="1023"/>
                        <a:pt x="2692" y="717"/>
                        <a:pt x="2791" y="469"/>
                      </a:cubicBezTo>
                      <a:cubicBezTo>
                        <a:pt x="2890" y="222"/>
                        <a:pt x="2949" y="44"/>
                        <a:pt x="2949" y="44"/>
                      </a:cubicBezTo>
                      <a:cubicBezTo>
                        <a:pt x="2949" y="24"/>
                        <a:pt x="2940" y="5"/>
                        <a:pt x="2929" y="5"/>
                      </a:cubicBezTo>
                      <a:cubicBezTo>
                        <a:pt x="2924" y="2"/>
                        <a:pt x="2919" y="1"/>
                        <a:pt x="2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5639301" y="4695005"/>
                  <a:ext cx="37636" cy="47306"/>
                </a:xfrm>
                <a:custGeom>
                  <a:avLst/>
                  <a:gdLst/>
                  <a:ahLst/>
                  <a:cxnLst/>
                  <a:rect l="l" t="t" r="r" b="b"/>
                  <a:pathLst>
                    <a:path w="615" h="773" extrusionOk="0">
                      <a:moveTo>
                        <a:pt x="31" y="1"/>
                      </a:moveTo>
                      <a:cubicBezTo>
                        <a:pt x="11" y="1"/>
                        <a:pt x="1" y="20"/>
                        <a:pt x="1" y="40"/>
                      </a:cubicBezTo>
                      <a:cubicBezTo>
                        <a:pt x="1" y="60"/>
                        <a:pt x="21" y="70"/>
                        <a:pt x="40" y="70"/>
                      </a:cubicBezTo>
                      <a:cubicBezTo>
                        <a:pt x="40" y="70"/>
                        <a:pt x="60" y="60"/>
                        <a:pt x="90" y="60"/>
                      </a:cubicBezTo>
                      <a:cubicBezTo>
                        <a:pt x="119" y="60"/>
                        <a:pt x="169" y="70"/>
                        <a:pt x="218" y="80"/>
                      </a:cubicBezTo>
                      <a:cubicBezTo>
                        <a:pt x="258" y="90"/>
                        <a:pt x="298" y="100"/>
                        <a:pt x="337" y="130"/>
                      </a:cubicBezTo>
                      <a:cubicBezTo>
                        <a:pt x="387" y="159"/>
                        <a:pt x="446" y="209"/>
                        <a:pt x="486" y="288"/>
                      </a:cubicBezTo>
                      <a:cubicBezTo>
                        <a:pt x="526" y="367"/>
                        <a:pt x="555" y="476"/>
                        <a:pt x="555" y="614"/>
                      </a:cubicBezTo>
                      <a:cubicBezTo>
                        <a:pt x="555" y="654"/>
                        <a:pt x="555" y="693"/>
                        <a:pt x="545" y="743"/>
                      </a:cubicBezTo>
                      <a:cubicBezTo>
                        <a:pt x="545" y="753"/>
                        <a:pt x="555" y="772"/>
                        <a:pt x="575" y="772"/>
                      </a:cubicBezTo>
                      <a:cubicBezTo>
                        <a:pt x="594" y="772"/>
                        <a:pt x="614" y="763"/>
                        <a:pt x="614" y="743"/>
                      </a:cubicBezTo>
                      <a:lnTo>
                        <a:pt x="614" y="614"/>
                      </a:lnTo>
                      <a:cubicBezTo>
                        <a:pt x="614" y="486"/>
                        <a:pt x="594" y="377"/>
                        <a:pt x="555" y="288"/>
                      </a:cubicBezTo>
                      <a:cubicBezTo>
                        <a:pt x="526" y="229"/>
                        <a:pt x="496" y="169"/>
                        <a:pt x="456" y="130"/>
                      </a:cubicBezTo>
                      <a:cubicBezTo>
                        <a:pt x="387" y="70"/>
                        <a:pt x="317" y="40"/>
                        <a:pt x="258" y="20"/>
                      </a:cubicBezTo>
                      <a:cubicBezTo>
                        <a:pt x="189" y="1"/>
                        <a:pt x="13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5678712" y="4676829"/>
                  <a:ext cx="36963" cy="58199"/>
                </a:xfrm>
                <a:custGeom>
                  <a:avLst/>
                  <a:gdLst/>
                  <a:ahLst/>
                  <a:cxnLst/>
                  <a:rect l="l" t="t" r="r" b="b"/>
                  <a:pathLst>
                    <a:path w="604" h="951" extrusionOk="0">
                      <a:moveTo>
                        <a:pt x="40" y="1"/>
                      </a:moveTo>
                      <a:cubicBezTo>
                        <a:pt x="20" y="1"/>
                        <a:pt x="0" y="11"/>
                        <a:pt x="0" y="31"/>
                      </a:cubicBezTo>
                      <a:cubicBezTo>
                        <a:pt x="0" y="51"/>
                        <a:pt x="10" y="60"/>
                        <a:pt x="30" y="70"/>
                      </a:cubicBezTo>
                      <a:cubicBezTo>
                        <a:pt x="30" y="70"/>
                        <a:pt x="60" y="70"/>
                        <a:pt x="109" y="90"/>
                      </a:cubicBezTo>
                      <a:cubicBezTo>
                        <a:pt x="178" y="110"/>
                        <a:pt x="287" y="169"/>
                        <a:pt x="376" y="278"/>
                      </a:cubicBezTo>
                      <a:cubicBezTo>
                        <a:pt x="416" y="328"/>
                        <a:pt x="456" y="397"/>
                        <a:pt x="485" y="476"/>
                      </a:cubicBezTo>
                      <a:cubicBezTo>
                        <a:pt x="515" y="565"/>
                        <a:pt x="535" y="664"/>
                        <a:pt x="535" y="792"/>
                      </a:cubicBezTo>
                      <a:cubicBezTo>
                        <a:pt x="535" y="832"/>
                        <a:pt x="535" y="872"/>
                        <a:pt x="524" y="911"/>
                      </a:cubicBezTo>
                      <a:cubicBezTo>
                        <a:pt x="524" y="931"/>
                        <a:pt x="544" y="951"/>
                        <a:pt x="554" y="951"/>
                      </a:cubicBezTo>
                      <a:cubicBezTo>
                        <a:pt x="574" y="951"/>
                        <a:pt x="594" y="941"/>
                        <a:pt x="594" y="921"/>
                      </a:cubicBezTo>
                      <a:cubicBezTo>
                        <a:pt x="594" y="872"/>
                        <a:pt x="604" y="832"/>
                        <a:pt x="604" y="792"/>
                      </a:cubicBezTo>
                      <a:cubicBezTo>
                        <a:pt x="604" y="614"/>
                        <a:pt x="564" y="476"/>
                        <a:pt x="515" y="367"/>
                      </a:cubicBezTo>
                      <a:cubicBezTo>
                        <a:pt x="475" y="288"/>
                        <a:pt x="425" y="229"/>
                        <a:pt x="376" y="179"/>
                      </a:cubicBezTo>
                      <a:cubicBezTo>
                        <a:pt x="297" y="100"/>
                        <a:pt x="208" y="60"/>
                        <a:pt x="148" y="31"/>
                      </a:cubicBezTo>
                      <a:cubicBezTo>
                        <a:pt x="89" y="11"/>
                        <a:pt x="4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5616291" y="4645986"/>
                  <a:ext cx="109727" cy="86288"/>
                </a:xfrm>
                <a:custGeom>
                  <a:avLst/>
                  <a:gdLst/>
                  <a:ahLst/>
                  <a:cxnLst/>
                  <a:rect l="l" t="t" r="r" b="b"/>
                  <a:pathLst>
                    <a:path w="1793" h="1410" extrusionOk="0">
                      <a:moveTo>
                        <a:pt x="31" y="0"/>
                      </a:moveTo>
                      <a:cubicBezTo>
                        <a:pt x="11" y="0"/>
                        <a:pt x="1" y="20"/>
                        <a:pt x="1" y="30"/>
                      </a:cubicBezTo>
                      <a:cubicBezTo>
                        <a:pt x="1" y="50"/>
                        <a:pt x="11" y="69"/>
                        <a:pt x="31" y="69"/>
                      </a:cubicBezTo>
                      <a:cubicBezTo>
                        <a:pt x="51" y="69"/>
                        <a:pt x="159" y="69"/>
                        <a:pt x="317" y="89"/>
                      </a:cubicBezTo>
                      <a:cubicBezTo>
                        <a:pt x="565" y="109"/>
                        <a:pt x="921" y="179"/>
                        <a:pt x="1208" y="317"/>
                      </a:cubicBezTo>
                      <a:cubicBezTo>
                        <a:pt x="1357" y="396"/>
                        <a:pt x="1485" y="485"/>
                        <a:pt x="1574" y="604"/>
                      </a:cubicBezTo>
                      <a:cubicBezTo>
                        <a:pt x="1663" y="713"/>
                        <a:pt x="1723" y="861"/>
                        <a:pt x="1723" y="1030"/>
                      </a:cubicBezTo>
                      <a:cubicBezTo>
                        <a:pt x="1723" y="1129"/>
                        <a:pt x="1703" y="1237"/>
                        <a:pt x="1663" y="1366"/>
                      </a:cubicBezTo>
                      <a:cubicBezTo>
                        <a:pt x="1654" y="1386"/>
                        <a:pt x="1663" y="1406"/>
                        <a:pt x="1683" y="1406"/>
                      </a:cubicBezTo>
                      <a:cubicBezTo>
                        <a:pt x="1688" y="1408"/>
                        <a:pt x="1693" y="1409"/>
                        <a:pt x="1698" y="1409"/>
                      </a:cubicBezTo>
                      <a:cubicBezTo>
                        <a:pt x="1712" y="1409"/>
                        <a:pt x="1723" y="1400"/>
                        <a:pt x="1723" y="1386"/>
                      </a:cubicBezTo>
                      <a:cubicBezTo>
                        <a:pt x="1772" y="1257"/>
                        <a:pt x="1792" y="1138"/>
                        <a:pt x="1792" y="1030"/>
                      </a:cubicBezTo>
                      <a:cubicBezTo>
                        <a:pt x="1792" y="901"/>
                        <a:pt x="1762" y="792"/>
                        <a:pt x="1713" y="693"/>
                      </a:cubicBezTo>
                      <a:cubicBezTo>
                        <a:pt x="1663" y="604"/>
                        <a:pt x="1604" y="525"/>
                        <a:pt x="1535" y="465"/>
                      </a:cubicBezTo>
                      <a:cubicBezTo>
                        <a:pt x="1416" y="346"/>
                        <a:pt x="1258" y="258"/>
                        <a:pt x="1100" y="198"/>
                      </a:cubicBezTo>
                      <a:cubicBezTo>
                        <a:pt x="852" y="99"/>
                        <a:pt x="585" y="50"/>
                        <a:pt x="377" y="30"/>
                      </a:cubicBezTo>
                      <a:cubicBezTo>
                        <a:pt x="179" y="0"/>
                        <a:pt x="31"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5784094" y="4683500"/>
                  <a:ext cx="79985" cy="25336"/>
                </a:xfrm>
                <a:custGeom>
                  <a:avLst/>
                  <a:gdLst/>
                  <a:ahLst/>
                  <a:cxnLst/>
                  <a:rect l="l" t="t" r="r" b="b"/>
                  <a:pathLst>
                    <a:path w="1307" h="414" extrusionOk="0">
                      <a:moveTo>
                        <a:pt x="1098" y="1"/>
                      </a:moveTo>
                      <a:cubicBezTo>
                        <a:pt x="772" y="1"/>
                        <a:pt x="504" y="90"/>
                        <a:pt x="317" y="179"/>
                      </a:cubicBezTo>
                      <a:cubicBezTo>
                        <a:pt x="128" y="268"/>
                        <a:pt x="20" y="357"/>
                        <a:pt x="20" y="357"/>
                      </a:cubicBezTo>
                      <a:cubicBezTo>
                        <a:pt x="0" y="367"/>
                        <a:pt x="0" y="386"/>
                        <a:pt x="10" y="406"/>
                      </a:cubicBezTo>
                      <a:cubicBezTo>
                        <a:pt x="15" y="411"/>
                        <a:pt x="22" y="414"/>
                        <a:pt x="31" y="414"/>
                      </a:cubicBezTo>
                      <a:cubicBezTo>
                        <a:pt x="40" y="414"/>
                        <a:pt x="50" y="411"/>
                        <a:pt x="60" y="406"/>
                      </a:cubicBezTo>
                      <a:cubicBezTo>
                        <a:pt x="60" y="406"/>
                        <a:pt x="168" y="318"/>
                        <a:pt x="356" y="228"/>
                      </a:cubicBezTo>
                      <a:cubicBezTo>
                        <a:pt x="534" y="149"/>
                        <a:pt x="792" y="60"/>
                        <a:pt x="1098" y="60"/>
                      </a:cubicBezTo>
                      <a:cubicBezTo>
                        <a:pt x="1148" y="60"/>
                        <a:pt x="1207" y="70"/>
                        <a:pt x="1276" y="70"/>
                      </a:cubicBezTo>
                      <a:cubicBezTo>
                        <a:pt x="1278" y="72"/>
                        <a:pt x="1280" y="73"/>
                        <a:pt x="1283" y="73"/>
                      </a:cubicBezTo>
                      <a:cubicBezTo>
                        <a:pt x="1293" y="73"/>
                        <a:pt x="1306" y="57"/>
                        <a:pt x="1306" y="41"/>
                      </a:cubicBezTo>
                      <a:cubicBezTo>
                        <a:pt x="1306" y="30"/>
                        <a:pt x="1296" y="10"/>
                        <a:pt x="1276" y="10"/>
                      </a:cubicBezTo>
                      <a:cubicBezTo>
                        <a:pt x="1217" y="1"/>
                        <a:pt x="1158" y="1"/>
                        <a:pt x="1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5822220" y="4726093"/>
                  <a:ext cx="15789" cy="61871"/>
                </a:xfrm>
                <a:custGeom>
                  <a:avLst/>
                  <a:gdLst/>
                  <a:ahLst/>
                  <a:cxnLst/>
                  <a:rect l="l" t="t" r="r" b="b"/>
                  <a:pathLst>
                    <a:path w="258" h="1011" extrusionOk="0">
                      <a:moveTo>
                        <a:pt x="34" y="1"/>
                      </a:moveTo>
                      <a:cubicBezTo>
                        <a:pt x="27" y="1"/>
                        <a:pt x="19" y="3"/>
                        <a:pt x="10" y="7"/>
                      </a:cubicBezTo>
                      <a:cubicBezTo>
                        <a:pt x="0" y="17"/>
                        <a:pt x="0" y="37"/>
                        <a:pt x="10" y="57"/>
                      </a:cubicBezTo>
                      <a:cubicBezTo>
                        <a:pt x="10" y="57"/>
                        <a:pt x="60" y="116"/>
                        <a:pt x="99" y="215"/>
                      </a:cubicBezTo>
                      <a:cubicBezTo>
                        <a:pt x="149" y="314"/>
                        <a:pt x="198" y="453"/>
                        <a:pt x="198" y="601"/>
                      </a:cubicBezTo>
                      <a:cubicBezTo>
                        <a:pt x="198" y="720"/>
                        <a:pt x="169" y="838"/>
                        <a:pt x="109" y="967"/>
                      </a:cubicBezTo>
                      <a:cubicBezTo>
                        <a:pt x="99" y="977"/>
                        <a:pt x="109" y="997"/>
                        <a:pt x="119" y="1007"/>
                      </a:cubicBezTo>
                      <a:cubicBezTo>
                        <a:pt x="125" y="1010"/>
                        <a:pt x="130" y="1011"/>
                        <a:pt x="136" y="1011"/>
                      </a:cubicBezTo>
                      <a:cubicBezTo>
                        <a:pt x="149" y="1011"/>
                        <a:pt x="161" y="1004"/>
                        <a:pt x="169" y="997"/>
                      </a:cubicBezTo>
                      <a:cubicBezTo>
                        <a:pt x="238" y="858"/>
                        <a:pt x="257" y="730"/>
                        <a:pt x="257" y="601"/>
                      </a:cubicBezTo>
                      <a:cubicBezTo>
                        <a:pt x="257" y="433"/>
                        <a:pt x="208" y="284"/>
                        <a:pt x="158" y="185"/>
                      </a:cubicBezTo>
                      <a:cubicBezTo>
                        <a:pt x="109" y="77"/>
                        <a:pt x="60" y="17"/>
                        <a:pt x="60" y="17"/>
                      </a:cubicBezTo>
                      <a:cubicBezTo>
                        <a:pt x="54" y="6"/>
                        <a:pt x="45"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5859184" y="4713364"/>
                  <a:ext cx="20624" cy="63707"/>
                </a:xfrm>
                <a:custGeom>
                  <a:avLst/>
                  <a:gdLst/>
                  <a:ahLst/>
                  <a:cxnLst/>
                  <a:rect l="l" t="t" r="r" b="b"/>
                  <a:pathLst>
                    <a:path w="337" h="1041" extrusionOk="0">
                      <a:moveTo>
                        <a:pt x="35" y="0"/>
                      </a:moveTo>
                      <a:cubicBezTo>
                        <a:pt x="25" y="0"/>
                        <a:pt x="15" y="3"/>
                        <a:pt x="10" y="8"/>
                      </a:cubicBezTo>
                      <a:cubicBezTo>
                        <a:pt x="0" y="17"/>
                        <a:pt x="0" y="37"/>
                        <a:pt x="10" y="57"/>
                      </a:cubicBezTo>
                      <a:cubicBezTo>
                        <a:pt x="10" y="57"/>
                        <a:pt x="79" y="116"/>
                        <a:pt x="139" y="235"/>
                      </a:cubicBezTo>
                      <a:cubicBezTo>
                        <a:pt x="208" y="344"/>
                        <a:pt x="267" y="503"/>
                        <a:pt x="267" y="681"/>
                      </a:cubicBezTo>
                      <a:cubicBezTo>
                        <a:pt x="267" y="780"/>
                        <a:pt x="247" y="879"/>
                        <a:pt x="198" y="997"/>
                      </a:cubicBezTo>
                      <a:cubicBezTo>
                        <a:pt x="198" y="1007"/>
                        <a:pt x="198" y="1027"/>
                        <a:pt x="218" y="1037"/>
                      </a:cubicBezTo>
                      <a:cubicBezTo>
                        <a:pt x="223" y="1039"/>
                        <a:pt x="228" y="1041"/>
                        <a:pt x="233" y="1041"/>
                      </a:cubicBezTo>
                      <a:cubicBezTo>
                        <a:pt x="247" y="1041"/>
                        <a:pt x="257" y="1032"/>
                        <a:pt x="257" y="1017"/>
                      </a:cubicBezTo>
                      <a:cubicBezTo>
                        <a:pt x="317" y="898"/>
                        <a:pt x="337" y="789"/>
                        <a:pt x="337" y="681"/>
                      </a:cubicBezTo>
                      <a:cubicBezTo>
                        <a:pt x="337" y="483"/>
                        <a:pt x="267" y="314"/>
                        <a:pt x="198" y="195"/>
                      </a:cubicBezTo>
                      <a:cubicBezTo>
                        <a:pt x="128" y="77"/>
                        <a:pt x="60" y="8"/>
                        <a:pt x="60" y="8"/>
                      </a:cubicBezTo>
                      <a:cubicBezTo>
                        <a:pt x="54" y="3"/>
                        <a:pt x="44"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6100180" y="4698248"/>
                  <a:ext cx="15789" cy="61993"/>
                </a:xfrm>
                <a:custGeom>
                  <a:avLst/>
                  <a:gdLst/>
                  <a:ahLst/>
                  <a:cxnLst/>
                  <a:rect l="l" t="t" r="r" b="b"/>
                  <a:pathLst>
                    <a:path w="258" h="1013" extrusionOk="0">
                      <a:moveTo>
                        <a:pt x="36" y="1"/>
                      </a:moveTo>
                      <a:cubicBezTo>
                        <a:pt x="30" y="1"/>
                        <a:pt x="24" y="3"/>
                        <a:pt x="20" y="7"/>
                      </a:cubicBezTo>
                      <a:cubicBezTo>
                        <a:pt x="1" y="27"/>
                        <a:pt x="1" y="47"/>
                        <a:pt x="10" y="57"/>
                      </a:cubicBezTo>
                      <a:cubicBezTo>
                        <a:pt x="10" y="57"/>
                        <a:pt x="60" y="116"/>
                        <a:pt x="99" y="215"/>
                      </a:cubicBezTo>
                      <a:cubicBezTo>
                        <a:pt x="149" y="314"/>
                        <a:pt x="198" y="453"/>
                        <a:pt x="198" y="611"/>
                      </a:cubicBezTo>
                      <a:cubicBezTo>
                        <a:pt x="198" y="719"/>
                        <a:pt x="168" y="838"/>
                        <a:pt x="109" y="967"/>
                      </a:cubicBezTo>
                      <a:cubicBezTo>
                        <a:pt x="99" y="987"/>
                        <a:pt x="109" y="1007"/>
                        <a:pt x="119" y="1007"/>
                      </a:cubicBezTo>
                      <a:cubicBezTo>
                        <a:pt x="127" y="1011"/>
                        <a:pt x="135" y="1013"/>
                        <a:pt x="143" y="1013"/>
                      </a:cubicBezTo>
                      <a:cubicBezTo>
                        <a:pt x="154" y="1013"/>
                        <a:pt x="163" y="1008"/>
                        <a:pt x="168" y="996"/>
                      </a:cubicBezTo>
                      <a:cubicBezTo>
                        <a:pt x="238" y="858"/>
                        <a:pt x="258" y="730"/>
                        <a:pt x="258" y="611"/>
                      </a:cubicBezTo>
                      <a:cubicBezTo>
                        <a:pt x="258" y="433"/>
                        <a:pt x="208" y="294"/>
                        <a:pt x="159" y="185"/>
                      </a:cubicBezTo>
                      <a:cubicBezTo>
                        <a:pt x="109" y="77"/>
                        <a:pt x="60" y="17"/>
                        <a:pt x="60" y="17"/>
                      </a:cubicBezTo>
                      <a:cubicBezTo>
                        <a:pt x="54" y="6"/>
                        <a:pt x="44"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6137082" y="4685458"/>
                  <a:ext cx="20685" cy="63768"/>
                </a:xfrm>
                <a:custGeom>
                  <a:avLst/>
                  <a:gdLst/>
                  <a:ahLst/>
                  <a:cxnLst/>
                  <a:rect l="l" t="t" r="r" b="b"/>
                  <a:pathLst>
                    <a:path w="338" h="1042" extrusionOk="0">
                      <a:moveTo>
                        <a:pt x="39" y="1"/>
                      </a:moveTo>
                      <a:cubicBezTo>
                        <a:pt x="31" y="1"/>
                        <a:pt x="21" y="3"/>
                        <a:pt x="11" y="9"/>
                      </a:cubicBezTo>
                      <a:cubicBezTo>
                        <a:pt x="1" y="18"/>
                        <a:pt x="1" y="38"/>
                        <a:pt x="11" y="58"/>
                      </a:cubicBezTo>
                      <a:cubicBezTo>
                        <a:pt x="11" y="58"/>
                        <a:pt x="80" y="127"/>
                        <a:pt x="139" y="236"/>
                      </a:cubicBezTo>
                      <a:cubicBezTo>
                        <a:pt x="209" y="345"/>
                        <a:pt x="268" y="503"/>
                        <a:pt x="268" y="681"/>
                      </a:cubicBezTo>
                      <a:cubicBezTo>
                        <a:pt x="268" y="780"/>
                        <a:pt x="249" y="889"/>
                        <a:pt x="199" y="998"/>
                      </a:cubicBezTo>
                      <a:cubicBezTo>
                        <a:pt x="199" y="1008"/>
                        <a:pt x="199" y="1027"/>
                        <a:pt x="218" y="1038"/>
                      </a:cubicBezTo>
                      <a:cubicBezTo>
                        <a:pt x="224" y="1040"/>
                        <a:pt x="229" y="1041"/>
                        <a:pt x="234" y="1041"/>
                      </a:cubicBezTo>
                      <a:cubicBezTo>
                        <a:pt x="247" y="1041"/>
                        <a:pt x="258" y="1032"/>
                        <a:pt x="258" y="1018"/>
                      </a:cubicBezTo>
                      <a:cubicBezTo>
                        <a:pt x="317" y="899"/>
                        <a:pt x="337" y="790"/>
                        <a:pt x="337" y="681"/>
                      </a:cubicBezTo>
                      <a:cubicBezTo>
                        <a:pt x="337" y="484"/>
                        <a:pt x="268" y="315"/>
                        <a:pt x="199" y="196"/>
                      </a:cubicBezTo>
                      <a:cubicBezTo>
                        <a:pt x="130" y="77"/>
                        <a:pt x="60" y="9"/>
                        <a:pt x="60" y="9"/>
                      </a:cubicBezTo>
                      <a:cubicBezTo>
                        <a:pt x="55" y="3"/>
                        <a:pt x="48"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6097120" y="4666548"/>
                  <a:ext cx="39472" cy="11811"/>
                </a:xfrm>
                <a:custGeom>
                  <a:avLst/>
                  <a:gdLst/>
                  <a:ahLst/>
                  <a:cxnLst/>
                  <a:rect l="l" t="t" r="r" b="b"/>
                  <a:pathLst>
                    <a:path w="645" h="193" extrusionOk="0">
                      <a:moveTo>
                        <a:pt x="535" y="1"/>
                      </a:moveTo>
                      <a:cubicBezTo>
                        <a:pt x="396" y="1"/>
                        <a:pt x="268" y="30"/>
                        <a:pt x="169" y="60"/>
                      </a:cubicBezTo>
                      <a:cubicBezTo>
                        <a:pt x="80" y="100"/>
                        <a:pt x="20" y="129"/>
                        <a:pt x="20" y="129"/>
                      </a:cubicBezTo>
                      <a:cubicBezTo>
                        <a:pt x="1" y="139"/>
                        <a:pt x="1" y="159"/>
                        <a:pt x="1" y="179"/>
                      </a:cubicBezTo>
                      <a:cubicBezTo>
                        <a:pt x="8" y="186"/>
                        <a:pt x="20" y="193"/>
                        <a:pt x="33" y="193"/>
                      </a:cubicBezTo>
                      <a:cubicBezTo>
                        <a:pt x="39" y="193"/>
                        <a:pt x="45" y="192"/>
                        <a:pt x="51" y="189"/>
                      </a:cubicBezTo>
                      <a:cubicBezTo>
                        <a:pt x="51" y="189"/>
                        <a:pt x="110" y="159"/>
                        <a:pt x="199" y="129"/>
                      </a:cubicBezTo>
                      <a:cubicBezTo>
                        <a:pt x="288" y="90"/>
                        <a:pt x="407" y="60"/>
                        <a:pt x="535" y="60"/>
                      </a:cubicBezTo>
                      <a:cubicBezTo>
                        <a:pt x="565" y="60"/>
                        <a:pt x="585" y="60"/>
                        <a:pt x="605" y="70"/>
                      </a:cubicBezTo>
                      <a:cubicBezTo>
                        <a:pt x="624" y="70"/>
                        <a:pt x="634" y="50"/>
                        <a:pt x="634" y="30"/>
                      </a:cubicBezTo>
                      <a:cubicBezTo>
                        <a:pt x="644" y="21"/>
                        <a:pt x="624" y="1"/>
                        <a:pt x="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5594505" y="4344588"/>
                  <a:ext cx="132064" cy="307211"/>
                </a:xfrm>
                <a:custGeom>
                  <a:avLst/>
                  <a:gdLst/>
                  <a:ahLst/>
                  <a:cxnLst/>
                  <a:rect l="l" t="t" r="r" b="b"/>
                  <a:pathLst>
                    <a:path w="2158" h="5020" extrusionOk="0">
                      <a:moveTo>
                        <a:pt x="36" y="1"/>
                      </a:moveTo>
                      <a:cubicBezTo>
                        <a:pt x="26" y="1"/>
                        <a:pt x="16" y="6"/>
                        <a:pt x="11" y="17"/>
                      </a:cubicBezTo>
                      <a:cubicBezTo>
                        <a:pt x="0" y="37"/>
                        <a:pt x="11" y="57"/>
                        <a:pt x="31" y="57"/>
                      </a:cubicBezTo>
                      <a:lnTo>
                        <a:pt x="31" y="66"/>
                      </a:lnTo>
                      <a:cubicBezTo>
                        <a:pt x="60" y="77"/>
                        <a:pt x="574" y="354"/>
                        <a:pt x="1089" y="838"/>
                      </a:cubicBezTo>
                      <a:cubicBezTo>
                        <a:pt x="1337" y="1076"/>
                        <a:pt x="1594" y="1373"/>
                        <a:pt x="1782" y="1709"/>
                      </a:cubicBezTo>
                      <a:cubicBezTo>
                        <a:pt x="1970" y="2045"/>
                        <a:pt x="2089" y="2422"/>
                        <a:pt x="2089" y="2837"/>
                      </a:cubicBezTo>
                      <a:cubicBezTo>
                        <a:pt x="2089" y="3154"/>
                        <a:pt x="2019" y="3490"/>
                        <a:pt x="1851" y="3837"/>
                      </a:cubicBezTo>
                      <a:cubicBezTo>
                        <a:pt x="1683" y="4193"/>
                        <a:pt x="1425" y="4569"/>
                        <a:pt x="1030" y="4965"/>
                      </a:cubicBezTo>
                      <a:cubicBezTo>
                        <a:pt x="1020" y="4975"/>
                        <a:pt x="1020" y="4994"/>
                        <a:pt x="1030" y="5005"/>
                      </a:cubicBezTo>
                      <a:cubicBezTo>
                        <a:pt x="1040" y="5015"/>
                        <a:pt x="1049" y="5019"/>
                        <a:pt x="1058" y="5019"/>
                      </a:cubicBezTo>
                      <a:cubicBezTo>
                        <a:pt x="1067" y="5019"/>
                        <a:pt x="1074" y="5015"/>
                        <a:pt x="1079" y="5005"/>
                      </a:cubicBezTo>
                      <a:cubicBezTo>
                        <a:pt x="1475" y="4609"/>
                        <a:pt x="1742" y="4233"/>
                        <a:pt x="1911" y="3866"/>
                      </a:cubicBezTo>
                      <a:cubicBezTo>
                        <a:pt x="2089" y="3510"/>
                        <a:pt x="2158" y="3164"/>
                        <a:pt x="2158" y="2837"/>
                      </a:cubicBezTo>
                      <a:cubicBezTo>
                        <a:pt x="2158" y="2402"/>
                        <a:pt x="2019" y="2006"/>
                        <a:pt x="1832" y="1660"/>
                      </a:cubicBezTo>
                      <a:cubicBezTo>
                        <a:pt x="1535" y="1135"/>
                        <a:pt x="1089" y="720"/>
                        <a:pt x="723" y="442"/>
                      </a:cubicBezTo>
                      <a:cubicBezTo>
                        <a:pt x="357" y="156"/>
                        <a:pt x="60" y="7"/>
                        <a:pt x="60" y="7"/>
                      </a:cubicBezTo>
                      <a:cubicBezTo>
                        <a:pt x="52" y="3"/>
                        <a:pt x="44"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5461278" y="4503090"/>
                  <a:ext cx="46694" cy="152443"/>
                </a:xfrm>
                <a:custGeom>
                  <a:avLst/>
                  <a:gdLst/>
                  <a:ahLst/>
                  <a:cxnLst/>
                  <a:rect l="l" t="t" r="r" b="b"/>
                  <a:pathLst>
                    <a:path w="763" h="2491" extrusionOk="0">
                      <a:moveTo>
                        <a:pt x="50" y="0"/>
                      </a:moveTo>
                      <a:cubicBezTo>
                        <a:pt x="31" y="0"/>
                        <a:pt x="11" y="10"/>
                        <a:pt x="11" y="29"/>
                      </a:cubicBezTo>
                      <a:cubicBezTo>
                        <a:pt x="11" y="29"/>
                        <a:pt x="1" y="148"/>
                        <a:pt x="1" y="337"/>
                      </a:cubicBezTo>
                      <a:cubicBezTo>
                        <a:pt x="1" y="603"/>
                        <a:pt x="20" y="1009"/>
                        <a:pt x="119" y="1415"/>
                      </a:cubicBezTo>
                      <a:cubicBezTo>
                        <a:pt x="169" y="1613"/>
                        <a:pt x="238" y="1821"/>
                        <a:pt x="327" y="1999"/>
                      </a:cubicBezTo>
                      <a:cubicBezTo>
                        <a:pt x="426" y="2187"/>
                        <a:pt x="545" y="2355"/>
                        <a:pt x="703" y="2483"/>
                      </a:cubicBezTo>
                      <a:cubicBezTo>
                        <a:pt x="712" y="2488"/>
                        <a:pt x="720" y="2490"/>
                        <a:pt x="728" y="2490"/>
                      </a:cubicBezTo>
                      <a:cubicBezTo>
                        <a:pt x="738" y="2490"/>
                        <a:pt x="747" y="2485"/>
                        <a:pt x="753" y="2474"/>
                      </a:cubicBezTo>
                      <a:cubicBezTo>
                        <a:pt x="763" y="2464"/>
                        <a:pt x="763" y="2444"/>
                        <a:pt x="743" y="2434"/>
                      </a:cubicBezTo>
                      <a:cubicBezTo>
                        <a:pt x="594" y="2305"/>
                        <a:pt x="486" y="2147"/>
                        <a:pt x="387" y="1969"/>
                      </a:cubicBezTo>
                      <a:cubicBezTo>
                        <a:pt x="248" y="1702"/>
                        <a:pt x="169" y="1395"/>
                        <a:pt x="130" y="1098"/>
                      </a:cubicBezTo>
                      <a:cubicBezTo>
                        <a:pt x="80" y="801"/>
                        <a:pt x="70" y="534"/>
                        <a:pt x="70" y="337"/>
                      </a:cubicBezTo>
                      <a:lnTo>
                        <a:pt x="70" y="119"/>
                      </a:lnTo>
                      <a:cubicBezTo>
                        <a:pt x="80" y="89"/>
                        <a:pt x="80" y="69"/>
                        <a:pt x="80" y="60"/>
                      </a:cubicBezTo>
                      <a:lnTo>
                        <a:pt x="80" y="40"/>
                      </a:lnTo>
                      <a:lnTo>
                        <a:pt x="80" y="29"/>
                      </a:lnTo>
                      <a:cubicBezTo>
                        <a:pt x="80" y="20"/>
                        <a:pt x="70"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5737401" y="3192973"/>
                  <a:ext cx="325265" cy="682781"/>
                </a:xfrm>
                <a:custGeom>
                  <a:avLst/>
                  <a:gdLst/>
                  <a:ahLst/>
                  <a:cxnLst/>
                  <a:rect l="l" t="t" r="r" b="b"/>
                  <a:pathLst>
                    <a:path w="5315" h="11157" extrusionOk="0">
                      <a:moveTo>
                        <a:pt x="3818" y="0"/>
                      </a:moveTo>
                      <a:cubicBezTo>
                        <a:pt x="3805" y="0"/>
                        <a:pt x="3788" y="7"/>
                        <a:pt x="3781" y="14"/>
                      </a:cubicBezTo>
                      <a:cubicBezTo>
                        <a:pt x="3088" y="1063"/>
                        <a:pt x="2188" y="2537"/>
                        <a:pt x="1436" y="4120"/>
                      </a:cubicBezTo>
                      <a:cubicBezTo>
                        <a:pt x="674" y="5704"/>
                        <a:pt x="80" y="7406"/>
                        <a:pt x="11" y="8900"/>
                      </a:cubicBezTo>
                      <a:cubicBezTo>
                        <a:pt x="1" y="8979"/>
                        <a:pt x="1" y="9059"/>
                        <a:pt x="1" y="9128"/>
                      </a:cubicBezTo>
                      <a:cubicBezTo>
                        <a:pt x="1" y="9514"/>
                        <a:pt x="51" y="9830"/>
                        <a:pt x="139" y="10097"/>
                      </a:cubicBezTo>
                      <a:cubicBezTo>
                        <a:pt x="209" y="10295"/>
                        <a:pt x="298" y="10454"/>
                        <a:pt x="407" y="10592"/>
                      </a:cubicBezTo>
                      <a:cubicBezTo>
                        <a:pt x="565" y="10800"/>
                        <a:pt x="773" y="10939"/>
                        <a:pt x="1001" y="11027"/>
                      </a:cubicBezTo>
                      <a:cubicBezTo>
                        <a:pt x="1238" y="11117"/>
                        <a:pt x="1495" y="11156"/>
                        <a:pt x="1762" y="11156"/>
                      </a:cubicBezTo>
                      <a:cubicBezTo>
                        <a:pt x="2148" y="11156"/>
                        <a:pt x="2564" y="11077"/>
                        <a:pt x="2969" y="10968"/>
                      </a:cubicBezTo>
                      <a:cubicBezTo>
                        <a:pt x="3573" y="10800"/>
                        <a:pt x="4147" y="10543"/>
                        <a:pt x="4583" y="10335"/>
                      </a:cubicBezTo>
                      <a:cubicBezTo>
                        <a:pt x="5018" y="10117"/>
                        <a:pt x="5295" y="9949"/>
                        <a:pt x="5295" y="9949"/>
                      </a:cubicBezTo>
                      <a:cubicBezTo>
                        <a:pt x="5305" y="9939"/>
                        <a:pt x="5315" y="9919"/>
                        <a:pt x="5305" y="9899"/>
                      </a:cubicBezTo>
                      <a:cubicBezTo>
                        <a:pt x="5298" y="9893"/>
                        <a:pt x="5286" y="9886"/>
                        <a:pt x="5273" y="9886"/>
                      </a:cubicBezTo>
                      <a:cubicBezTo>
                        <a:pt x="5267" y="9886"/>
                        <a:pt x="5261" y="9887"/>
                        <a:pt x="5256" y="9890"/>
                      </a:cubicBezTo>
                      <a:lnTo>
                        <a:pt x="5256" y="9899"/>
                      </a:lnTo>
                      <a:cubicBezTo>
                        <a:pt x="5196" y="9929"/>
                        <a:pt x="4691" y="10226"/>
                        <a:pt x="4018" y="10523"/>
                      </a:cubicBezTo>
                      <a:cubicBezTo>
                        <a:pt x="3682" y="10662"/>
                        <a:pt x="3296" y="10810"/>
                        <a:pt x="2910" y="10919"/>
                      </a:cubicBezTo>
                      <a:cubicBezTo>
                        <a:pt x="2525" y="11018"/>
                        <a:pt x="2129" y="11087"/>
                        <a:pt x="1762" y="11087"/>
                      </a:cubicBezTo>
                      <a:cubicBezTo>
                        <a:pt x="1525" y="11087"/>
                        <a:pt x="1307" y="11058"/>
                        <a:pt x="1100" y="10998"/>
                      </a:cubicBezTo>
                      <a:cubicBezTo>
                        <a:pt x="951" y="10948"/>
                        <a:pt x="812" y="10879"/>
                        <a:pt x="684" y="10780"/>
                      </a:cubicBezTo>
                      <a:cubicBezTo>
                        <a:pt x="496" y="10632"/>
                        <a:pt x="348" y="10434"/>
                        <a:pt x="238" y="10167"/>
                      </a:cubicBezTo>
                      <a:cubicBezTo>
                        <a:pt x="130" y="9899"/>
                        <a:pt x="70" y="9553"/>
                        <a:pt x="70" y="9128"/>
                      </a:cubicBezTo>
                      <a:lnTo>
                        <a:pt x="70" y="8900"/>
                      </a:lnTo>
                      <a:cubicBezTo>
                        <a:pt x="139" y="7426"/>
                        <a:pt x="743" y="5734"/>
                        <a:pt x="1495" y="4151"/>
                      </a:cubicBezTo>
                      <a:cubicBezTo>
                        <a:pt x="2247" y="2567"/>
                        <a:pt x="3148" y="1092"/>
                        <a:pt x="3840" y="54"/>
                      </a:cubicBezTo>
                      <a:cubicBezTo>
                        <a:pt x="3850" y="34"/>
                        <a:pt x="3850" y="14"/>
                        <a:pt x="3831" y="4"/>
                      </a:cubicBezTo>
                      <a:cubicBezTo>
                        <a:pt x="3828" y="1"/>
                        <a:pt x="3823"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5999632" y="4122135"/>
                  <a:ext cx="212600" cy="240506"/>
                </a:xfrm>
                <a:custGeom>
                  <a:avLst/>
                  <a:gdLst/>
                  <a:ahLst/>
                  <a:cxnLst/>
                  <a:rect l="l" t="t" r="r" b="b"/>
                  <a:pathLst>
                    <a:path w="3474" h="3930" extrusionOk="0">
                      <a:moveTo>
                        <a:pt x="3444" y="1"/>
                      </a:moveTo>
                      <a:cubicBezTo>
                        <a:pt x="3425" y="1"/>
                        <a:pt x="3405" y="1"/>
                        <a:pt x="3405" y="20"/>
                      </a:cubicBezTo>
                      <a:lnTo>
                        <a:pt x="3405" y="31"/>
                      </a:lnTo>
                      <a:cubicBezTo>
                        <a:pt x="3385" y="80"/>
                        <a:pt x="3247" y="515"/>
                        <a:pt x="3029" y="1030"/>
                      </a:cubicBezTo>
                      <a:cubicBezTo>
                        <a:pt x="2930" y="1287"/>
                        <a:pt x="2801" y="1564"/>
                        <a:pt x="2673" y="1812"/>
                      </a:cubicBezTo>
                      <a:cubicBezTo>
                        <a:pt x="2544" y="2069"/>
                        <a:pt x="2396" y="2296"/>
                        <a:pt x="2257" y="2465"/>
                      </a:cubicBezTo>
                      <a:cubicBezTo>
                        <a:pt x="2138" y="2603"/>
                        <a:pt x="2000" y="2702"/>
                        <a:pt x="1871" y="2762"/>
                      </a:cubicBezTo>
                      <a:cubicBezTo>
                        <a:pt x="1732" y="2821"/>
                        <a:pt x="1604" y="2841"/>
                        <a:pt x="1495" y="2841"/>
                      </a:cubicBezTo>
                      <a:cubicBezTo>
                        <a:pt x="1446" y="2841"/>
                        <a:pt x="1396" y="2841"/>
                        <a:pt x="1356" y="2831"/>
                      </a:cubicBezTo>
                      <a:cubicBezTo>
                        <a:pt x="1307" y="2821"/>
                        <a:pt x="1277" y="2801"/>
                        <a:pt x="1248" y="2791"/>
                      </a:cubicBezTo>
                      <a:cubicBezTo>
                        <a:pt x="1243" y="2786"/>
                        <a:pt x="1235" y="2784"/>
                        <a:pt x="1228" y="2784"/>
                      </a:cubicBezTo>
                      <a:cubicBezTo>
                        <a:pt x="1220" y="2784"/>
                        <a:pt x="1213" y="2786"/>
                        <a:pt x="1208" y="2791"/>
                      </a:cubicBezTo>
                      <a:lnTo>
                        <a:pt x="1208" y="2801"/>
                      </a:lnTo>
                      <a:cubicBezTo>
                        <a:pt x="1178" y="2831"/>
                        <a:pt x="960" y="3078"/>
                        <a:pt x="713" y="3336"/>
                      </a:cubicBezTo>
                      <a:cubicBezTo>
                        <a:pt x="584" y="3454"/>
                        <a:pt x="456" y="3583"/>
                        <a:pt x="337" y="3682"/>
                      </a:cubicBezTo>
                      <a:cubicBezTo>
                        <a:pt x="278" y="3731"/>
                        <a:pt x="219" y="3771"/>
                        <a:pt x="169" y="3800"/>
                      </a:cubicBezTo>
                      <a:cubicBezTo>
                        <a:pt x="109" y="3840"/>
                        <a:pt x="70" y="3860"/>
                        <a:pt x="30" y="3860"/>
                      </a:cubicBezTo>
                      <a:cubicBezTo>
                        <a:pt x="21" y="3870"/>
                        <a:pt x="1" y="3890"/>
                        <a:pt x="10" y="3899"/>
                      </a:cubicBezTo>
                      <a:cubicBezTo>
                        <a:pt x="10" y="3919"/>
                        <a:pt x="30" y="3929"/>
                        <a:pt x="50" y="3929"/>
                      </a:cubicBezTo>
                      <a:cubicBezTo>
                        <a:pt x="100" y="3919"/>
                        <a:pt x="149" y="3890"/>
                        <a:pt x="208" y="3860"/>
                      </a:cubicBezTo>
                      <a:cubicBezTo>
                        <a:pt x="307" y="3800"/>
                        <a:pt x="416" y="3701"/>
                        <a:pt x="535" y="3593"/>
                      </a:cubicBezTo>
                      <a:cubicBezTo>
                        <a:pt x="713" y="3435"/>
                        <a:pt x="891" y="3246"/>
                        <a:pt x="1030" y="3098"/>
                      </a:cubicBezTo>
                      <a:cubicBezTo>
                        <a:pt x="1137" y="2983"/>
                        <a:pt x="1215" y="2892"/>
                        <a:pt x="1244" y="2857"/>
                      </a:cubicBezTo>
                      <a:lnTo>
                        <a:pt x="1244" y="2857"/>
                      </a:lnTo>
                      <a:cubicBezTo>
                        <a:pt x="1270" y="2871"/>
                        <a:pt x="1301" y="2883"/>
                        <a:pt x="1336" y="2890"/>
                      </a:cubicBezTo>
                      <a:cubicBezTo>
                        <a:pt x="1386" y="2900"/>
                        <a:pt x="1435" y="2910"/>
                        <a:pt x="1495" y="2910"/>
                      </a:cubicBezTo>
                      <a:cubicBezTo>
                        <a:pt x="1613" y="2910"/>
                        <a:pt x="1752" y="2880"/>
                        <a:pt x="1901" y="2821"/>
                      </a:cubicBezTo>
                      <a:cubicBezTo>
                        <a:pt x="2039" y="2762"/>
                        <a:pt x="2178" y="2652"/>
                        <a:pt x="2306" y="2504"/>
                      </a:cubicBezTo>
                      <a:cubicBezTo>
                        <a:pt x="2464" y="2326"/>
                        <a:pt x="2603" y="2089"/>
                        <a:pt x="2742" y="1821"/>
                      </a:cubicBezTo>
                      <a:cubicBezTo>
                        <a:pt x="2950" y="1425"/>
                        <a:pt x="3128" y="981"/>
                        <a:pt x="3256" y="634"/>
                      </a:cubicBezTo>
                      <a:cubicBezTo>
                        <a:pt x="3385" y="288"/>
                        <a:pt x="3464" y="40"/>
                        <a:pt x="3464" y="40"/>
                      </a:cubicBezTo>
                      <a:cubicBezTo>
                        <a:pt x="3474" y="20"/>
                        <a:pt x="3464" y="11"/>
                        <a:pt x="3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35"/>
              <p:cNvSpPr/>
              <p:nvPr/>
            </p:nvSpPr>
            <p:spPr>
              <a:xfrm>
                <a:off x="6875304" y="3651507"/>
                <a:ext cx="361126" cy="345399"/>
              </a:xfrm>
              <a:custGeom>
                <a:avLst/>
                <a:gdLst/>
                <a:ahLst/>
                <a:cxnLst/>
                <a:rect l="l" t="t" r="r" b="b"/>
                <a:pathLst>
                  <a:path w="5901" h="5644" extrusionOk="0">
                    <a:moveTo>
                      <a:pt x="2420" y="0"/>
                    </a:moveTo>
                    <a:cubicBezTo>
                      <a:pt x="1802" y="0"/>
                      <a:pt x="1932" y="5089"/>
                      <a:pt x="1932" y="5089"/>
                    </a:cubicBezTo>
                    <a:cubicBezTo>
                      <a:pt x="1364" y="3977"/>
                      <a:pt x="367" y="3342"/>
                      <a:pt x="93" y="3342"/>
                    </a:cubicBezTo>
                    <a:cubicBezTo>
                      <a:pt x="23" y="3342"/>
                      <a:pt x="0" y="3383"/>
                      <a:pt x="42" y="3467"/>
                    </a:cubicBezTo>
                    <a:cubicBezTo>
                      <a:pt x="310" y="4011"/>
                      <a:pt x="1665" y="5248"/>
                      <a:pt x="1665" y="5248"/>
                    </a:cubicBezTo>
                    <a:cubicBezTo>
                      <a:pt x="873" y="5278"/>
                      <a:pt x="329" y="5347"/>
                      <a:pt x="329" y="5436"/>
                    </a:cubicBezTo>
                    <a:cubicBezTo>
                      <a:pt x="329" y="5545"/>
                      <a:pt x="1398" y="5644"/>
                      <a:pt x="2714" y="5644"/>
                    </a:cubicBezTo>
                    <a:cubicBezTo>
                      <a:pt x="4040" y="5644"/>
                      <a:pt x="5108" y="5545"/>
                      <a:pt x="5108" y="5436"/>
                    </a:cubicBezTo>
                    <a:cubicBezTo>
                      <a:pt x="5108" y="5337"/>
                      <a:pt x="4436" y="5258"/>
                      <a:pt x="3486" y="5228"/>
                    </a:cubicBezTo>
                    <a:cubicBezTo>
                      <a:pt x="4367" y="4684"/>
                      <a:pt x="5900" y="3645"/>
                      <a:pt x="5752" y="3200"/>
                    </a:cubicBezTo>
                    <a:cubicBezTo>
                      <a:pt x="5730" y="3136"/>
                      <a:pt x="5679" y="3107"/>
                      <a:pt x="5606" y="3107"/>
                    </a:cubicBezTo>
                    <a:cubicBezTo>
                      <a:pt x="4974" y="3107"/>
                      <a:pt x="2665" y="5218"/>
                      <a:pt x="2665" y="5218"/>
                    </a:cubicBezTo>
                    <a:cubicBezTo>
                      <a:pt x="2665" y="5218"/>
                      <a:pt x="4554" y="1062"/>
                      <a:pt x="3912" y="607"/>
                    </a:cubicBezTo>
                    <a:cubicBezTo>
                      <a:pt x="3882" y="587"/>
                      <a:pt x="3853" y="577"/>
                      <a:pt x="3822" y="577"/>
                    </a:cubicBezTo>
                    <a:cubicBezTo>
                      <a:pt x="3194" y="577"/>
                      <a:pt x="2338" y="4783"/>
                      <a:pt x="2338" y="4783"/>
                    </a:cubicBezTo>
                    <a:cubicBezTo>
                      <a:pt x="2338" y="4783"/>
                      <a:pt x="3149" y="320"/>
                      <a:pt x="2476" y="14"/>
                    </a:cubicBezTo>
                    <a:cubicBezTo>
                      <a:pt x="2457" y="4"/>
                      <a:pt x="2438" y="0"/>
                      <a:pt x="2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7060001" y="3101116"/>
                <a:ext cx="211437" cy="1391692"/>
              </a:xfrm>
              <a:custGeom>
                <a:avLst/>
                <a:gdLst/>
                <a:ahLst/>
                <a:cxnLst/>
                <a:rect l="l" t="t" r="r" b="b"/>
                <a:pathLst>
                  <a:path w="3455" h="22741" extrusionOk="0">
                    <a:moveTo>
                      <a:pt x="387" y="1"/>
                    </a:moveTo>
                    <a:lnTo>
                      <a:pt x="0" y="51"/>
                    </a:lnTo>
                    <a:lnTo>
                      <a:pt x="3068" y="22741"/>
                    </a:lnTo>
                    <a:lnTo>
                      <a:pt x="3454" y="22691"/>
                    </a:lnTo>
                    <a:lnTo>
                      <a:pt x="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7244695" y="4466126"/>
                <a:ext cx="30354" cy="52752"/>
              </a:xfrm>
              <a:custGeom>
                <a:avLst/>
                <a:gdLst/>
                <a:ahLst/>
                <a:cxnLst/>
                <a:rect l="l" t="t" r="r" b="b"/>
                <a:pathLst>
                  <a:path w="496" h="862" extrusionOk="0">
                    <a:moveTo>
                      <a:pt x="377" y="0"/>
                    </a:moveTo>
                    <a:lnTo>
                      <a:pt x="1" y="50"/>
                    </a:lnTo>
                    <a:lnTo>
                      <a:pt x="109" y="861"/>
                    </a:lnTo>
                    <a:lnTo>
                      <a:pt x="496" y="812"/>
                    </a:lnTo>
                    <a:lnTo>
                      <a:pt x="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39"/>
          <p:cNvSpPr txBox="1">
            <a:spLocks noGrp="1"/>
          </p:cNvSpPr>
          <p:nvPr>
            <p:ph type="title"/>
          </p:nvPr>
        </p:nvSpPr>
        <p:spPr>
          <a:xfrm>
            <a:off x="3503453" y="1797990"/>
            <a:ext cx="4803900" cy="71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Name of the sectionThanks</a:t>
            </a:r>
            <a:endParaRPr dirty="0"/>
          </a:p>
        </p:txBody>
      </p:sp>
      <p:sp>
        <p:nvSpPr>
          <p:cNvPr id="776" name="Google Shape;776;p39"/>
          <p:cNvSpPr txBox="1">
            <a:spLocks noGrp="1"/>
          </p:cNvSpPr>
          <p:nvPr>
            <p:ph type="subTitle" idx="1"/>
          </p:nvPr>
        </p:nvSpPr>
        <p:spPr>
          <a:xfrm>
            <a:off x="2603389" y="1100388"/>
            <a:ext cx="6242634" cy="2061651"/>
          </a:xfrm>
          <a:prstGeom prst="rect">
            <a:avLst/>
          </a:prstGeom>
        </p:spPr>
        <p:txBody>
          <a:bodyPr spcFirstLastPara="1" wrap="square" lIns="91425" tIns="91425" rIns="91425" bIns="91425" anchor="ctr" anchorCtr="0">
            <a:noAutofit/>
          </a:bodyPr>
          <a:lstStyle/>
          <a:p>
            <a:pPr marL="0" marR="0" algn="ctr">
              <a:spcBef>
                <a:spcPts val="0"/>
              </a:spcBef>
              <a:spcAft>
                <a:spcPts val="0"/>
              </a:spcAft>
            </a:pPr>
            <a:r>
              <a:rPr lang="en-US" sz="6600" dirty="0">
                <a:effectLst/>
                <a:latin typeface="Calibri" panose="020F0502020204030204" pitchFamily="34" charset="0"/>
                <a:ea typeface="Calibri" panose="020F0502020204030204" pitchFamily="34" charset="0"/>
              </a:rPr>
              <a:t> Thanks!</a:t>
            </a:r>
          </a:p>
        </p:txBody>
      </p:sp>
      <p:grpSp>
        <p:nvGrpSpPr>
          <p:cNvPr id="777" name="Google Shape;777;p39"/>
          <p:cNvGrpSpPr/>
          <p:nvPr/>
        </p:nvGrpSpPr>
        <p:grpSpPr>
          <a:xfrm>
            <a:off x="-198700" y="1722224"/>
            <a:ext cx="4039896" cy="3611990"/>
            <a:chOff x="-198700" y="1722224"/>
            <a:chExt cx="4039896" cy="3611990"/>
          </a:xfrm>
        </p:grpSpPr>
        <p:grpSp>
          <p:nvGrpSpPr>
            <p:cNvPr id="778" name="Google Shape;778;p39"/>
            <p:cNvGrpSpPr/>
            <p:nvPr/>
          </p:nvGrpSpPr>
          <p:grpSpPr>
            <a:xfrm>
              <a:off x="-198700" y="2710475"/>
              <a:ext cx="4039896" cy="2623740"/>
              <a:chOff x="-198700" y="2710475"/>
              <a:chExt cx="4039896" cy="2623740"/>
            </a:xfrm>
          </p:grpSpPr>
          <p:sp>
            <p:nvSpPr>
              <p:cNvPr id="779" name="Google Shape;779;p39"/>
              <p:cNvSpPr/>
              <p:nvPr/>
            </p:nvSpPr>
            <p:spPr>
              <a:xfrm>
                <a:off x="-198700" y="2710475"/>
                <a:ext cx="4039896" cy="2623740"/>
              </a:xfrm>
              <a:custGeom>
                <a:avLst/>
                <a:gdLst/>
                <a:ahLst/>
                <a:cxnLst/>
                <a:rect l="l" t="t" r="r" b="b"/>
                <a:pathLst>
                  <a:path w="48716" h="32326" extrusionOk="0">
                    <a:moveTo>
                      <a:pt x="26429" y="0"/>
                    </a:moveTo>
                    <a:cubicBezTo>
                      <a:pt x="25204" y="0"/>
                      <a:pt x="23951" y="202"/>
                      <a:pt x="22810" y="534"/>
                    </a:cubicBezTo>
                    <a:cubicBezTo>
                      <a:pt x="19524" y="1514"/>
                      <a:pt x="16696" y="3472"/>
                      <a:pt x="15007" y="5952"/>
                    </a:cubicBezTo>
                    <a:cubicBezTo>
                      <a:pt x="13316" y="8432"/>
                      <a:pt x="12795" y="11402"/>
                      <a:pt x="13537" y="14166"/>
                    </a:cubicBezTo>
                    <a:cubicBezTo>
                      <a:pt x="12365" y="13237"/>
                      <a:pt x="10896" y="12334"/>
                      <a:pt x="9294" y="12334"/>
                    </a:cubicBezTo>
                    <a:cubicBezTo>
                      <a:pt x="9125" y="12334"/>
                      <a:pt x="8955" y="12344"/>
                      <a:pt x="8783" y="12365"/>
                    </a:cubicBezTo>
                    <a:cubicBezTo>
                      <a:pt x="7029" y="12586"/>
                      <a:pt x="5782" y="13898"/>
                      <a:pt x="5182" y="15256"/>
                    </a:cubicBezTo>
                    <a:cubicBezTo>
                      <a:pt x="3807" y="18289"/>
                      <a:pt x="4866" y="21937"/>
                      <a:pt x="7756" y="24180"/>
                    </a:cubicBezTo>
                    <a:cubicBezTo>
                      <a:pt x="7259" y="24132"/>
                      <a:pt x="6753" y="24103"/>
                      <a:pt x="6247" y="24103"/>
                    </a:cubicBezTo>
                    <a:cubicBezTo>
                      <a:pt x="4937" y="24103"/>
                      <a:pt x="3633" y="24296"/>
                      <a:pt x="2528" y="24844"/>
                    </a:cubicBezTo>
                    <a:cubicBezTo>
                      <a:pt x="995" y="25602"/>
                      <a:pt x="0" y="27198"/>
                      <a:pt x="632" y="28540"/>
                    </a:cubicBezTo>
                    <a:cubicBezTo>
                      <a:pt x="1279" y="29978"/>
                      <a:pt x="3349" y="30625"/>
                      <a:pt x="5213" y="30894"/>
                    </a:cubicBezTo>
                    <a:cubicBezTo>
                      <a:pt x="7319" y="31204"/>
                      <a:pt x="12397" y="31924"/>
                      <a:pt x="16379" y="31924"/>
                    </a:cubicBezTo>
                    <a:cubicBezTo>
                      <a:pt x="18492" y="31924"/>
                      <a:pt x="20295" y="31722"/>
                      <a:pt x="21182" y="31147"/>
                    </a:cubicBezTo>
                    <a:cubicBezTo>
                      <a:pt x="25934" y="31981"/>
                      <a:pt x="30643" y="32325"/>
                      <a:pt x="34595" y="32325"/>
                    </a:cubicBezTo>
                    <a:cubicBezTo>
                      <a:pt x="39248" y="32325"/>
                      <a:pt x="42852" y="31848"/>
                      <a:pt x="44244" y="31130"/>
                    </a:cubicBezTo>
                    <a:cubicBezTo>
                      <a:pt x="46820" y="29820"/>
                      <a:pt x="48715" y="27403"/>
                      <a:pt x="48336" y="24970"/>
                    </a:cubicBezTo>
                    <a:cubicBezTo>
                      <a:pt x="47876" y="22084"/>
                      <a:pt x="44223" y="19990"/>
                      <a:pt x="40625" y="19990"/>
                    </a:cubicBezTo>
                    <a:cubicBezTo>
                      <a:pt x="40521" y="19990"/>
                      <a:pt x="40416" y="19991"/>
                      <a:pt x="40312" y="19995"/>
                    </a:cubicBezTo>
                    <a:cubicBezTo>
                      <a:pt x="42064" y="18968"/>
                      <a:pt x="43581" y="17657"/>
                      <a:pt x="44735" y="16187"/>
                    </a:cubicBezTo>
                    <a:cubicBezTo>
                      <a:pt x="45461" y="15256"/>
                      <a:pt x="46061" y="14197"/>
                      <a:pt x="45919" y="13108"/>
                    </a:cubicBezTo>
                    <a:cubicBezTo>
                      <a:pt x="45634" y="11101"/>
                      <a:pt x="42949" y="9901"/>
                      <a:pt x="40485" y="9570"/>
                    </a:cubicBezTo>
                    <a:cubicBezTo>
                      <a:pt x="39722" y="9467"/>
                      <a:pt x="38949" y="9417"/>
                      <a:pt x="38177" y="9417"/>
                    </a:cubicBezTo>
                    <a:cubicBezTo>
                      <a:pt x="35846" y="9417"/>
                      <a:pt x="33514" y="9876"/>
                      <a:pt x="31450" y="10754"/>
                    </a:cubicBezTo>
                    <a:cubicBezTo>
                      <a:pt x="32129" y="9142"/>
                      <a:pt x="32824" y="7484"/>
                      <a:pt x="32888" y="5778"/>
                    </a:cubicBezTo>
                    <a:cubicBezTo>
                      <a:pt x="32966" y="4073"/>
                      <a:pt x="32319" y="2272"/>
                      <a:pt x="30708" y="1150"/>
                    </a:cubicBezTo>
                    <a:cubicBezTo>
                      <a:pt x="29527" y="333"/>
                      <a:pt x="28001" y="0"/>
                      <a:pt x="26429" y="0"/>
                    </a:cubicBezTo>
                    <a:close/>
                  </a:path>
                </a:pathLst>
              </a:custGeom>
              <a:solidFill>
                <a:srgbClr val="9CA4DB">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9"/>
              <p:cNvSpPr/>
              <p:nvPr/>
            </p:nvSpPr>
            <p:spPr>
              <a:xfrm rot="7181239">
                <a:off x="3379963" y="3308475"/>
                <a:ext cx="86531" cy="248742"/>
              </a:xfrm>
              <a:custGeom>
                <a:avLst/>
                <a:gdLst/>
                <a:ahLst/>
                <a:cxnLst/>
                <a:rect l="l" t="t" r="r" b="b"/>
                <a:pathLst>
                  <a:path w="3461" h="9949" extrusionOk="0">
                    <a:moveTo>
                      <a:pt x="1744" y="1"/>
                    </a:moveTo>
                    <a:cubicBezTo>
                      <a:pt x="1601" y="1"/>
                      <a:pt x="1459" y="34"/>
                      <a:pt x="1327" y="108"/>
                    </a:cubicBezTo>
                    <a:cubicBezTo>
                      <a:pt x="712" y="456"/>
                      <a:pt x="585" y="1578"/>
                      <a:pt x="428" y="2210"/>
                    </a:cubicBezTo>
                    <a:cubicBezTo>
                      <a:pt x="190" y="3126"/>
                      <a:pt x="48" y="4074"/>
                      <a:pt x="32" y="5022"/>
                    </a:cubicBezTo>
                    <a:cubicBezTo>
                      <a:pt x="0" y="6412"/>
                      <a:pt x="270" y="7817"/>
                      <a:pt x="917" y="9049"/>
                    </a:cubicBezTo>
                    <a:cubicBezTo>
                      <a:pt x="1198" y="9582"/>
                      <a:pt x="1595" y="9949"/>
                      <a:pt x="2042" y="9949"/>
                    </a:cubicBezTo>
                    <a:cubicBezTo>
                      <a:pt x="2297" y="9949"/>
                      <a:pt x="2568" y="9830"/>
                      <a:pt x="2844" y="9554"/>
                    </a:cubicBezTo>
                    <a:cubicBezTo>
                      <a:pt x="3460" y="8939"/>
                      <a:pt x="3254" y="7501"/>
                      <a:pt x="3239" y="6728"/>
                    </a:cubicBezTo>
                    <a:cubicBezTo>
                      <a:pt x="3208" y="5243"/>
                      <a:pt x="3144" y="3758"/>
                      <a:pt x="3113" y="2273"/>
                    </a:cubicBezTo>
                    <a:cubicBezTo>
                      <a:pt x="3096" y="1704"/>
                      <a:pt x="3065" y="1119"/>
                      <a:pt x="2780" y="630"/>
                    </a:cubicBezTo>
                    <a:cubicBezTo>
                      <a:pt x="2559" y="268"/>
                      <a:pt x="2147" y="1"/>
                      <a:pt x="1744" y="1"/>
                    </a:cubicBezTo>
                    <a:close/>
                  </a:path>
                </a:pathLst>
              </a:custGeom>
              <a:solidFill>
                <a:srgbClr val="9CA4DB">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39"/>
            <p:cNvSpPr/>
            <p:nvPr/>
          </p:nvSpPr>
          <p:spPr>
            <a:xfrm>
              <a:off x="553000" y="4491666"/>
              <a:ext cx="846600" cy="177300"/>
            </a:xfrm>
            <a:prstGeom prst="ellipse">
              <a:avLst/>
            </a:prstGeom>
            <a:solidFill>
              <a:srgbClr val="9CA4D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9"/>
            <p:cNvSpPr/>
            <p:nvPr/>
          </p:nvSpPr>
          <p:spPr>
            <a:xfrm flipH="1">
              <a:off x="8" y="4514845"/>
              <a:ext cx="727254" cy="695475"/>
            </a:xfrm>
            <a:custGeom>
              <a:avLst/>
              <a:gdLst/>
              <a:ahLst/>
              <a:cxnLst/>
              <a:rect l="l" t="t" r="r" b="b"/>
              <a:pathLst>
                <a:path w="5168" h="4942" extrusionOk="0">
                  <a:moveTo>
                    <a:pt x="2116" y="1"/>
                  </a:moveTo>
                  <a:cubicBezTo>
                    <a:pt x="1574" y="1"/>
                    <a:pt x="1693" y="4467"/>
                    <a:pt x="1693" y="4467"/>
                  </a:cubicBezTo>
                  <a:cubicBezTo>
                    <a:pt x="1186" y="3479"/>
                    <a:pt x="313" y="2928"/>
                    <a:pt x="78" y="2928"/>
                  </a:cubicBezTo>
                  <a:cubicBezTo>
                    <a:pt x="20" y="2928"/>
                    <a:pt x="0" y="2962"/>
                    <a:pt x="35" y="3030"/>
                  </a:cubicBezTo>
                  <a:cubicBezTo>
                    <a:pt x="271" y="3520"/>
                    <a:pt x="1456" y="4594"/>
                    <a:pt x="1456" y="4594"/>
                  </a:cubicBezTo>
                  <a:cubicBezTo>
                    <a:pt x="761" y="4625"/>
                    <a:pt x="287" y="4688"/>
                    <a:pt x="287" y="4768"/>
                  </a:cubicBezTo>
                  <a:cubicBezTo>
                    <a:pt x="287" y="4863"/>
                    <a:pt x="1235" y="4941"/>
                    <a:pt x="2388" y="4941"/>
                  </a:cubicBezTo>
                  <a:cubicBezTo>
                    <a:pt x="3541" y="4941"/>
                    <a:pt x="4473" y="4863"/>
                    <a:pt x="4473" y="4768"/>
                  </a:cubicBezTo>
                  <a:cubicBezTo>
                    <a:pt x="4473" y="4673"/>
                    <a:pt x="3889" y="4610"/>
                    <a:pt x="3051" y="4578"/>
                  </a:cubicBezTo>
                  <a:cubicBezTo>
                    <a:pt x="3826" y="4105"/>
                    <a:pt x="5168" y="3188"/>
                    <a:pt x="5041" y="2809"/>
                  </a:cubicBezTo>
                  <a:cubicBezTo>
                    <a:pt x="5022" y="2753"/>
                    <a:pt x="4977" y="2728"/>
                    <a:pt x="4912" y="2728"/>
                  </a:cubicBezTo>
                  <a:cubicBezTo>
                    <a:pt x="4355" y="2728"/>
                    <a:pt x="2341" y="4578"/>
                    <a:pt x="2341" y="4578"/>
                  </a:cubicBezTo>
                  <a:cubicBezTo>
                    <a:pt x="2341" y="4578"/>
                    <a:pt x="3984" y="929"/>
                    <a:pt x="3430" y="535"/>
                  </a:cubicBezTo>
                  <a:cubicBezTo>
                    <a:pt x="3405" y="516"/>
                    <a:pt x="3378" y="507"/>
                    <a:pt x="3351" y="507"/>
                  </a:cubicBezTo>
                  <a:cubicBezTo>
                    <a:pt x="2803" y="507"/>
                    <a:pt x="2057" y="4183"/>
                    <a:pt x="2057" y="4183"/>
                  </a:cubicBezTo>
                  <a:cubicBezTo>
                    <a:pt x="2057" y="4183"/>
                    <a:pt x="2767" y="282"/>
                    <a:pt x="2167" y="13"/>
                  </a:cubicBezTo>
                  <a:cubicBezTo>
                    <a:pt x="2149" y="5"/>
                    <a:pt x="2132" y="1"/>
                    <a:pt x="2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39"/>
            <p:cNvGrpSpPr/>
            <p:nvPr/>
          </p:nvGrpSpPr>
          <p:grpSpPr>
            <a:xfrm flipH="1">
              <a:off x="719025" y="1722224"/>
              <a:ext cx="2902716" cy="2845617"/>
              <a:chOff x="3650350" y="3913000"/>
              <a:chExt cx="1480600" cy="1451475"/>
            </a:xfrm>
          </p:grpSpPr>
          <p:sp>
            <p:nvSpPr>
              <p:cNvPr id="784" name="Google Shape;784;p39"/>
              <p:cNvSpPr/>
              <p:nvPr/>
            </p:nvSpPr>
            <p:spPr>
              <a:xfrm>
                <a:off x="4381850" y="4424850"/>
                <a:ext cx="92550" cy="92900"/>
              </a:xfrm>
              <a:custGeom>
                <a:avLst/>
                <a:gdLst/>
                <a:ahLst/>
                <a:cxnLst/>
                <a:rect l="l" t="t" r="r" b="b"/>
                <a:pathLst>
                  <a:path w="3702" h="3716" extrusionOk="0">
                    <a:moveTo>
                      <a:pt x="2217" y="1"/>
                    </a:moveTo>
                    <a:lnTo>
                      <a:pt x="1" y="2871"/>
                    </a:lnTo>
                    <a:cubicBezTo>
                      <a:pt x="1" y="2871"/>
                      <a:pt x="1580" y="3715"/>
                      <a:pt x="2279" y="3715"/>
                    </a:cubicBezTo>
                    <a:cubicBezTo>
                      <a:pt x="2366" y="3715"/>
                      <a:pt x="2439" y="3702"/>
                      <a:pt x="2494" y="3673"/>
                    </a:cubicBezTo>
                    <a:cubicBezTo>
                      <a:pt x="2979" y="3405"/>
                      <a:pt x="3701" y="2327"/>
                      <a:pt x="3701" y="2327"/>
                    </a:cubicBezTo>
                    <a:lnTo>
                      <a:pt x="2217" y="1"/>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9"/>
              <p:cNvSpPr/>
              <p:nvPr/>
            </p:nvSpPr>
            <p:spPr>
              <a:xfrm>
                <a:off x="3673350" y="4461725"/>
                <a:ext cx="763950" cy="758525"/>
              </a:xfrm>
              <a:custGeom>
                <a:avLst/>
                <a:gdLst/>
                <a:ahLst/>
                <a:cxnLst/>
                <a:rect l="l" t="t" r="r" b="b"/>
                <a:pathLst>
                  <a:path w="30558" h="30341" extrusionOk="0">
                    <a:moveTo>
                      <a:pt x="30023" y="1"/>
                    </a:moveTo>
                    <a:lnTo>
                      <a:pt x="0" y="30073"/>
                    </a:lnTo>
                    <a:lnTo>
                      <a:pt x="228" y="30340"/>
                    </a:lnTo>
                    <a:lnTo>
                      <a:pt x="30557" y="545"/>
                    </a:lnTo>
                    <a:lnTo>
                      <a:pt x="300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9"/>
              <p:cNvSpPr/>
              <p:nvPr/>
            </p:nvSpPr>
            <p:spPr>
              <a:xfrm>
                <a:off x="4287600" y="4449600"/>
                <a:ext cx="159850" cy="161075"/>
              </a:xfrm>
              <a:custGeom>
                <a:avLst/>
                <a:gdLst/>
                <a:ahLst/>
                <a:cxnLst/>
                <a:rect l="l" t="t" r="r" b="b"/>
                <a:pathLst>
                  <a:path w="6394" h="6443" extrusionOk="0">
                    <a:moveTo>
                      <a:pt x="5453" y="1"/>
                    </a:moveTo>
                    <a:lnTo>
                      <a:pt x="1" y="5680"/>
                    </a:lnTo>
                    <a:lnTo>
                      <a:pt x="802" y="6443"/>
                    </a:lnTo>
                    <a:lnTo>
                      <a:pt x="6393" y="891"/>
                    </a:lnTo>
                    <a:lnTo>
                      <a:pt x="54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9"/>
              <p:cNvSpPr/>
              <p:nvPr/>
            </p:nvSpPr>
            <p:spPr>
              <a:xfrm>
                <a:off x="4354650" y="4424850"/>
                <a:ext cx="82650" cy="98825"/>
              </a:xfrm>
              <a:custGeom>
                <a:avLst/>
                <a:gdLst/>
                <a:ahLst/>
                <a:cxnLst/>
                <a:rect l="l" t="t" r="r" b="b"/>
                <a:pathLst>
                  <a:path w="3306" h="3953" extrusionOk="0">
                    <a:moveTo>
                      <a:pt x="3305" y="1"/>
                    </a:moveTo>
                    <a:cubicBezTo>
                      <a:pt x="3305" y="1"/>
                      <a:pt x="1970" y="447"/>
                      <a:pt x="1029" y="1347"/>
                    </a:cubicBezTo>
                    <a:cubicBezTo>
                      <a:pt x="90" y="2237"/>
                      <a:pt x="0" y="3534"/>
                      <a:pt x="178" y="3851"/>
                    </a:cubicBezTo>
                    <a:cubicBezTo>
                      <a:pt x="217" y="3920"/>
                      <a:pt x="298" y="3953"/>
                      <a:pt x="402" y="3953"/>
                    </a:cubicBezTo>
                    <a:cubicBezTo>
                      <a:pt x="770" y="3953"/>
                      <a:pt x="1436" y="3547"/>
                      <a:pt x="1613" y="2960"/>
                    </a:cubicBezTo>
                    <a:cubicBezTo>
                      <a:pt x="1831" y="2198"/>
                      <a:pt x="2187" y="1614"/>
                      <a:pt x="2365" y="1298"/>
                    </a:cubicBezTo>
                    <a:cubicBezTo>
                      <a:pt x="2553" y="991"/>
                      <a:pt x="3305" y="1"/>
                      <a:pt x="3305" y="1"/>
                    </a:cubicBez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9"/>
              <p:cNvSpPr/>
              <p:nvPr/>
            </p:nvSpPr>
            <p:spPr>
              <a:xfrm>
                <a:off x="4358350" y="4488625"/>
                <a:ext cx="91800" cy="68300"/>
              </a:xfrm>
              <a:custGeom>
                <a:avLst/>
                <a:gdLst/>
                <a:ahLst/>
                <a:cxnLst/>
                <a:rect l="l" t="t" r="r" b="b"/>
                <a:pathLst>
                  <a:path w="3672" h="2732" extrusionOk="0">
                    <a:moveTo>
                      <a:pt x="3017" y="1"/>
                    </a:moveTo>
                    <a:cubicBezTo>
                      <a:pt x="2781" y="1"/>
                      <a:pt x="2633" y="191"/>
                      <a:pt x="2633" y="191"/>
                    </a:cubicBezTo>
                    <a:cubicBezTo>
                      <a:pt x="2497" y="93"/>
                      <a:pt x="2378" y="58"/>
                      <a:pt x="2278" y="58"/>
                    </a:cubicBezTo>
                    <a:cubicBezTo>
                      <a:pt x="2039" y="58"/>
                      <a:pt x="1910" y="260"/>
                      <a:pt x="1910" y="260"/>
                    </a:cubicBezTo>
                    <a:cubicBezTo>
                      <a:pt x="1746" y="118"/>
                      <a:pt x="1591" y="68"/>
                      <a:pt x="1456" y="68"/>
                    </a:cubicBezTo>
                    <a:cubicBezTo>
                      <a:pt x="1150" y="68"/>
                      <a:pt x="941" y="320"/>
                      <a:pt x="941" y="320"/>
                    </a:cubicBezTo>
                    <a:cubicBezTo>
                      <a:pt x="834" y="282"/>
                      <a:pt x="743" y="266"/>
                      <a:pt x="664" y="266"/>
                    </a:cubicBezTo>
                    <a:cubicBezTo>
                      <a:pt x="268" y="266"/>
                      <a:pt x="199" y="666"/>
                      <a:pt x="199" y="666"/>
                    </a:cubicBezTo>
                    <a:cubicBezTo>
                      <a:pt x="238" y="1003"/>
                      <a:pt x="1" y="2725"/>
                      <a:pt x="1" y="2725"/>
                    </a:cubicBezTo>
                    <a:cubicBezTo>
                      <a:pt x="31" y="2729"/>
                      <a:pt x="62" y="2731"/>
                      <a:pt x="94" y="2731"/>
                    </a:cubicBezTo>
                    <a:cubicBezTo>
                      <a:pt x="482" y="2731"/>
                      <a:pt x="1030" y="2428"/>
                      <a:pt x="1030" y="2428"/>
                    </a:cubicBezTo>
                    <a:cubicBezTo>
                      <a:pt x="1693" y="2349"/>
                      <a:pt x="2029" y="1992"/>
                      <a:pt x="2029" y="1992"/>
                    </a:cubicBezTo>
                    <a:cubicBezTo>
                      <a:pt x="2475" y="1953"/>
                      <a:pt x="2722" y="1735"/>
                      <a:pt x="2722" y="1735"/>
                    </a:cubicBezTo>
                    <a:cubicBezTo>
                      <a:pt x="2722" y="1735"/>
                      <a:pt x="2793" y="1752"/>
                      <a:pt x="2894" y="1752"/>
                    </a:cubicBezTo>
                    <a:cubicBezTo>
                      <a:pt x="3069" y="1752"/>
                      <a:pt x="3332" y="1701"/>
                      <a:pt x="3464" y="1418"/>
                    </a:cubicBezTo>
                    <a:cubicBezTo>
                      <a:pt x="3672" y="973"/>
                      <a:pt x="3474" y="132"/>
                      <a:pt x="3157" y="23"/>
                    </a:cubicBezTo>
                    <a:cubicBezTo>
                      <a:pt x="3108" y="7"/>
                      <a:pt x="3061" y="1"/>
                      <a:pt x="3017" y="1"/>
                    </a:cubicBez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9"/>
              <p:cNvSpPr/>
              <p:nvPr/>
            </p:nvSpPr>
            <p:spPr>
              <a:xfrm>
                <a:off x="4735600" y="3930275"/>
                <a:ext cx="112600" cy="122250"/>
              </a:xfrm>
              <a:custGeom>
                <a:avLst/>
                <a:gdLst/>
                <a:ahLst/>
                <a:cxnLst/>
                <a:rect l="l" t="t" r="r" b="b"/>
                <a:pathLst>
                  <a:path w="4504" h="4890" extrusionOk="0">
                    <a:moveTo>
                      <a:pt x="1499" y="0"/>
                    </a:moveTo>
                    <a:cubicBezTo>
                      <a:pt x="1406" y="0"/>
                      <a:pt x="1339" y="14"/>
                      <a:pt x="1307" y="43"/>
                    </a:cubicBezTo>
                    <a:cubicBezTo>
                      <a:pt x="1307" y="43"/>
                      <a:pt x="1021" y="547"/>
                      <a:pt x="773" y="1092"/>
                    </a:cubicBezTo>
                    <a:lnTo>
                      <a:pt x="516" y="1636"/>
                    </a:lnTo>
                    <a:cubicBezTo>
                      <a:pt x="516" y="1636"/>
                      <a:pt x="130" y="2002"/>
                      <a:pt x="71" y="2161"/>
                    </a:cubicBezTo>
                    <a:cubicBezTo>
                      <a:pt x="1" y="2319"/>
                      <a:pt x="516" y="2556"/>
                      <a:pt x="516" y="2556"/>
                    </a:cubicBezTo>
                    <a:cubicBezTo>
                      <a:pt x="516" y="2556"/>
                      <a:pt x="377" y="3645"/>
                      <a:pt x="753" y="4367"/>
                    </a:cubicBezTo>
                    <a:cubicBezTo>
                      <a:pt x="954" y="4768"/>
                      <a:pt x="1389" y="4890"/>
                      <a:pt x="1878" y="4890"/>
                    </a:cubicBezTo>
                    <a:cubicBezTo>
                      <a:pt x="1993" y="4890"/>
                      <a:pt x="2110" y="4883"/>
                      <a:pt x="2228" y="4872"/>
                    </a:cubicBezTo>
                    <a:cubicBezTo>
                      <a:pt x="2861" y="4822"/>
                      <a:pt x="3831" y="4041"/>
                      <a:pt x="4018" y="3625"/>
                    </a:cubicBezTo>
                    <a:cubicBezTo>
                      <a:pt x="4216" y="3210"/>
                      <a:pt x="4504" y="2042"/>
                      <a:pt x="3939" y="1200"/>
                    </a:cubicBezTo>
                    <a:cubicBezTo>
                      <a:pt x="3466" y="474"/>
                      <a:pt x="2041" y="0"/>
                      <a:pt x="1499" y="0"/>
                    </a:cubicBez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9"/>
              <p:cNvSpPr/>
              <p:nvPr/>
            </p:nvSpPr>
            <p:spPr>
              <a:xfrm>
                <a:off x="4756875" y="3913000"/>
                <a:ext cx="182375" cy="164825"/>
              </a:xfrm>
              <a:custGeom>
                <a:avLst/>
                <a:gdLst/>
                <a:ahLst/>
                <a:cxnLst/>
                <a:rect l="l" t="t" r="r" b="b"/>
                <a:pathLst>
                  <a:path w="7295" h="6593" extrusionOk="0">
                    <a:moveTo>
                      <a:pt x="1887" y="0"/>
                    </a:moveTo>
                    <a:cubicBezTo>
                      <a:pt x="1155" y="0"/>
                      <a:pt x="537" y="194"/>
                      <a:pt x="456" y="269"/>
                    </a:cubicBezTo>
                    <a:cubicBezTo>
                      <a:pt x="456" y="269"/>
                      <a:pt x="1" y="398"/>
                      <a:pt x="120" y="902"/>
                    </a:cubicBezTo>
                    <a:cubicBezTo>
                      <a:pt x="238" y="1416"/>
                      <a:pt x="575" y="1515"/>
                      <a:pt x="971" y="1634"/>
                    </a:cubicBezTo>
                    <a:cubicBezTo>
                      <a:pt x="1357" y="1753"/>
                      <a:pt x="1762" y="1891"/>
                      <a:pt x="2039" y="2159"/>
                    </a:cubicBezTo>
                    <a:cubicBezTo>
                      <a:pt x="2327" y="2426"/>
                      <a:pt x="2544" y="2832"/>
                      <a:pt x="2544" y="2832"/>
                    </a:cubicBezTo>
                    <a:cubicBezTo>
                      <a:pt x="2544" y="2832"/>
                      <a:pt x="3385" y="4079"/>
                      <a:pt x="3692" y="4692"/>
                    </a:cubicBezTo>
                    <a:cubicBezTo>
                      <a:pt x="4009" y="5306"/>
                      <a:pt x="4751" y="5632"/>
                      <a:pt x="5177" y="5691"/>
                    </a:cubicBezTo>
                    <a:cubicBezTo>
                      <a:pt x="5585" y="5750"/>
                      <a:pt x="6798" y="6593"/>
                      <a:pt x="6989" y="6593"/>
                    </a:cubicBezTo>
                    <a:cubicBezTo>
                      <a:pt x="6992" y="6593"/>
                      <a:pt x="6995" y="6593"/>
                      <a:pt x="6997" y="6592"/>
                    </a:cubicBezTo>
                    <a:cubicBezTo>
                      <a:pt x="7145" y="6562"/>
                      <a:pt x="7294" y="5988"/>
                      <a:pt x="6690" y="5157"/>
                    </a:cubicBezTo>
                    <a:cubicBezTo>
                      <a:pt x="6097" y="4316"/>
                      <a:pt x="5384" y="3593"/>
                      <a:pt x="5067" y="3010"/>
                    </a:cubicBezTo>
                    <a:cubicBezTo>
                      <a:pt x="4751" y="2426"/>
                      <a:pt x="4632" y="1159"/>
                      <a:pt x="3475" y="407"/>
                    </a:cubicBezTo>
                    <a:cubicBezTo>
                      <a:pt x="2989" y="98"/>
                      <a:pt x="2409" y="0"/>
                      <a:pt x="1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9"/>
              <p:cNvSpPr/>
              <p:nvPr/>
            </p:nvSpPr>
            <p:spPr>
              <a:xfrm>
                <a:off x="4778425" y="4000350"/>
                <a:ext cx="95025" cy="105175"/>
              </a:xfrm>
              <a:custGeom>
                <a:avLst/>
                <a:gdLst/>
                <a:ahLst/>
                <a:cxnLst/>
                <a:rect l="l" t="t" r="r" b="b"/>
                <a:pathLst>
                  <a:path w="3801" h="4207" extrusionOk="0">
                    <a:moveTo>
                      <a:pt x="2395" y="0"/>
                    </a:moveTo>
                    <a:lnTo>
                      <a:pt x="1485" y="1357"/>
                    </a:lnTo>
                    <a:lnTo>
                      <a:pt x="0" y="2109"/>
                    </a:lnTo>
                    <a:lnTo>
                      <a:pt x="614" y="3533"/>
                    </a:lnTo>
                    <a:lnTo>
                      <a:pt x="821" y="4206"/>
                    </a:lnTo>
                    <a:lnTo>
                      <a:pt x="3800" y="2762"/>
                    </a:lnTo>
                    <a:lnTo>
                      <a:pt x="2395" y="0"/>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9"/>
              <p:cNvSpPr/>
              <p:nvPr/>
            </p:nvSpPr>
            <p:spPr>
              <a:xfrm>
                <a:off x="4973100" y="5077475"/>
                <a:ext cx="134375" cy="221725"/>
              </a:xfrm>
              <a:custGeom>
                <a:avLst/>
                <a:gdLst/>
                <a:ahLst/>
                <a:cxnLst/>
                <a:rect l="l" t="t" r="r" b="b"/>
                <a:pathLst>
                  <a:path w="5375" h="8869" extrusionOk="0">
                    <a:moveTo>
                      <a:pt x="3672" y="0"/>
                    </a:moveTo>
                    <a:lnTo>
                      <a:pt x="1" y="683"/>
                    </a:lnTo>
                    <a:lnTo>
                      <a:pt x="1456" y="6590"/>
                    </a:lnTo>
                    <a:lnTo>
                      <a:pt x="1623" y="7234"/>
                    </a:lnTo>
                    <a:lnTo>
                      <a:pt x="1980" y="8679"/>
                    </a:lnTo>
                    <a:cubicBezTo>
                      <a:pt x="1980" y="8679"/>
                      <a:pt x="2894" y="8869"/>
                      <a:pt x="3479" y="8869"/>
                    </a:cubicBezTo>
                    <a:cubicBezTo>
                      <a:pt x="3561" y="8869"/>
                      <a:pt x="3636" y="8865"/>
                      <a:pt x="3701" y="8857"/>
                    </a:cubicBezTo>
                    <a:cubicBezTo>
                      <a:pt x="4187" y="8787"/>
                      <a:pt x="5374" y="7768"/>
                      <a:pt x="5374" y="7768"/>
                    </a:cubicBezTo>
                    <a:lnTo>
                      <a:pt x="5156" y="6788"/>
                    </a:lnTo>
                    <a:lnTo>
                      <a:pt x="4860" y="5423"/>
                    </a:lnTo>
                    <a:lnTo>
                      <a:pt x="3672" y="0"/>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9"/>
              <p:cNvSpPr/>
              <p:nvPr/>
            </p:nvSpPr>
            <p:spPr>
              <a:xfrm>
                <a:off x="4479575" y="5052975"/>
                <a:ext cx="154400" cy="219550"/>
              </a:xfrm>
              <a:custGeom>
                <a:avLst/>
                <a:gdLst/>
                <a:ahLst/>
                <a:cxnLst/>
                <a:rect l="l" t="t" r="r" b="b"/>
                <a:pathLst>
                  <a:path w="6176" h="8782" extrusionOk="0">
                    <a:moveTo>
                      <a:pt x="2079" y="1"/>
                    </a:moveTo>
                    <a:lnTo>
                      <a:pt x="634" y="5503"/>
                    </a:lnTo>
                    <a:lnTo>
                      <a:pt x="476" y="6116"/>
                    </a:lnTo>
                    <a:lnTo>
                      <a:pt x="1" y="7818"/>
                    </a:lnTo>
                    <a:cubicBezTo>
                      <a:pt x="1" y="7818"/>
                      <a:pt x="1297" y="8560"/>
                      <a:pt x="1802" y="8729"/>
                    </a:cubicBezTo>
                    <a:cubicBezTo>
                      <a:pt x="1924" y="8767"/>
                      <a:pt x="2112" y="8781"/>
                      <a:pt x="2321" y="8781"/>
                    </a:cubicBezTo>
                    <a:cubicBezTo>
                      <a:pt x="2857" y="8781"/>
                      <a:pt x="3523" y="8689"/>
                      <a:pt x="3523" y="8689"/>
                    </a:cubicBezTo>
                    <a:lnTo>
                      <a:pt x="3800" y="7897"/>
                    </a:lnTo>
                    <a:lnTo>
                      <a:pt x="4325" y="6383"/>
                    </a:lnTo>
                    <a:lnTo>
                      <a:pt x="6175" y="1039"/>
                    </a:lnTo>
                    <a:lnTo>
                      <a:pt x="2079" y="1"/>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9"/>
              <p:cNvSpPr/>
              <p:nvPr/>
            </p:nvSpPr>
            <p:spPr>
              <a:xfrm>
                <a:off x="4353150" y="5232800"/>
                <a:ext cx="216250" cy="114175"/>
              </a:xfrm>
              <a:custGeom>
                <a:avLst/>
                <a:gdLst/>
                <a:ahLst/>
                <a:cxnLst/>
                <a:rect l="l" t="t" r="r" b="b"/>
                <a:pathLst>
                  <a:path w="8650" h="4567" extrusionOk="0">
                    <a:moveTo>
                      <a:pt x="1099" y="1"/>
                    </a:moveTo>
                    <a:cubicBezTo>
                      <a:pt x="950" y="1"/>
                      <a:pt x="837" y="13"/>
                      <a:pt x="773" y="41"/>
                    </a:cubicBezTo>
                    <a:cubicBezTo>
                      <a:pt x="248" y="278"/>
                      <a:pt x="1" y="714"/>
                      <a:pt x="416" y="1288"/>
                    </a:cubicBezTo>
                    <a:cubicBezTo>
                      <a:pt x="573" y="1500"/>
                      <a:pt x="6637" y="4567"/>
                      <a:pt x="7683" y="4567"/>
                    </a:cubicBezTo>
                    <a:cubicBezTo>
                      <a:pt x="7761" y="4567"/>
                      <a:pt x="7811" y="4550"/>
                      <a:pt x="7828" y="4514"/>
                    </a:cubicBezTo>
                    <a:cubicBezTo>
                      <a:pt x="8095" y="3990"/>
                      <a:pt x="8649" y="1852"/>
                      <a:pt x="8580" y="1496"/>
                    </a:cubicBezTo>
                    <a:cubicBezTo>
                      <a:pt x="8569" y="1435"/>
                      <a:pt x="8396" y="1428"/>
                      <a:pt x="8144" y="1428"/>
                    </a:cubicBezTo>
                    <a:cubicBezTo>
                      <a:pt x="8068" y="1428"/>
                      <a:pt x="7985" y="1429"/>
                      <a:pt x="7897" y="1429"/>
                    </a:cubicBezTo>
                    <a:cubicBezTo>
                      <a:pt x="7513" y="1429"/>
                      <a:pt x="7033" y="1417"/>
                      <a:pt x="6641" y="1288"/>
                    </a:cubicBezTo>
                    <a:cubicBezTo>
                      <a:pt x="5671" y="981"/>
                      <a:pt x="5058" y="625"/>
                      <a:pt x="5058" y="625"/>
                    </a:cubicBezTo>
                    <a:cubicBezTo>
                      <a:pt x="5058" y="625"/>
                      <a:pt x="2164" y="1"/>
                      <a:pt x="1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9"/>
              <p:cNvSpPr/>
              <p:nvPr/>
            </p:nvSpPr>
            <p:spPr>
              <a:xfrm>
                <a:off x="4901350" y="5271675"/>
                <a:ext cx="218725" cy="92800"/>
              </a:xfrm>
              <a:custGeom>
                <a:avLst/>
                <a:gdLst/>
                <a:ahLst/>
                <a:cxnLst/>
                <a:rect l="l" t="t" r="r" b="b"/>
                <a:pathLst>
                  <a:path w="8749" h="3712" extrusionOk="0">
                    <a:moveTo>
                      <a:pt x="8224" y="0"/>
                    </a:moveTo>
                    <a:cubicBezTo>
                      <a:pt x="8224" y="0"/>
                      <a:pt x="7364" y="973"/>
                      <a:pt x="5984" y="973"/>
                    </a:cubicBezTo>
                    <a:cubicBezTo>
                      <a:pt x="5626" y="973"/>
                      <a:pt x="5232" y="907"/>
                      <a:pt x="4810" y="742"/>
                    </a:cubicBezTo>
                    <a:cubicBezTo>
                      <a:pt x="4810" y="742"/>
                      <a:pt x="1179" y="1782"/>
                      <a:pt x="595" y="2127"/>
                    </a:cubicBezTo>
                    <a:cubicBezTo>
                      <a:pt x="1" y="2474"/>
                      <a:pt x="130" y="3513"/>
                      <a:pt x="605" y="3681"/>
                    </a:cubicBezTo>
                    <a:cubicBezTo>
                      <a:pt x="669" y="3701"/>
                      <a:pt x="1182" y="3711"/>
                      <a:pt x="1918" y="3711"/>
                    </a:cubicBezTo>
                    <a:cubicBezTo>
                      <a:pt x="4127" y="3711"/>
                      <a:pt x="8350" y="3622"/>
                      <a:pt x="8521" y="3444"/>
                    </a:cubicBezTo>
                    <a:cubicBezTo>
                      <a:pt x="8748" y="3206"/>
                      <a:pt x="8660" y="574"/>
                      <a:pt x="8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9"/>
              <p:cNvSpPr/>
              <p:nvPr/>
            </p:nvSpPr>
            <p:spPr>
              <a:xfrm>
                <a:off x="4359050" y="5247250"/>
                <a:ext cx="190400" cy="82900"/>
              </a:xfrm>
              <a:custGeom>
                <a:avLst/>
                <a:gdLst/>
                <a:ahLst/>
                <a:cxnLst/>
                <a:rect l="l" t="t" r="r" b="b"/>
                <a:pathLst>
                  <a:path w="7616" h="3316" extrusionOk="0">
                    <a:moveTo>
                      <a:pt x="66" y="1"/>
                    </a:moveTo>
                    <a:cubicBezTo>
                      <a:pt x="22" y="1"/>
                      <a:pt x="0" y="61"/>
                      <a:pt x="42" y="87"/>
                    </a:cubicBezTo>
                    <a:cubicBezTo>
                      <a:pt x="1684" y="1026"/>
                      <a:pt x="3406" y="1838"/>
                      <a:pt x="5168" y="2521"/>
                    </a:cubicBezTo>
                    <a:cubicBezTo>
                      <a:pt x="5939" y="2827"/>
                      <a:pt x="6731" y="3095"/>
                      <a:pt x="7533" y="3313"/>
                    </a:cubicBezTo>
                    <a:cubicBezTo>
                      <a:pt x="7539" y="3315"/>
                      <a:pt x="7544" y="3316"/>
                      <a:pt x="7550" y="3316"/>
                    </a:cubicBezTo>
                    <a:cubicBezTo>
                      <a:pt x="7597" y="3316"/>
                      <a:pt x="7616" y="3241"/>
                      <a:pt x="7562" y="3223"/>
                    </a:cubicBezTo>
                    <a:cubicBezTo>
                      <a:pt x="5138" y="2561"/>
                      <a:pt x="2812" y="1482"/>
                      <a:pt x="606" y="294"/>
                    </a:cubicBezTo>
                    <a:cubicBezTo>
                      <a:pt x="438" y="206"/>
                      <a:pt x="259" y="107"/>
                      <a:pt x="92" y="8"/>
                    </a:cubicBezTo>
                    <a:cubicBezTo>
                      <a:pt x="82" y="3"/>
                      <a:pt x="74"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9"/>
              <p:cNvSpPr/>
              <p:nvPr/>
            </p:nvSpPr>
            <p:spPr>
              <a:xfrm>
                <a:off x="4918675" y="5335975"/>
                <a:ext cx="196625" cy="12500"/>
              </a:xfrm>
              <a:custGeom>
                <a:avLst/>
                <a:gdLst/>
                <a:ahLst/>
                <a:cxnLst/>
                <a:rect l="l" t="t" r="r" b="b"/>
                <a:pathLst>
                  <a:path w="7865" h="500" extrusionOk="0">
                    <a:moveTo>
                      <a:pt x="7788" y="0"/>
                    </a:moveTo>
                    <a:cubicBezTo>
                      <a:pt x="7785" y="0"/>
                      <a:pt x="7782" y="1"/>
                      <a:pt x="7778" y="1"/>
                    </a:cubicBezTo>
                    <a:cubicBezTo>
                      <a:pt x="5837" y="295"/>
                      <a:pt x="3855" y="400"/>
                      <a:pt x="1883" y="400"/>
                    </a:cubicBezTo>
                    <a:cubicBezTo>
                      <a:pt x="1463" y="400"/>
                      <a:pt x="1043" y="395"/>
                      <a:pt x="624" y="387"/>
                    </a:cubicBezTo>
                    <a:cubicBezTo>
                      <a:pt x="436" y="387"/>
                      <a:pt x="248" y="377"/>
                      <a:pt x="60" y="377"/>
                    </a:cubicBezTo>
                    <a:cubicBezTo>
                      <a:pt x="57" y="377"/>
                      <a:pt x="54" y="376"/>
                      <a:pt x="52" y="376"/>
                    </a:cubicBezTo>
                    <a:cubicBezTo>
                      <a:pt x="1" y="376"/>
                      <a:pt x="3" y="466"/>
                      <a:pt x="60" y="466"/>
                    </a:cubicBezTo>
                    <a:cubicBezTo>
                      <a:pt x="643" y="488"/>
                      <a:pt x="1227" y="500"/>
                      <a:pt x="1811" y="500"/>
                    </a:cubicBezTo>
                    <a:cubicBezTo>
                      <a:pt x="3032" y="500"/>
                      <a:pt x="4252" y="451"/>
                      <a:pt x="5463" y="357"/>
                    </a:cubicBezTo>
                    <a:cubicBezTo>
                      <a:pt x="6245" y="288"/>
                      <a:pt x="7026" y="209"/>
                      <a:pt x="7808" y="90"/>
                    </a:cubicBezTo>
                    <a:cubicBezTo>
                      <a:pt x="7865" y="81"/>
                      <a:pt x="7841" y="0"/>
                      <a:pt x="7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4457800" y="4389000"/>
                <a:ext cx="409200" cy="852700"/>
              </a:xfrm>
              <a:custGeom>
                <a:avLst/>
                <a:gdLst/>
                <a:ahLst/>
                <a:cxnLst/>
                <a:rect l="l" t="t" r="r" b="b"/>
                <a:pathLst>
                  <a:path w="16368" h="34108" extrusionOk="0">
                    <a:moveTo>
                      <a:pt x="11618" y="1"/>
                    </a:moveTo>
                    <a:cubicBezTo>
                      <a:pt x="11618" y="1"/>
                      <a:pt x="5354" y="11904"/>
                      <a:pt x="4820" y="14230"/>
                    </a:cubicBezTo>
                    <a:cubicBezTo>
                      <a:pt x="4285" y="16555"/>
                      <a:pt x="3662" y="17901"/>
                      <a:pt x="2851" y="21038"/>
                    </a:cubicBezTo>
                    <a:cubicBezTo>
                      <a:pt x="2049" y="24165"/>
                      <a:pt x="1" y="31675"/>
                      <a:pt x="397" y="32081"/>
                    </a:cubicBezTo>
                    <a:cubicBezTo>
                      <a:pt x="762" y="32455"/>
                      <a:pt x="5112" y="34107"/>
                      <a:pt x="5937" y="34107"/>
                    </a:cubicBezTo>
                    <a:cubicBezTo>
                      <a:pt x="6007" y="34107"/>
                      <a:pt x="6052" y="34096"/>
                      <a:pt x="6066" y="34070"/>
                    </a:cubicBezTo>
                    <a:cubicBezTo>
                      <a:pt x="6255" y="33744"/>
                      <a:pt x="7957" y="28282"/>
                      <a:pt x="9114" y="25421"/>
                    </a:cubicBezTo>
                    <a:cubicBezTo>
                      <a:pt x="10282" y="22552"/>
                      <a:pt x="11350" y="18792"/>
                      <a:pt x="12518" y="16645"/>
                    </a:cubicBezTo>
                    <a:cubicBezTo>
                      <a:pt x="13676" y="14497"/>
                      <a:pt x="14933" y="12172"/>
                      <a:pt x="15289" y="11459"/>
                    </a:cubicBezTo>
                    <a:cubicBezTo>
                      <a:pt x="15645" y="10747"/>
                      <a:pt x="16368" y="901"/>
                      <a:pt x="16368" y="901"/>
                    </a:cubicBezTo>
                    <a:lnTo>
                      <a:pt x="1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4795250" y="4411500"/>
                <a:ext cx="335700" cy="846575"/>
              </a:xfrm>
              <a:custGeom>
                <a:avLst/>
                <a:gdLst/>
                <a:ahLst/>
                <a:cxnLst/>
                <a:rect l="l" t="t" r="r" b="b"/>
                <a:pathLst>
                  <a:path w="13428" h="33863" extrusionOk="0">
                    <a:moveTo>
                      <a:pt x="89" y="1"/>
                    </a:moveTo>
                    <a:lnTo>
                      <a:pt x="0" y="7877"/>
                    </a:lnTo>
                    <a:cubicBezTo>
                      <a:pt x="0" y="7877"/>
                      <a:pt x="1969" y="16645"/>
                      <a:pt x="2692" y="18971"/>
                    </a:cubicBezTo>
                    <a:cubicBezTo>
                      <a:pt x="3404" y="21296"/>
                      <a:pt x="5551" y="28094"/>
                      <a:pt x="5907" y="29618"/>
                    </a:cubicBezTo>
                    <a:cubicBezTo>
                      <a:pt x="6264" y="31142"/>
                      <a:pt x="7708" y="33863"/>
                      <a:pt x="7708" y="33863"/>
                    </a:cubicBezTo>
                    <a:cubicBezTo>
                      <a:pt x="7708" y="33863"/>
                      <a:pt x="13428" y="32666"/>
                      <a:pt x="13428" y="32121"/>
                    </a:cubicBezTo>
                    <a:cubicBezTo>
                      <a:pt x="13428" y="31587"/>
                      <a:pt x="11993" y="24156"/>
                      <a:pt x="11191" y="20583"/>
                    </a:cubicBezTo>
                    <a:cubicBezTo>
                      <a:pt x="10380" y="17001"/>
                      <a:pt x="9935" y="12618"/>
                      <a:pt x="9311" y="9847"/>
                    </a:cubicBezTo>
                    <a:cubicBezTo>
                      <a:pt x="8678" y="7066"/>
                      <a:pt x="7431" y="981"/>
                      <a:pt x="7075" y="891"/>
                    </a:cubicBezTo>
                    <a:cubicBezTo>
                      <a:pt x="6719" y="803"/>
                      <a:pt x="89"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4677475" y="4043150"/>
                <a:ext cx="289475" cy="483925"/>
              </a:xfrm>
              <a:custGeom>
                <a:avLst/>
                <a:gdLst/>
                <a:ahLst/>
                <a:cxnLst/>
                <a:rect l="l" t="t" r="r" b="b"/>
                <a:pathLst>
                  <a:path w="11579" h="19357" extrusionOk="0">
                    <a:moveTo>
                      <a:pt x="7432" y="1"/>
                    </a:moveTo>
                    <a:cubicBezTo>
                      <a:pt x="7432" y="1"/>
                      <a:pt x="6789" y="575"/>
                      <a:pt x="5849" y="1217"/>
                    </a:cubicBezTo>
                    <a:cubicBezTo>
                      <a:pt x="5122" y="1710"/>
                      <a:pt x="4772" y="1768"/>
                      <a:pt x="4648" y="1768"/>
                    </a:cubicBezTo>
                    <a:cubicBezTo>
                      <a:pt x="4609" y="1768"/>
                      <a:pt x="4592" y="1762"/>
                      <a:pt x="4592" y="1762"/>
                    </a:cubicBezTo>
                    <a:cubicBezTo>
                      <a:pt x="4592" y="1762"/>
                      <a:pt x="3642" y="3612"/>
                      <a:pt x="2979" y="5512"/>
                    </a:cubicBezTo>
                    <a:cubicBezTo>
                      <a:pt x="2326" y="7422"/>
                      <a:pt x="1198" y="13478"/>
                      <a:pt x="595" y="15269"/>
                    </a:cubicBezTo>
                    <a:cubicBezTo>
                      <a:pt x="1" y="17060"/>
                      <a:pt x="7590" y="17298"/>
                      <a:pt x="9026" y="17417"/>
                    </a:cubicBezTo>
                    <a:cubicBezTo>
                      <a:pt x="10450" y="17535"/>
                      <a:pt x="11579" y="19356"/>
                      <a:pt x="11579" y="19356"/>
                    </a:cubicBezTo>
                    <a:lnTo>
                      <a:pt x="74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4428350" y="4078025"/>
                <a:ext cx="399800" cy="429750"/>
              </a:xfrm>
              <a:custGeom>
                <a:avLst/>
                <a:gdLst/>
                <a:ahLst/>
                <a:cxnLst/>
                <a:rect l="l" t="t" r="r" b="b"/>
                <a:pathLst>
                  <a:path w="15992" h="17190" extrusionOk="0">
                    <a:moveTo>
                      <a:pt x="15992" y="1"/>
                    </a:moveTo>
                    <a:cubicBezTo>
                      <a:pt x="15992" y="1"/>
                      <a:pt x="13845" y="961"/>
                      <a:pt x="13251" y="1317"/>
                    </a:cubicBezTo>
                    <a:cubicBezTo>
                      <a:pt x="12647" y="1673"/>
                      <a:pt x="8531" y="8234"/>
                      <a:pt x="7700" y="8897"/>
                    </a:cubicBezTo>
                    <a:cubicBezTo>
                      <a:pt x="6868" y="9550"/>
                      <a:pt x="1" y="13845"/>
                      <a:pt x="1" y="13845"/>
                    </a:cubicBezTo>
                    <a:lnTo>
                      <a:pt x="1911" y="17189"/>
                    </a:lnTo>
                    <a:cubicBezTo>
                      <a:pt x="1911" y="17189"/>
                      <a:pt x="12053" y="13073"/>
                      <a:pt x="13251" y="11816"/>
                    </a:cubicBezTo>
                    <a:cubicBezTo>
                      <a:pt x="14439" y="10569"/>
                      <a:pt x="15992" y="1"/>
                      <a:pt x="15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4901700" y="4422825"/>
                <a:ext cx="159650" cy="811075"/>
              </a:xfrm>
              <a:custGeom>
                <a:avLst/>
                <a:gdLst/>
                <a:ahLst/>
                <a:cxnLst/>
                <a:rect l="l" t="t" r="r" b="b"/>
                <a:pathLst>
                  <a:path w="6386" h="32443" extrusionOk="0">
                    <a:moveTo>
                      <a:pt x="60" y="0"/>
                    </a:moveTo>
                    <a:cubicBezTo>
                      <a:pt x="32" y="0"/>
                      <a:pt x="1" y="26"/>
                      <a:pt x="7" y="62"/>
                    </a:cubicBezTo>
                    <a:cubicBezTo>
                      <a:pt x="205" y="1111"/>
                      <a:pt x="393" y="2151"/>
                      <a:pt x="581" y="3199"/>
                    </a:cubicBezTo>
                    <a:cubicBezTo>
                      <a:pt x="967" y="5327"/>
                      <a:pt x="1352" y="7454"/>
                      <a:pt x="1728" y="9582"/>
                    </a:cubicBezTo>
                    <a:cubicBezTo>
                      <a:pt x="2124" y="11828"/>
                      <a:pt x="2491" y="14094"/>
                      <a:pt x="2876" y="16350"/>
                    </a:cubicBezTo>
                    <a:cubicBezTo>
                      <a:pt x="3351" y="19210"/>
                      <a:pt x="3846" y="22080"/>
                      <a:pt x="4509" y="24910"/>
                    </a:cubicBezTo>
                    <a:cubicBezTo>
                      <a:pt x="4836" y="26355"/>
                      <a:pt x="5222" y="27799"/>
                      <a:pt x="5558" y="29244"/>
                    </a:cubicBezTo>
                    <a:cubicBezTo>
                      <a:pt x="5796" y="30243"/>
                      <a:pt x="6033" y="31253"/>
                      <a:pt x="6251" y="32252"/>
                    </a:cubicBezTo>
                    <a:cubicBezTo>
                      <a:pt x="6261" y="32301"/>
                      <a:pt x="6280" y="32351"/>
                      <a:pt x="6291" y="32411"/>
                    </a:cubicBezTo>
                    <a:cubicBezTo>
                      <a:pt x="6294" y="32433"/>
                      <a:pt x="6309" y="32443"/>
                      <a:pt x="6326" y="32443"/>
                    </a:cubicBezTo>
                    <a:cubicBezTo>
                      <a:pt x="6354" y="32443"/>
                      <a:pt x="6386" y="32417"/>
                      <a:pt x="6379" y="32381"/>
                    </a:cubicBezTo>
                    <a:cubicBezTo>
                      <a:pt x="5885" y="30155"/>
                      <a:pt x="5350" y="27938"/>
                      <a:pt x="4796" y="25721"/>
                    </a:cubicBezTo>
                    <a:cubicBezTo>
                      <a:pt x="4114" y="23000"/>
                      <a:pt x="3628" y="20209"/>
                      <a:pt x="3153" y="17439"/>
                    </a:cubicBezTo>
                    <a:cubicBezTo>
                      <a:pt x="2748" y="15074"/>
                      <a:pt x="2372" y="12709"/>
                      <a:pt x="1956" y="10344"/>
                    </a:cubicBezTo>
                    <a:cubicBezTo>
                      <a:pt x="1580" y="8187"/>
                      <a:pt x="1194" y="6030"/>
                      <a:pt x="798" y="3872"/>
                    </a:cubicBezTo>
                    <a:cubicBezTo>
                      <a:pt x="571" y="2615"/>
                      <a:pt x="363" y="1349"/>
                      <a:pt x="106" y="92"/>
                    </a:cubicBezTo>
                    <a:cubicBezTo>
                      <a:pt x="106" y="72"/>
                      <a:pt x="96" y="53"/>
                      <a:pt x="96" y="33"/>
                    </a:cubicBezTo>
                    <a:cubicBezTo>
                      <a:pt x="92" y="10"/>
                      <a:pt x="77"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4753675" y="4000325"/>
                <a:ext cx="15875" cy="11525"/>
              </a:xfrm>
              <a:custGeom>
                <a:avLst/>
                <a:gdLst/>
                <a:ahLst/>
                <a:cxnLst/>
                <a:rect l="l" t="t" r="r" b="b"/>
                <a:pathLst>
                  <a:path w="635" h="461" extrusionOk="0">
                    <a:moveTo>
                      <a:pt x="570" y="1"/>
                    </a:moveTo>
                    <a:cubicBezTo>
                      <a:pt x="556" y="1"/>
                      <a:pt x="544" y="7"/>
                      <a:pt x="535" y="21"/>
                    </a:cubicBezTo>
                    <a:cubicBezTo>
                      <a:pt x="436" y="210"/>
                      <a:pt x="248" y="338"/>
                      <a:pt x="30" y="368"/>
                    </a:cubicBezTo>
                    <a:cubicBezTo>
                      <a:pt x="10" y="377"/>
                      <a:pt x="1" y="408"/>
                      <a:pt x="1" y="427"/>
                    </a:cubicBezTo>
                    <a:cubicBezTo>
                      <a:pt x="8" y="449"/>
                      <a:pt x="21" y="461"/>
                      <a:pt x="39" y="461"/>
                    </a:cubicBezTo>
                    <a:cubicBezTo>
                      <a:pt x="46" y="461"/>
                      <a:pt x="52" y="459"/>
                      <a:pt x="60" y="457"/>
                    </a:cubicBezTo>
                    <a:cubicBezTo>
                      <a:pt x="287" y="427"/>
                      <a:pt x="505" y="279"/>
                      <a:pt x="614" y="71"/>
                    </a:cubicBezTo>
                    <a:cubicBezTo>
                      <a:pt x="635" y="36"/>
                      <a:pt x="601"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4381250" y="4501725"/>
                <a:ext cx="5325" cy="45500"/>
              </a:xfrm>
              <a:custGeom>
                <a:avLst/>
                <a:gdLst/>
                <a:ahLst/>
                <a:cxnLst/>
                <a:rect l="l" t="t" r="r" b="b"/>
                <a:pathLst>
                  <a:path w="213" h="1820" extrusionOk="0">
                    <a:moveTo>
                      <a:pt x="138" y="0"/>
                    </a:moveTo>
                    <a:cubicBezTo>
                      <a:pt x="110" y="0"/>
                      <a:pt x="82" y="23"/>
                      <a:pt x="94" y="53"/>
                    </a:cubicBezTo>
                    <a:cubicBezTo>
                      <a:pt x="114" y="132"/>
                      <a:pt x="114" y="231"/>
                      <a:pt x="104" y="310"/>
                    </a:cubicBezTo>
                    <a:cubicBezTo>
                      <a:pt x="104" y="449"/>
                      <a:pt x="104" y="598"/>
                      <a:pt x="94" y="736"/>
                    </a:cubicBezTo>
                    <a:cubicBezTo>
                      <a:pt x="74" y="1023"/>
                      <a:pt x="55" y="1300"/>
                      <a:pt x="25" y="1587"/>
                    </a:cubicBezTo>
                    <a:cubicBezTo>
                      <a:pt x="15" y="1646"/>
                      <a:pt x="5" y="1706"/>
                      <a:pt x="5" y="1775"/>
                    </a:cubicBezTo>
                    <a:cubicBezTo>
                      <a:pt x="0" y="1804"/>
                      <a:pt x="22" y="1819"/>
                      <a:pt x="46" y="1819"/>
                    </a:cubicBezTo>
                    <a:cubicBezTo>
                      <a:pt x="69" y="1819"/>
                      <a:pt x="94" y="1804"/>
                      <a:pt x="94" y="1775"/>
                    </a:cubicBezTo>
                    <a:cubicBezTo>
                      <a:pt x="143" y="1300"/>
                      <a:pt x="193" y="815"/>
                      <a:pt x="203" y="340"/>
                    </a:cubicBezTo>
                    <a:cubicBezTo>
                      <a:pt x="203" y="241"/>
                      <a:pt x="213" y="132"/>
                      <a:pt x="183" y="33"/>
                    </a:cubicBezTo>
                    <a:cubicBezTo>
                      <a:pt x="175" y="10"/>
                      <a:pt x="157"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4403875" y="4497900"/>
                <a:ext cx="5700" cy="37700"/>
              </a:xfrm>
              <a:custGeom>
                <a:avLst/>
                <a:gdLst/>
                <a:ahLst/>
                <a:cxnLst/>
                <a:rect l="l" t="t" r="r" b="b"/>
                <a:pathLst>
                  <a:path w="228" h="1508" extrusionOk="0">
                    <a:moveTo>
                      <a:pt x="65" y="1"/>
                    </a:moveTo>
                    <a:cubicBezTo>
                      <a:pt x="34" y="1"/>
                      <a:pt x="0" y="34"/>
                      <a:pt x="20" y="67"/>
                    </a:cubicBezTo>
                    <a:cubicBezTo>
                      <a:pt x="80" y="186"/>
                      <a:pt x="100" y="325"/>
                      <a:pt x="109" y="463"/>
                    </a:cubicBezTo>
                    <a:cubicBezTo>
                      <a:pt x="129" y="612"/>
                      <a:pt x="129" y="760"/>
                      <a:pt x="129" y="909"/>
                    </a:cubicBezTo>
                    <a:cubicBezTo>
                      <a:pt x="129" y="1097"/>
                      <a:pt x="119" y="1275"/>
                      <a:pt x="109" y="1463"/>
                    </a:cubicBezTo>
                    <a:cubicBezTo>
                      <a:pt x="104" y="1493"/>
                      <a:pt x="127" y="1508"/>
                      <a:pt x="150" y="1508"/>
                    </a:cubicBezTo>
                    <a:cubicBezTo>
                      <a:pt x="174" y="1508"/>
                      <a:pt x="199" y="1493"/>
                      <a:pt x="199" y="1463"/>
                    </a:cubicBezTo>
                    <a:cubicBezTo>
                      <a:pt x="218" y="1265"/>
                      <a:pt x="228" y="1077"/>
                      <a:pt x="228" y="879"/>
                    </a:cubicBezTo>
                    <a:cubicBezTo>
                      <a:pt x="228" y="602"/>
                      <a:pt x="228" y="276"/>
                      <a:pt x="100" y="28"/>
                    </a:cubicBezTo>
                    <a:cubicBezTo>
                      <a:pt x="93" y="9"/>
                      <a:pt x="79"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4423375" y="4494675"/>
                <a:ext cx="5000" cy="34175"/>
              </a:xfrm>
              <a:custGeom>
                <a:avLst/>
                <a:gdLst/>
                <a:ahLst/>
                <a:cxnLst/>
                <a:rect l="l" t="t" r="r" b="b"/>
                <a:pathLst>
                  <a:path w="200" h="1367" extrusionOk="0">
                    <a:moveTo>
                      <a:pt x="57" y="0"/>
                    </a:moveTo>
                    <a:cubicBezTo>
                      <a:pt x="28" y="0"/>
                      <a:pt x="0" y="22"/>
                      <a:pt x="12" y="58"/>
                    </a:cubicBezTo>
                    <a:cubicBezTo>
                      <a:pt x="91" y="325"/>
                      <a:pt x="111" y="602"/>
                      <a:pt x="101" y="880"/>
                    </a:cubicBezTo>
                    <a:cubicBezTo>
                      <a:pt x="91" y="1028"/>
                      <a:pt x="81" y="1166"/>
                      <a:pt x="52" y="1305"/>
                    </a:cubicBezTo>
                    <a:cubicBezTo>
                      <a:pt x="45" y="1341"/>
                      <a:pt x="77" y="1367"/>
                      <a:pt x="107" y="1367"/>
                    </a:cubicBezTo>
                    <a:cubicBezTo>
                      <a:pt x="126" y="1367"/>
                      <a:pt x="143" y="1357"/>
                      <a:pt x="151" y="1335"/>
                    </a:cubicBezTo>
                    <a:cubicBezTo>
                      <a:pt x="171" y="1186"/>
                      <a:pt x="180" y="1028"/>
                      <a:pt x="190" y="880"/>
                    </a:cubicBezTo>
                    <a:cubicBezTo>
                      <a:pt x="200" y="602"/>
                      <a:pt x="190" y="306"/>
                      <a:pt x="101" y="29"/>
                    </a:cubicBezTo>
                    <a:cubicBezTo>
                      <a:pt x="93" y="9"/>
                      <a:pt x="75"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4893500" y="4932675"/>
                <a:ext cx="54175" cy="42950"/>
              </a:xfrm>
              <a:custGeom>
                <a:avLst/>
                <a:gdLst/>
                <a:ahLst/>
                <a:cxnLst/>
                <a:rect l="l" t="t" r="r" b="b"/>
                <a:pathLst>
                  <a:path w="2167" h="1718" extrusionOk="0">
                    <a:moveTo>
                      <a:pt x="67" y="0"/>
                    </a:moveTo>
                    <a:cubicBezTo>
                      <a:pt x="32" y="0"/>
                      <a:pt x="0" y="42"/>
                      <a:pt x="38" y="73"/>
                    </a:cubicBezTo>
                    <a:cubicBezTo>
                      <a:pt x="632" y="547"/>
                      <a:pt x="1225" y="1033"/>
                      <a:pt x="1809" y="1508"/>
                    </a:cubicBezTo>
                    <a:cubicBezTo>
                      <a:pt x="1898" y="1567"/>
                      <a:pt x="1977" y="1636"/>
                      <a:pt x="2067" y="1706"/>
                    </a:cubicBezTo>
                    <a:cubicBezTo>
                      <a:pt x="2077" y="1714"/>
                      <a:pt x="2088" y="1717"/>
                      <a:pt x="2098" y="1717"/>
                    </a:cubicBezTo>
                    <a:cubicBezTo>
                      <a:pt x="2136" y="1717"/>
                      <a:pt x="2167" y="1667"/>
                      <a:pt x="2136" y="1636"/>
                    </a:cubicBezTo>
                    <a:lnTo>
                      <a:pt x="354" y="211"/>
                    </a:lnTo>
                    <a:cubicBezTo>
                      <a:pt x="266" y="142"/>
                      <a:pt x="187" y="73"/>
                      <a:pt x="97" y="13"/>
                    </a:cubicBezTo>
                    <a:cubicBezTo>
                      <a:pt x="88" y="4"/>
                      <a:pt x="77"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4539875" y="4638050"/>
                <a:ext cx="220025" cy="578550"/>
              </a:xfrm>
              <a:custGeom>
                <a:avLst/>
                <a:gdLst/>
                <a:ahLst/>
                <a:cxnLst/>
                <a:rect l="l" t="t" r="r" b="b"/>
                <a:pathLst>
                  <a:path w="8801" h="23142" extrusionOk="0">
                    <a:moveTo>
                      <a:pt x="8739" y="0"/>
                    </a:moveTo>
                    <a:cubicBezTo>
                      <a:pt x="8725" y="0"/>
                      <a:pt x="8710" y="7"/>
                      <a:pt x="8701" y="23"/>
                    </a:cubicBezTo>
                    <a:cubicBezTo>
                      <a:pt x="8493" y="458"/>
                      <a:pt x="8295" y="884"/>
                      <a:pt x="8087" y="1309"/>
                    </a:cubicBezTo>
                    <a:cubicBezTo>
                      <a:pt x="7623" y="2269"/>
                      <a:pt x="7167" y="3229"/>
                      <a:pt x="6702" y="4189"/>
                    </a:cubicBezTo>
                    <a:cubicBezTo>
                      <a:pt x="6227" y="5179"/>
                      <a:pt x="5762" y="6158"/>
                      <a:pt x="5277" y="7138"/>
                    </a:cubicBezTo>
                    <a:cubicBezTo>
                      <a:pt x="5020" y="7662"/>
                      <a:pt x="4733" y="8176"/>
                      <a:pt x="4505" y="8721"/>
                    </a:cubicBezTo>
                    <a:cubicBezTo>
                      <a:pt x="4268" y="9304"/>
                      <a:pt x="4070" y="9909"/>
                      <a:pt x="3872" y="10502"/>
                    </a:cubicBezTo>
                    <a:cubicBezTo>
                      <a:pt x="3565" y="11413"/>
                      <a:pt x="3278" y="12332"/>
                      <a:pt x="2992" y="13243"/>
                    </a:cubicBezTo>
                    <a:cubicBezTo>
                      <a:pt x="2655" y="14292"/>
                      <a:pt x="2338" y="15351"/>
                      <a:pt x="2011" y="16400"/>
                    </a:cubicBezTo>
                    <a:cubicBezTo>
                      <a:pt x="1705" y="17409"/>
                      <a:pt x="1398" y="18419"/>
                      <a:pt x="1101" y="19428"/>
                    </a:cubicBezTo>
                    <a:cubicBezTo>
                      <a:pt x="864" y="20229"/>
                      <a:pt x="626" y="21021"/>
                      <a:pt x="389" y="21823"/>
                    </a:cubicBezTo>
                    <a:cubicBezTo>
                      <a:pt x="270" y="22218"/>
                      <a:pt x="142" y="22624"/>
                      <a:pt x="32" y="23030"/>
                    </a:cubicBezTo>
                    <a:cubicBezTo>
                      <a:pt x="23" y="23050"/>
                      <a:pt x="13" y="23059"/>
                      <a:pt x="13" y="23079"/>
                    </a:cubicBezTo>
                    <a:cubicBezTo>
                      <a:pt x="0" y="23116"/>
                      <a:pt x="30" y="23141"/>
                      <a:pt x="59" y="23141"/>
                    </a:cubicBezTo>
                    <a:cubicBezTo>
                      <a:pt x="77" y="23141"/>
                      <a:pt x="95" y="23132"/>
                      <a:pt x="102" y="23109"/>
                    </a:cubicBezTo>
                    <a:cubicBezTo>
                      <a:pt x="181" y="22832"/>
                      <a:pt x="270" y="22555"/>
                      <a:pt x="349" y="22278"/>
                    </a:cubicBezTo>
                    <a:cubicBezTo>
                      <a:pt x="557" y="21555"/>
                      <a:pt x="775" y="20843"/>
                      <a:pt x="982" y="20130"/>
                    </a:cubicBezTo>
                    <a:cubicBezTo>
                      <a:pt x="1279" y="19160"/>
                      <a:pt x="1567" y="18181"/>
                      <a:pt x="1863" y="17211"/>
                    </a:cubicBezTo>
                    <a:lnTo>
                      <a:pt x="2843" y="14035"/>
                    </a:lnTo>
                    <a:cubicBezTo>
                      <a:pt x="3140" y="13075"/>
                      <a:pt x="3436" y="12115"/>
                      <a:pt x="3753" y="11165"/>
                    </a:cubicBezTo>
                    <a:cubicBezTo>
                      <a:pt x="3981" y="10472"/>
                      <a:pt x="4208" y="9770"/>
                      <a:pt x="4466" y="9087"/>
                    </a:cubicBezTo>
                    <a:cubicBezTo>
                      <a:pt x="4644" y="8622"/>
                      <a:pt x="4872" y="8187"/>
                      <a:pt x="5089" y="7741"/>
                    </a:cubicBezTo>
                    <a:cubicBezTo>
                      <a:pt x="5534" y="6821"/>
                      <a:pt x="5980" y="5911"/>
                      <a:pt x="6425" y="4990"/>
                    </a:cubicBezTo>
                    <a:cubicBezTo>
                      <a:pt x="6910" y="3981"/>
                      <a:pt x="7395" y="2982"/>
                      <a:pt x="7880" y="1972"/>
                    </a:cubicBezTo>
                    <a:lnTo>
                      <a:pt x="8740" y="161"/>
                    </a:lnTo>
                    <a:cubicBezTo>
                      <a:pt x="8751" y="132"/>
                      <a:pt x="8770" y="102"/>
                      <a:pt x="8780" y="72"/>
                    </a:cubicBezTo>
                    <a:cubicBezTo>
                      <a:pt x="8801" y="32"/>
                      <a:pt x="8770" y="0"/>
                      <a:pt x="8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5004775" y="4371900"/>
                <a:ext cx="31150" cy="32650"/>
              </a:xfrm>
              <a:custGeom>
                <a:avLst/>
                <a:gdLst/>
                <a:ahLst/>
                <a:cxnLst/>
                <a:rect l="l" t="t" r="r" b="b"/>
                <a:pathLst>
                  <a:path w="1246" h="1306" extrusionOk="0">
                    <a:moveTo>
                      <a:pt x="1179" y="1"/>
                    </a:moveTo>
                    <a:cubicBezTo>
                      <a:pt x="1165" y="1"/>
                      <a:pt x="1150" y="7"/>
                      <a:pt x="1139" y="21"/>
                    </a:cubicBezTo>
                    <a:cubicBezTo>
                      <a:pt x="980" y="239"/>
                      <a:pt x="812" y="447"/>
                      <a:pt x="624" y="645"/>
                    </a:cubicBezTo>
                    <a:cubicBezTo>
                      <a:pt x="426" y="843"/>
                      <a:pt x="208" y="1011"/>
                      <a:pt x="30" y="1228"/>
                    </a:cubicBezTo>
                    <a:cubicBezTo>
                      <a:pt x="0" y="1258"/>
                      <a:pt x="32" y="1305"/>
                      <a:pt x="67" y="1305"/>
                    </a:cubicBezTo>
                    <a:cubicBezTo>
                      <a:pt x="78" y="1305"/>
                      <a:pt x="89" y="1300"/>
                      <a:pt x="99" y="1288"/>
                    </a:cubicBezTo>
                    <a:cubicBezTo>
                      <a:pt x="277" y="1070"/>
                      <a:pt x="505" y="892"/>
                      <a:pt x="703" y="694"/>
                    </a:cubicBezTo>
                    <a:cubicBezTo>
                      <a:pt x="891" y="496"/>
                      <a:pt x="1059" y="289"/>
                      <a:pt x="1218" y="71"/>
                    </a:cubicBezTo>
                    <a:cubicBezTo>
                      <a:pt x="1246" y="36"/>
                      <a:pt x="1214" y="1"/>
                      <a:pt x="1179" y="1"/>
                    </a:cubicBezTo>
                    <a:close/>
                  </a:path>
                </a:pathLst>
              </a:custGeom>
              <a:solidFill>
                <a:srgbClr val="24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4769625" y="4479875"/>
                <a:ext cx="50275" cy="218525"/>
              </a:xfrm>
              <a:custGeom>
                <a:avLst/>
                <a:gdLst/>
                <a:ahLst/>
                <a:cxnLst/>
                <a:rect l="l" t="t" r="r" b="b"/>
                <a:pathLst>
                  <a:path w="2011" h="8741" extrusionOk="0">
                    <a:moveTo>
                      <a:pt x="54" y="0"/>
                    </a:moveTo>
                    <a:cubicBezTo>
                      <a:pt x="28" y="0"/>
                      <a:pt x="0" y="22"/>
                      <a:pt x="6" y="56"/>
                    </a:cubicBezTo>
                    <a:cubicBezTo>
                      <a:pt x="223" y="1036"/>
                      <a:pt x="441" y="2006"/>
                      <a:pt x="649" y="2985"/>
                    </a:cubicBezTo>
                    <a:cubicBezTo>
                      <a:pt x="995" y="4539"/>
                      <a:pt x="1332" y="6092"/>
                      <a:pt x="1678" y="7646"/>
                    </a:cubicBezTo>
                    <a:cubicBezTo>
                      <a:pt x="1757" y="8003"/>
                      <a:pt x="1826" y="8359"/>
                      <a:pt x="1905" y="8705"/>
                    </a:cubicBezTo>
                    <a:cubicBezTo>
                      <a:pt x="1914" y="8730"/>
                      <a:pt x="1934" y="8741"/>
                      <a:pt x="1955" y="8741"/>
                    </a:cubicBezTo>
                    <a:cubicBezTo>
                      <a:pt x="1983" y="8741"/>
                      <a:pt x="2010" y="8719"/>
                      <a:pt x="2004" y="8685"/>
                    </a:cubicBezTo>
                    <a:cubicBezTo>
                      <a:pt x="1787" y="7706"/>
                      <a:pt x="1569" y="6736"/>
                      <a:pt x="1351" y="5756"/>
                    </a:cubicBezTo>
                    <a:cubicBezTo>
                      <a:pt x="1015" y="4203"/>
                      <a:pt x="669" y="2649"/>
                      <a:pt x="332" y="1096"/>
                    </a:cubicBezTo>
                    <a:cubicBezTo>
                      <a:pt x="253" y="739"/>
                      <a:pt x="174" y="383"/>
                      <a:pt x="95" y="36"/>
                    </a:cubicBezTo>
                    <a:cubicBezTo>
                      <a:pt x="91" y="11"/>
                      <a:pt x="73"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4744275" y="4268275"/>
                <a:ext cx="109725" cy="30025"/>
              </a:xfrm>
              <a:custGeom>
                <a:avLst/>
                <a:gdLst/>
                <a:ahLst/>
                <a:cxnLst/>
                <a:rect l="l" t="t" r="r" b="b"/>
                <a:pathLst>
                  <a:path w="4389" h="1201" extrusionOk="0">
                    <a:moveTo>
                      <a:pt x="60" y="1"/>
                    </a:moveTo>
                    <a:cubicBezTo>
                      <a:pt x="1" y="1"/>
                      <a:pt x="1" y="89"/>
                      <a:pt x="60" y="100"/>
                    </a:cubicBezTo>
                    <a:cubicBezTo>
                      <a:pt x="188" y="100"/>
                      <a:pt x="327" y="139"/>
                      <a:pt x="456" y="159"/>
                    </a:cubicBezTo>
                    <a:cubicBezTo>
                      <a:pt x="713" y="218"/>
                      <a:pt x="960" y="278"/>
                      <a:pt x="1217" y="337"/>
                    </a:cubicBezTo>
                    <a:cubicBezTo>
                      <a:pt x="1901" y="495"/>
                      <a:pt x="2583" y="663"/>
                      <a:pt x="3256" y="861"/>
                    </a:cubicBezTo>
                    <a:cubicBezTo>
                      <a:pt x="3612" y="960"/>
                      <a:pt x="3959" y="1069"/>
                      <a:pt x="4305" y="1198"/>
                    </a:cubicBezTo>
                    <a:cubicBezTo>
                      <a:pt x="4310" y="1199"/>
                      <a:pt x="4315" y="1200"/>
                      <a:pt x="4320" y="1200"/>
                    </a:cubicBezTo>
                    <a:cubicBezTo>
                      <a:pt x="4369" y="1200"/>
                      <a:pt x="4389" y="1117"/>
                      <a:pt x="4335" y="1099"/>
                    </a:cubicBezTo>
                    <a:cubicBezTo>
                      <a:pt x="3098" y="663"/>
                      <a:pt x="1811" y="347"/>
                      <a:pt x="525" y="80"/>
                    </a:cubicBezTo>
                    <a:cubicBezTo>
                      <a:pt x="377" y="50"/>
                      <a:pt x="218" y="10"/>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4760350" y="4311100"/>
                <a:ext cx="339200" cy="391900"/>
              </a:xfrm>
              <a:custGeom>
                <a:avLst/>
                <a:gdLst/>
                <a:ahLst/>
                <a:cxnLst/>
                <a:rect l="l" t="t" r="r" b="b"/>
                <a:pathLst>
                  <a:path w="13568" h="15676" extrusionOk="0">
                    <a:moveTo>
                      <a:pt x="10545" y="1"/>
                    </a:moveTo>
                    <a:cubicBezTo>
                      <a:pt x="8689" y="1"/>
                      <a:pt x="5968" y="524"/>
                      <a:pt x="5968" y="524"/>
                    </a:cubicBezTo>
                    <a:cubicBezTo>
                      <a:pt x="5968" y="524"/>
                      <a:pt x="4895" y="421"/>
                      <a:pt x="3808" y="421"/>
                    </a:cubicBezTo>
                    <a:cubicBezTo>
                      <a:pt x="2735" y="421"/>
                      <a:pt x="1648" y="521"/>
                      <a:pt x="1564" y="920"/>
                    </a:cubicBezTo>
                    <a:cubicBezTo>
                      <a:pt x="1386" y="1721"/>
                      <a:pt x="1" y="14051"/>
                      <a:pt x="693" y="15119"/>
                    </a:cubicBezTo>
                    <a:cubicBezTo>
                      <a:pt x="970" y="15547"/>
                      <a:pt x="1953" y="15675"/>
                      <a:pt x="3208" y="15675"/>
                    </a:cubicBezTo>
                    <a:cubicBezTo>
                      <a:pt x="5090" y="15675"/>
                      <a:pt x="7587" y="15387"/>
                      <a:pt x="9243" y="15387"/>
                    </a:cubicBezTo>
                    <a:cubicBezTo>
                      <a:pt x="12004" y="15387"/>
                      <a:pt x="13221" y="15119"/>
                      <a:pt x="13389" y="14180"/>
                    </a:cubicBezTo>
                    <a:cubicBezTo>
                      <a:pt x="13567" y="13249"/>
                      <a:pt x="12785" y="1325"/>
                      <a:pt x="12182" y="385"/>
                    </a:cubicBezTo>
                    <a:cubicBezTo>
                      <a:pt x="11999" y="100"/>
                      <a:pt x="11354" y="1"/>
                      <a:pt x="10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4819725" y="3968125"/>
                <a:ext cx="36625" cy="48625"/>
              </a:xfrm>
              <a:custGeom>
                <a:avLst/>
                <a:gdLst/>
                <a:ahLst/>
                <a:cxnLst/>
                <a:rect l="l" t="t" r="r" b="b"/>
                <a:pathLst>
                  <a:path w="1465" h="1945" extrusionOk="0">
                    <a:moveTo>
                      <a:pt x="890" y="1"/>
                    </a:moveTo>
                    <a:cubicBezTo>
                      <a:pt x="874" y="1"/>
                      <a:pt x="858" y="1"/>
                      <a:pt x="842" y="3"/>
                    </a:cubicBezTo>
                    <a:cubicBezTo>
                      <a:pt x="456" y="33"/>
                      <a:pt x="0" y="726"/>
                      <a:pt x="0" y="726"/>
                    </a:cubicBezTo>
                    <a:lnTo>
                      <a:pt x="486" y="1943"/>
                    </a:lnTo>
                    <a:cubicBezTo>
                      <a:pt x="486" y="1943"/>
                      <a:pt x="507" y="1944"/>
                      <a:pt x="542" y="1944"/>
                    </a:cubicBezTo>
                    <a:cubicBezTo>
                      <a:pt x="651" y="1944"/>
                      <a:pt x="899" y="1927"/>
                      <a:pt x="1079" y="1784"/>
                    </a:cubicBezTo>
                    <a:cubicBezTo>
                      <a:pt x="1317" y="1597"/>
                      <a:pt x="1465" y="1230"/>
                      <a:pt x="1465" y="814"/>
                    </a:cubicBezTo>
                    <a:cubicBezTo>
                      <a:pt x="1465" y="417"/>
                      <a:pt x="1247" y="1"/>
                      <a:pt x="890" y="1"/>
                    </a:cubicBez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4832575" y="3975100"/>
                <a:ext cx="14800" cy="32625"/>
              </a:xfrm>
              <a:custGeom>
                <a:avLst/>
                <a:gdLst/>
                <a:ahLst/>
                <a:cxnLst/>
                <a:rect l="l" t="t" r="r" b="b"/>
                <a:pathLst>
                  <a:path w="592" h="1305" extrusionOk="0">
                    <a:moveTo>
                      <a:pt x="524" y="0"/>
                    </a:moveTo>
                    <a:cubicBezTo>
                      <a:pt x="521" y="0"/>
                      <a:pt x="519" y="1"/>
                      <a:pt x="516" y="1"/>
                    </a:cubicBezTo>
                    <a:cubicBezTo>
                      <a:pt x="357" y="21"/>
                      <a:pt x="219" y="140"/>
                      <a:pt x="130" y="258"/>
                    </a:cubicBezTo>
                    <a:cubicBezTo>
                      <a:pt x="60" y="348"/>
                      <a:pt x="21" y="467"/>
                      <a:pt x="1" y="575"/>
                    </a:cubicBezTo>
                    <a:cubicBezTo>
                      <a:pt x="1" y="600"/>
                      <a:pt x="27" y="617"/>
                      <a:pt x="48" y="617"/>
                    </a:cubicBezTo>
                    <a:cubicBezTo>
                      <a:pt x="52" y="617"/>
                      <a:pt x="57" y="616"/>
                      <a:pt x="60" y="615"/>
                    </a:cubicBezTo>
                    <a:cubicBezTo>
                      <a:pt x="81" y="609"/>
                      <a:pt x="102" y="607"/>
                      <a:pt x="123" y="607"/>
                    </a:cubicBezTo>
                    <a:cubicBezTo>
                      <a:pt x="260" y="607"/>
                      <a:pt x="386" y="715"/>
                      <a:pt x="377" y="852"/>
                    </a:cubicBezTo>
                    <a:cubicBezTo>
                      <a:pt x="377" y="1001"/>
                      <a:pt x="288" y="1139"/>
                      <a:pt x="170" y="1219"/>
                    </a:cubicBezTo>
                    <a:cubicBezTo>
                      <a:pt x="127" y="1243"/>
                      <a:pt x="149" y="1304"/>
                      <a:pt x="193" y="1304"/>
                    </a:cubicBezTo>
                    <a:cubicBezTo>
                      <a:pt x="201" y="1304"/>
                      <a:pt x="210" y="1302"/>
                      <a:pt x="219" y="1298"/>
                    </a:cubicBezTo>
                    <a:cubicBezTo>
                      <a:pt x="367" y="1199"/>
                      <a:pt x="496" y="1001"/>
                      <a:pt x="476" y="813"/>
                    </a:cubicBezTo>
                    <a:cubicBezTo>
                      <a:pt x="459" y="642"/>
                      <a:pt x="288" y="516"/>
                      <a:pt x="121" y="516"/>
                    </a:cubicBezTo>
                    <a:cubicBezTo>
                      <a:pt x="118" y="516"/>
                      <a:pt x="115" y="516"/>
                      <a:pt x="113" y="516"/>
                    </a:cubicBezTo>
                    <a:lnTo>
                      <a:pt x="113" y="516"/>
                    </a:lnTo>
                    <a:cubicBezTo>
                      <a:pt x="114" y="509"/>
                      <a:pt x="117" y="503"/>
                      <a:pt x="120" y="496"/>
                    </a:cubicBezTo>
                    <a:cubicBezTo>
                      <a:pt x="139" y="437"/>
                      <a:pt x="159" y="377"/>
                      <a:pt x="199" y="328"/>
                    </a:cubicBezTo>
                    <a:cubicBezTo>
                      <a:pt x="278" y="219"/>
                      <a:pt x="407" y="110"/>
                      <a:pt x="535" y="91"/>
                    </a:cubicBezTo>
                    <a:cubicBezTo>
                      <a:pt x="592" y="81"/>
                      <a:pt x="577"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4871425" y="4625000"/>
                <a:ext cx="53700" cy="104325"/>
              </a:xfrm>
              <a:custGeom>
                <a:avLst/>
                <a:gdLst/>
                <a:ahLst/>
                <a:cxnLst/>
                <a:rect l="l" t="t" r="r" b="b"/>
                <a:pathLst>
                  <a:path w="2148" h="4173" extrusionOk="0">
                    <a:moveTo>
                      <a:pt x="1475" y="1"/>
                    </a:moveTo>
                    <a:cubicBezTo>
                      <a:pt x="1475" y="1"/>
                      <a:pt x="674" y="1485"/>
                      <a:pt x="357" y="2514"/>
                    </a:cubicBezTo>
                    <a:cubicBezTo>
                      <a:pt x="41" y="3543"/>
                      <a:pt x="1" y="3988"/>
                      <a:pt x="446" y="4166"/>
                    </a:cubicBezTo>
                    <a:cubicBezTo>
                      <a:pt x="456" y="4170"/>
                      <a:pt x="466" y="4172"/>
                      <a:pt x="477" y="4172"/>
                    </a:cubicBezTo>
                    <a:cubicBezTo>
                      <a:pt x="947" y="4172"/>
                      <a:pt x="2148" y="456"/>
                      <a:pt x="2148" y="456"/>
                    </a:cubicBezTo>
                    <a:lnTo>
                      <a:pt x="1475" y="1"/>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4889000" y="4641825"/>
                <a:ext cx="93025" cy="141925"/>
              </a:xfrm>
              <a:custGeom>
                <a:avLst/>
                <a:gdLst/>
                <a:ahLst/>
                <a:cxnLst/>
                <a:rect l="l" t="t" r="r" b="b"/>
                <a:pathLst>
                  <a:path w="3721" h="5677" extrusionOk="0">
                    <a:moveTo>
                      <a:pt x="941" y="1"/>
                    </a:moveTo>
                    <a:cubicBezTo>
                      <a:pt x="347" y="1079"/>
                      <a:pt x="0" y="4612"/>
                      <a:pt x="149" y="4839"/>
                    </a:cubicBezTo>
                    <a:cubicBezTo>
                      <a:pt x="297" y="5057"/>
                      <a:pt x="644" y="5107"/>
                      <a:pt x="644" y="5107"/>
                    </a:cubicBezTo>
                    <a:cubicBezTo>
                      <a:pt x="644" y="5107"/>
                      <a:pt x="545" y="5502"/>
                      <a:pt x="990" y="5641"/>
                    </a:cubicBezTo>
                    <a:cubicBezTo>
                      <a:pt x="1070" y="5666"/>
                      <a:pt x="1137" y="5676"/>
                      <a:pt x="1194" y="5676"/>
                    </a:cubicBezTo>
                    <a:cubicBezTo>
                      <a:pt x="1455" y="5676"/>
                      <a:pt x="1495" y="5463"/>
                      <a:pt x="1495" y="5463"/>
                    </a:cubicBezTo>
                    <a:cubicBezTo>
                      <a:pt x="1495" y="5463"/>
                      <a:pt x="1628" y="5616"/>
                      <a:pt x="1840" y="5616"/>
                    </a:cubicBezTo>
                    <a:cubicBezTo>
                      <a:pt x="1886" y="5616"/>
                      <a:pt x="1936" y="5609"/>
                      <a:pt x="1989" y="5591"/>
                    </a:cubicBezTo>
                    <a:cubicBezTo>
                      <a:pt x="2286" y="5502"/>
                      <a:pt x="2385" y="4929"/>
                      <a:pt x="2385" y="4929"/>
                    </a:cubicBezTo>
                    <a:cubicBezTo>
                      <a:pt x="2385" y="4929"/>
                      <a:pt x="2682" y="5146"/>
                      <a:pt x="2880" y="5146"/>
                    </a:cubicBezTo>
                    <a:cubicBezTo>
                      <a:pt x="3078" y="5146"/>
                      <a:pt x="3325" y="4562"/>
                      <a:pt x="3276" y="3721"/>
                    </a:cubicBezTo>
                    <a:cubicBezTo>
                      <a:pt x="3226" y="2870"/>
                      <a:pt x="3721" y="357"/>
                      <a:pt x="3721" y="357"/>
                    </a:cubicBezTo>
                    <a:lnTo>
                      <a:pt x="941" y="1"/>
                    </a:lnTo>
                    <a:close/>
                  </a:path>
                </a:pathLst>
              </a:custGeom>
              <a:solidFill>
                <a:srgbClr val="F1B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4842975" y="4043150"/>
                <a:ext cx="231350" cy="616900"/>
              </a:xfrm>
              <a:custGeom>
                <a:avLst/>
                <a:gdLst/>
                <a:ahLst/>
                <a:cxnLst/>
                <a:rect l="l" t="t" r="r" b="b"/>
                <a:pathLst>
                  <a:path w="9254" h="24676" extrusionOk="0">
                    <a:moveTo>
                      <a:pt x="812" y="1"/>
                    </a:moveTo>
                    <a:cubicBezTo>
                      <a:pt x="812" y="1"/>
                      <a:pt x="1" y="4740"/>
                      <a:pt x="357" y="5819"/>
                    </a:cubicBezTo>
                    <a:cubicBezTo>
                      <a:pt x="723" y="6888"/>
                      <a:pt x="3108" y="11905"/>
                      <a:pt x="3226" y="12854"/>
                    </a:cubicBezTo>
                    <a:cubicBezTo>
                      <a:pt x="3345" y="13804"/>
                      <a:pt x="2751" y="16496"/>
                      <a:pt x="2504" y="18644"/>
                    </a:cubicBezTo>
                    <a:cubicBezTo>
                      <a:pt x="2267" y="20791"/>
                      <a:pt x="1614" y="23413"/>
                      <a:pt x="1792" y="23710"/>
                    </a:cubicBezTo>
                    <a:cubicBezTo>
                      <a:pt x="1937" y="23952"/>
                      <a:pt x="4428" y="24675"/>
                      <a:pt x="5533" y="24675"/>
                    </a:cubicBezTo>
                    <a:cubicBezTo>
                      <a:pt x="5783" y="24675"/>
                      <a:pt x="5962" y="24638"/>
                      <a:pt x="6027" y="24551"/>
                    </a:cubicBezTo>
                    <a:cubicBezTo>
                      <a:pt x="6383" y="24066"/>
                      <a:pt x="7937" y="20069"/>
                      <a:pt x="8471" y="18644"/>
                    </a:cubicBezTo>
                    <a:cubicBezTo>
                      <a:pt x="9016" y="17208"/>
                      <a:pt x="9253" y="15299"/>
                      <a:pt x="9075" y="13508"/>
                    </a:cubicBezTo>
                    <a:cubicBezTo>
                      <a:pt x="8887" y="11717"/>
                      <a:pt x="7937" y="7907"/>
                      <a:pt x="6799" y="5700"/>
                    </a:cubicBezTo>
                    <a:cubicBezTo>
                      <a:pt x="5671" y="3484"/>
                      <a:pt x="4711" y="2178"/>
                      <a:pt x="3286" y="1099"/>
                    </a:cubicBezTo>
                    <a:cubicBezTo>
                      <a:pt x="1851" y="30"/>
                      <a:pt x="812" y="1"/>
                      <a:pt x="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4874350" y="4215750"/>
                <a:ext cx="50775" cy="205075"/>
              </a:xfrm>
              <a:custGeom>
                <a:avLst/>
                <a:gdLst/>
                <a:ahLst/>
                <a:cxnLst/>
                <a:rect l="l" t="t" r="r" b="b"/>
                <a:pathLst>
                  <a:path w="2031" h="8203" extrusionOk="0">
                    <a:moveTo>
                      <a:pt x="61" y="0"/>
                    </a:moveTo>
                    <a:cubicBezTo>
                      <a:pt x="32" y="0"/>
                      <a:pt x="0" y="23"/>
                      <a:pt x="12" y="53"/>
                    </a:cubicBezTo>
                    <a:lnTo>
                      <a:pt x="1052" y="3259"/>
                    </a:lnTo>
                    <a:cubicBezTo>
                      <a:pt x="1269" y="3942"/>
                      <a:pt x="1487" y="4624"/>
                      <a:pt x="1714" y="5297"/>
                    </a:cubicBezTo>
                    <a:lnTo>
                      <a:pt x="1892" y="5862"/>
                    </a:lnTo>
                    <a:cubicBezTo>
                      <a:pt x="1932" y="5970"/>
                      <a:pt x="1922" y="5981"/>
                      <a:pt x="1912" y="6109"/>
                    </a:cubicBezTo>
                    <a:cubicBezTo>
                      <a:pt x="1872" y="6792"/>
                      <a:pt x="1843" y="7474"/>
                      <a:pt x="1804" y="8158"/>
                    </a:cubicBezTo>
                    <a:cubicBezTo>
                      <a:pt x="1804" y="8187"/>
                      <a:pt x="1826" y="8202"/>
                      <a:pt x="1848" y="8202"/>
                    </a:cubicBezTo>
                    <a:cubicBezTo>
                      <a:pt x="1870" y="8202"/>
                      <a:pt x="1892" y="8187"/>
                      <a:pt x="1892" y="8158"/>
                    </a:cubicBezTo>
                    <a:cubicBezTo>
                      <a:pt x="1932" y="7544"/>
                      <a:pt x="1962" y="6920"/>
                      <a:pt x="2002" y="6307"/>
                    </a:cubicBezTo>
                    <a:cubicBezTo>
                      <a:pt x="2002" y="6178"/>
                      <a:pt x="2031" y="6030"/>
                      <a:pt x="2002" y="5911"/>
                    </a:cubicBezTo>
                    <a:cubicBezTo>
                      <a:pt x="1971" y="5763"/>
                      <a:pt x="1912" y="5624"/>
                      <a:pt x="1863" y="5476"/>
                    </a:cubicBezTo>
                    <a:cubicBezTo>
                      <a:pt x="1417" y="4081"/>
                      <a:pt x="962" y="2695"/>
                      <a:pt x="517" y="1300"/>
                    </a:cubicBezTo>
                    <a:cubicBezTo>
                      <a:pt x="379" y="875"/>
                      <a:pt x="240" y="449"/>
                      <a:pt x="102" y="33"/>
                    </a:cubicBezTo>
                    <a:cubicBezTo>
                      <a:pt x="98" y="10"/>
                      <a:pt x="8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4831100" y="4047600"/>
                <a:ext cx="67075" cy="375800"/>
              </a:xfrm>
              <a:custGeom>
                <a:avLst/>
                <a:gdLst/>
                <a:ahLst/>
                <a:cxnLst/>
                <a:rect l="l" t="t" r="r" b="b"/>
                <a:pathLst>
                  <a:path w="2683" h="15032" extrusionOk="0">
                    <a:moveTo>
                      <a:pt x="2059" y="1"/>
                    </a:moveTo>
                    <a:cubicBezTo>
                      <a:pt x="1703" y="1"/>
                      <a:pt x="535" y="2237"/>
                      <a:pt x="268" y="4206"/>
                    </a:cubicBezTo>
                    <a:cubicBezTo>
                      <a:pt x="1" y="6176"/>
                      <a:pt x="1069" y="15032"/>
                      <a:pt x="1069" y="15032"/>
                    </a:cubicBezTo>
                    <a:lnTo>
                      <a:pt x="1970" y="14943"/>
                    </a:lnTo>
                    <a:cubicBezTo>
                      <a:pt x="1970" y="14943"/>
                      <a:pt x="891" y="7333"/>
                      <a:pt x="1069" y="4295"/>
                    </a:cubicBezTo>
                    <a:cubicBezTo>
                      <a:pt x="1258" y="1248"/>
                      <a:pt x="2683" y="179"/>
                      <a:pt x="2683" y="179"/>
                    </a:cubicBezTo>
                    <a:cubicBezTo>
                      <a:pt x="2683" y="179"/>
                      <a:pt x="2415" y="1"/>
                      <a:pt x="2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4758375" y="3966200"/>
                <a:ext cx="9425" cy="9925"/>
              </a:xfrm>
              <a:custGeom>
                <a:avLst/>
                <a:gdLst/>
                <a:ahLst/>
                <a:cxnLst/>
                <a:rect l="l" t="t" r="r" b="b"/>
                <a:pathLst>
                  <a:path w="377" h="397" extrusionOk="0">
                    <a:moveTo>
                      <a:pt x="189" y="1"/>
                    </a:moveTo>
                    <a:cubicBezTo>
                      <a:pt x="0" y="1"/>
                      <a:pt x="0" y="397"/>
                      <a:pt x="189" y="397"/>
                    </a:cubicBezTo>
                    <a:cubicBezTo>
                      <a:pt x="376" y="397"/>
                      <a:pt x="376"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4759850" y="3956075"/>
                <a:ext cx="15150" cy="9250"/>
              </a:xfrm>
              <a:custGeom>
                <a:avLst/>
                <a:gdLst/>
                <a:ahLst/>
                <a:cxnLst/>
                <a:rect l="l" t="t" r="r" b="b"/>
                <a:pathLst>
                  <a:path w="606" h="370" extrusionOk="0">
                    <a:moveTo>
                      <a:pt x="60" y="1"/>
                    </a:moveTo>
                    <a:cubicBezTo>
                      <a:pt x="40" y="1"/>
                      <a:pt x="11" y="10"/>
                      <a:pt x="1" y="40"/>
                    </a:cubicBezTo>
                    <a:cubicBezTo>
                      <a:pt x="1" y="60"/>
                      <a:pt x="11" y="89"/>
                      <a:pt x="40" y="100"/>
                    </a:cubicBezTo>
                    <a:cubicBezTo>
                      <a:pt x="218" y="129"/>
                      <a:pt x="387" y="218"/>
                      <a:pt x="506" y="357"/>
                    </a:cubicBezTo>
                    <a:cubicBezTo>
                      <a:pt x="515" y="366"/>
                      <a:pt x="525" y="370"/>
                      <a:pt x="536" y="370"/>
                    </a:cubicBezTo>
                    <a:cubicBezTo>
                      <a:pt x="571" y="370"/>
                      <a:pt x="605" y="326"/>
                      <a:pt x="575" y="287"/>
                    </a:cubicBezTo>
                    <a:cubicBezTo>
                      <a:pt x="436" y="139"/>
                      <a:pt x="258" y="40"/>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4892225" y="4657575"/>
                <a:ext cx="16375" cy="63800"/>
              </a:xfrm>
              <a:custGeom>
                <a:avLst/>
                <a:gdLst/>
                <a:ahLst/>
                <a:cxnLst/>
                <a:rect l="l" t="t" r="r" b="b"/>
                <a:pathLst>
                  <a:path w="655" h="2552" extrusionOk="0">
                    <a:moveTo>
                      <a:pt x="599" y="0"/>
                    </a:moveTo>
                    <a:cubicBezTo>
                      <a:pt x="580" y="0"/>
                      <a:pt x="562" y="10"/>
                      <a:pt x="554" y="33"/>
                    </a:cubicBezTo>
                    <a:cubicBezTo>
                      <a:pt x="396" y="420"/>
                      <a:pt x="317" y="845"/>
                      <a:pt x="227" y="1251"/>
                    </a:cubicBezTo>
                    <a:cubicBezTo>
                      <a:pt x="168" y="1498"/>
                      <a:pt x="119" y="1746"/>
                      <a:pt x="69" y="2003"/>
                    </a:cubicBezTo>
                    <a:cubicBezTo>
                      <a:pt x="40" y="2171"/>
                      <a:pt x="0" y="2339"/>
                      <a:pt x="0" y="2507"/>
                    </a:cubicBezTo>
                    <a:cubicBezTo>
                      <a:pt x="0" y="2537"/>
                      <a:pt x="22" y="2552"/>
                      <a:pt x="44" y="2552"/>
                    </a:cubicBezTo>
                    <a:cubicBezTo>
                      <a:pt x="67" y="2552"/>
                      <a:pt x="89" y="2537"/>
                      <a:pt x="89" y="2507"/>
                    </a:cubicBezTo>
                    <a:cubicBezTo>
                      <a:pt x="99" y="2339"/>
                      <a:pt x="128" y="2161"/>
                      <a:pt x="168" y="1993"/>
                    </a:cubicBezTo>
                    <a:cubicBezTo>
                      <a:pt x="208" y="1746"/>
                      <a:pt x="267" y="1488"/>
                      <a:pt x="326" y="1240"/>
                    </a:cubicBezTo>
                    <a:cubicBezTo>
                      <a:pt x="416" y="855"/>
                      <a:pt x="495" y="429"/>
                      <a:pt x="643" y="53"/>
                    </a:cubicBezTo>
                    <a:cubicBezTo>
                      <a:pt x="655" y="23"/>
                      <a:pt x="627" y="0"/>
                      <a:pt x="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3650350" y="5194225"/>
                <a:ext cx="58650" cy="45550"/>
              </a:xfrm>
              <a:custGeom>
                <a:avLst/>
                <a:gdLst/>
                <a:ahLst/>
                <a:cxnLst/>
                <a:rect l="l" t="t" r="r" b="b"/>
                <a:pathLst>
                  <a:path w="2346" h="1822" extrusionOk="0">
                    <a:moveTo>
                      <a:pt x="1177" y="1"/>
                    </a:moveTo>
                    <a:cubicBezTo>
                      <a:pt x="0" y="1"/>
                      <a:pt x="0" y="1821"/>
                      <a:pt x="1177" y="1821"/>
                    </a:cubicBezTo>
                    <a:cubicBezTo>
                      <a:pt x="2345" y="1821"/>
                      <a:pt x="2345" y="1"/>
                      <a:pt x="1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4697725" y="4144800"/>
                <a:ext cx="62675" cy="270850"/>
              </a:xfrm>
              <a:custGeom>
                <a:avLst/>
                <a:gdLst/>
                <a:ahLst/>
                <a:cxnLst/>
                <a:rect l="l" t="t" r="r" b="b"/>
                <a:pathLst>
                  <a:path w="2507" h="10834" extrusionOk="0">
                    <a:moveTo>
                      <a:pt x="2434" y="1"/>
                    </a:moveTo>
                    <a:cubicBezTo>
                      <a:pt x="2419" y="1"/>
                      <a:pt x="2406" y="7"/>
                      <a:pt x="2397" y="21"/>
                    </a:cubicBezTo>
                    <a:cubicBezTo>
                      <a:pt x="2021" y="734"/>
                      <a:pt x="1665" y="1476"/>
                      <a:pt x="1388" y="2228"/>
                    </a:cubicBezTo>
                    <a:cubicBezTo>
                      <a:pt x="1199" y="2752"/>
                      <a:pt x="1120" y="3247"/>
                      <a:pt x="1180" y="3801"/>
                    </a:cubicBezTo>
                    <a:cubicBezTo>
                      <a:pt x="1210" y="4089"/>
                      <a:pt x="1269" y="4375"/>
                      <a:pt x="1328" y="4662"/>
                    </a:cubicBezTo>
                    <a:cubicBezTo>
                      <a:pt x="1368" y="4841"/>
                      <a:pt x="1437" y="5039"/>
                      <a:pt x="1437" y="5226"/>
                    </a:cubicBezTo>
                    <a:cubicBezTo>
                      <a:pt x="1437" y="5365"/>
                      <a:pt x="1377" y="5543"/>
                      <a:pt x="1348" y="5681"/>
                    </a:cubicBezTo>
                    <a:cubicBezTo>
                      <a:pt x="1269" y="6018"/>
                      <a:pt x="1180" y="6345"/>
                      <a:pt x="1100" y="6671"/>
                    </a:cubicBezTo>
                    <a:cubicBezTo>
                      <a:pt x="883" y="7512"/>
                      <a:pt x="655" y="8353"/>
                      <a:pt x="438" y="9195"/>
                    </a:cubicBezTo>
                    <a:cubicBezTo>
                      <a:pt x="289" y="9719"/>
                      <a:pt x="150" y="10244"/>
                      <a:pt x="12" y="10778"/>
                    </a:cubicBezTo>
                    <a:cubicBezTo>
                      <a:pt x="0" y="10812"/>
                      <a:pt x="26" y="10833"/>
                      <a:pt x="53" y="10833"/>
                    </a:cubicBezTo>
                    <a:cubicBezTo>
                      <a:pt x="73" y="10833"/>
                      <a:pt x="93" y="10823"/>
                      <a:pt x="101" y="10798"/>
                    </a:cubicBezTo>
                    <a:cubicBezTo>
                      <a:pt x="438" y="9541"/>
                      <a:pt x="774" y="8284"/>
                      <a:pt x="1100" y="7027"/>
                    </a:cubicBezTo>
                    <a:cubicBezTo>
                      <a:pt x="1249" y="6463"/>
                      <a:pt x="1427" y="5890"/>
                      <a:pt x="1526" y="5316"/>
                    </a:cubicBezTo>
                    <a:cubicBezTo>
                      <a:pt x="1536" y="5246"/>
                      <a:pt x="1536" y="5187"/>
                      <a:pt x="1516" y="5118"/>
                    </a:cubicBezTo>
                    <a:cubicBezTo>
                      <a:pt x="1476" y="4890"/>
                      <a:pt x="1427" y="4672"/>
                      <a:pt x="1377" y="4445"/>
                    </a:cubicBezTo>
                    <a:cubicBezTo>
                      <a:pt x="1259" y="3851"/>
                      <a:pt x="1180" y="3238"/>
                      <a:pt x="1348" y="2644"/>
                    </a:cubicBezTo>
                    <a:cubicBezTo>
                      <a:pt x="1605" y="1753"/>
                      <a:pt x="2050" y="892"/>
                      <a:pt x="2486" y="71"/>
                    </a:cubicBezTo>
                    <a:cubicBezTo>
                      <a:pt x="2507" y="36"/>
                      <a:pt x="2468" y="1"/>
                      <a:pt x="2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4947375" y="4697850"/>
                <a:ext cx="4975" cy="68325"/>
              </a:xfrm>
              <a:custGeom>
                <a:avLst/>
                <a:gdLst/>
                <a:ahLst/>
                <a:cxnLst/>
                <a:rect l="l" t="t" r="r" b="b"/>
                <a:pathLst>
                  <a:path w="199" h="2733" extrusionOk="0">
                    <a:moveTo>
                      <a:pt x="153" y="1"/>
                    </a:moveTo>
                    <a:cubicBezTo>
                      <a:pt x="129" y="1"/>
                      <a:pt x="105" y="15"/>
                      <a:pt x="99" y="45"/>
                    </a:cubicBezTo>
                    <a:cubicBezTo>
                      <a:pt x="0" y="916"/>
                      <a:pt x="0" y="1806"/>
                      <a:pt x="0" y="2688"/>
                    </a:cubicBezTo>
                    <a:cubicBezTo>
                      <a:pt x="0" y="2717"/>
                      <a:pt x="25" y="2732"/>
                      <a:pt x="50" y="2732"/>
                    </a:cubicBezTo>
                    <a:cubicBezTo>
                      <a:pt x="75" y="2732"/>
                      <a:pt x="99" y="2717"/>
                      <a:pt x="99" y="2688"/>
                    </a:cubicBezTo>
                    <a:cubicBezTo>
                      <a:pt x="99" y="1806"/>
                      <a:pt x="99" y="916"/>
                      <a:pt x="198" y="45"/>
                    </a:cubicBezTo>
                    <a:cubicBezTo>
                      <a:pt x="198" y="15"/>
                      <a:pt x="176"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4923625" y="4698900"/>
                <a:ext cx="9000" cy="80625"/>
              </a:xfrm>
              <a:custGeom>
                <a:avLst/>
                <a:gdLst/>
                <a:ahLst/>
                <a:cxnLst/>
                <a:rect l="l" t="t" r="r" b="b"/>
                <a:pathLst>
                  <a:path w="360" h="3225" extrusionOk="0">
                    <a:moveTo>
                      <a:pt x="297" y="1"/>
                    </a:moveTo>
                    <a:cubicBezTo>
                      <a:pt x="279" y="1"/>
                      <a:pt x="262" y="10"/>
                      <a:pt x="258" y="33"/>
                    </a:cubicBezTo>
                    <a:cubicBezTo>
                      <a:pt x="11" y="1042"/>
                      <a:pt x="0" y="2140"/>
                      <a:pt x="60" y="3180"/>
                    </a:cubicBezTo>
                    <a:cubicBezTo>
                      <a:pt x="60" y="3210"/>
                      <a:pt x="85" y="3224"/>
                      <a:pt x="108" y="3224"/>
                    </a:cubicBezTo>
                    <a:cubicBezTo>
                      <a:pt x="132" y="3224"/>
                      <a:pt x="154" y="3210"/>
                      <a:pt x="149" y="3180"/>
                    </a:cubicBezTo>
                    <a:cubicBezTo>
                      <a:pt x="129" y="2813"/>
                      <a:pt x="129" y="2448"/>
                      <a:pt x="139" y="2081"/>
                    </a:cubicBezTo>
                    <a:cubicBezTo>
                      <a:pt x="149" y="1408"/>
                      <a:pt x="189" y="716"/>
                      <a:pt x="347" y="62"/>
                    </a:cubicBezTo>
                    <a:cubicBezTo>
                      <a:pt x="359" y="26"/>
                      <a:pt x="326"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4903825" y="4695600"/>
                <a:ext cx="11325" cy="75025"/>
              </a:xfrm>
              <a:custGeom>
                <a:avLst/>
                <a:gdLst/>
                <a:ahLst/>
                <a:cxnLst/>
                <a:rect l="l" t="t" r="r" b="b"/>
                <a:pathLst>
                  <a:path w="453" h="3001" extrusionOk="0">
                    <a:moveTo>
                      <a:pt x="398" y="0"/>
                    </a:moveTo>
                    <a:cubicBezTo>
                      <a:pt x="379" y="0"/>
                      <a:pt x="361" y="11"/>
                      <a:pt x="357" y="36"/>
                    </a:cubicBezTo>
                    <a:cubicBezTo>
                      <a:pt x="150" y="986"/>
                      <a:pt x="80" y="1986"/>
                      <a:pt x="1" y="2956"/>
                    </a:cubicBezTo>
                    <a:cubicBezTo>
                      <a:pt x="1" y="2985"/>
                      <a:pt x="23" y="3000"/>
                      <a:pt x="47" y="3000"/>
                    </a:cubicBezTo>
                    <a:cubicBezTo>
                      <a:pt x="70" y="3000"/>
                      <a:pt x="95" y="2985"/>
                      <a:pt x="100" y="2956"/>
                    </a:cubicBezTo>
                    <a:cubicBezTo>
                      <a:pt x="169" y="1986"/>
                      <a:pt x="238" y="1006"/>
                      <a:pt x="447" y="56"/>
                    </a:cubicBezTo>
                    <a:cubicBezTo>
                      <a:pt x="452" y="21"/>
                      <a:pt x="424" y="0"/>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39"/>
            <p:cNvGrpSpPr/>
            <p:nvPr/>
          </p:nvGrpSpPr>
          <p:grpSpPr>
            <a:xfrm>
              <a:off x="2005115" y="3850344"/>
              <a:ext cx="1550006" cy="1068459"/>
              <a:chOff x="4549950" y="3625249"/>
              <a:chExt cx="1733400" cy="1194877"/>
            </a:xfrm>
          </p:grpSpPr>
          <p:sp>
            <p:nvSpPr>
              <p:cNvPr id="829" name="Google Shape;829;p39"/>
              <p:cNvSpPr/>
              <p:nvPr/>
            </p:nvSpPr>
            <p:spPr>
              <a:xfrm>
                <a:off x="4549950" y="4651225"/>
                <a:ext cx="1733400" cy="168900"/>
              </a:xfrm>
              <a:prstGeom prst="ellipse">
                <a:avLst/>
              </a:prstGeom>
              <a:solidFill>
                <a:srgbClr val="9CA4D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0" name="Google Shape;830;p39"/>
              <p:cNvGrpSpPr/>
              <p:nvPr/>
            </p:nvGrpSpPr>
            <p:grpSpPr>
              <a:xfrm>
                <a:off x="4642139" y="3625249"/>
                <a:ext cx="1612206" cy="1161005"/>
                <a:chOff x="4921150" y="3254700"/>
                <a:chExt cx="915350" cy="659100"/>
              </a:xfrm>
            </p:grpSpPr>
            <p:grpSp>
              <p:nvGrpSpPr>
                <p:cNvPr id="831" name="Google Shape;831;p39"/>
                <p:cNvGrpSpPr/>
                <p:nvPr/>
              </p:nvGrpSpPr>
              <p:grpSpPr>
                <a:xfrm>
                  <a:off x="4921150" y="3254700"/>
                  <a:ext cx="915350" cy="657600"/>
                  <a:chOff x="4921150" y="3254700"/>
                  <a:chExt cx="915350" cy="657600"/>
                </a:xfrm>
              </p:grpSpPr>
              <p:sp>
                <p:nvSpPr>
                  <p:cNvPr id="832" name="Google Shape;832;p39"/>
                  <p:cNvSpPr/>
                  <p:nvPr/>
                </p:nvSpPr>
                <p:spPr>
                  <a:xfrm>
                    <a:off x="5437700" y="3891750"/>
                    <a:ext cx="5225" cy="18825"/>
                  </a:xfrm>
                  <a:custGeom>
                    <a:avLst/>
                    <a:gdLst/>
                    <a:ahLst/>
                    <a:cxnLst/>
                    <a:rect l="l" t="t" r="r" b="b"/>
                    <a:pathLst>
                      <a:path w="209" h="753" extrusionOk="0">
                        <a:moveTo>
                          <a:pt x="30" y="1"/>
                        </a:moveTo>
                        <a:cubicBezTo>
                          <a:pt x="10" y="1"/>
                          <a:pt x="0" y="21"/>
                          <a:pt x="0" y="40"/>
                        </a:cubicBezTo>
                        <a:cubicBezTo>
                          <a:pt x="50" y="268"/>
                          <a:pt x="90" y="496"/>
                          <a:pt x="139" y="723"/>
                        </a:cubicBezTo>
                        <a:cubicBezTo>
                          <a:pt x="139" y="743"/>
                          <a:pt x="158" y="753"/>
                          <a:pt x="178" y="753"/>
                        </a:cubicBezTo>
                        <a:cubicBezTo>
                          <a:pt x="198" y="753"/>
                          <a:pt x="208" y="733"/>
                          <a:pt x="208" y="713"/>
                        </a:cubicBezTo>
                        <a:lnTo>
                          <a:pt x="59" y="30"/>
                        </a:lnTo>
                        <a:cubicBezTo>
                          <a:pt x="59" y="10"/>
                          <a:pt x="40" y="1"/>
                          <a:pt x="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39"/>
                  <p:cNvGrpSpPr/>
                  <p:nvPr/>
                </p:nvGrpSpPr>
                <p:grpSpPr>
                  <a:xfrm>
                    <a:off x="4921150" y="3254700"/>
                    <a:ext cx="915350" cy="657600"/>
                    <a:chOff x="4921150" y="3254700"/>
                    <a:chExt cx="915350" cy="657600"/>
                  </a:xfrm>
                </p:grpSpPr>
                <p:sp>
                  <p:nvSpPr>
                    <p:cNvPr id="834" name="Google Shape;834;p39"/>
                    <p:cNvSpPr/>
                    <p:nvPr/>
                  </p:nvSpPr>
                  <p:spPr>
                    <a:xfrm>
                      <a:off x="4921150" y="3254700"/>
                      <a:ext cx="915350" cy="657600"/>
                    </a:xfrm>
                    <a:custGeom>
                      <a:avLst/>
                      <a:gdLst/>
                      <a:ahLst/>
                      <a:cxnLst/>
                      <a:rect l="l" t="t" r="r" b="b"/>
                      <a:pathLst>
                        <a:path w="36614" h="26304" extrusionOk="0">
                          <a:moveTo>
                            <a:pt x="9991" y="0"/>
                          </a:moveTo>
                          <a:cubicBezTo>
                            <a:pt x="9850" y="0"/>
                            <a:pt x="9710" y="7"/>
                            <a:pt x="9570" y="21"/>
                          </a:cubicBezTo>
                          <a:cubicBezTo>
                            <a:pt x="8550" y="131"/>
                            <a:pt x="7580" y="606"/>
                            <a:pt x="6839" y="1308"/>
                          </a:cubicBezTo>
                          <a:lnTo>
                            <a:pt x="7195" y="2407"/>
                          </a:lnTo>
                          <a:lnTo>
                            <a:pt x="6284" y="1932"/>
                          </a:lnTo>
                          <a:cubicBezTo>
                            <a:pt x="6056" y="2229"/>
                            <a:pt x="5859" y="2555"/>
                            <a:pt x="5711" y="2901"/>
                          </a:cubicBezTo>
                          <a:cubicBezTo>
                            <a:pt x="5304" y="3861"/>
                            <a:pt x="5205" y="4949"/>
                            <a:pt x="5443" y="5969"/>
                          </a:cubicBezTo>
                          <a:lnTo>
                            <a:pt x="6878" y="6473"/>
                          </a:lnTo>
                          <a:lnTo>
                            <a:pt x="5651" y="6662"/>
                          </a:lnTo>
                          <a:cubicBezTo>
                            <a:pt x="6076" y="7740"/>
                            <a:pt x="6888" y="8661"/>
                            <a:pt x="7907" y="9215"/>
                          </a:cubicBezTo>
                          <a:cubicBezTo>
                            <a:pt x="6502" y="11827"/>
                            <a:pt x="4998" y="14439"/>
                            <a:pt x="3583" y="17061"/>
                          </a:cubicBezTo>
                          <a:cubicBezTo>
                            <a:pt x="2652" y="18783"/>
                            <a:pt x="1495" y="20307"/>
                            <a:pt x="416" y="21920"/>
                          </a:cubicBezTo>
                          <a:cubicBezTo>
                            <a:pt x="60" y="22464"/>
                            <a:pt x="0" y="23137"/>
                            <a:pt x="268" y="23731"/>
                          </a:cubicBezTo>
                          <a:cubicBezTo>
                            <a:pt x="555" y="24394"/>
                            <a:pt x="1030" y="24968"/>
                            <a:pt x="1634" y="25374"/>
                          </a:cubicBezTo>
                          <a:cubicBezTo>
                            <a:pt x="1703" y="25420"/>
                            <a:pt x="1781" y="25442"/>
                            <a:pt x="1858" y="25442"/>
                          </a:cubicBezTo>
                          <a:cubicBezTo>
                            <a:pt x="2012" y="25442"/>
                            <a:pt x="2161" y="25354"/>
                            <a:pt x="2227" y="25195"/>
                          </a:cubicBezTo>
                          <a:lnTo>
                            <a:pt x="2494" y="24582"/>
                          </a:lnTo>
                          <a:cubicBezTo>
                            <a:pt x="2781" y="23919"/>
                            <a:pt x="3177" y="23315"/>
                            <a:pt x="3672" y="22781"/>
                          </a:cubicBezTo>
                          <a:lnTo>
                            <a:pt x="4246" y="22167"/>
                          </a:lnTo>
                          <a:cubicBezTo>
                            <a:pt x="4246" y="22167"/>
                            <a:pt x="6294" y="21613"/>
                            <a:pt x="8758" y="19872"/>
                          </a:cubicBezTo>
                          <a:cubicBezTo>
                            <a:pt x="8758" y="19872"/>
                            <a:pt x="9649" y="21633"/>
                            <a:pt x="11341" y="23484"/>
                          </a:cubicBezTo>
                          <a:cubicBezTo>
                            <a:pt x="12143" y="24374"/>
                            <a:pt x="12776" y="25047"/>
                            <a:pt x="13201" y="25522"/>
                          </a:cubicBezTo>
                          <a:cubicBezTo>
                            <a:pt x="13666" y="26017"/>
                            <a:pt x="14309" y="26304"/>
                            <a:pt x="14982" y="26304"/>
                          </a:cubicBezTo>
                          <a:lnTo>
                            <a:pt x="16180" y="26304"/>
                          </a:lnTo>
                          <a:cubicBezTo>
                            <a:pt x="16536" y="26304"/>
                            <a:pt x="16743" y="25908"/>
                            <a:pt x="16546" y="25611"/>
                          </a:cubicBezTo>
                          <a:lnTo>
                            <a:pt x="15804" y="24522"/>
                          </a:lnTo>
                          <a:cubicBezTo>
                            <a:pt x="15121" y="23523"/>
                            <a:pt x="14784" y="22336"/>
                            <a:pt x="14844" y="21129"/>
                          </a:cubicBezTo>
                          <a:lnTo>
                            <a:pt x="14992" y="18130"/>
                          </a:lnTo>
                          <a:cubicBezTo>
                            <a:pt x="14992" y="18130"/>
                            <a:pt x="17872" y="18589"/>
                            <a:pt x="20960" y="18589"/>
                          </a:cubicBezTo>
                          <a:cubicBezTo>
                            <a:pt x="22695" y="18589"/>
                            <a:pt x="24495" y="18444"/>
                            <a:pt x="25887" y="17992"/>
                          </a:cubicBezTo>
                          <a:lnTo>
                            <a:pt x="29845" y="21811"/>
                          </a:lnTo>
                          <a:lnTo>
                            <a:pt x="31349" y="24216"/>
                          </a:lnTo>
                          <a:cubicBezTo>
                            <a:pt x="31656" y="24711"/>
                            <a:pt x="32191" y="25028"/>
                            <a:pt x="32774" y="25057"/>
                          </a:cubicBezTo>
                          <a:lnTo>
                            <a:pt x="33467" y="25096"/>
                          </a:lnTo>
                          <a:cubicBezTo>
                            <a:pt x="33476" y="25097"/>
                            <a:pt x="33486" y="25097"/>
                            <a:pt x="33496" y="25097"/>
                          </a:cubicBezTo>
                          <a:cubicBezTo>
                            <a:pt x="33778" y="25097"/>
                            <a:pt x="33989" y="24821"/>
                            <a:pt x="33902" y="24553"/>
                          </a:cubicBezTo>
                          <a:cubicBezTo>
                            <a:pt x="33517" y="23345"/>
                            <a:pt x="32586" y="20535"/>
                            <a:pt x="31488" y="18398"/>
                          </a:cubicBezTo>
                          <a:cubicBezTo>
                            <a:pt x="30063" y="15607"/>
                            <a:pt x="29825" y="14884"/>
                            <a:pt x="29825" y="14884"/>
                          </a:cubicBezTo>
                          <a:lnTo>
                            <a:pt x="30953" y="12430"/>
                          </a:lnTo>
                          <a:lnTo>
                            <a:pt x="32893" y="3881"/>
                          </a:lnTo>
                          <a:cubicBezTo>
                            <a:pt x="32893" y="3881"/>
                            <a:pt x="34377" y="3238"/>
                            <a:pt x="35644" y="2317"/>
                          </a:cubicBezTo>
                          <a:cubicBezTo>
                            <a:pt x="35881" y="2149"/>
                            <a:pt x="36079" y="1921"/>
                            <a:pt x="36228" y="1674"/>
                          </a:cubicBezTo>
                          <a:cubicBezTo>
                            <a:pt x="36366" y="1446"/>
                            <a:pt x="36465" y="1189"/>
                            <a:pt x="36514" y="912"/>
                          </a:cubicBezTo>
                          <a:lnTo>
                            <a:pt x="36574" y="606"/>
                          </a:lnTo>
                          <a:cubicBezTo>
                            <a:pt x="36613" y="408"/>
                            <a:pt x="36455" y="219"/>
                            <a:pt x="36248" y="210"/>
                          </a:cubicBezTo>
                          <a:lnTo>
                            <a:pt x="35307" y="190"/>
                          </a:lnTo>
                          <a:lnTo>
                            <a:pt x="30874" y="101"/>
                          </a:lnTo>
                          <a:cubicBezTo>
                            <a:pt x="30834" y="100"/>
                            <a:pt x="30796" y="99"/>
                            <a:pt x="30758" y="99"/>
                          </a:cubicBezTo>
                          <a:cubicBezTo>
                            <a:pt x="29925" y="99"/>
                            <a:pt x="29580" y="320"/>
                            <a:pt x="28084" y="1239"/>
                          </a:cubicBezTo>
                          <a:cubicBezTo>
                            <a:pt x="27529" y="1575"/>
                            <a:pt x="27065" y="1882"/>
                            <a:pt x="26709" y="2139"/>
                          </a:cubicBezTo>
                          <a:cubicBezTo>
                            <a:pt x="26452" y="2322"/>
                            <a:pt x="26594" y="2701"/>
                            <a:pt x="26876" y="2701"/>
                          </a:cubicBezTo>
                          <a:cubicBezTo>
                            <a:pt x="26898" y="2701"/>
                            <a:pt x="26922" y="2698"/>
                            <a:pt x="26946" y="2693"/>
                          </a:cubicBezTo>
                          <a:cubicBezTo>
                            <a:pt x="27362" y="2594"/>
                            <a:pt x="27560" y="2525"/>
                            <a:pt x="27589" y="2515"/>
                          </a:cubicBezTo>
                          <a:lnTo>
                            <a:pt x="27589" y="2515"/>
                          </a:lnTo>
                          <a:lnTo>
                            <a:pt x="24383" y="6108"/>
                          </a:lnTo>
                          <a:lnTo>
                            <a:pt x="23077" y="6959"/>
                          </a:lnTo>
                          <a:lnTo>
                            <a:pt x="20257" y="7878"/>
                          </a:lnTo>
                          <a:lnTo>
                            <a:pt x="16101" y="8769"/>
                          </a:lnTo>
                          <a:cubicBezTo>
                            <a:pt x="13924" y="8522"/>
                            <a:pt x="11786" y="8274"/>
                            <a:pt x="9609" y="8017"/>
                          </a:cubicBezTo>
                          <a:cubicBezTo>
                            <a:pt x="9421" y="7285"/>
                            <a:pt x="9312" y="6513"/>
                            <a:pt x="9411" y="5751"/>
                          </a:cubicBezTo>
                          <a:cubicBezTo>
                            <a:pt x="9510" y="4989"/>
                            <a:pt x="9827" y="4247"/>
                            <a:pt x="10391" y="3733"/>
                          </a:cubicBezTo>
                          <a:cubicBezTo>
                            <a:pt x="10821" y="3325"/>
                            <a:pt x="11412" y="3074"/>
                            <a:pt x="11997" y="3074"/>
                          </a:cubicBezTo>
                          <a:cubicBezTo>
                            <a:pt x="12166" y="3074"/>
                            <a:pt x="12335" y="3095"/>
                            <a:pt x="12499" y="3139"/>
                          </a:cubicBezTo>
                          <a:cubicBezTo>
                            <a:pt x="13241" y="3337"/>
                            <a:pt x="13845" y="4039"/>
                            <a:pt x="13834" y="4801"/>
                          </a:cubicBezTo>
                          <a:cubicBezTo>
                            <a:pt x="14151" y="4445"/>
                            <a:pt x="14289" y="3990"/>
                            <a:pt x="14270" y="3505"/>
                          </a:cubicBezTo>
                          <a:cubicBezTo>
                            <a:pt x="14250" y="3030"/>
                            <a:pt x="14072" y="2574"/>
                            <a:pt x="13834" y="2159"/>
                          </a:cubicBezTo>
                          <a:cubicBezTo>
                            <a:pt x="13064" y="826"/>
                            <a:pt x="11529" y="0"/>
                            <a:pt x="9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5401075" y="3421725"/>
                      <a:ext cx="49275" cy="31925"/>
                    </a:xfrm>
                    <a:custGeom>
                      <a:avLst/>
                      <a:gdLst/>
                      <a:ahLst/>
                      <a:cxnLst/>
                      <a:rect l="l" t="t" r="r" b="b"/>
                      <a:pathLst>
                        <a:path w="1971" h="1277" extrusionOk="0">
                          <a:moveTo>
                            <a:pt x="1000" y="0"/>
                          </a:moveTo>
                          <a:cubicBezTo>
                            <a:pt x="743" y="0"/>
                            <a:pt x="476" y="109"/>
                            <a:pt x="297" y="287"/>
                          </a:cubicBezTo>
                          <a:cubicBezTo>
                            <a:pt x="99" y="475"/>
                            <a:pt x="1" y="742"/>
                            <a:pt x="1" y="1010"/>
                          </a:cubicBezTo>
                          <a:cubicBezTo>
                            <a:pt x="1" y="1098"/>
                            <a:pt x="11" y="1178"/>
                            <a:pt x="31" y="1267"/>
                          </a:cubicBezTo>
                          <a:cubicBezTo>
                            <a:pt x="31" y="1267"/>
                            <a:pt x="40" y="1277"/>
                            <a:pt x="50" y="1277"/>
                          </a:cubicBezTo>
                          <a:cubicBezTo>
                            <a:pt x="50" y="1267"/>
                            <a:pt x="60" y="1267"/>
                            <a:pt x="50" y="1257"/>
                          </a:cubicBezTo>
                          <a:cubicBezTo>
                            <a:pt x="31" y="1178"/>
                            <a:pt x="20" y="1098"/>
                            <a:pt x="20" y="1010"/>
                          </a:cubicBezTo>
                          <a:cubicBezTo>
                            <a:pt x="20" y="753"/>
                            <a:pt x="130" y="495"/>
                            <a:pt x="308" y="307"/>
                          </a:cubicBezTo>
                          <a:cubicBezTo>
                            <a:pt x="495" y="129"/>
                            <a:pt x="753" y="30"/>
                            <a:pt x="1000" y="30"/>
                          </a:cubicBezTo>
                          <a:cubicBezTo>
                            <a:pt x="1089" y="30"/>
                            <a:pt x="1178" y="40"/>
                            <a:pt x="1267" y="69"/>
                          </a:cubicBezTo>
                          <a:cubicBezTo>
                            <a:pt x="1594" y="159"/>
                            <a:pt x="1861" y="445"/>
                            <a:pt x="1940" y="782"/>
                          </a:cubicBezTo>
                          <a:cubicBezTo>
                            <a:pt x="1940" y="792"/>
                            <a:pt x="1950" y="792"/>
                            <a:pt x="1960" y="792"/>
                          </a:cubicBezTo>
                          <a:cubicBezTo>
                            <a:pt x="1970" y="792"/>
                            <a:pt x="1970" y="782"/>
                            <a:pt x="1970" y="772"/>
                          </a:cubicBezTo>
                          <a:cubicBezTo>
                            <a:pt x="1891" y="436"/>
                            <a:pt x="1614" y="139"/>
                            <a:pt x="1277" y="40"/>
                          </a:cubicBezTo>
                          <a:cubicBezTo>
                            <a:pt x="1188" y="20"/>
                            <a:pt x="1099" y="0"/>
                            <a:pt x="100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5310300" y="3392050"/>
                      <a:ext cx="397075" cy="335450"/>
                    </a:xfrm>
                    <a:custGeom>
                      <a:avLst/>
                      <a:gdLst/>
                      <a:ahLst/>
                      <a:cxnLst/>
                      <a:rect l="l" t="t" r="r" b="b"/>
                      <a:pathLst>
                        <a:path w="15883" h="13418" extrusionOk="0">
                          <a:moveTo>
                            <a:pt x="8807" y="0"/>
                          </a:moveTo>
                          <a:cubicBezTo>
                            <a:pt x="8807" y="0"/>
                            <a:pt x="5907" y="2068"/>
                            <a:pt x="4463" y="2276"/>
                          </a:cubicBezTo>
                          <a:cubicBezTo>
                            <a:pt x="3018" y="2474"/>
                            <a:pt x="0" y="2969"/>
                            <a:pt x="0" y="2969"/>
                          </a:cubicBezTo>
                          <a:lnTo>
                            <a:pt x="911" y="13200"/>
                          </a:lnTo>
                          <a:cubicBezTo>
                            <a:pt x="911" y="13200"/>
                            <a:pt x="3109" y="13418"/>
                            <a:pt x="5793" y="13418"/>
                          </a:cubicBezTo>
                          <a:cubicBezTo>
                            <a:pt x="6591" y="13418"/>
                            <a:pt x="7433" y="13398"/>
                            <a:pt x="8273" y="13349"/>
                          </a:cubicBezTo>
                          <a:cubicBezTo>
                            <a:pt x="11934" y="13141"/>
                            <a:pt x="14349" y="10826"/>
                            <a:pt x="15882" y="6976"/>
                          </a:cubicBezTo>
                          <a:lnTo>
                            <a:pt x="8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5304225" y="3451225"/>
                      <a:ext cx="317800" cy="461075"/>
                    </a:xfrm>
                    <a:custGeom>
                      <a:avLst/>
                      <a:gdLst/>
                      <a:ahLst/>
                      <a:cxnLst/>
                      <a:rect l="l" t="t" r="r" b="b"/>
                      <a:pathLst>
                        <a:path w="12712" h="18443" extrusionOk="0">
                          <a:moveTo>
                            <a:pt x="6090" y="0"/>
                          </a:moveTo>
                          <a:cubicBezTo>
                            <a:pt x="1625" y="0"/>
                            <a:pt x="0" y="6378"/>
                            <a:pt x="4320" y="9280"/>
                          </a:cubicBezTo>
                          <a:cubicBezTo>
                            <a:pt x="4320" y="9280"/>
                            <a:pt x="3894" y="13763"/>
                            <a:pt x="3973" y="17147"/>
                          </a:cubicBezTo>
                          <a:cubicBezTo>
                            <a:pt x="3984" y="17869"/>
                            <a:pt x="4567" y="18443"/>
                            <a:pt x="5290" y="18443"/>
                          </a:cubicBezTo>
                          <a:lnTo>
                            <a:pt x="6012" y="18443"/>
                          </a:lnTo>
                          <a:cubicBezTo>
                            <a:pt x="6269" y="18443"/>
                            <a:pt x="6487" y="18255"/>
                            <a:pt x="6517" y="17998"/>
                          </a:cubicBezTo>
                          <a:lnTo>
                            <a:pt x="6834" y="15880"/>
                          </a:lnTo>
                          <a:lnTo>
                            <a:pt x="9169" y="9616"/>
                          </a:lnTo>
                          <a:cubicBezTo>
                            <a:pt x="12712" y="4975"/>
                            <a:pt x="10297" y="582"/>
                            <a:pt x="6834" y="57"/>
                          </a:cubicBezTo>
                          <a:cubicBezTo>
                            <a:pt x="6578" y="19"/>
                            <a:pt x="6330" y="0"/>
                            <a:pt x="6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5803825" y="3259450"/>
                      <a:ext cx="32675" cy="37125"/>
                    </a:xfrm>
                    <a:custGeom>
                      <a:avLst/>
                      <a:gdLst/>
                      <a:ahLst/>
                      <a:cxnLst/>
                      <a:rect l="l" t="t" r="r" b="b"/>
                      <a:pathLst>
                        <a:path w="1307" h="1485" extrusionOk="0">
                          <a:moveTo>
                            <a:pt x="0" y="0"/>
                          </a:moveTo>
                          <a:lnTo>
                            <a:pt x="0" y="0"/>
                          </a:lnTo>
                          <a:cubicBezTo>
                            <a:pt x="90" y="594"/>
                            <a:pt x="436" y="1138"/>
                            <a:pt x="921" y="1484"/>
                          </a:cubicBezTo>
                          <a:cubicBezTo>
                            <a:pt x="1059" y="1256"/>
                            <a:pt x="1158" y="999"/>
                            <a:pt x="1207" y="722"/>
                          </a:cubicBezTo>
                          <a:lnTo>
                            <a:pt x="1267" y="416"/>
                          </a:lnTo>
                          <a:cubicBezTo>
                            <a:pt x="1306" y="218"/>
                            <a:pt x="1148" y="29"/>
                            <a:pt x="941" y="20"/>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5716750" y="3279950"/>
                      <a:ext cx="8425" cy="8450"/>
                    </a:xfrm>
                    <a:custGeom>
                      <a:avLst/>
                      <a:gdLst/>
                      <a:ahLst/>
                      <a:cxnLst/>
                      <a:rect l="l" t="t" r="r" b="b"/>
                      <a:pathLst>
                        <a:path w="337" h="338" extrusionOk="0">
                          <a:moveTo>
                            <a:pt x="169" y="1"/>
                          </a:moveTo>
                          <a:cubicBezTo>
                            <a:pt x="70" y="1"/>
                            <a:pt x="0" y="71"/>
                            <a:pt x="0" y="170"/>
                          </a:cubicBezTo>
                          <a:cubicBezTo>
                            <a:pt x="0" y="258"/>
                            <a:pt x="70" y="337"/>
                            <a:pt x="169" y="337"/>
                          </a:cubicBezTo>
                          <a:cubicBezTo>
                            <a:pt x="257" y="337"/>
                            <a:pt x="336" y="258"/>
                            <a:pt x="336" y="170"/>
                          </a:cubicBezTo>
                          <a:cubicBezTo>
                            <a:pt x="336" y="71"/>
                            <a:pt x="257"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5606650" y="3272450"/>
                      <a:ext cx="60900" cy="45900"/>
                    </a:xfrm>
                    <a:custGeom>
                      <a:avLst/>
                      <a:gdLst/>
                      <a:ahLst/>
                      <a:cxnLst/>
                      <a:rect l="l" t="t" r="r" b="b"/>
                      <a:pathLst>
                        <a:path w="2436" h="1836" extrusionOk="0">
                          <a:moveTo>
                            <a:pt x="2400" y="0"/>
                          </a:moveTo>
                          <a:cubicBezTo>
                            <a:pt x="2387" y="0"/>
                            <a:pt x="2376" y="9"/>
                            <a:pt x="2376" y="24"/>
                          </a:cubicBezTo>
                          <a:cubicBezTo>
                            <a:pt x="1901" y="905"/>
                            <a:pt x="1010" y="1568"/>
                            <a:pt x="30" y="1766"/>
                          </a:cubicBezTo>
                          <a:cubicBezTo>
                            <a:pt x="10" y="1776"/>
                            <a:pt x="1" y="1796"/>
                            <a:pt x="1" y="1805"/>
                          </a:cubicBezTo>
                          <a:cubicBezTo>
                            <a:pt x="1" y="1825"/>
                            <a:pt x="21" y="1835"/>
                            <a:pt x="41" y="1835"/>
                          </a:cubicBezTo>
                          <a:cubicBezTo>
                            <a:pt x="1050" y="1627"/>
                            <a:pt x="1950" y="954"/>
                            <a:pt x="2425" y="54"/>
                          </a:cubicBezTo>
                          <a:cubicBezTo>
                            <a:pt x="2435" y="34"/>
                            <a:pt x="2435" y="14"/>
                            <a:pt x="2415" y="4"/>
                          </a:cubicBezTo>
                          <a:cubicBezTo>
                            <a:pt x="2410" y="2"/>
                            <a:pt x="2405" y="0"/>
                            <a:pt x="2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5788250" y="3303225"/>
                      <a:ext cx="16850" cy="12150"/>
                    </a:xfrm>
                    <a:custGeom>
                      <a:avLst/>
                      <a:gdLst/>
                      <a:ahLst/>
                      <a:cxnLst/>
                      <a:rect l="l" t="t" r="r" b="b"/>
                      <a:pathLst>
                        <a:path w="674" h="486" extrusionOk="0">
                          <a:moveTo>
                            <a:pt x="40" y="0"/>
                          </a:moveTo>
                          <a:cubicBezTo>
                            <a:pt x="20" y="0"/>
                            <a:pt x="0" y="10"/>
                            <a:pt x="0" y="30"/>
                          </a:cubicBezTo>
                          <a:lnTo>
                            <a:pt x="0" y="79"/>
                          </a:lnTo>
                          <a:cubicBezTo>
                            <a:pt x="0" y="158"/>
                            <a:pt x="20" y="228"/>
                            <a:pt x="49" y="288"/>
                          </a:cubicBezTo>
                          <a:cubicBezTo>
                            <a:pt x="89" y="356"/>
                            <a:pt x="139" y="406"/>
                            <a:pt x="208" y="436"/>
                          </a:cubicBezTo>
                          <a:cubicBezTo>
                            <a:pt x="267" y="466"/>
                            <a:pt x="326" y="485"/>
                            <a:pt x="386" y="485"/>
                          </a:cubicBezTo>
                          <a:cubicBezTo>
                            <a:pt x="485" y="485"/>
                            <a:pt x="584" y="446"/>
                            <a:pt x="663" y="376"/>
                          </a:cubicBezTo>
                          <a:cubicBezTo>
                            <a:pt x="673" y="367"/>
                            <a:pt x="673" y="347"/>
                            <a:pt x="663" y="337"/>
                          </a:cubicBezTo>
                          <a:cubicBezTo>
                            <a:pt x="657" y="325"/>
                            <a:pt x="648" y="320"/>
                            <a:pt x="638" y="320"/>
                          </a:cubicBezTo>
                          <a:cubicBezTo>
                            <a:pt x="630" y="320"/>
                            <a:pt x="622" y="323"/>
                            <a:pt x="614" y="327"/>
                          </a:cubicBezTo>
                          <a:cubicBezTo>
                            <a:pt x="554" y="386"/>
                            <a:pt x="475" y="416"/>
                            <a:pt x="386" y="416"/>
                          </a:cubicBezTo>
                          <a:cubicBezTo>
                            <a:pt x="337" y="416"/>
                            <a:pt x="287" y="406"/>
                            <a:pt x="238" y="376"/>
                          </a:cubicBezTo>
                          <a:cubicBezTo>
                            <a:pt x="188" y="356"/>
                            <a:pt x="139" y="307"/>
                            <a:pt x="109" y="257"/>
                          </a:cubicBezTo>
                          <a:cubicBezTo>
                            <a:pt x="79" y="208"/>
                            <a:pt x="60" y="149"/>
                            <a:pt x="60" y="79"/>
                          </a:cubicBezTo>
                          <a:lnTo>
                            <a:pt x="60" y="40"/>
                          </a:lnTo>
                          <a:cubicBezTo>
                            <a:pt x="69" y="20"/>
                            <a:pt x="49" y="1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5706100" y="3262050"/>
                      <a:ext cx="19075" cy="4350"/>
                    </a:xfrm>
                    <a:custGeom>
                      <a:avLst/>
                      <a:gdLst/>
                      <a:ahLst/>
                      <a:cxnLst/>
                      <a:rect l="l" t="t" r="r" b="b"/>
                      <a:pathLst>
                        <a:path w="763" h="174" extrusionOk="0">
                          <a:moveTo>
                            <a:pt x="737" y="1"/>
                          </a:moveTo>
                          <a:cubicBezTo>
                            <a:pt x="733" y="1"/>
                            <a:pt x="728" y="2"/>
                            <a:pt x="723" y="5"/>
                          </a:cubicBezTo>
                          <a:cubicBezTo>
                            <a:pt x="496" y="35"/>
                            <a:pt x="258" y="74"/>
                            <a:pt x="30" y="103"/>
                          </a:cubicBezTo>
                          <a:cubicBezTo>
                            <a:pt x="10" y="114"/>
                            <a:pt x="1" y="123"/>
                            <a:pt x="1" y="143"/>
                          </a:cubicBezTo>
                          <a:cubicBezTo>
                            <a:pt x="1" y="163"/>
                            <a:pt x="21" y="173"/>
                            <a:pt x="41" y="173"/>
                          </a:cubicBezTo>
                          <a:cubicBezTo>
                            <a:pt x="268" y="134"/>
                            <a:pt x="505" y="103"/>
                            <a:pt x="733" y="64"/>
                          </a:cubicBezTo>
                          <a:cubicBezTo>
                            <a:pt x="753" y="64"/>
                            <a:pt x="762" y="44"/>
                            <a:pt x="762" y="24"/>
                          </a:cubicBezTo>
                          <a:cubicBezTo>
                            <a:pt x="756" y="10"/>
                            <a:pt x="748"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5729850" y="3349875"/>
                      <a:ext cx="18075" cy="5575"/>
                    </a:xfrm>
                    <a:custGeom>
                      <a:avLst/>
                      <a:gdLst/>
                      <a:ahLst/>
                      <a:cxnLst/>
                      <a:rect l="l" t="t" r="r" b="b"/>
                      <a:pathLst>
                        <a:path w="723" h="223" extrusionOk="0">
                          <a:moveTo>
                            <a:pt x="697" y="1"/>
                          </a:moveTo>
                          <a:cubicBezTo>
                            <a:pt x="693" y="1"/>
                            <a:pt x="689" y="2"/>
                            <a:pt x="683" y="5"/>
                          </a:cubicBezTo>
                          <a:lnTo>
                            <a:pt x="30" y="153"/>
                          </a:lnTo>
                          <a:cubicBezTo>
                            <a:pt x="10" y="163"/>
                            <a:pt x="1" y="173"/>
                            <a:pt x="1" y="192"/>
                          </a:cubicBezTo>
                          <a:cubicBezTo>
                            <a:pt x="10" y="212"/>
                            <a:pt x="30" y="222"/>
                            <a:pt x="40" y="222"/>
                          </a:cubicBezTo>
                          <a:cubicBezTo>
                            <a:pt x="258" y="173"/>
                            <a:pt x="476" y="113"/>
                            <a:pt x="694" y="64"/>
                          </a:cubicBezTo>
                          <a:cubicBezTo>
                            <a:pt x="713" y="64"/>
                            <a:pt x="723" y="44"/>
                            <a:pt x="723" y="25"/>
                          </a:cubicBezTo>
                          <a:cubicBezTo>
                            <a:pt x="716" y="10"/>
                            <a:pt x="709"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4965175" y="3868000"/>
                      <a:ext cx="6225" cy="18175"/>
                    </a:xfrm>
                    <a:custGeom>
                      <a:avLst/>
                      <a:gdLst/>
                      <a:ahLst/>
                      <a:cxnLst/>
                      <a:rect l="l" t="t" r="r" b="b"/>
                      <a:pathLst>
                        <a:path w="249" h="727" extrusionOk="0">
                          <a:moveTo>
                            <a:pt x="219" y="1"/>
                          </a:moveTo>
                          <a:cubicBezTo>
                            <a:pt x="199" y="1"/>
                            <a:pt x="179" y="10"/>
                            <a:pt x="179" y="30"/>
                          </a:cubicBezTo>
                          <a:lnTo>
                            <a:pt x="1" y="683"/>
                          </a:lnTo>
                          <a:cubicBezTo>
                            <a:pt x="1" y="703"/>
                            <a:pt x="11" y="723"/>
                            <a:pt x="31" y="723"/>
                          </a:cubicBezTo>
                          <a:cubicBezTo>
                            <a:pt x="34" y="726"/>
                            <a:pt x="37" y="727"/>
                            <a:pt x="40" y="727"/>
                          </a:cubicBezTo>
                          <a:cubicBezTo>
                            <a:pt x="50" y="727"/>
                            <a:pt x="63" y="717"/>
                            <a:pt x="71" y="703"/>
                          </a:cubicBezTo>
                          <a:cubicBezTo>
                            <a:pt x="120" y="485"/>
                            <a:pt x="179" y="268"/>
                            <a:pt x="238" y="50"/>
                          </a:cubicBezTo>
                          <a:cubicBezTo>
                            <a:pt x="249" y="30"/>
                            <a:pt x="229" y="10"/>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5135650" y="3685025"/>
                      <a:ext cx="75950" cy="69050"/>
                    </a:xfrm>
                    <a:custGeom>
                      <a:avLst/>
                      <a:gdLst/>
                      <a:ahLst/>
                      <a:cxnLst/>
                      <a:rect l="l" t="t" r="r" b="b"/>
                      <a:pathLst>
                        <a:path w="3038" h="2762" extrusionOk="0">
                          <a:moveTo>
                            <a:pt x="2999" y="0"/>
                          </a:moveTo>
                          <a:cubicBezTo>
                            <a:pt x="2987" y="0"/>
                            <a:pt x="2974" y="5"/>
                            <a:pt x="2969" y="17"/>
                          </a:cubicBezTo>
                          <a:cubicBezTo>
                            <a:pt x="2138" y="1056"/>
                            <a:pt x="1138" y="1966"/>
                            <a:pt x="20" y="2698"/>
                          </a:cubicBezTo>
                          <a:cubicBezTo>
                            <a:pt x="0" y="2709"/>
                            <a:pt x="0" y="2728"/>
                            <a:pt x="10" y="2748"/>
                          </a:cubicBezTo>
                          <a:cubicBezTo>
                            <a:pt x="17" y="2755"/>
                            <a:pt x="29" y="2762"/>
                            <a:pt x="42" y="2762"/>
                          </a:cubicBezTo>
                          <a:cubicBezTo>
                            <a:pt x="48" y="2762"/>
                            <a:pt x="54" y="2761"/>
                            <a:pt x="60" y="2758"/>
                          </a:cubicBezTo>
                          <a:cubicBezTo>
                            <a:pt x="1177" y="2025"/>
                            <a:pt x="2187" y="1105"/>
                            <a:pt x="3028" y="57"/>
                          </a:cubicBezTo>
                          <a:cubicBezTo>
                            <a:pt x="3038" y="37"/>
                            <a:pt x="3028" y="17"/>
                            <a:pt x="3018" y="7"/>
                          </a:cubicBezTo>
                          <a:cubicBezTo>
                            <a:pt x="3014" y="3"/>
                            <a:pt x="3007" y="0"/>
                            <a:pt x="2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5203675" y="3692300"/>
                      <a:ext cx="95750" cy="18000"/>
                    </a:xfrm>
                    <a:custGeom>
                      <a:avLst/>
                      <a:gdLst/>
                      <a:ahLst/>
                      <a:cxnLst/>
                      <a:rect l="l" t="t" r="r" b="b"/>
                      <a:pathLst>
                        <a:path w="3830" h="720" extrusionOk="0">
                          <a:moveTo>
                            <a:pt x="28" y="0"/>
                          </a:moveTo>
                          <a:cubicBezTo>
                            <a:pt x="13" y="0"/>
                            <a:pt x="0" y="15"/>
                            <a:pt x="0" y="23"/>
                          </a:cubicBezTo>
                          <a:cubicBezTo>
                            <a:pt x="0" y="43"/>
                            <a:pt x="10" y="62"/>
                            <a:pt x="30" y="62"/>
                          </a:cubicBezTo>
                          <a:cubicBezTo>
                            <a:pt x="1277" y="280"/>
                            <a:pt x="2533" y="498"/>
                            <a:pt x="3780" y="716"/>
                          </a:cubicBezTo>
                          <a:cubicBezTo>
                            <a:pt x="3785" y="718"/>
                            <a:pt x="3791" y="719"/>
                            <a:pt x="3795" y="719"/>
                          </a:cubicBezTo>
                          <a:cubicBezTo>
                            <a:pt x="3809" y="719"/>
                            <a:pt x="3820" y="710"/>
                            <a:pt x="3820" y="696"/>
                          </a:cubicBezTo>
                          <a:cubicBezTo>
                            <a:pt x="3830" y="676"/>
                            <a:pt x="3810" y="656"/>
                            <a:pt x="3790" y="656"/>
                          </a:cubicBezTo>
                          <a:cubicBezTo>
                            <a:pt x="2544" y="438"/>
                            <a:pt x="1286" y="221"/>
                            <a:pt x="40" y="3"/>
                          </a:cubicBezTo>
                          <a:cubicBezTo>
                            <a:pt x="36" y="1"/>
                            <a:pt x="32"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5261550" y="3483800"/>
                      <a:ext cx="24525" cy="2775"/>
                    </a:xfrm>
                    <a:custGeom>
                      <a:avLst/>
                      <a:gdLst/>
                      <a:ahLst/>
                      <a:cxnLst/>
                      <a:rect l="l" t="t" r="r" b="b"/>
                      <a:pathLst>
                        <a:path w="981" h="111" extrusionOk="0">
                          <a:moveTo>
                            <a:pt x="31" y="1"/>
                          </a:moveTo>
                          <a:cubicBezTo>
                            <a:pt x="11" y="1"/>
                            <a:pt x="1" y="21"/>
                            <a:pt x="1" y="31"/>
                          </a:cubicBezTo>
                          <a:cubicBezTo>
                            <a:pt x="1" y="51"/>
                            <a:pt x="11" y="70"/>
                            <a:pt x="31" y="70"/>
                          </a:cubicBezTo>
                          <a:cubicBezTo>
                            <a:pt x="337" y="80"/>
                            <a:pt x="634" y="100"/>
                            <a:pt x="941" y="110"/>
                          </a:cubicBezTo>
                          <a:cubicBezTo>
                            <a:pt x="961" y="110"/>
                            <a:pt x="970" y="100"/>
                            <a:pt x="981" y="80"/>
                          </a:cubicBezTo>
                          <a:cubicBezTo>
                            <a:pt x="981" y="60"/>
                            <a:pt x="961" y="40"/>
                            <a:pt x="941" y="40"/>
                          </a:cubicBezTo>
                          <a:cubicBezTo>
                            <a:pt x="644" y="31"/>
                            <a:pt x="337" y="2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5272425" y="3493950"/>
                      <a:ext cx="14650" cy="2750"/>
                    </a:xfrm>
                    <a:custGeom>
                      <a:avLst/>
                      <a:gdLst/>
                      <a:ahLst/>
                      <a:cxnLst/>
                      <a:rect l="l" t="t" r="r" b="b"/>
                      <a:pathLst>
                        <a:path w="586" h="110" extrusionOk="0">
                          <a:moveTo>
                            <a:pt x="31" y="1"/>
                          </a:moveTo>
                          <a:cubicBezTo>
                            <a:pt x="11" y="1"/>
                            <a:pt x="1" y="21"/>
                            <a:pt x="1" y="41"/>
                          </a:cubicBezTo>
                          <a:cubicBezTo>
                            <a:pt x="1" y="50"/>
                            <a:pt x="11" y="70"/>
                            <a:pt x="31" y="70"/>
                          </a:cubicBezTo>
                          <a:cubicBezTo>
                            <a:pt x="199" y="80"/>
                            <a:pt x="377" y="100"/>
                            <a:pt x="546" y="109"/>
                          </a:cubicBezTo>
                          <a:cubicBezTo>
                            <a:pt x="565" y="109"/>
                            <a:pt x="575" y="100"/>
                            <a:pt x="575" y="80"/>
                          </a:cubicBezTo>
                          <a:cubicBezTo>
                            <a:pt x="585" y="60"/>
                            <a:pt x="565" y="41"/>
                            <a:pt x="546" y="41"/>
                          </a:cubicBezTo>
                          <a:cubicBezTo>
                            <a:pt x="377" y="30"/>
                            <a:pt x="209" y="2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5566100" y="3369575"/>
                      <a:ext cx="13375" cy="13750"/>
                    </a:xfrm>
                    <a:custGeom>
                      <a:avLst/>
                      <a:gdLst/>
                      <a:ahLst/>
                      <a:cxnLst/>
                      <a:rect l="l" t="t" r="r" b="b"/>
                      <a:pathLst>
                        <a:path w="535" h="550" extrusionOk="0">
                          <a:moveTo>
                            <a:pt x="496" y="1"/>
                          </a:moveTo>
                          <a:cubicBezTo>
                            <a:pt x="487" y="1"/>
                            <a:pt x="480" y="3"/>
                            <a:pt x="475" y="8"/>
                          </a:cubicBezTo>
                          <a:cubicBezTo>
                            <a:pt x="317" y="167"/>
                            <a:pt x="168" y="335"/>
                            <a:pt x="10" y="493"/>
                          </a:cubicBezTo>
                          <a:cubicBezTo>
                            <a:pt x="0" y="503"/>
                            <a:pt x="0" y="523"/>
                            <a:pt x="10" y="543"/>
                          </a:cubicBezTo>
                          <a:cubicBezTo>
                            <a:pt x="15" y="548"/>
                            <a:pt x="25" y="550"/>
                            <a:pt x="35" y="550"/>
                          </a:cubicBezTo>
                          <a:cubicBezTo>
                            <a:pt x="44" y="550"/>
                            <a:pt x="54" y="548"/>
                            <a:pt x="60" y="543"/>
                          </a:cubicBezTo>
                          <a:cubicBezTo>
                            <a:pt x="208" y="374"/>
                            <a:pt x="366" y="216"/>
                            <a:pt x="524" y="58"/>
                          </a:cubicBezTo>
                          <a:cubicBezTo>
                            <a:pt x="535" y="38"/>
                            <a:pt x="535" y="18"/>
                            <a:pt x="524" y="8"/>
                          </a:cubicBezTo>
                          <a:cubicBezTo>
                            <a:pt x="514" y="3"/>
                            <a:pt x="504"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5571775" y="3385425"/>
                      <a:ext cx="9675" cy="12675"/>
                    </a:xfrm>
                    <a:custGeom>
                      <a:avLst/>
                      <a:gdLst/>
                      <a:ahLst/>
                      <a:cxnLst/>
                      <a:rect l="l" t="t" r="r" b="b"/>
                      <a:pathLst>
                        <a:path w="387" h="507" extrusionOk="0">
                          <a:moveTo>
                            <a:pt x="352" y="1"/>
                          </a:moveTo>
                          <a:cubicBezTo>
                            <a:pt x="342" y="1"/>
                            <a:pt x="333" y="6"/>
                            <a:pt x="327" y="17"/>
                          </a:cubicBezTo>
                          <a:cubicBezTo>
                            <a:pt x="218" y="166"/>
                            <a:pt x="119" y="305"/>
                            <a:pt x="11" y="453"/>
                          </a:cubicBezTo>
                          <a:cubicBezTo>
                            <a:pt x="0" y="463"/>
                            <a:pt x="0" y="483"/>
                            <a:pt x="11" y="503"/>
                          </a:cubicBezTo>
                          <a:cubicBezTo>
                            <a:pt x="16" y="505"/>
                            <a:pt x="22" y="506"/>
                            <a:pt x="28" y="506"/>
                          </a:cubicBezTo>
                          <a:cubicBezTo>
                            <a:pt x="41" y="506"/>
                            <a:pt x="53" y="500"/>
                            <a:pt x="60" y="492"/>
                          </a:cubicBezTo>
                          <a:cubicBezTo>
                            <a:pt x="169" y="344"/>
                            <a:pt x="277" y="195"/>
                            <a:pt x="376" y="57"/>
                          </a:cubicBezTo>
                          <a:cubicBezTo>
                            <a:pt x="387" y="37"/>
                            <a:pt x="387" y="17"/>
                            <a:pt x="376" y="8"/>
                          </a:cubicBezTo>
                          <a:cubicBezTo>
                            <a:pt x="368" y="3"/>
                            <a:pt x="360"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5412225" y="3639425"/>
                      <a:ext cx="5950" cy="42625"/>
                    </a:xfrm>
                    <a:custGeom>
                      <a:avLst/>
                      <a:gdLst/>
                      <a:ahLst/>
                      <a:cxnLst/>
                      <a:rect l="l" t="t" r="r" b="b"/>
                      <a:pathLst>
                        <a:path w="238" h="1705" extrusionOk="0">
                          <a:moveTo>
                            <a:pt x="208" y="0"/>
                          </a:moveTo>
                          <a:cubicBezTo>
                            <a:pt x="188" y="0"/>
                            <a:pt x="168" y="10"/>
                            <a:pt x="168" y="30"/>
                          </a:cubicBezTo>
                          <a:cubicBezTo>
                            <a:pt x="109" y="574"/>
                            <a:pt x="60" y="1129"/>
                            <a:pt x="0" y="1672"/>
                          </a:cubicBezTo>
                          <a:cubicBezTo>
                            <a:pt x="0" y="1692"/>
                            <a:pt x="10" y="1702"/>
                            <a:pt x="30" y="1702"/>
                          </a:cubicBezTo>
                          <a:cubicBezTo>
                            <a:pt x="33" y="1704"/>
                            <a:pt x="36" y="1705"/>
                            <a:pt x="39" y="1705"/>
                          </a:cubicBezTo>
                          <a:cubicBezTo>
                            <a:pt x="53" y="1705"/>
                            <a:pt x="61" y="1689"/>
                            <a:pt x="69" y="1672"/>
                          </a:cubicBezTo>
                          <a:cubicBezTo>
                            <a:pt x="119" y="1129"/>
                            <a:pt x="178" y="584"/>
                            <a:pt x="238" y="40"/>
                          </a:cubicBezTo>
                          <a:cubicBezTo>
                            <a:pt x="238" y="20"/>
                            <a:pt x="227"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5532200" y="3641150"/>
                      <a:ext cx="20050" cy="52325"/>
                    </a:xfrm>
                    <a:custGeom>
                      <a:avLst/>
                      <a:gdLst/>
                      <a:ahLst/>
                      <a:cxnLst/>
                      <a:rect l="l" t="t" r="r" b="b"/>
                      <a:pathLst>
                        <a:path w="802" h="2093" extrusionOk="0">
                          <a:moveTo>
                            <a:pt x="772" y="0"/>
                          </a:moveTo>
                          <a:cubicBezTo>
                            <a:pt x="752" y="0"/>
                            <a:pt x="732" y="11"/>
                            <a:pt x="732" y="20"/>
                          </a:cubicBezTo>
                          <a:cubicBezTo>
                            <a:pt x="485" y="693"/>
                            <a:pt x="248" y="1376"/>
                            <a:pt x="10" y="2049"/>
                          </a:cubicBezTo>
                          <a:cubicBezTo>
                            <a:pt x="0" y="2059"/>
                            <a:pt x="10" y="2078"/>
                            <a:pt x="30" y="2089"/>
                          </a:cubicBezTo>
                          <a:cubicBezTo>
                            <a:pt x="33" y="2091"/>
                            <a:pt x="36" y="2092"/>
                            <a:pt x="40" y="2092"/>
                          </a:cubicBezTo>
                          <a:cubicBezTo>
                            <a:pt x="50" y="2092"/>
                            <a:pt x="62" y="2083"/>
                            <a:pt x="70" y="2069"/>
                          </a:cubicBezTo>
                          <a:cubicBezTo>
                            <a:pt x="307" y="1396"/>
                            <a:pt x="554" y="723"/>
                            <a:pt x="792" y="50"/>
                          </a:cubicBezTo>
                          <a:cubicBezTo>
                            <a:pt x="802" y="30"/>
                            <a:pt x="792" y="11"/>
                            <a:pt x="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5751875" y="3859925"/>
                      <a:ext cx="11650" cy="18100"/>
                    </a:xfrm>
                    <a:custGeom>
                      <a:avLst/>
                      <a:gdLst/>
                      <a:ahLst/>
                      <a:cxnLst/>
                      <a:rect l="l" t="t" r="r" b="b"/>
                      <a:pathLst>
                        <a:path w="466" h="724" extrusionOk="0">
                          <a:moveTo>
                            <a:pt x="44" y="0"/>
                          </a:moveTo>
                          <a:cubicBezTo>
                            <a:pt x="37" y="0"/>
                            <a:pt x="28" y="3"/>
                            <a:pt x="20" y="7"/>
                          </a:cubicBezTo>
                          <a:cubicBezTo>
                            <a:pt x="10" y="17"/>
                            <a:pt x="0" y="36"/>
                            <a:pt x="10" y="47"/>
                          </a:cubicBezTo>
                          <a:lnTo>
                            <a:pt x="396" y="700"/>
                          </a:lnTo>
                          <a:cubicBezTo>
                            <a:pt x="404" y="714"/>
                            <a:pt x="416" y="723"/>
                            <a:pt x="430" y="723"/>
                          </a:cubicBezTo>
                          <a:cubicBezTo>
                            <a:pt x="435" y="723"/>
                            <a:pt x="441" y="722"/>
                            <a:pt x="446" y="720"/>
                          </a:cubicBezTo>
                          <a:cubicBezTo>
                            <a:pt x="466" y="709"/>
                            <a:pt x="466" y="690"/>
                            <a:pt x="455" y="670"/>
                          </a:cubicBezTo>
                          <a:lnTo>
                            <a:pt x="70" y="17"/>
                          </a:lnTo>
                          <a:cubicBezTo>
                            <a:pt x="64" y="5"/>
                            <a:pt x="5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4" name="Google Shape;854;p39"/>
                  <p:cNvSpPr/>
                  <p:nvPr/>
                </p:nvSpPr>
                <p:spPr>
                  <a:xfrm>
                    <a:off x="5321425" y="3893150"/>
                    <a:ext cx="8425" cy="15800"/>
                  </a:xfrm>
                  <a:custGeom>
                    <a:avLst/>
                    <a:gdLst/>
                    <a:ahLst/>
                    <a:cxnLst/>
                    <a:rect l="l" t="t" r="r" b="b"/>
                    <a:pathLst>
                      <a:path w="337" h="632" extrusionOk="0">
                        <a:moveTo>
                          <a:pt x="36" y="0"/>
                        </a:moveTo>
                        <a:cubicBezTo>
                          <a:pt x="31" y="0"/>
                          <a:pt x="25" y="1"/>
                          <a:pt x="20" y="4"/>
                        </a:cubicBezTo>
                        <a:cubicBezTo>
                          <a:pt x="11" y="14"/>
                          <a:pt x="0" y="33"/>
                          <a:pt x="11" y="53"/>
                        </a:cubicBezTo>
                        <a:lnTo>
                          <a:pt x="277" y="618"/>
                        </a:lnTo>
                        <a:cubicBezTo>
                          <a:pt x="277" y="624"/>
                          <a:pt x="287" y="631"/>
                          <a:pt x="300" y="631"/>
                        </a:cubicBezTo>
                        <a:cubicBezTo>
                          <a:pt x="305" y="631"/>
                          <a:pt x="311" y="630"/>
                          <a:pt x="317" y="627"/>
                        </a:cubicBezTo>
                        <a:cubicBezTo>
                          <a:pt x="337" y="627"/>
                          <a:pt x="337" y="607"/>
                          <a:pt x="337" y="588"/>
                        </a:cubicBezTo>
                        <a:lnTo>
                          <a:pt x="70" y="24"/>
                        </a:lnTo>
                        <a:cubicBezTo>
                          <a:pt x="62" y="9"/>
                          <a:pt x="5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5" name="Google Shape;855;p39"/>
                <p:cNvSpPr/>
                <p:nvPr/>
              </p:nvSpPr>
              <p:spPr>
                <a:xfrm>
                  <a:off x="5454500" y="3894900"/>
                  <a:ext cx="4750" cy="18900"/>
                </a:xfrm>
                <a:custGeom>
                  <a:avLst/>
                  <a:gdLst/>
                  <a:ahLst/>
                  <a:cxnLst/>
                  <a:rect l="l" t="t" r="r" b="b"/>
                  <a:pathLst>
                    <a:path w="190" h="756" extrusionOk="0">
                      <a:moveTo>
                        <a:pt x="42" y="0"/>
                      </a:moveTo>
                      <a:cubicBezTo>
                        <a:pt x="38" y="0"/>
                        <a:pt x="35" y="1"/>
                        <a:pt x="31" y="3"/>
                      </a:cubicBezTo>
                      <a:cubicBezTo>
                        <a:pt x="21" y="3"/>
                        <a:pt x="1" y="23"/>
                        <a:pt x="11" y="43"/>
                      </a:cubicBezTo>
                      <a:cubicBezTo>
                        <a:pt x="41" y="271"/>
                        <a:pt x="80" y="498"/>
                        <a:pt x="120" y="726"/>
                      </a:cubicBezTo>
                      <a:cubicBezTo>
                        <a:pt x="120" y="746"/>
                        <a:pt x="139" y="755"/>
                        <a:pt x="159" y="755"/>
                      </a:cubicBezTo>
                      <a:cubicBezTo>
                        <a:pt x="170" y="746"/>
                        <a:pt x="189" y="735"/>
                        <a:pt x="179" y="715"/>
                      </a:cubicBezTo>
                      <a:cubicBezTo>
                        <a:pt x="150" y="488"/>
                        <a:pt x="110" y="260"/>
                        <a:pt x="71" y="23"/>
                      </a:cubicBezTo>
                      <a:cubicBezTo>
                        <a:pt x="71" y="15"/>
                        <a:pt x="57"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4948850" y="3856875"/>
                  <a:ext cx="6725" cy="15700"/>
                </a:xfrm>
                <a:custGeom>
                  <a:avLst/>
                  <a:gdLst/>
                  <a:ahLst/>
                  <a:cxnLst/>
                  <a:rect l="l" t="t" r="r" b="b"/>
                  <a:pathLst>
                    <a:path w="269" h="628" extrusionOk="0">
                      <a:moveTo>
                        <a:pt x="238" y="0"/>
                      </a:moveTo>
                      <a:cubicBezTo>
                        <a:pt x="218" y="0"/>
                        <a:pt x="199" y="10"/>
                        <a:pt x="199" y="20"/>
                      </a:cubicBezTo>
                      <a:cubicBezTo>
                        <a:pt x="130" y="208"/>
                        <a:pt x="70" y="396"/>
                        <a:pt x="11" y="584"/>
                      </a:cubicBezTo>
                      <a:cubicBezTo>
                        <a:pt x="1" y="604"/>
                        <a:pt x="11" y="624"/>
                        <a:pt x="31" y="624"/>
                      </a:cubicBezTo>
                      <a:cubicBezTo>
                        <a:pt x="36" y="626"/>
                        <a:pt x="41" y="628"/>
                        <a:pt x="46" y="628"/>
                      </a:cubicBezTo>
                      <a:cubicBezTo>
                        <a:pt x="60" y="628"/>
                        <a:pt x="70" y="619"/>
                        <a:pt x="70" y="604"/>
                      </a:cubicBezTo>
                      <a:cubicBezTo>
                        <a:pt x="139" y="416"/>
                        <a:pt x="199" y="228"/>
                        <a:pt x="258" y="40"/>
                      </a:cubicBezTo>
                      <a:cubicBezTo>
                        <a:pt x="268" y="30"/>
                        <a:pt x="258" y="1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 a voter with print disabilities?</a:t>
            </a:r>
            <a:endParaRPr dirty="0"/>
          </a:p>
        </p:txBody>
      </p:sp>
      <p:sp>
        <p:nvSpPr>
          <p:cNvPr id="628" name="Google Shape;628;p36"/>
          <p:cNvSpPr txBox="1">
            <a:spLocks noGrp="1"/>
          </p:cNvSpPr>
          <p:nvPr>
            <p:ph type="body" idx="1"/>
          </p:nvPr>
        </p:nvSpPr>
        <p:spPr>
          <a:xfrm>
            <a:off x="720000" y="1169900"/>
            <a:ext cx="7704000" cy="363600"/>
          </a:xfrm>
          <a:prstGeom prst="rect">
            <a:avLst/>
          </a:prstGeom>
        </p:spPr>
        <p:txBody>
          <a:bodyPr spcFirstLastPara="1" wrap="square" lIns="91425" tIns="91425" rIns="91425" bIns="91425" anchor="t" anchorCtr="0">
            <a:noAutofit/>
          </a:bodyPr>
          <a:lstStyle/>
          <a:p>
            <a:pPr marL="0" indent="0">
              <a:buNone/>
            </a:pPr>
            <a:r>
              <a:rPr lang="en-US" sz="1800" dirty="0">
                <a:effectLst/>
                <a:latin typeface="Livvic" pitchFamily="2" charset="0"/>
                <a:ea typeface="Times New Roman" panose="02020603050405020304" pitchFamily="18" charset="0"/>
                <a:cs typeface="Times New Roman" panose="02020603050405020304" pitchFamily="18" charset="0"/>
              </a:rPr>
              <a:t>A “voter with print disabilities” is an individual who is unable to independently mark a paper ballot or ballot card due to blindness, low vision, or a physical disability that impairs manual dexterity (that is, the reliable use of their hands). (IC 3-5-2-50.3)</a:t>
            </a:r>
          </a:p>
          <a:p>
            <a:pPr marL="0" indent="0">
              <a:buNone/>
            </a:pPr>
            <a:endParaRPr lang="en-US" sz="1800" dirty="0">
              <a:latin typeface="Livvic" pitchFamily="2" charset="0"/>
              <a:ea typeface="Times New Roman" panose="02020603050405020304" pitchFamily="18" charset="0"/>
              <a:cs typeface="Times New Roman" panose="02020603050405020304" pitchFamily="18" charset="0"/>
            </a:endParaRPr>
          </a:p>
          <a:p>
            <a:pPr marL="0" indent="0">
              <a:buNone/>
            </a:pPr>
            <a:r>
              <a:rPr lang="en-US" sz="1800" b="1" dirty="0">
                <a:effectLst/>
                <a:latin typeface="Livvic" pitchFamily="2" charset="0"/>
                <a:ea typeface="Times New Roman" panose="02020603050405020304" pitchFamily="18" charset="0"/>
                <a:cs typeface="Times New Roman" panose="02020603050405020304" pitchFamily="18" charset="0"/>
              </a:rPr>
              <a:t>This does not include an individual who simply does not have a printer!</a:t>
            </a:r>
            <a:endParaRPr lang="en-US" sz="1800" dirty="0">
              <a:effectLst/>
              <a:latin typeface="Livvic" pitchFamily="2"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400" dirty="0"/>
          </a:p>
        </p:txBody>
      </p:sp>
      <p:pic>
        <p:nvPicPr>
          <p:cNvPr id="1028" name="Picture 4" descr="printer Vector illustration on a background. Premium quality symbols.  Vector Line Flat icon for concept or graphic design. 5473856 Vector Art at  Vecteezy">
            <a:extLst>
              <a:ext uri="{FF2B5EF4-FFF2-40B4-BE49-F238E27FC236}">
                <a16:creationId xmlns:a16="http://schemas.microsoft.com/office/drawing/2014/main" id="{701E46C5-ABCF-D930-64D3-A1B25E5CC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29" y="2915604"/>
            <a:ext cx="2104889" cy="2115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ABS-VPD Form</a:t>
            </a:r>
            <a:endParaRPr dirty="0"/>
          </a:p>
        </p:txBody>
      </p:sp>
      <p:sp>
        <p:nvSpPr>
          <p:cNvPr id="863" name="Google Shape;863;p40"/>
          <p:cNvSpPr txBox="1">
            <a:spLocks noGrp="1"/>
          </p:cNvSpPr>
          <p:nvPr>
            <p:ph type="subTitle" idx="2"/>
          </p:nvPr>
        </p:nvSpPr>
        <p:spPr>
          <a:xfrm>
            <a:off x="484698" y="1130470"/>
            <a:ext cx="8659301" cy="384109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a:t>Voters with Print Disabilities may use a special form to register to vote and apply for an absentee ballot, the ABS-VPD. </a:t>
            </a:r>
          </a:p>
          <a:p>
            <a:pPr marL="285750" lvl="0" indent="-285750" algn="l" rtl="0">
              <a:spcBef>
                <a:spcPts val="0"/>
              </a:spcBef>
              <a:spcAft>
                <a:spcPts val="0"/>
              </a:spcAft>
              <a:buFont typeface="Arial" panose="020B0604020202020204" pitchFamily="34" charset="0"/>
              <a:buChar char="•"/>
            </a:pPr>
            <a:endParaRPr lang="en-US" dirty="0"/>
          </a:p>
          <a:p>
            <a:pPr marL="285750" lvl="0" indent="-285750" algn="l" rtl="0">
              <a:spcBef>
                <a:spcPts val="0"/>
              </a:spcBef>
              <a:spcAft>
                <a:spcPts val="0"/>
              </a:spcAft>
              <a:buFont typeface="Arial" panose="020B0604020202020204" pitchFamily="34" charset="0"/>
              <a:buChar char="•"/>
            </a:pPr>
            <a:r>
              <a:rPr lang="en-US" dirty="0"/>
              <a:t>ABS-VPD form voters must meet same deadline to register to vote or request an absentee ballot as traditional voters. </a:t>
            </a:r>
          </a:p>
          <a:p>
            <a:pPr marL="285750" lvl="0" indent="-285750" algn="l" rtl="0">
              <a:spcBef>
                <a:spcPts val="0"/>
              </a:spcBef>
              <a:spcAft>
                <a:spcPts val="0"/>
              </a:spcAft>
              <a:buFont typeface="Arial" panose="020B0604020202020204" pitchFamily="34" charset="0"/>
              <a:buChar char="•"/>
            </a:pPr>
            <a:endParaRPr lang="en-US" dirty="0"/>
          </a:p>
          <a:p>
            <a:pPr marL="285750" lvl="0" indent="-285750" algn="l" rtl="0">
              <a:spcBef>
                <a:spcPts val="0"/>
              </a:spcBef>
              <a:spcAft>
                <a:spcPts val="0"/>
              </a:spcAft>
              <a:buFont typeface="Arial" panose="020B0604020202020204" pitchFamily="34" charset="0"/>
              <a:buChar char="•"/>
            </a:pPr>
            <a:r>
              <a:rPr lang="en-US" dirty="0"/>
              <a:t>Requesting an absentee ballot using the ABS-VPD form permits the voter to receive a ballot by mail, email or fax. </a:t>
            </a:r>
          </a:p>
          <a:p>
            <a:pPr marL="285750" lvl="0" indent="-285750" algn="l" rtl="0">
              <a:spcBef>
                <a:spcPts val="0"/>
              </a:spcBef>
              <a:spcAft>
                <a:spcPts val="0"/>
              </a:spcAft>
              <a:buFont typeface="Arial" panose="020B0604020202020204" pitchFamily="34" charset="0"/>
              <a:buChar char="•"/>
            </a:pPr>
            <a:endParaRPr lang="en-US" dirty="0"/>
          </a:p>
          <a:p>
            <a:pPr marL="285750" lvl="0" indent="-285750" algn="l" rtl="0">
              <a:spcBef>
                <a:spcPts val="0"/>
              </a:spcBef>
              <a:spcAft>
                <a:spcPts val="0"/>
              </a:spcAft>
              <a:buFont typeface="Arial" panose="020B0604020202020204" pitchFamily="34" charset="0"/>
              <a:buChar char="•"/>
            </a:pPr>
            <a:r>
              <a:rPr lang="en-US" dirty="0"/>
              <a:t>ABS-VPD form good for entire calendar year. </a:t>
            </a:r>
          </a:p>
          <a:p>
            <a:pPr marL="285750" lvl="0" indent="-285750" algn="l" rtl="0">
              <a:spcBef>
                <a:spcPts val="0"/>
              </a:spcBef>
              <a:spcAft>
                <a:spcPts val="0"/>
              </a:spcAft>
              <a:buFont typeface="Arial" panose="020B0604020202020204" pitchFamily="34" charset="0"/>
              <a:buChar char="•"/>
            </a:pPr>
            <a:endParaRPr lang="en-US" dirty="0"/>
          </a:p>
          <a:p>
            <a:pPr marL="742950" lvl="1" indent="-285750" algn="l">
              <a:buFont typeface="Arial" panose="020B0604020202020204" pitchFamily="34" charset="0"/>
              <a:buChar char="•"/>
            </a:pPr>
            <a:r>
              <a:rPr lang="en-US" dirty="0"/>
              <a:t>Examples</a:t>
            </a:r>
          </a:p>
          <a:p>
            <a:pPr marL="1200150" lvl="2" indent="-285750" algn="l">
              <a:buFont typeface="Arial" panose="020B0604020202020204" pitchFamily="34" charset="0"/>
              <a:buChar char="•"/>
            </a:pPr>
            <a:r>
              <a:rPr lang="en-US" dirty="0"/>
              <a:t>Voter files an ABS-VPD in February, voter gets ballot for primary and general. </a:t>
            </a:r>
          </a:p>
          <a:p>
            <a:pPr marL="285750" lvl="0" indent="-285750" algn="l" rtl="0">
              <a:spcBef>
                <a:spcPts val="0"/>
              </a:spcBef>
              <a:spcAft>
                <a:spcPts val="0"/>
              </a:spcAft>
              <a:buFont typeface="Arial" panose="020B0604020202020204" pitchFamily="34" charset="0"/>
              <a:buChar char="•"/>
            </a:pPr>
            <a:endParaRPr lang="en-US" dirty="0"/>
          </a:p>
          <a:p>
            <a:pPr marL="1200150" lvl="2" indent="-285750" algn="l">
              <a:buFont typeface="Arial" panose="020B0604020202020204" pitchFamily="34" charset="0"/>
              <a:buChar char="•"/>
            </a:pPr>
            <a:r>
              <a:rPr lang="en-US" dirty="0"/>
              <a:t>Voter files ABS-VPD in June, gets ballot for general, must reapply the next calendar year.</a:t>
            </a:r>
          </a:p>
          <a:p>
            <a:pPr marL="914400" lvl="2" indent="0" algn="l"/>
            <a:endParaRPr lang="en-US" dirty="0"/>
          </a:p>
          <a:p>
            <a:pPr marL="914400" lvl="2" indent="0" algn="r"/>
            <a:r>
              <a:rPr lang="en-US" dirty="0"/>
              <a:t>IC 3-11-4-3 | IC 3-11-4-6 </a:t>
            </a:r>
          </a:p>
          <a:p>
            <a:pPr marL="0" lvl="0" indent="0" algn="l" rtl="0">
              <a:spcBef>
                <a:spcPts val="0"/>
              </a:spcBef>
              <a:spcAft>
                <a:spcPts val="0"/>
              </a:spcAft>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56"/>
          <p:cNvSpPr txBox="1">
            <a:spLocks noGrp="1"/>
          </p:cNvSpPr>
          <p:nvPr>
            <p:ph type="title"/>
          </p:nvPr>
        </p:nvSpPr>
        <p:spPr>
          <a:xfrm>
            <a:off x="649919" y="228601"/>
            <a:ext cx="4219513" cy="71147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E-mail Ballots</a:t>
            </a:r>
            <a:endParaRPr dirty="0"/>
          </a:p>
        </p:txBody>
      </p:sp>
      <p:sp>
        <p:nvSpPr>
          <p:cNvPr id="1653" name="Google Shape;1653;p56"/>
          <p:cNvSpPr txBox="1">
            <a:spLocks noGrp="1"/>
          </p:cNvSpPr>
          <p:nvPr>
            <p:ph type="subTitle" idx="1"/>
          </p:nvPr>
        </p:nvSpPr>
        <p:spPr>
          <a:xfrm>
            <a:off x="58374" y="1081129"/>
            <a:ext cx="5142276" cy="3590883"/>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t>Democracy Live is the tool used to send ballots to print disabled voters electronically.</a:t>
            </a:r>
          </a:p>
          <a:p>
            <a:pPr marL="285750" lvl="0" indent="-285750" algn="l" rtl="0">
              <a:spcBef>
                <a:spcPts val="0"/>
              </a:spcBef>
              <a:spcAft>
                <a:spcPts val="0"/>
              </a:spcAft>
              <a:buFont typeface="Arial" panose="020B0604020202020204" pitchFamily="34" charset="0"/>
              <a:buChar char="•"/>
            </a:pPr>
            <a:endParaRPr lang="en" dirty="0">
              <a:latin typeface="Livvic" pitchFamily="2" charset="0"/>
            </a:endParaRPr>
          </a:p>
          <a:p>
            <a:pPr marL="285750" indent="-285750">
              <a:buFont typeface="Arial" panose="020B0604020202020204" pitchFamily="34" charset="0"/>
              <a:buChar char="•"/>
            </a:pPr>
            <a:r>
              <a:rPr lang="en-US" dirty="0">
                <a:latin typeface="Livvic" pitchFamily="2" charset="0"/>
                <a:ea typeface="Calibri" panose="020F0502020204030204" pitchFamily="34" charset="0"/>
              </a:rPr>
              <a:t>A</a:t>
            </a:r>
            <a:r>
              <a:rPr lang="en-US" sz="1400" dirty="0">
                <a:effectLst/>
                <a:latin typeface="Livvic" pitchFamily="2" charset="0"/>
                <a:ea typeface="Calibri" panose="020F0502020204030204" pitchFamily="34" charset="0"/>
              </a:rPr>
              <a:t>llows the voter to electronically return the absentee ballot through the online portal instead of downloading and emailing it back to county users.</a:t>
            </a:r>
          </a:p>
          <a:p>
            <a:pPr marL="285750" indent="-285750">
              <a:buFont typeface="Arial" panose="020B0604020202020204" pitchFamily="34" charset="0"/>
              <a:buChar char="•"/>
            </a:pPr>
            <a:endParaRPr lang="en-US" dirty="0">
              <a:latin typeface="Livvic" pitchFamily="2" charset="0"/>
              <a:ea typeface="Calibri" panose="020F0502020204030204" pitchFamily="34" charset="0"/>
            </a:endParaRPr>
          </a:p>
          <a:p>
            <a:pPr marL="285750" indent="-285750">
              <a:buFont typeface="Arial" panose="020B0604020202020204" pitchFamily="34" charset="0"/>
              <a:buChar char="•"/>
            </a:pPr>
            <a:r>
              <a:rPr lang="en-US" sz="1400" dirty="0">
                <a:effectLst/>
                <a:latin typeface="Livvic" pitchFamily="2" charset="0"/>
                <a:ea typeface="Calibri" panose="020F0502020204030204" pitchFamily="34" charset="0"/>
              </a:rPr>
              <a:t>Voters use a 6-digit PIN number along with other personal identifying information</a:t>
            </a:r>
            <a:r>
              <a:rPr lang="en" sz="1400" dirty="0">
                <a:effectLst/>
                <a:latin typeface="Livvic" pitchFamily="2" charset="0"/>
                <a:ea typeface="Calibri" panose="020F0502020204030204" pitchFamily="34" charset="0"/>
              </a:rPr>
              <a:t> to access the website.  </a:t>
            </a:r>
          </a:p>
          <a:p>
            <a:pPr marL="285750" indent="-285750">
              <a:buFont typeface="Arial" panose="020B0604020202020204" pitchFamily="34" charset="0"/>
              <a:buChar char="•"/>
            </a:pPr>
            <a:endParaRPr lang="en" dirty="0">
              <a:latin typeface="Livvic" pitchFamily="2" charset="0"/>
              <a:ea typeface="Calibri" panose="020F0502020204030204" pitchFamily="34" charset="0"/>
            </a:endParaRPr>
          </a:p>
          <a:p>
            <a:pPr marL="742950" lvl="1" indent="-285750">
              <a:buFont typeface="Arial" panose="020B0604020202020204" pitchFamily="34" charset="0"/>
              <a:buChar char="•"/>
            </a:pPr>
            <a:r>
              <a:rPr lang="en-US" dirty="0">
                <a:effectLst/>
                <a:latin typeface="Livvic" pitchFamily="2" charset="0"/>
                <a:ea typeface="Calibri" panose="020F0502020204030204" pitchFamily="34" charset="0"/>
              </a:rPr>
              <a:t>Democracy Live receives the statewide data extract at 9AM and 3PM ET daily. </a:t>
            </a:r>
          </a:p>
          <a:p>
            <a:pPr marL="285750" indent="-285750">
              <a:buFont typeface="Arial" panose="020B0604020202020204" pitchFamily="34" charset="0"/>
              <a:buChar char="•"/>
            </a:pPr>
            <a:endParaRPr lang="en-US" dirty="0">
              <a:latin typeface="Livvic" pitchFamily="2" charset="0"/>
              <a:ea typeface="Calibri" panose="020F0502020204030204" pitchFamily="34" charset="0"/>
            </a:endParaRPr>
          </a:p>
          <a:p>
            <a:pPr marL="742950" lvl="1" indent="-285750">
              <a:buFont typeface="Arial" panose="020B0604020202020204" pitchFamily="34" charset="0"/>
              <a:buChar char="•"/>
            </a:pPr>
            <a:r>
              <a:rPr lang="en-US" dirty="0">
                <a:effectLst/>
                <a:latin typeface="Livvic" pitchFamily="2" charset="0"/>
                <a:ea typeface="Calibri" panose="020F0502020204030204" pitchFamily="34" charset="0"/>
              </a:rPr>
              <a:t>Until the VPD ballot is “issued” it will not appear on the statewide extract and the voter will not be able to access the Democracy Live website.</a:t>
            </a:r>
          </a:p>
          <a:p>
            <a:pPr marL="285750" indent="-285750">
              <a:buFont typeface="Arial" panose="020B0604020202020204" pitchFamily="34" charset="0"/>
              <a:buChar char="•"/>
            </a:pPr>
            <a:endParaRPr lang="en" sz="1400" dirty="0">
              <a:effectLst/>
              <a:latin typeface="Livvic" pitchFamily="2" charset="0"/>
              <a:ea typeface="Calibri" panose="020F0502020204030204" pitchFamily="34" charset="0"/>
            </a:endParaRPr>
          </a:p>
          <a:p>
            <a:pPr marL="0" indent="0"/>
            <a:endParaRPr lang="en-US" sz="1400" dirty="0">
              <a:effectLst/>
              <a:latin typeface="Livvic" pitchFamily="2" charset="0"/>
              <a:ea typeface="Calibri" panose="020F0502020204030204" pitchFamily="34" charset="0"/>
            </a:endParaRP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
        <p:nvSpPr>
          <p:cNvPr id="1654" name="Google Shape;1654;p56"/>
          <p:cNvSpPr/>
          <p:nvPr/>
        </p:nvSpPr>
        <p:spPr>
          <a:xfrm rot="7913109">
            <a:off x="6649798" y="3190527"/>
            <a:ext cx="2639683" cy="1970369"/>
          </a:xfrm>
          <a:custGeom>
            <a:avLst/>
            <a:gdLst/>
            <a:ahLst/>
            <a:cxnLst/>
            <a:rect l="l" t="t" r="r" b="b"/>
            <a:pathLst>
              <a:path w="45841" h="35592" extrusionOk="0">
                <a:moveTo>
                  <a:pt x="10183" y="0"/>
                </a:moveTo>
                <a:cubicBezTo>
                  <a:pt x="9939" y="0"/>
                  <a:pt x="9694" y="13"/>
                  <a:pt x="9447" y="40"/>
                </a:cubicBezTo>
                <a:cubicBezTo>
                  <a:pt x="7346" y="261"/>
                  <a:pt x="5451" y="1542"/>
                  <a:pt x="4044" y="3136"/>
                </a:cubicBezTo>
                <a:cubicBezTo>
                  <a:pt x="1091" y="6501"/>
                  <a:pt x="1" y="11272"/>
                  <a:pt x="649" y="15695"/>
                </a:cubicBezTo>
                <a:cubicBezTo>
                  <a:pt x="1296" y="20133"/>
                  <a:pt x="3492" y="24193"/>
                  <a:pt x="6430" y="27620"/>
                </a:cubicBezTo>
                <a:cubicBezTo>
                  <a:pt x="8783" y="30337"/>
                  <a:pt x="11468" y="33007"/>
                  <a:pt x="14880" y="34318"/>
                </a:cubicBezTo>
                <a:cubicBezTo>
                  <a:pt x="17171" y="35186"/>
                  <a:pt x="19618" y="35592"/>
                  <a:pt x="22063" y="35592"/>
                </a:cubicBezTo>
                <a:cubicBezTo>
                  <a:pt x="23176" y="35592"/>
                  <a:pt x="24288" y="35508"/>
                  <a:pt x="25385" y="35345"/>
                </a:cubicBezTo>
                <a:cubicBezTo>
                  <a:pt x="29476" y="34745"/>
                  <a:pt x="33867" y="33134"/>
                  <a:pt x="37296" y="30606"/>
                </a:cubicBezTo>
                <a:cubicBezTo>
                  <a:pt x="37532" y="30432"/>
                  <a:pt x="37769" y="30242"/>
                  <a:pt x="37991" y="30053"/>
                </a:cubicBezTo>
                <a:cubicBezTo>
                  <a:pt x="38370" y="29753"/>
                  <a:pt x="38717" y="29452"/>
                  <a:pt x="39065" y="29121"/>
                </a:cubicBezTo>
                <a:cubicBezTo>
                  <a:pt x="43155" y="25219"/>
                  <a:pt x="45840" y="19644"/>
                  <a:pt x="45461" y="13909"/>
                </a:cubicBezTo>
                <a:cubicBezTo>
                  <a:pt x="45320" y="11793"/>
                  <a:pt x="44766" y="9644"/>
                  <a:pt x="43503" y="7923"/>
                </a:cubicBezTo>
                <a:cubicBezTo>
                  <a:pt x="42176" y="6091"/>
                  <a:pt x="40170" y="4874"/>
                  <a:pt x="37991" y="4179"/>
                </a:cubicBezTo>
                <a:cubicBezTo>
                  <a:pt x="37753" y="4116"/>
                  <a:pt x="37532" y="4037"/>
                  <a:pt x="37296" y="3974"/>
                </a:cubicBezTo>
                <a:cubicBezTo>
                  <a:pt x="36868" y="3863"/>
                  <a:pt x="36443" y="3768"/>
                  <a:pt x="36032" y="3705"/>
                </a:cubicBezTo>
                <a:cubicBezTo>
                  <a:pt x="34530" y="3434"/>
                  <a:pt x="33007" y="3356"/>
                  <a:pt x="31480" y="3356"/>
                </a:cubicBezTo>
                <a:cubicBezTo>
                  <a:pt x="30068" y="3356"/>
                  <a:pt x="28653" y="3423"/>
                  <a:pt x="27249" y="3469"/>
                </a:cubicBezTo>
                <a:cubicBezTo>
                  <a:pt x="26555" y="3491"/>
                  <a:pt x="25858" y="3507"/>
                  <a:pt x="25160" y="3507"/>
                </a:cubicBezTo>
                <a:cubicBezTo>
                  <a:pt x="22905" y="3507"/>
                  <a:pt x="20649" y="3338"/>
                  <a:pt x="18513" y="2662"/>
                </a:cubicBezTo>
                <a:cubicBezTo>
                  <a:pt x="15718" y="1775"/>
                  <a:pt x="13057" y="0"/>
                  <a:pt x="10183" y="0"/>
                </a:cubicBezTo>
                <a:close/>
              </a:path>
            </a:pathLst>
          </a:custGeom>
          <a:solidFill>
            <a:srgbClr val="9CA4DB">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5" name="Google Shape;1655;p56"/>
          <p:cNvGrpSpPr/>
          <p:nvPr/>
        </p:nvGrpSpPr>
        <p:grpSpPr>
          <a:xfrm>
            <a:off x="5112624" y="1342449"/>
            <a:ext cx="3722230" cy="2706620"/>
            <a:chOff x="4495008" y="1367249"/>
            <a:chExt cx="3722230" cy="2706620"/>
          </a:xfrm>
        </p:grpSpPr>
        <p:grpSp>
          <p:nvGrpSpPr>
            <p:cNvPr id="1656" name="Google Shape;1656;p56"/>
            <p:cNvGrpSpPr/>
            <p:nvPr/>
          </p:nvGrpSpPr>
          <p:grpSpPr>
            <a:xfrm>
              <a:off x="4495008" y="1367249"/>
              <a:ext cx="3722230" cy="2706620"/>
              <a:chOff x="331763" y="414153"/>
              <a:chExt cx="6903246" cy="5019697"/>
            </a:xfrm>
          </p:grpSpPr>
          <p:sp>
            <p:nvSpPr>
              <p:cNvPr id="1657" name="Google Shape;1657;p56"/>
              <p:cNvSpPr/>
              <p:nvPr/>
            </p:nvSpPr>
            <p:spPr>
              <a:xfrm>
                <a:off x="2953125" y="4725150"/>
                <a:ext cx="1660725" cy="708700"/>
              </a:xfrm>
              <a:custGeom>
                <a:avLst/>
                <a:gdLst/>
                <a:ahLst/>
                <a:cxnLst/>
                <a:rect l="l" t="t" r="r" b="b"/>
                <a:pathLst>
                  <a:path w="66429" h="28348" extrusionOk="0">
                    <a:moveTo>
                      <a:pt x="6889" y="1"/>
                    </a:moveTo>
                    <a:lnTo>
                      <a:pt x="1" y="28347"/>
                    </a:lnTo>
                    <a:lnTo>
                      <a:pt x="66429" y="28347"/>
                    </a:lnTo>
                    <a:lnTo>
                      <a:pt x="59475" y="1"/>
                    </a:lnTo>
                    <a:lnTo>
                      <a:pt x="33182" y="464"/>
                    </a:lnTo>
                    <a:lnTo>
                      <a:pt x="68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6"/>
              <p:cNvSpPr/>
              <p:nvPr/>
            </p:nvSpPr>
            <p:spPr>
              <a:xfrm>
                <a:off x="331763" y="414153"/>
                <a:ext cx="6903246" cy="4353879"/>
              </a:xfrm>
              <a:custGeom>
                <a:avLst/>
                <a:gdLst/>
                <a:ahLst/>
                <a:cxnLst/>
                <a:rect l="l" t="t" r="r" b="b"/>
                <a:pathLst>
                  <a:path w="248162" h="181204" extrusionOk="0">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6"/>
              <p:cNvSpPr/>
              <p:nvPr/>
            </p:nvSpPr>
            <p:spPr>
              <a:xfrm>
                <a:off x="2772650" y="5206975"/>
                <a:ext cx="2020025" cy="226875"/>
              </a:xfrm>
              <a:custGeom>
                <a:avLst/>
                <a:gdLst/>
                <a:ahLst/>
                <a:cxnLst/>
                <a:rect l="l" t="t" r="r" b="b"/>
                <a:pathLst>
                  <a:path w="80801" h="9075" extrusionOk="0">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60" name="Google Shape;1660;p56"/>
            <p:cNvCxnSpPr/>
            <p:nvPr/>
          </p:nvCxnSpPr>
          <p:spPr>
            <a:xfrm>
              <a:off x="5993300" y="3717150"/>
              <a:ext cx="723300" cy="0"/>
            </a:xfrm>
            <a:prstGeom prst="straightConnector1">
              <a:avLst/>
            </a:prstGeom>
            <a:noFill/>
            <a:ln w="9525" cap="flat" cmpd="sng">
              <a:solidFill>
                <a:schemeClr val="dk1"/>
              </a:solidFill>
              <a:prstDash val="solid"/>
              <a:round/>
              <a:headEnd type="none" w="med" len="med"/>
              <a:tailEnd type="none" w="med" len="med"/>
            </a:ln>
          </p:spPr>
        </p:cxnSp>
        <p:cxnSp>
          <p:nvCxnSpPr>
            <p:cNvPr id="1661" name="Google Shape;1661;p56"/>
            <p:cNvCxnSpPr/>
            <p:nvPr/>
          </p:nvCxnSpPr>
          <p:spPr>
            <a:xfrm>
              <a:off x="5942350" y="3951875"/>
              <a:ext cx="834900" cy="0"/>
            </a:xfrm>
            <a:prstGeom prst="straightConnector1">
              <a:avLst/>
            </a:prstGeom>
            <a:noFill/>
            <a:ln w="9525" cap="flat" cmpd="sng">
              <a:solidFill>
                <a:schemeClr val="dk1"/>
              </a:solidFill>
              <a:prstDash val="solid"/>
              <a:round/>
              <a:headEnd type="none" w="med" len="med"/>
              <a:tailEnd type="none" w="med" len="med"/>
            </a:ln>
          </p:spPr>
        </p:cxnSp>
      </p:grpSp>
      <p:grpSp>
        <p:nvGrpSpPr>
          <p:cNvPr id="1663" name="Google Shape;1663;p56"/>
          <p:cNvGrpSpPr/>
          <p:nvPr/>
        </p:nvGrpSpPr>
        <p:grpSpPr>
          <a:xfrm>
            <a:off x="6862731" y="3883289"/>
            <a:ext cx="331328" cy="279024"/>
            <a:chOff x="713214" y="4817409"/>
            <a:chExt cx="240599" cy="202603"/>
          </a:xfrm>
        </p:grpSpPr>
        <p:sp>
          <p:nvSpPr>
            <p:cNvPr id="1664" name="Google Shape;1664;p56"/>
            <p:cNvSpPr/>
            <p:nvPr/>
          </p:nvSpPr>
          <p:spPr>
            <a:xfrm>
              <a:off x="713214" y="4817409"/>
              <a:ext cx="240599" cy="202603"/>
            </a:xfrm>
            <a:custGeom>
              <a:avLst/>
              <a:gdLst/>
              <a:ahLst/>
              <a:cxnLst/>
              <a:rect l="l" t="t" r="r" b="b"/>
              <a:pathLst>
                <a:path w="25582" h="21542" extrusionOk="0">
                  <a:moveTo>
                    <a:pt x="15208" y="1"/>
                  </a:moveTo>
                  <a:cubicBezTo>
                    <a:pt x="12458" y="1"/>
                    <a:pt x="10277" y="2080"/>
                    <a:pt x="10045" y="4511"/>
                  </a:cubicBezTo>
                  <a:cubicBezTo>
                    <a:pt x="9509" y="4447"/>
                    <a:pt x="8974" y="4377"/>
                    <a:pt x="8572" y="4377"/>
                  </a:cubicBezTo>
                  <a:cubicBezTo>
                    <a:pt x="6295" y="4377"/>
                    <a:pt x="4018" y="5315"/>
                    <a:pt x="2609" y="7056"/>
                  </a:cubicBezTo>
                  <a:cubicBezTo>
                    <a:pt x="0" y="10136"/>
                    <a:pt x="1607" y="15429"/>
                    <a:pt x="5625" y="15563"/>
                  </a:cubicBezTo>
                  <a:cubicBezTo>
                    <a:pt x="5422" y="18108"/>
                    <a:pt x="6895" y="20583"/>
                    <a:pt x="9911" y="21322"/>
                  </a:cubicBezTo>
                  <a:cubicBezTo>
                    <a:pt x="10473" y="21471"/>
                    <a:pt x="11028" y="21541"/>
                    <a:pt x="11567" y="21541"/>
                  </a:cubicBezTo>
                  <a:cubicBezTo>
                    <a:pt x="14171" y="21541"/>
                    <a:pt x="16413" y="19902"/>
                    <a:pt x="17411" y="17572"/>
                  </a:cubicBezTo>
                  <a:cubicBezTo>
                    <a:pt x="18125" y="17839"/>
                    <a:pt x="18871" y="17968"/>
                    <a:pt x="19607" y="17968"/>
                  </a:cubicBezTo>
                  <a:cubicBezTo>
                    <a:pt x="22188" y="17968"/>
                    <a:pt x="24643" y="16382"/>
                    <a:pt x="25110" y="13618"/>
                  </a:cubicBezTo>
                  <a:cubicBezTo>
                    <a:pt x="25581" y="10474"/>
                    <a:pt x="23235" y="8127"/>
                    <a:pt x="20288" y="7725"/>
                  </a:cubicBezTo>
                  <a:cubicBezTo>
                    <a:pt x="21697" y="4715"/>
                    <a:pt x="20422" y="1029"/>
                    <a:pt x="16538" y="161"/>
                  </a:cubicBezTo>
                  <a:cubicBezTo>
                    <a:pt x="16084" y="52"/>
                    <a:pt x="15639" y="1"/>
                    <a:pt x="15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6"/>
            <p:cNvSpPr/>
            <p:nvPr/>
          </p:nvSpPr>
          <p:spPr>
            <a:xfrm>
              <a:off x="793824" y="4884956"/>
              <a:ext cx="79971" cy="71102"/>
            </a:xfrm>
            <a:custGeom>
              <a:avLst/>
              <a:gdLst/>
              <a:ahLst/>
              <a:cxnLst/>
              <a:rect l="l" t="t" r="r" b="b"/>
              <a:pathLst>
                <a:path w="8503" h="7560" extrusionOk="0">
                  <a:moveTo>
                    <a:pt x="4512" y="1"/>
                  </a:moveTo>
                  <a:cubicBezTo>
                    <a:pt x="4437" y="1"/>
                    <a:pt x="4362" y="3"/>
                    <a:pt x="4287" y="8"/>
                  </a:cubicBezTo>
                  <a:cubicBezTo>
                    <a:pt x="3146" y="8"/>
                    <a:pt x="2144" y="345"/>
                    <a:pt x="1340" y="1079"/>
                  </a:cubicBezTo>
                  <a:cubicBezTo>
                    <a:pt x="537" y="1749"/>
                    <a:pt x="1" y="2820"/>
                    <a:pt x="135" y="3827"/>
                  </a:cubicBezTo>
                  <a:cubicBezTo>
                    <a:pt x="199" y="5167"/>
                    <a:pt x="869" y="6168"/>
                    <a:pt x="2010" y="6908"/>
                  </a:cubicBezTo>
                  <a:cubicBezTo>
                    <a:pt x="2625" y="7333"/>
                    <a:pt x="3446" y="7559"/>
                    <a:pt x="4253" y="7559"/>
                  </a:cubicBezTo>
                  <a:cubicBezTo>
                    <a:pt x="4584" y="7559"/>
                    <a:pt x="4913" y="7521"/>
                    <a:pt x="5224" y="7443"/>
                  </a:cubicBezTo>
                  <a:cubicBezTo>
                    <a:pt x="6296" y="7176"/>
                    <a:pt x="7099" y="6570"/>
                    <a:pt x="7635" y="5702"/>
                  </a:cubicBezTo>
                  <a:cubicBezTo>
                    <a:pt x="7699" y="5568"/>
                    <a:pt x="7769" y="5499"/>
                    <a:pt x="7833" y="5365"/>
                  </a:cubicBezTo>
                  <a:cubicBezTo>
                    <a:pt x="8037" y="5097"/>
                    <a:pt x="8101" y="4899"/>
                    <a:pt x="8171" y="4631"/>
                  </a:cubicBezTo>
                  <a:cubicBezTo>
                    <a:pt x="8503" y="3356"/>
                    <a:pt x="8235" y="2017"/>
                    <a:pt x="7233" y="1015"/>
                  </a:cubicBezTo>
                  <a:cubicBezTo>
                    <a:pt x="6486" y="392"/>
                    <a:pt x="5507" y="1"/>
                    <a:pt x="4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pic>
        <p:nvPicPr>
          <p:cNvPr id="9" name="Picture 8">
            <a:extLst>
              <a:ext uri="{FF2B5EF4-FFF2-40B4-BE49-F238E27FC236}">
                <a16:creationId xmlns:a16="http://schemas.microsoft.com/office/drawing/2014/main" id="{DF76C1E1-3CCA-0E33-688B-07A4C7AC4271}"/>
              </a:ext>
            </a:extLst>
          </p:cNvPr>
          <p:cNvPicPr>
            <a:picLocks noChangeAspect="1"/>
          </p:cNvPicPr>
          <p:nvPr/>
        </p:nvPicPr>
        <p:blipFill>
          <a:blip r:embed="rId3"/>
          <a:stretch>
            <a:fillRect/>
          </a:stretch>
        </p:blipFill>
        <p:spPr>
          <a:xfrm>
            <a:off x="496365" y="1902889"/>
            <a:ext cx="7962900" cy="2247900"/>
          </a:xfrm>
          <a:prstGeom prst="rect">
            <a:avLst/>
          </a:prstGeom>
        </p:spPr>
      </p:pic>
      <p:sp>
        <p:nvSpPr>
          <p:cNvPr id="972" name="Google Shape;972;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dirty="0"/>
              <a:t>Pin Number</a:t>
            </a:r>
            <a:endParaRPr sz="2900" dirty="0"/>
          </a:p>
        </p:txBody>
      </p:sp>
      <p:sp>
        <p:nvSpPr>
          <p:cNvPr id="11" name="TextBox 10">
            <a:extLst>
              <a:ext uri="{FF2B5EF4-FFF2-40B4-BE49-F238E27FC236}">
                <a16:creationId xmlns:a16="http://schemas.microsoft.com/office/drawing/2014/main" id="{C0C11A87-ED36-A7BA-E56F-AB428A5D1BF7}"/>
              </a:ext>
            </a:extLst>
          </p:cNvPr>
          <p:cNvSpPr txBox="1"/>
          <p:nvPr/>
        </p:nvSpPr>
        <p:spPr>
          <a:xfrm>
            <a:off x="306509" y="1058538"/>
            <a:ext cx="8654695" cy="738664"/>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To access this report, Reports &gt; Reports Library &gt; Statewide &gt; Statewide </a:t>
            </a:r>
            <a:r>
              <a:rPr lang="en-US" sz="1400" dirty="0" err="1">
                <a:effectLst/>
                <a:latin typeface="Calibri" panose="020F0502020204030204" pitchFamily="34" charset="0"/>
                <a:ea typeface="Calibri" panose="020F0502020204030204" pitchFamily="34" charset="0"/>
              </a:rPr>
              <a:t>DemLive</a:t>
            </a:r>
            <a:r>
              <a:rPr lang="en-US" sz="1400" dirty="0">
                <a:effectLst/>
                <a:latin typeface="Calibri" panose="020F0502020204030204" pitchFamily="34" charset="0"/>
                <a:ea typeface="Calibri" panose="020F0502020204030204" pitchFamily="34" charset="0"/>
              </a:rPr>
              <a:t> VPD Email Report. </a:t>
            </a:r>
          </a:p>
          <a:p>
            <a:pPr marL="0" marR="0">
              <a:spcBef>
                <a:spcPts val="0"/>
              </a:spcBef>
              <a:spcAft>
                <a:spcPts val="0"/>
              </a:spcAft>
            </a:pP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The PIN number is located underneath the name of the voter in the third column of the report.  </a:t>
            </a:r>
          </a:p>
        </p:txBody>
      </p:sp>
      <p:sp>
        <p:nvSpPr>
          <p:cNvPr id="7" name="Minus Sign 6">
            <a:extLst>
              <a:ext uri="{FF2B5EF4-FFF2-40B4-BE49-F238E27FC236}">
                <a16:creationId xmlns:a16="http://schemas.microsoft.com/office/drawing/2014/main" id="{A8AF8B7E-3D4B-2671-F5C2-4B71F1F36ADC}"/>
              </a:ext>
            </a:extLst>
          </p:cNvPr>
          <p:cNvSpPr/>
          <p:nvPr/>
        </p:nvSpPr>
        <p:spPr>
          <a:xfrm>
            <a:off x="1943093" y="2957506"/>
            <a:ext cx="914400" cy="914400"/>
          </a:xfrm>
          <a:prstGeom prst="mathMin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Minus Sign 9">
            <a:extLst>
              <a:ext uri="{FF2B5EF4-FFF2-40B4-BE49-F238E27FC236}">
                <a16:creationId xmlns:a16="http://schemas.microsoft.com/office/drawing/2014/main" id="{BF794A7A-A4BE-D4B8-A11C-5B153BCB1316}"/>
              </a:ext>
            </a:extLst>
          </p:cNvPr>
          <p:cNvSpPr/>
          <p:nvPr/>
        </p:nvSpPr>
        <p:spPr>
          <a:xfrm>
            <a:off x="3621877" y="2522214"/>
            <a:ext cx="1785938" cy="914400"/>
          </a:xfrm>
          <a:prstGeom prst="mathMin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Sign 11">
            <a:extLst>
              <a:ext uri="{FF2B5EF4-FFF2-40B4-BE49-F238E27FC236}">
                <a16:creationId xmlns:a16="http://schemas.microsoft.com/office/drawing/2014/main" id="{0064950A-3948-7478-FA7A-025F00A1EF0B}"/>
              </a:ext>
            </a:extLst>
          </p:cNvPr>
          <p:cNvSpPr/>
          <p:nvPr/>
        </p:nvSpPr>
        <p:spPr>
          <a:xfrm>
            <a:off x="3621882" y="3368102"/>
            <a:ext cx="1785938" cy="914400"/>
          </a:xfrm>
          <a:prstGeom prst="mathMin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Sign 12">
            <a:extLst>
              <a:ext uri="{FF2B5EF4-FFF2-40B4-BE49-F238E27FC236}">
                <a16:creationId xmlns:a16="http://schemas.microsoft.com/office/drawing/2014/main" id="{F1C6D84E-8FED-07A8-89C7-FD38ED8D3E49}"/>
              </a:ext>
            </a:extLst>
          </p:cNvPr>
          <p:cNvSpPr/>
          <p:nvPr/>
        </p:nvSpPr>
        <p:spPr>
          <a:xfrm>
            <a:off x="3607566" y="2955389"/>
            <a:ext cx="1785938" cy="914400"/>
          </a:xfrm>
          <a:prstGeom prst="mathMin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nus Sign 16">
            <a:extLst>
              <a:ext uri="{FF2B5EF4-FFF2-40B4-BE49-F238E27FC236}">
                <a16:creationId xmlns:a16="http://schemas.microsoft.com/office/drawing/2014/main" id="{B35AA5ED-6EE7-EABA-B8BD-04F8CCE3C0B7}"/>
              </a:ext>
            </a:extLst>
          </p:cNvPr>
          <p:cNvSpPr/>
          <p:nvPr/>
        </p:nvSpPr>
        <p:spPr>
          <a:xfrm>
            <a:off x="1831138" y="3250669"/>
            <a:ext cx="1785938" cy="914400"/>
          </a:xfrm>
          <a:prstGeom prst="mathMin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Sign 17">
            <a:extLst>
              <a:ext uri="{FF2B5EF4-FFF2-40B4-BE49-F238E27FC236}">
                <a16:creationId xmlns:a16="http://schemas.microsoft.com/office/drawing/2014/main" id="{16369530-327A-B89B-1A04-F546DB3BE68F}"/>
              </a:ext>
            </a:extLst>
          </p:cNvPr>
          <p:cNvSpPr/>
          <p:nvPr/>
        </p:nvSpPr>
        <p:spPr>
          <a:xfrm>
            <a:off x="1831138" y="2350543"/>
            <a:ext cx="1785938" cy="914400"/>
          </a:xfrm>
          <a:prstGeom prst="mathMin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43"/>
          <p:cNvSpPr txBox="1">
            <a:spLocks noGrp="1"/>
          </p:cNvSpPr>
          <p:nvPr>
            <p:ph type="title"/>
          </p:nvPr>
        </p:nvSpPr>
        <p:spPr>
          <a:xfrm>
            <a:off x="335755" y="445025"/>
            <a:ext cx="87225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dirty="0"/>
              <a:t>Secrecy Waiver for Emailed or Faxed Ballots</a:t>
            </a:r>
            <a:endParaRPr sz="2900" dirty="0"/>
          </a:p>
        </p:txBody>
      </p:sp>
      <p:sp>
        <p:nvSpPr>
          <p:cNvPr id="3" name="TextBox 2">
            <a:extLst>
              <a:ext uri="{FF2B5EF4-FFF2-40B4-BE49-F238E27FC236}">
                <a16:creationId xmlns:a16="http://schemas.microsoft.com/office/drawing/2014/main" id="{74A38793-E935-7B73-A2DD-DBAC1BBBE77D}"/>
              </a:ext>
            </a:extLst>
          </p:cNvPr>
          <p:cNvSpPr txBox="1"/>
          <p:nvPr/>
        </p:nvSpPr>
        <p:spPr>
          <a:xfrm>
            <a:off x="250032" y="1113124"/>
            <a:ext cx="8410800" cy="3323987"/>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400" dirty="0">
                <a:effectLst/>
                <a:latin typeface="Livvic" pitchFamily="2" charset="0"/>
                <a:ea typeface="Times New Roman" panose="02020603050405020304" pitchFamily="18" charset="0"/>
                <a:cs typeface="Times New Roman" panose="02020603050405020304" pitchFamily="18" charset="0"/>
              </a:rPr>
              <a:t>Voters with print disabilities must relinquish ballot secrecy in the same way military and overseas voters do by completing the Voluntary Waiver of Secret Ballot found on the ABS-25 form. </a:t>
            </a:r>
          </a:p>
          <a:p>
            <a:pPr marR="0">
              <a:spcBef>
                <a:spcPts val="0"/>
              </a:spcBef>
              <a:spcAft>
                <a:spcPts val="0"/>
              </a:spcAft>
            </a:pPr>
            <a:endParaRPr lang="en-US" sz="1400" dirty="0">
              <a:effectLst/>
              <a:latin typeface="Livvic" pitchFamily="2"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400" dirty="0">
                <a:effectLst/>
                <a:latin typeface="Livvic" pitchFamily="2" charset="0"/>
                <a:ea typeface="Times New Roman" panose="02020603050405020304" pitchFamily="18" charset="0"/>
                <a:cs typeface="Times New Roman" panose="02020603050405020304" pitchFamily="18" charset="0"/>
              </a:rPr>
              <a:t>The ABS-25 form is generated by the Statewide Voter Registration System and is included in the online Democracy Live tool. </a:t>
            </a:r>
          </a:p>
          <a:p>
            <a:pPr marL="285750" marR="0" indent="-285750">
              <a:spcBef>
                <a:spcPts val="0"/>
              </a:spcBef>
              <a:spcAft>
                <a:spcPts val="0"/>
              </a:spcAft>
              <a:buFont typeface="Arial" panose="020B0604020202020204" pitchFamily="34" charset="0"/>
              <a:buChar char="•"/>
            </a:pPr>
            <a:endParaRPr lang="en-US" dirty="0">
              <a:latin typeface="Livvic" pitchFamily="2"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400" dirty="0">
                <a:effectLst/>
                <a:latin typeface="Livvic" pitchFamily="2" charset="0"/>
                <a:ea typeface="Times New Roman" panose="02020603050405020304" pitchFamily="18" charset="0"/>
                <a:cs typeface="Times New Roman" panose="02020603050405020304" pitchFamily="18" charset="0"/>
              </a:rPr>
              <a:t>If the absentee ballot is sent by mail or fax, the voter must be able to affix their signature or mark to the ballot secrecy waiver. The voter’s signature can be affixed to the secrecy waiver using traditional methods </a:t>
            </a:r>
            <a:r>
              <a:rPr lang="en-US" dirty="0">
                <a:latin typeface="Livvic" pitchFamily="2" charset="0"/>
                <a:ea typeface="Times New Roman" panose="02020603050405020304" pitchFamily="18" charset="0"/>
                <a:cs typeface="Times New Roman" panose="02020603050405020304" pitchFamily="18" charset="0"/>
              </a:rPr>
              <a:t>such as </a:t>
            </a:r>
            <a:r>
              <a:rPr lang="en-US" sz="1400" dirty="0">
                <a:effectLst/>
                <a:latin typeface="Livvic" pitchFamily="2" charset="0"/>
                <a:ea typeface="Times New Roman" panose="02020603050405020304" pitchFamily="18" charset="0"/>
                <a:cs typeface="Times New Roman" panose="02020603050405020304" pitchFamily="18" charset="0"/>
              </a:rPr>
              <a:t>ink or pencil, or by using a computer mouse or finger on a touch sensitive device. If the voter is using the Democracy Live tool, the voter may affix a typed signature as prompted by the website.</a:t>
            </a:r>
          </a:p>
          <a:p>
            <a:pPr marL="285750" marR="0" indent="-285750">
              <a:spcBef>
                <a:spcPts val="0"/>
              </a:spcBef>
              <a:spcAft>
                <a:spcPts val="0"/>
              </a:spcAft>
              <a:buFont typeface="Arial" panose="020B0604020202020204" pitchFamily="34" charset="0"/>
              <a:buChar char="•"/>
            </a:pPr>
            <a:endParaRPr lang="en-US" dirty="0">
              <a:latin typeface="Livvic" pitchFamily="2"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dirty="0">
                <a:latin typeface="Livvic" pitchFamily="2" charset="0"/>
                <a:ea typeface="Times New Roman" panose="02020603050405020304" pitchFamily="18" charset="0"/>
                <a:cs typeface="Times New Roman" panose="02020603050405020304" pitchFamily="18" charset="0"/>
              </a:rPr>
              <a:t>If a </a:t>
            </a:r>
            <a:r>
              <a:rPr lang="en-US" sz="1400" dirty="0">
                <a:effectLst/>
                <a:latin typeface="Livvic" pitchFamily="2" charset="0"/>
                <a:ea typeface="Times New Roman" panose="02020603050405020304" pitchFamily="18" charset="0"/>
                <a:cs typeface="Times New Roman" panose="02020603050405020304" pitchFamily="18" charset="0"/>
              </a:rPr>
              <a:t>voter does not return the secrecy waiver, then the county election board must reject the absentee ballot.</a:t>
            </a:r>
          </a:p>
          <a:p>
            <a:pPr marL="0" marR="0" algn="r">
              <a:spcBef>
                <a:spcPts val="0"/>
              </a:spcBef>
              <a:spcAft>
                <a:spcPts val="0"/>
              </a:spcAft>
            </a:pPr>
            <a:r>
              <a:rPr lang="en-US" sz="1400" dirty="0">
                <a:effectLst/>
                <a:latin typeface="Livvic" pitchFamily="2" charset="0"/>
                <a:ea typeface="Times New Roman" panose="02020603050405020304" pitchFamily="18" charset="0"/>
                <a:cs typeface="Times New Roman" panose="02020603050405020304" pitchFamily="18" charset="0"/>
              </a:rPr>
              <a:t>IC 3-11-4-6</a:t>
            </a:r>
          </a:p>
        </p:txBody>
      </p:sp>
    </p:spTree>
    <p:extLst>
      <p:ext uri="{BB962C8B-B14F-4D97-AF65-F5344CB8AC3E}">
        <p14:creationId xmlns:p14="http://schemas.microsoft.com/office/powerpoint/2010/main" val="273647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sp>
        <p:nvSpPr>
          <p:cNvPr id="3151" name="Google Shape;3151;p71"/>
          <p:cNvSpPr txBox="1">
            <a:spLocks noGrp="1"/>
          </p:cNvSpPr>
          <p:nvPr>
            <p:ph type="title"/>
          </p:nvPr>
        </p:nvSpPr>
        <p:spPr>
          <a:xfrm>
            <a:off x="719999" y="445025"/>
            <a:ext cx="2168668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Electronic Signatures</a:t>
            </a:r>
            <a:endParaRPr dirty="0"/>
          </a:p>
        </p:txBody>
      </p:sp>
      <p:sp>
        <p:nvSpPr>
          <p:cNvPr id="3152" name="Google Shape;3152;p71"/>
          <p:cNvSpPr txBox="1"/>
          <p:nvPr/>
        </p:nvSpPr>
        <p:spPr>
          <a:xfrm>
            <a:off x="720000" y="1173300"/>
            <a:ext cx="8054814" cy="2944800"/>
          </a:xfrm>
          <a:prstGeom prst="rect">
            <a:avLst/>
          </a:prstGeom>
          <a:noFill/>
          <a:ln>
            <a:noFill/>
          </a:ln>
        </p:spPr>
        <p:txBody>
          <a:bodyPr spcFirstLastPara="1" wrap="square" lIns="91425" tIns="91425" rIns="91425" bIns="91425" anchor="t" anchorCtr="0">
            <a:noAutofit/>
          </a:bodyPr>
          <a:lstStyle/>
          <a:p>
            <a:pPr marL="0" marR="0">
              <a:spcBef>
                <a:spcPts val="0"/>
              </a:spcBef>
              <a:spcAft>
                <a:spcPts val="0"/>
              </a:spcAft>
            </a:pPr>
            <a:r>
              <a:rPr lang="en-US" sz="1600" dirty="0">
                <a:effectLst/>
                <a:latin typeface="Livvic" pitchFamily="2" charset="0"/>
                <a:ea typeface="Times New Roman" panose="02020603050405020304" pitchFamily="18" charset="0"/>
                <a:cs typeface="Times New Roman" panose="02020603050405020304" pitchFamily="18" charset="0"/>
              </a:rPr>
              <a:t>It is not permissible to affix an electronic copy of signature to voter registration </a:t>
            </a:r>
          </a:p>
          <a:p>
            <a:pPr marL="0" marR="0">
              <a:spcBef>
                <a:spcPts val="0"/>
              </a:spcBef>
              <a:spcAft>
                <a:spcPts val="0"/>
              </a:spcAft>
            </a:pPr>
            <a:r>
              <a:rPr lang="en-US" sz="1600" dirty="0">
                <a:effectLst/>
                <a:latin typeface="Livvic" pitchFamily="2" charset="0"/>
                <a:ea typeface="Times New Roman" panose="02020603050405020304" pitchFamily="18" charset="0"/>
                <a:cs typeface="Times New Roman" panose="02020603050405020304" pitchFamily="18" charset="0"/>
              </a:rPr>
              <a:t>forms, absentee applications, or ABS-VPD forms. </a:t>
            </a:r>
          </a:p>
          <a:p>
            <a:pPr marL="0" marR="0">
              <a:spcBef>
                <a:spcPts val="0"/>
              </a:spcBef>
              <a:spcAft>
                <a:spcPts val="0"/>
              </a:spcAft>
            </a:pPr>
            <a:endParaRPr lang="en-US" sz="1600" dirty="0">
              <a:latin typeface="Livvic"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Livvic" pitchFamily="2" charset="0"/>
                <a:ea typeface="Times New Roman" panose="02020603050405020304" pitchFamily="18" charset="0"/>
                <a:cs typeface="Times New Roman" panose="02020603050405020304" pitchFamily="18" charset="0"/>
              </a:rPr>
              <a:t>A voter may use a mouse, finger, or other type of stylus to sign their name on the absentee application and, for voters with print disabilities using the combined form, on the secrecy waiver to be filed with a faxed or mailed ballot. </a:t>
            </a:r>
          </a:p>
          <a:p>
            <a:pPr marL="0" marR="0">
              <a:spcBef>
                <a:spcPts val="0"/>
              </a:spcBef>
              <a:spcAft>
                <a:spcPts val="0"/>
              </a:spcAft>
            </a:pPr>
            <a:r>
              <a:rPr lang="en-US" sz="1600" dirty="0">
                <a:effectLst/>
                <a:latin typeface="Livvic" pitchFamily="2"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600" dirty="0">
                <a:effectLst/>
                <a:latin typeface="Livvic" pitchFamily="2" charset="0"/>
                <a:ea typeface="Times New Roman" panose="02020603050405020304" pitchFamily="18" charset="0"/>
                <a:cs typeface="Times New Roman" panose="02020603050405020304" pitchFamily="18" charset="0"/>
              </a:rPr>
              <a:t>Voters with print disabilities using the Democracy Live tool are prompted to complete their secrecy waiver using their keypad, and it is permissible for the voter to use a typed signature in this instance only. </a:t>
            </a:r>
          </a:p>
          <a:p>
            <a:pPr marL="0" marR="0">
              <a:spcBef>
                <a:spcPts val="0"/>
              </a:spcBef>
              <a:spcAft>
                <a:spcPts val="0"/>
              </a:spcAft>
            </a:pPr>
            <a:endParaRPr lang="en-US" sz="1600" dirty="0">
              <a:latin typeface="Livvic"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Livvic" pitchFamily="2" charset="0"/>
                <a:ea typeface="Times New Roman" panose="02020603050405020304" pitchFamily="18" charset="0"/>
                <a:cs typeface="Times New Roman" panose="02020603050405020304" pitchFamily="18" charset="0"/>
              </a:rPr>
              <a:t>A voter using the online portal at IndianaVoters.com to submit a voter registration form, absentee application, or </a:t>
            </a:r>
            <a:r>
              <a:rPr lang="en-US" sz="1600" dirty="0">
                <a:latin typeface="Livvic" pitchFamily="2" charset="0"/>
                <a:ea typeface="Times New Roman" panose="02020603050405020304" pitchFamily="18" charset="0"/>
                <a:cs typeface="Times New Roman" panose="02020603050405020304" pitchFamily="18" charset="0"/>
              </a:rPr>
              <a:t>ABS-VPD </a:t>
            </a:r>
            <a:r>
              <a:rPr lang="en-US" sz="1600" dirty="0">
                <a:effectLst/>
                <a:latin typeface="Livvic" pitchFamily="2" charset="0"/>
                <a:ea typeface="Times New Roman" panose="02020603050405020304" pitchFamily="18" charset="0"/>
                <a:cs typeface="Times New Roman" panose="02020603050405020304" pitchFamily="18" charset="0"/>
              </a:rPr>
              <a:t>form has their signature on record with the Indiana Bureau of Motor Vehicles or SVRS affixed to the document. </a:t>
            </a:r>
          </a:p>
          <a:p>
            <a:pPr marL="0" lvl="0" indent="0" algn="l" rtl="0">
              <a:spcBef>
                <a:spcPts val="0"/>
              </a:spcBef>
              <a:spcAft>
                <a:spcPts val="0"/>
              </a:spcAft>
              <a:buNone/>
            </a:pPr>
            <a:endParaRPr dirty="0">
              <a:solidFill>
                <a:schemeClr val="dk1"/>
              </a:solidFill>
              <a:latin typeface="Livvic"/>
              <a:ea typeface="Livvic"/>
              <a:cs typeface="Livvic"/>
              <a:sym typeface="Livvic"/>
            </a:endParaRPr>
          </a:p>
        </p:txBody>
      </p:sp>
      <p:grpSp>
        <p:nvGrpSpPr>
          <p:cNvPr id="3246" name="Google Shape;3246;p71"/>
          <p:cNvGrpSpPr/>
          <p:nvPr/>
        </p:nvGrpSpPr>
        <p:grpSpPr>
          <a:xfrm>
            <a:off x="7975126" y="211064"/>
            <a:ext cx="1164522" cy="1768898"/>
            <a:chOff x="7565224" y="1911576"/>
            <a:chExt cx="1578585" cy="2397856"/>
          </a:xfrm>
        </p:grpSpPr>
        <p:sp>
          <p:nvSpPr>
            <p:cNvPr id="3247" name="Google Shape;3247;p71"/>
            <p:cNvSpPr/>
            <p:nvPr/>
          </p:nvSpPr>
          <p:spPr>
            <a:xfrm>
              <a:off x="8022243" y="2571369"/>
              <a:ext cx="1039986" cy="1596730"/>
            </a:xfrm>
            <a:custGeom>
              <a:avLst/>
              <a:gdLst/>
              <a:ahLst/>
              <a:cxnLst/>
              <a:rect l="l" t="t" r="r" b="b"/>
              <a:pathLst>
                <a:path w="20346" h="31238" extrusionOk="0">
                  <a:moveTo>
                    <a:pt x="11229" y="0"/>
                  </a:moveTo>
                  <a:cubicBezTo>
                    <a:pt x="10020" y="0"/>
                    <a:pt x="8646" y="520"/>
                    <a:pt x="7631" y="535"/>
                  </a:cubicBezTo>
                  <a:cubicBezTo>
                    <a:pt x="4676" y="582"/>
                    <a:pt x="2860" y="3109"/>
                    <a:pt x="1660" y="4562"/>
                  </a:cubicBezTo>
                  <a:cubicBezTo>
                    <a:pt x="0" y="6553"/>
                    <a:pt x="364" y="29252"/>
                    <a:pt x="364" y="29252"/>
                  </a:cubicBezTo>
                  <a:cubicBezTo>
                    <a:pt x="364" y="29252"/>
                    <a:pt x="1928" y="30800"/>
                    <a:pt x="8073" y="31148"/>
                  </a:cubicBezTo>
                  <a:cubicBezTo>
                    <a:pt x="9196" y="31210"/>
                    <a:pt x="10194" y="31237"/>
                    <a:pt x="11079" y="31237"/>
                  </a:cubicBezTo>
                  <a:cubicBezTo>
                    <a:pt x="16457" y="31237"/>
                    <a:pt x="17692" y="30247"/>
                    <a:pt x="17692" y="30247"/>
                  </a:cubicBezTo>
                  <a:cubicBezTo>
                    <a:pt x="17692" y="30247"/>
                    <a:pt x="20346" y="7675"/>
                    <a:pt x="19998" y="5527"/>
                  </a:cubicBezTo>
                  <a:cubicBezTo>
                    <a:pt x="19714" y="3821"/>
                    <a:pt x="17487" y="1578"/>
                    <a:pt x="14217" y="535"/>
                  </a:cubicBezTo>
                  <a:cubicBezTo>
                    <a:pt x="13395" y="282"/>
                    <a:pt x="12496" y="93"/>
                    <a:pt x="11548" y="13"/>
                  </a:cubicBezTo>
                  <a:cubicBezTo>
                    <a:pt x="11443" y="4"/>
                    <a:pt x="11337" y="0"/>
                    <a:pt x="11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71"/>
            <p:cNvSpPr/>
            <p:nvPr/>
          </p:nvSpPr>
          <p:spPr>
            <a:xfrm>
              <a:off x="7565224" y="2589003"/>
              <a:ext cx="854336" cy="1624588"/>
            </a:xfrm>
            <a:custGeom>
              <a:avLst/>
              <a:gdLst/>
              <a:ahLst/>
              <a:cxnLst/>
              <a:rect l="l" t="t" r="r" b="b"/>
              <a:pathLst>
                <a:path w="16714" h="31783" extrusionOk="0">
                  <a:moveTo>
                    <a:pt x="16713" y="1"/>
                  </a:moveTo>
                  <a:lnTo>
                    <a:pt x="16713" y="1"/>
                  </a:lnTo>
                  <a:cubicBezTo>
                    <a:pt x="12938" y="696"/>
                    <a:pt x="10426" y="3444"/>
                    <a:pt x="10426" y="3444"/>
                  </a:cubicBezTo>
                  <a:cubicBezTo>
                    <a:pt x="8215" y="5165"/>
                    <a:pt x="6856" y="14628"/>
                    <a:pt x="6856" y="14628"/>
                  </a:cubicBezTo>
                  <a:cubicBezTo>
                    <a:pt x="6856" y="14628"/>
                    <a:pt x="6003" y="11311"/>
                    <a:pt x="5372" y="10868"/>
                  </a:cubicBezTo>
                  <a:cubicBezTo>
                    <a:pt x="5138" y="10703"/>
                    <a:pt x="4774" y="10593"/>
                    <a:pt x="4316" y="10593"/>
                  </a:cubicBezTo>
                  <a:cubicBezTo>
                    <a:pt x="3505" y="10593"/>
                    <a:pt x="2397" y="10937"/>
                    <a:pt x="1186" y="11926"/>
                  </a:cubicBezTo>
                  <a:cubicBezTo>
                    <a:pt x="1" y="12922"/>
                    <a:pt x="917" y="16650"/>
                    <a:pt x="2197" y="19998"/>
                  </a:cubicBezTo>
                  <a:cubicBezTo>
                    <a:pt x="2977" y="22008"/>
                    <a:pt x="4580" y="24114"/>
                    <a:pt x="6647" y="24114"/>
                  </a:cubicBezTo>
                  <a:cubicBezTo>
                    <a:pt x="7343" y="24114"/>
                    <a:pt x="8091" y="23876"/>
                    <a:pt x="8878" y="23316"/>
                  </a:cubicBezTo>
                  <a:lnTo>
                    <a:pt x="8878" y="23316"/>
                  </a:lnTo>
                  <a:cubicBezTo>
                    <a:pt x="8847" y="27438"/>
                    <a:pt x="8895" y="30502"/>
                    <a:pt x="8895" y="30502"/>
                  </a:cubicBezTo>
                  <a:cubicBezTo>
                    <a:pt x="9400" y="31277"/>
                    <a:pt x="10616" y="31782"/>
                    <a:pt x="10616" y="31782"/>
                  </a:cubicBezTo>
                  <a:cubicBezTo>
                    <a:pt x="10616" y="31782"/>
                    <a:pt x="11279" y="25921"/>
                    <a:pt x="11943" y="19651"/>
                  </a:cubicBezTo>
                  <a:cubicBezTo>
                    <a:pt x="14076" y="16001"/>
                    <a:pt x="13855" y="12164"/>
                    <a:pt x="13017" y="9146"/>
                  </a:cubicBezTo>
                  <a:cubicBezTo>
                    <a:pt x="13096" y="8309"/>
                    <a:pt x="13160" y="7551"/>
                    <a:pt x="13206" y="6919"/>
                  </a:cubicBezTo>
                  <a:cubicBezTo>
                    <a:pt x="13697" y="964"/>
                    <a:pt x="16224" y="111"/>
                    <a:pt x="16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71"/>
            <p:cNvSpPr/>
            <p:nvPr/>
          </p:nvSpPr>
          <p:spPr>
            <a:xfrm>
              <a:off x="8419509" y="2588185"/>
              <a:ext cx="4089" cy="869"/>
            </a:xfrm>
            <a:custGeom>
              <a:avLst/>
              <a:gdLst/>
              <a:ahLst/>
              <a:cxnLst/>
              <a:rect l="l" t="t" r="r" b="b"/>
              <a:pathLst>
                <a:path w="80" h="17" extrusionOk="0">
                  <a:moveTo>
                    <a:pt x="80" y="0"/>
                  </a:moveTo>
                  <a:cubicBezTo>
                    <a:pt x="48" y="0"/>
                    <a:pt x="16" y="0"/>
                    <a:pt x="0" y="17"/>
                  </a:cubicBezTo>
                  <a:cubicBezTo>
                    <a:pt x="48" y="0"/>
                    <a:pt x="80" y="0"/>
                    <a:pt x="80" y="0"/>
                  </a:cubicBezTo>
                  <a:close/>
                </a:path>
              </a:pathLst>
            </a:custGeom>
            <a:solidFill>
              <a:srgbClr val="FFB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71"/>
            <p:cNvSpPr/>
            <p:nvPr/>
          </p:nvSpPr>
          <p:spPr>
            <a:xfrm>
              <a:off x="8239482" y="2493265"/>
              <a:ext cx="775926" cy="408204"/>
            </a:xfrm>
            <a:custGeom>
              <a:avLst/>
              <a:gdLst/>
              <a:ahLst/>
              <a:cxnLst/>
              <a:rect l="l" t="t" r="r" b="b"/>
              <a:pathLst>
                <a:path w="15180" h="7986" extrusionOk="0">
                  <a:moveTo>
                    <a:pt x="8268" y="0"/>
                  </a:moveTo>
                  <a:cubicBezTo>
                    <a:pt x="5640" y="0"/>
                    <a:pt x="2854" y="569"/>
                    <a:pt x="1848" y="1526"/>
                  </a:cubicBezTo>
                  <a:cubicBezTo>
                    <a:pt x="236" y="3058"/>
                    <a:pt x="0" y="7386"/>
                    <a:pt x="127" y="7449"/>
                  </a:cubicBezTo>
                  <a:cubicBezTo>
                    <a:pt x="127" y="7449"/>
                    <a:pt x="1848" y="2632"/>
                    <a:pt x="4628" y="2411"/>
                  </a:cubicBezTo>
                  <a:cubicBezTo>
                    <a:pt x="6022" y="2300"/>
                    <a:pt x="7225" y="2272"/>
                    <a:pt x="8079" y="2272"/>
                  </a:cubicBezTo>
                  <a:cubicBezTo>
                    <a:pt x="8927" y="2272"/>
                    <a:pt x="9430" y="2299"/>
                    <a:pt x="9430" y="2299"/>
                  </a:cubicBezTo>
                  <a:cubicBezTo>
                    <a:pt x="7740" y="3784"/>
                    <a:pt x="7108" y="7986"/>
                    <a:pt x="7108" y="7986"/>
                  </a:cubicBezTo>
                  <a:cubicBezTo>
                    <a:pt x="7108" y="7986"/>
                    <a:pt x="10378" y="3137"/>
                    <a:pt x="11689" y="3121"/>
                  </a:cubicBezTo>
                  <a:cubicBezTo>
                    <a:pt x="13000" y="3121"/>
                    <a:pt x="14674" y="3516"/>
                    <a:pt x="14674" y="3516"/>
                  </a:cubicBezTo>
                  <a:cubicBezTo>
                    <a:pt x="14674" y="3516"/>
                    <a:pt x="15179" y="1857"/>
                    <a:pt x="12416" y="657"/>
                  </a:cubicBezTo>
                  <a:cubicBezTo>
                    <a:pt x="11372" y="206"/>
                    <a:pt x="9849" y="0"/>
                    <a:pt x="8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71"/>
            <p:cNvSpPr/>
            <p:nvPr/>
          </p:nvSpPr>
          <p:spPr>
            <a:xfrm>
              <a:off x="8422371" y="2366960"/>
              <a:ext cx="265236" cy="355607"/>
            </a:xfrm>
            <a:custGeom>
              <a:avLst/>
              <a:gdLst/>
              <a:ahLst/>
              <a:cxnLst/>
              <a:rect l="l" t="t" r="r" b="b"/>
              <a:pathLst>
                <a:path w="5189" h="6957" extrusionOk="0">
                  <a:moveTo>
                    <a:pt x="5047" y="0"/>
                  </a:moveTo>
                  <a:cubicBezTo>
                    <a:pt x="5047" y="0"/>
                    <a:pt x="4731" y="0"/>
                    <a:pt x="4209" y="48"/>
                  </a:cubicBezTo>
                  <a:cubicBezTo>
                    <a:pt x="4209" y="48"/>
                    <a:pt x="3669" y="2391"/>
                    <a:pt x="556" y="2391"/>
                  </a:cubicBezTo>
                  <a:cubicBezTo>
                    <a:pt x="387" y="2391"/>
                    <a:pt x="209" y="2384"/>
                    <a:pt x="24" y="2369"/>
                  </a:cubicBezTo>
                  <a:lnTo>
                    <a:pt x="24" y="2369"/>
                  </a:lnTo>
                  <a:lnTo>
                    <a:pt x="576" y="4960"/>
                  </a:lnTo>
                  <a:cubicBezTo>
                    <a:pt x="576" y="4960"/>
                    <a:pt x="39" y="5592"/>
                    <a:pt x="24" y="5845"/>
                  </a:cubicBezTo>
                  <a:cubicBezTo>
                    <a:pt x="0" y="6480"/>
                    <a:pt x="233" y="6956"/>
                    <a:pt x="954" y="6956"/>
                  </a:cubicBezTo>
                  <a:cubicBezTo>
                    <a:pt x="1720" y="6956"/>
                    <a:pt x="3039" y="6418"/>
                    <a:pt x="5188" y="4960"/>
                  </a:cubicBezTo>
                  <a:cubicBezTo>
                    <a:pt x="5188" y="4960"/>
                    <a:pt x="3688" y="2338"/>
                    <a:pt x="5047" y="0"/>
                  </a:cubicBezTo>
                  <a:close/>
                </a:path>
              </a:pathLst>
            </a:custGeom>
            <a:solidFill>
              <a:srgbClr val="7A5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71"/>
            <p:cNvSpPr/>
            <p:nvPr/>
          </p:nvSpPr>
          <p:spPr>
            <a:xfrm>
              <a:off x="8302456" y="1984568"/>
              <a:ext cx="395886" cy="514933"/>
            </a:xfrm>
            <a:custGeom>
              <a:avLst/>
              <a:gdLst/>
              <a:ahLst/>
              <a:cxnLst/>
              <a:rect l="l" t="t" r="r" b="b"/>
              <a:pathLst>
                <a:path w="7745" h="10074" extrusionOk="0">
                  <a:moveTo>
                    <a:pt x="4413" y="1"/>
                  </a:moveTo>
                  <a:cubicBezTo>
                    <a:pt x="3531" y="1"/>
                    <a:pt x="2499" y="274"/>
                    <a:pt x="1359" y="768"/>
                  </a:cubicBezTo>
                  <a:cubicBezTo>
                    <a:pt x="253" y="1242"/>
                    <a:pt x="0" y="3201"/>
                    <a:pt x="158" y="5143"/>
                  </a:cubicBezTo>
                  <a:cubicBezTo>
                    <a:pt x="190" y="5428"/>
                    <a:pt x="221" y="5712"/>
                    <a:pt x="268" y="5996"/>
                  </a:cubicBezTo>
                  <a:cubicBezTo>
                    <a:pt x="458" y="7245"/>
                    <a:pt x="805" y="8382"/>
                    <a:pt x="1201" y="9014"/>
                  </a:cubicBezTo>
                  <a:cubicBezTo>
                    <a:pt x="1621" y="9692"/>
                    <a:pt x="2487" y="10073"/>
                    <a:pt x="3451" y="10073"/>
                  </a:cubicBezTo>
                  <a:cubicBezTo>
                    <a:pt x="5316" y="10073"/>
                    <a:pt x="7551" y="8648"/>
                    <a:pt x="7646" y="5191"/>
                  </a:cubicBezTo>
                  <a:cubicBezTo>
                    <a:pt x="7745" y="1511"/>
                    <a:pt x="6491" y="1"/>
                    <a:pt x="4413" y="1"/>
                  </a:cubicBezTo>
                  <a:close/>
                </a:path>
              </a:pathLst>
            </a:custGeom>
            <a:solidFill>
              <a:srgbClr val="7A5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71"/>
            <p:cNvSpPr/>
            <p:nvPr/>
          </p:nvSpPr>
          <p:spPr>
            <a:xfrm>
              <a:off x="8460708" y="1911576"/>
              <a:ext cx="377075" cy="515137"/>
            </a:xfrm>
            <a:custGeom>
              <a:avLst/>
              <a:gdLst/>
              <a:ahLst/>
              <a:cxnLst/>
              <a:rect l="l" t="t" r="r" b="b"/>
              <a:pathLst>
                <a:path w="7377" h="10078" extrusionOk="0">
                  <a:moveTo>
                    <a:pt x="1044" y="0"/>
                  </a:moveTo>
                  <a:cubicBezTo>
                    <a:pt x="697" y="0"/>
                    <a:pt x="370" y="18"/>
                    <a:pt x="79" y="48"/>
                  </a:cubicBezTo>
                  <a:lnTo>
                    <a:pt x="0" y="2133"/>
                  </a:lnTo>
                  <a:cubicBezTo>
                    <a:pt x="188" y="2119"/>
                    <a:pt x="375" y="2113"/>
                    <a:pt x="557" y="2113"/>
                  </a:cubicBezTo>
                  <a:cubicBezTo>
                    <a:pt x="1802" y="2113"/>
                    <a:pt x="2859" y="2401"/>
                    <a:pt x="2859" y="2401"/>
                  </a:cubicBezTo>
                  <a:lnTo>
                    <a:pt x="2812" y="3665"/>
                  </a:lnTo>
                  <a:cubicBezTo>
                    <a:pt x="2764" y="4945"/>
                    <a:pt x="3886" y="6919"/>
                    <a:pt x="3886" y="6919"/>
                  </a:cubicBezTo>
                  <a:cubicBezTo>
                    <a:pt x="3886" y="6919"/>
                    <a:pt x="4045" y="6700"/>
                    <a:pt x="4216" y="6700"/>
                  </a:cubicBezTo>
                  <a:cubicBezTo>
                    <a:pt x="4325" y="6700"/>
                    <a:pt x="4438" y="6789"/>
                    <a:pt x="4518" y="7077"/>
                  </a:cubicBezTo>
                  <a:cubicBezTo>
                    <a:pt x="4723" y="7835"/>
                    <a:pt x="4091" y="8894"/>
                    <a:pt x="4091" y="8894"/>
                  </a:cubicBezTo>
                  <a:lnTo>
                    <a:pt x="3838" y="10078"/>
                  </a:lnTo>
                  <a:cubicBezTo>
                    <a:pt x="7376" y="7851"/>
                    <a:pt x="6540" y="2338"/>
                    <a:pt x="4992" y="1106"/>
                  </a:cubicBezTo>
                  <a:cubicBezTo>
                    <a:pt x="3943" y="257"/>
                    <a:pt x="2352" y="0"/>
                    <a:pt x="1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71"/>
            <p:cNvSpPr/>
            <p:nvPr/>
          </p:nvSpPr>
          <p:spPr>
            <a:xfrm>
              <a:off x="8639917" y="2217755"/>
              <a:ext cx="149920" cy="133921"/>
            </a:xfrm>
            <a:custGeom>
              <a:avLst/>
              <a:gdLst/>
              <a:ahLst/>
              <a:cxnLst/>
              <a:rect l="l" t="t" r="r" b="b"/>
              <a:pathLst>
                <a:path w="2933" h="2620" extrusionOk="0">
                  <a:moveTo>
                    <a:pt x="1599" y="1"/>
                  </a:moveTo>
                  <a:cubicBezTo>
                    <a:pt x="988" y="1"/>
                    <a:pt x="490" y="644"/>
                    <a:pt x="490" y="644"/>
                  </a:cubicBezTo>
                  <a:cubicBezTo>
                    <a:pt x="490" y="644"/>
                    <a:pt x="1" y="2603"/>
                    <a:pt x="854" y="2620"/>
                  </a:cubicBezTo>
                  <a:cubicBezTo>
                    <a:pt x="861" y="2620"/>
                    <a:pt x="868" y="2620"/>
                    <a:pt x="875" y="2620"/>
                  </a:cubicBezTo>
                  <a:cubicBezTo>
                    <a:pt x="1727" y="2620"/>
                    <a:pt x="2932" y="735"/>
                    <a:pt x="2118" y="171"/>
                  </a:cubicBezTo>
                  <a:cubicBezTo>
                    <a:pt x="1942" y="49"/>
                    <a:pt x="1766" y="1"/>
                    <a:pt x="1599" y="1"/>
                  </a:cubicBezTo>
                  <a:close/>
                </a:path>
              </a:pathLst>
            </a:custGeom>
            <a:solidFill>
              <a:srgbClr val="7A5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71"/>
            <p:cNvSpPr/>
            <p:nvPr/>
          </p:nvSpPr>
          <p:spPr>
            <a:xfrm>
              <a:off x="8276591" y="1914030"/>
              <a:ext cx="291509" cy="176040"/>
            </a:xfrm>
            <a:custGeom>
              <a:avLst/>
              <a:gdLst/>
              <a:ahLst/>
              <a:cxnLst/>
              <a:rect l="l" t="t" r="r" b="b"/>
              <a:pathLst>
                <a:path w="5703" h="3444" extrusionOk="0">
                  <a:moveTo>
                    <a:pt x="3681" y="0"/>
                  </a:moveTo>
                  <a:cubicBezTo>
                    <a:pt x="2465" y="110"/>
                    <a:pt x="696" y="821"/>
                    <a:pt x="348" y="2117"/>
                  </a:cubicBezTo>
                  <a:cubicBezTo>
                    <a:pt x="1" y="3412"/>
                    <a:pt x="1707" y="3444"/>
                    <a:pt x="1707" y="3444"/>
                  </a:cubicBezTo>
                  <a:cubicBezTo>
                    <a:pt x="1707" y="3444"/>
                    <a:pt x="1328" y="3317"/>
                    <a:pt x="1248" y="3033"/>
                  </a:cubicBezTo>
                  <a:lnTo>
                    <a:pt x="1248" y="3033"/>
                  </a:lnTo>
                  <a:cubicBezTo>
                    <a:pt x="1248" y="3033"/>
                    <a:pt x="1794" y="3235"/>
                    <a:pt x="2643" y="3235"/>
                  </a:cubicBezTo>
                  <a:cubicBezTo>
                    <a:pt x="2855" y="3235"/>
                    <a:pt x="3087" y="3222"/>
                    <a:pt x="3333" y="3191"/>
                  </a:cubicBezTo>
                  <a:cubicBezTo>
                    <a:pt x="3333" y="3191"/>
                    <a:pt x="2560" y="3065"/>
                    <a:pt x="2212" y="2606"/>
                  </a:cubicBezTo>
                  <a:lnTo>
                    <a:pt x="2212" y="2606"/>
                  </a:lnTo>
                  <a:cubicBezTo>
                    <a:pt x="2212" y="2606"/>
                    <a:pt x="2958" y="2747"/>
                    <a:pt x="3929" y="2747"/>
                  </a:cubicBezTo>
                  <a:cubicBezTo>
                    <a:pt x="4479" y="2747"/>
                    <a:pt x="5102" y="2702"/>
                    <a:pt x="5703" y="2559"/>
                  </a:cubicBezTo>
                  <a:cubicBezTo>
                    <a:pt x="5703" y="2559"/>
                    <a:pt x="4818" y="2338"/>
                    <a:pt x="4645" y="1690"/>
                  </a:cubicBezTo>
                  <a:cubicBezTo>
                    <a:pt x="4455" y="1043"/>
                    <a:pt x="3681" y="0"/>
                    <a:pt x="3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71"/>
            <p:cNvSpPr/>
            <p:nvPr/>
          </p:nvSpPr>
          <p:spPr>
            <a:xfrm>
              <a:off x="7612096" y="3063095"/>
              <a:ext cx="218005" cy="185599"/>
            </a:xfrm>
            <a:custGeom>
              <a:avLst/>
              <a:gdLst/>
              <a:ahLst/>
              <a:cxnLst/>
              <a:rect l="l" t="t" r="r" b="b"/>
              <a:pathLst>
                <a:path w="4265" h="3631" extrusionOk="0">
                  <a:moveTo>
                    <a:pt x="2803" y="1"/>
                  </a:moveTo>
                  <a:cubicBezTo>
                    <a:pt x="2548" y="1"/>
                    <a:pt x="2243" y="52"/>
                    <a:pt x="1880" y="187"/>
                  </a:cubicBezTo>
                  <a:cubicBezTo>
                    <a:pt x="348" y="740"/>
                    <a:pt x="0" y="1372"/>
                    <a:pt x="0" y="1372"/>
                  </a:cubicBezTo>
                  <a:cubicBezTo>
                    <a:pt x="17" y="1720"/>
                    <a:pt x="427" y="3536"/>
                    <a:pt x="427" y="3536"/>
                  </a:cubicBezTo>
                  <a:cubicBezTo>
                    <a:pt x="763" y="3601"/>
                    <a:pt x="1075" y="3630"/>
                    <a:pt x="1362" y="3630"/>
                  </a:cubicBezTo>
                  <a:cubicBezTo>
                    <a:pt x="3426" y="3630"/>
                    <a:pt x="4265" y="2145"/>
                    <a:pt x="4265" y="2145"/>
                  </a:cubicBezTo>
                  <a:lnTo>
                    <a:pt x="3917" y="534"/>
                  </a:lnTo>
                  <a:cubicBezTo>
                    <a:pt x="3917" y="534"/>
                    <a:pt x="3623" y="1"/>
                    <a:pt x="2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71"/>
            <p:cNvSpPr/>
            <p:nvPr/>
          </p:nvSpPr>
          <p:spPr>
            <a:xfrm>
              <a:off x="7634689" y="2589157"/>
              <a:ext cx="230989" cy="554904"/>
            </a:xfrm>
            <a:custGeom>
              <a:avLst/>
              <a:gdLst/>
              <a:ahLst/>
              <a:cxnLst/>
              <a:rect l="l" t="t" r="r" b="b"/>
              <a:pathLst>
                <a:path w="4519" h="10856" extrusionOk="0">
                  <a:moveTo>
                    <a:pt x="3178" y="1"/>
                  </a:moveTo>
                  <a:cubicBezTo>
                    <a:pt x="3068" y="1"/>
                    <a:pt x="2944" y="84"/>
                    <a:pt x="2844" y="265"/>
                  </a:cubicBezTo>
                  <a:cubicBezTo>
                    <a:pt x="2528" y="851"/>
                    <a:pt x="1232" y="3361"/>
                    <a:pt x="680" y="3835"/>
                  </a:cubicBezTo>
                  <a:cubicBezTo>
                    <a:pt x="143" y="4309"/>
                    <a:pt x="0" y="8385"/>
                    <a:pt x="0" y="8385"/>
                  </a:cubicBezTo>
                  <a:cubicBezTo>
                    <a:pt x="48" y="8464"/>
                    <a:pt x="95" y="8527"/>
                    <a:pt x="143" y="8591"/>
                  </a:cubicBezTo>
                  <a:lnTo>
                    <a:pt x="0" y="8622"/>
                  </a:lnTo>
                  <a:cubicBezTo>
                    <a:pt x="175" y="9269"/>
                    <a:pt x="222" y="10739"/>
                    <a:pt x="222" y="10739"/>
                  </a:cubicBezTo>
                  <a:cubicBezTo>
                    <a:pt x="222" y="10739"/>
                    <a:pt x="562" y="10855"/>
                    <a:pt x="1044" y="10855"/>
                  </a:cubicBezTo>
                  <a:cubicBezTo>
                    <a:pt x="1626" y="10855"/>
                    <a:pt x="2417" y="10685"/>
                    <a:pt x="3065" y="9933"/>
                  </a:cubicBezTo>
                  <a:lnTo>
                    <a:pt x="2844" y="8938"/>
                  </a:lnTo>
                  <a:cubicBezTo>
                    <a:pt x="2938" y="8859"/>
                    <a:pt x="3033" y="8749"/>
                    <a:pt x="3128" y="8637"/>
                  </a:cubicBezTo>
                  <a:cubicBezTo>
                    <a:pt x="3650" y="8037"/>
                    <a:pt x="3239" y="7247"/>
                    <a:pt x="3239" y="7247"/>
                  </a:cubicBezTo>
                  <a:cubicBezTo>
                    <a:pt x="3239" y="7247"/>
                    <a:pt x="3397" y="7247"/>
                    <a:pt x="3665" y="7089"/>
                  </a:cubicBezTo>
                  <a:cubicBezTo>
                    <a:pt x="3934" y="6948"/>
                    <a:pt x="4423" y="6142"/>
                    <a:pt x="4471" y="5874"/>
                  </a:cubicBezTo>
                  <a:cubicBezTo>
                    <a:pt x="4518" y="5589"/>
                    <a:pt x="4155" y="5242"/>
                    <a:pt x="4155" y="5242"/>
                  </a:cubicBezTo>
                  <a:cubicBezTo>
                    <a:pt x="4392" y="4594"/>
                    <a:pt x="3633" y="4404"/>
                    <a:pt x="3633" y="4404"/>
                  </a:cubicBezTo>
                  <a:cubicBezTo>
                    <a:pt x="3633" y="4404"/>
                    <a:pt x="3650" y="4214"/>
                    <a:pt x="3524" y="4057"/>
                  </a:cubicBezTo>
                  <a:cubicBezTo>
                    <a:pt x="3911" y="3539"/>
                    <a:pt x="3855" y="3047"/>
                    <a:pt x="3662" y="3047"/>
                  </a:cubicBezTo>
                  <a:cubicBezTo>
                    <a:pt x="3643" y="3047"/>
                    <a:pt x="3623" y="3052"/>
                    <a:pt x="3602" y="3062"/>
                  </a:cubicBezTo>
                  <a:cubicBezTo>
                    <a:pt x="3412" y="3157"/>
                    <a:pt x="2860" y="3519"/>
                    <a:pt x="2559" y="3725"/>
                  </a:cubicBezTo>
                  <a:cubicBezTo>
                    <a:pt x="2243" y="3677"/>
                    <a:pt x="1976" y="3677"/>
                    <a:pt x="1976" y="3677"/>
                  </a:cubicBezTo>
                  <a:cubicBezTo>
                    <a:pt x="1976" y="3677"/>
                    <a:pt x="3018" y="1877"/>
                    <a:pt x="3349" y="992"/>
                  </a:cubicBezTo>
                  <a:cubicBezTo>
                    <a:pt x="3586" y="380"/>
                    <a:pt x="3412" y="1"/>
                    <a:pt x="3178" y="1"/>
                  </a:cubicBezTo>
                  <a:close/>
                </a:path>
              </a:pathLst>
            </a:custGeom>
            <a:solidFill>
              <a:srgbClr val="7A5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71"/>
            <p:cNvSpPr/>
            <p:nvPr/>
          </p:nvSpPr>
          <p:spPr>
            <a:xfrm>
              <a:off x="8301587" y="2595444"/>
              <a:ext cx="842222" cy="1713988"/>
            </a:xfrm>
            <a:custGeom>
              <a:avLst/>
              <a:gdLst/>
              <a:ahLst/>
              <a:cxnLst/>
              <a:rect l="l" t="t" r="r" b="b"/>
              <a:pathLst>
                <a:path w="16477" h="33532" extrusionOk="0">
                  <a:moveTo>
                    <a:pt x="9590" y="1"/>
                  </a:moveTo>
                  <a:cubicBezTo>
                    <a:pt x="9590" y="1"/>
                    <a:pt x="6209" y="1201"/>
                    <a:pt x="5577" y="8198"/>
                  </a:cubicBezTo>
                  <a:cubicBezTo>
                    <a:pt x="5293" y="7773"/>
                    <a:pt x="4977" y="7440"/>
                    <a:pt x="4645" y="7267"/>
                  </a:cubicBezTo>
                  <a:cubicBezTo>
                    <a:pt x="4518" y="7204"/>
                    <a:pt x="4377" y="7156"/>
                    <a:pt x="4219" y="7141"/>
                  </a:cubicBezTo>
                  <a:cubicBezTo>
                    <a:pt x="4093" y="6777"/>
                    <a:pt x="3981" y="6446"/>
                    <a:pt x="3918" y="6319"/>
                  </a:cubicBezTo>
                  <a:cubicBezTo>
                    <a:pt x="3918" y="6319"/>
                    <a:pt x="3594" y="6125"/>
                    <a:pt x="2816" y="6125"/>
                  </a:cubicBezTo>
                  <a:cubicBezTo>
                    <a:pt x="2509" y="6125"/>
                    <a:pt x="2131" y="6155"/>
                    <a:pt x="1675" y="6240"/>
                  </a:cubicBezTo>
                  <a:cubicBezTo>
                    <a:pt x="80" y="6524"/>
                    <a:pt x="96" y="7567"/>
                    <a:pt x="96" y="7567"/>
                  </a:cubicBezTo>
                  <a:lnTo>
                    <a:pt x="491" y="8784"/>
                  </a:lnTo>
                  <a:cubicBezTo>
                    <a:pt x="190" y="9115"/>
                    <a:pt x="1" y="9462"/>
                    <a:pt x="17" y="9810"/>
                  </a:cubicBezTo>
                  <a:cubicBezTo>
                    <a:pt x="127" y="13257"/>
                    <a:pt x="2496" y="22005"/>
                    <a:pt x="6201" y="22005"/>
                  </a:cubicBezTo>
                  <a:cubicBezTo>
                    <a:pt x="6214" y="22005"/>
                    <a:pt x="6228" y="22004"/>
                    <a:pt x="6241" y="22004"/>
                  </a:cubicBezTo>
                  <a:cubicBezTo>
                    <a:pt x="6888" y="28276"/>
                    <a:pt x="7709" y="33440"/>
                    <a:pt x="7709" y="33440"/>
                  </a:cubicBezTo>
                  <a:cubicBezTo>
                    <a:pt x="7709" y="33440"/>
                    <a:pt x="8320" y="33532"/>
                    <a:pt x="9181" y="33532"/>
                  </a:cubicBezTo>
                  <a:cubicBezTo>
                    <a:pt x="10247" y="33532"/>
                    <a:pt x="11698" y="33391"/>
                    <a:pt x="12844" y="32762"/>
                  </a:cubicBezTo>
                  <a:cubicBezTo>
                    <a:pt x="12844" y="32762"/>
                    <a:pt x="13855" y="17708"/>
                    <a:pt x="13901" y="16492"/>
                  </a:cubicBezTo>
                  <a:cubicBezTo>
                    <a:pt x="13918" y="16096"/>
                    <a:pt x="13964" y="14517"/>
                    <a:pt x="14044" y="12575"/>
                  </a:cubicBezTo>
                  <a:cubicBezTo>
                    <a:pt x="15497" y="9841"/>
                    <a:pt x="16477" y="7124"/>
                    <a:pt x="16098" y="5403"/>
                  </a:cubicBezTo>
                  <a:cubicBezTo>
                    <a:pt x="15308" y="1991"/>
                    <a:pt x="13712" y="1833"/>
                    <a:pt x="13697" y="1833"/>
                  </a:cubicBezTo>
                  <a:cubicBezTo>
                    <a:pt x="13033" y="1185"/>
                    <a:pt x="11801" y="395"/>
                    <a:pt x="9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71"/>
            <p:cNvSpPr/>
            <p:nvPr/>
          </p:nvSpPr>
          <p:spPr>
            <a:xfrm>
              <a:off x="8039980" y="2479668"/>
              <a:ext cx="434477" cy="505323"/>
            </a:xfrm>
            <a:custGeom>
              <a:avLst/>
              <a:gdLst/>
              <a:ahLst/>
              <a:cxnLst/>
              <a:rect l="l" t="t" r="r" b="b"/>
              <a:pathLst>
                <a:path w="8500" h="9886" extrusionOk="0">
                  <a:moveTo>
                    <a:pt x="408" y="0"/>
                  </a:moveTo>
                  <a:cubicBezTo>
                    <a:pt x="316" y="0"/>
                    <a:pt x="245" y="99"/>
                    <a:pt x="175" y="291"/>
                  </a:cubicBezTo>
                  <a:cubicBezTo>
                    <a:pt x="1" y="750"/>
                    <a:pt x="1170" y="2376"/>
                    <a:pt x="1896" y="3324"/>
                  </a:cubicBezTo>
                  <a:cubicBezTo>
                    <a:pt x="2212" y="3734"/>
                    <a:pt x="2450" y="4019"/>
                    <a:pt x="2465" y="4035"/>
                  </a:cubicBezTo>
                  <a:cubicBezTo>
                    <a:pt x="2387" y="4130"/>
                    <a:pt x="2434" y="4429"/>
                    <a:pt x="2497" y="4745"/>
                  </a:cubicBezTo>
                  <a:cubicBezTo>
                    <a:pt x="2513" y="4793"/>
                    <a:pt x="2528" y="4840"/>
                    <a:pt x="2545" y="4903"/>
                  </a:cubicBezTo>
                  <a:lnTo>
                    <a:pt x="2545" y="4920"/>
                  </a:lnTo>
                  <a:cubicBezTo>
                    <a:pt x="2608" y="5156"/>
                    <a:pt x="2749" y="5646"/>
                    <a:pt x="2971" y="5661"/>
                  </a:cubicBezTo>
                  <a:lnTo>
                    <a:pt x="2861" y="5788"/>
                  </a:lnTo>
                  <a:cubicBezTo>
                    <a:pt x="2786" y="5728"/>
                    <a:pt x="1833" y="4860"/>
                    <a:pt x="1103" y="4860"/>
                  </a:cubicBezTo>
                  <a:cubicBezTo>
                    <a:pt x="1056" y="4860"/>
                    <a:pt x="1010" y="4864"/>
                    <a:pt x="965" y="4872"/>
                  </a:cubicBezTo>
                  <a:cubicBezTo>
                    <a:pt x="33" y="5014"/>
                    <a:pt x="1092" y="5552"/>
                    <a:pt x="2766" y="7178"/>
                  </a:cubicBezTo>
                  <a:cubicBezTo>
                    <a:pt x="3223" y="7620"/>
                    <a:pt x="4392" y="8284"/>
                    <a:pt x="5214" y="8442"/>
                  </a:cubicBezTo>
                  <a:lnTo>
                    <a:pt x="5641" y="9737"/>
                  </a:lnTo>
                  <a:cubicBezTo>
                    <a:pt x="5952" y="9843"/>
                    <a:pt x="6244" y="9886"/>
                    <a:pt x="6513" y="9886"/>
                  </a:cubicBezTo>
                  <a:cubicBezTo>
                    <a:pt x="7736" y="9886"/>
                    <a:pt x="8499" y="8995"/>
                    <a:pt x="8499" y="8995"/>
                  </a:cubicBezTo>
                  <a:cubicBezTo>
                    <a:pt x="8499" y="8995"/>
                    <a:pt x="8057" y="8157"/>
                    <a:pt x="7789" y="7510"/>
                  </a:cubicBezTo>
                  <a:cubicBezTo>
                    <a:pt x="8042" y="6405"/>
                    <a:pt x="7473" y="4351"/>
                    <a:pt x="7078" y="4035"/>
                  </a:cubicBezTo>
                  <a:cubicBezTo>
                    <a:pt x="6620" y="3671"/>
                    <a:pt x="6367" y="3798"/>
                    <a:pt x="6209" y="3624"/>
                  </a:cubicBezTo>
                  <a:cubicBezTo>
                    <a:pt x="6070" y="3485"/>
                    <a:pt x="5910" y="3163"/>
                    <a:pt x="5551" y="3163"/>
                  </a:cubicBezTo>
                  <a:cubicBezTo>
                    <a:pt x="5462" y="3163"/>
                    <a:pt x="5361" y="3182"/>
                    <a:pt x="5245" y="3229"/>
                  </a:cubicBezTo>
                  <a:cubicBezTo>
                    <a:pt x="5223" y="3238"/>
                    <a:pt x="5202" y="3242"/>
                    <a:pt x="5180" y="3242"/>
                  </a:cubicBezTo>
                  <a:cubicBezTo>
                    <a:pt x="4966" y="3242"/>
                    <a:pt x="4766" y="2829"/>
                    <a:pt x="4407" y="2829"/>
                  </a:cubicBezTo>
                  <a:cubicBezTo>
                    <a:pt x="4363" y="2829"/>
                    <a:pt x="4316" y="2835"/>
                    <a:pt x="4266" y="2850"/>
                  </a:cubicBezTo>
                  <a:cubicBezTo>
                    <a:pt x="3792" y="2993"/>
                    <a:pt x="3223" y="3292"/>
                    <a:pt x="3223" y="3292"/>
                  </a:cubicBezTo>
                  <a:cubicBezTo>
                    <a:pt x="3223" y="3292"/>
                    <a:pt x="3113" y="3182"/>
                    <a:pt x="2955" y="2993"/>
                  </a:cubicBezTo>
                  <a:cubicBezTo>
                    <a:pt x="2465" y="2439"/>
                    <a:pt x="1423" y="1223"/>
                    <a:pt x="1028" y="655"/>
                  </a:cubicBezTo>
                  <a:cubicBezTo>
                    <a:pt x="728" y="213"/>
                    <a:pt x="544" y="0"/>
                    <a:pt x="408" y="0"/>
                  </a:cubicBezTo>
                  <a:close/>
                </a:path>
              </a:pathLst>
            </a:custGeom>
            <a:solidFill>
              <a:srgbClr val="7A5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71"/>
            <p:cNvSpPr/>
            <p:nvPr/>
          </p:nvSpPr>
          <p:spPr>
            <a:xfrm>
              <a:off x="7878508" y="2857050"/>
              <a:ext cx="16203" cy="15386"/>
            </a:xfrm>
            <a:custGeom>
              <a:avLst/>
              <a:gdLst/>
              <a:ahLst/>
              <a:cxnLst/>
              <a:rect l="l" t="t" r="r" b="b"/>
              <a:pathLst>
                <a:path w="317" h="301" extrusionOk="0">
                  <a:moveTo>
                    <a:pt x="222" y="1"/>
                  </a:moveTo>
                  <a:lnTo>
                    <a:pt x="1" y="127"/>
                  </a:lnTo>
                  <a:lnTo>
                    <a:pt x="96" y="300"/>
                  </a:lnTo>
                  <a:lnTo>
                    <a:pt x="317" y="190"/>
                  </a:lnTo>
                  <a:lnTo>
                    <a:pt x="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71"/>
            <p:cNvSpPr/>
            <p:nvPr/>
          </p:nvSpPr>
          <p:spPr>
            <a:xfrm>
              <a:off x="7914033" y="2807775"/>
              <a:ext cx="77593" cy="46872"/>
            </a:xfrm>
            <a:custGeom>
              <a:avLst/>
              <a:gdLst/>
              <a:ahLst/>
              <a:cxnLst/>
              <a:rect l="l" t="t" r="r" b="b"/>
              <a:pathLst>
                <a:path w="1518" h="917" extrusionOk="0">
                  <a:moveTo>
                    <a:pt x="1422" y="1"/>
                  </a:moveTo>
                  <a:lnTo>
                    <a:pt x="949" y="253"/>
                  </a:lnTo>
                  <a:lnTo>
                    <a:pt x="1043" y="428"/>
                  </a:lnTo>
                  <a:lnTo>
                    <a:pt x="1517" y="190"/>
                  </a:lnTo>
                  <a:lnTo>
                    <a:pt x="1422" y="1"/>
                  </a:lnTo>
                  <a:close/>
                  <a:moveTo>
                    <a:pt x="475" y="491"/>
                  </a:moveTo>
                  <a:lnTo>
                    <a:pt x="1" y="727"/>
                  </a:lnTo>
                  <a:lnTo>
                    <a:pt x="96" y="917"/>
                  </a:lnTo>
                  <a:lnTo>
                    <a:pt x="569" y="681"/>
                  </a:lnTo>
                  <a:lnTo>
                    <a:pt x="475" y="49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71"/>
            <p:cNvSpPr/>
            <p:nvPr/>
          </p:nvSpPr>
          <p:spPr>
            <a:xfrm>
              <a:off x="8010947" y="2790039"/>
              <a:ext cx="17021" cy="15386"/>
            </a:xfrm>
            <a:custGeom>
              <a:avLst/>
              <a:gdLst/>
              <a:ahLst/>
              <a:cxnLst/>
              <a:rect l="l" t="t" r="r" b="b"/>
              <a:pathLst>
                <a:path w="333" h="301" extrusionOk="0">
                  <a:moveTo>
                    <a:pt x="238" y="0"/>
                  </a:moveTo>
                  <a:lnTo>
                    <a:pt x="0" y="111"/>
                  </a:lnTo>
                  <a:lnTo>
                    <a:pt x="95" y="301"/>
                  </a:lnTo>
                  <a:lnTo>
                    <a:pt x="333" y="175"/>
                  </a:lnTo>
                  <a:lnTo>
                    <a:pt x="2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71"/>
            <p:cNvSpPr/>
            <p:nvPr/>
          </p:nvSpPr>
          <p:spPr>
            <a:xfrm>
              <a:off x="8156267" y="2867529"/>
              <a:ext cx="17021" cy="15437"/>
            </a:xfrm>
            <a:custGeom>
              <a:avLst/>
              <a:gdLst/>
              <a:ahLst/>
              <a:cxnLst/>
              <a:rect l="l" t="t" r="r" b="b"/>
              <a:pathLst>
                <a:path w="333" h="302" extrusionOk="0">
                  <a:moveTo>
                    <a:pt x="238" y="1"/>
                  </a:moveTo>
                  <a:cubicBezTo>
                    <a:pt x="238" y="1"/>
                    <a:pt x="159" y="49"/>
                    <a:pt x="1" y="112"/>
                  </a:cubicBezTo>
                  <a:lnTo>
                    <a:pt x="95" y="301"/>
                  </a:lnTo>
                  <a:cubicBezTo>
                    <a:pt x="159" y="270"/>
                    <a:pt x="222" y="238"/>
                    <a:pt x="270" y="222"/>
                  </a:cubicBezTo>
                  <a:cubicBezTo>
                    <a:pt x="285" y="207"/>
                    <a:pt x="301" y="207"/>
                    <a:pt x="316" y="207"/>
                  </a:cubicBezTo>
                  <a:cubicBezTo>
                    <a:pt x="316" y="190"/>
                    <a:pt x="333" y="190"/>
                    <a:pt x="333" y="190"/>
                  </a:cubicBezTo>
                  <a:lnTo>
                    <a:pt x="2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71"/>
            <p:cNvSpPr/>
            <p:nvPr/>
          </p:nvSpPr>
          <p:spPr>
            <a:xfrm>
              <a:off x="8023061" y="2882915"/>
              <a:ext cx="115520" cy="62156"/>
            </a:xfrm>
            <a:custGeom>
              <a:avLst/>
              <a:gdLst/>
              <a:ahLst/>
              <a:cxnLst/>
              <a:rect l="l" t="t" r="r" b="b"/>
              <a:pathLst>
                <a:path w="2260" h="1216" extrusionOk="0">
                  <a:moveTo>
                    <a:pt x="2164" y="0"/>
                  </a:moveTo>
                  <a:cubicBezTo>
                    <a:pt x="2038" y="64"/>
                    <a:pt x="1896" y="142"/>
                    <a:pt x="1738" y="205"/>
                  </a:cubicBezTo>
                  <a:lnTo>
                    <a:pt x="1817" y="395"/>
                  </a:lnTo>
                  <a:cubicBezTo>
                    <a:pt x="1975" y="331"/>
                    <a:pt x="2133" y="253"/>
                    <a:pt x="2259" y="190"/>
                  </a:cubicBezTo>
                  <a:lnTo>
                    <a:pt x="2164" y="0"/>
                  </a:lnTo>
                  <a:close/>
                  <a:moveTo>
                    <a:pt x="1296" y="411"/>
                  </a:moveTo>
                  <a:cubicBezTo>
                    <a:pt x="1153" y="474"/>
                    <a:pt x="1012" y="537"/>
                    <a:pt x="869" y="616"/>
                  </a:cubicBezTo>
                  <a:lnTo>
                    <a:pt x="949" y="805"/>
                  </a:lnTo>
                  <a:cubicBezTo>
                    <a:pt x="1090" y="727"/>
                    <a:pt x="1248" y="664"/>
                    <a:pt x="1391" y="601"/>
                  </a:cubicBezTo>
                  <a:lnTo>
                    <a:pt x="1296" y="411"/>
                  </a:lnTo>
                  <a:close/>
                  <a:moveTo>
                    <a:pt x="427" y="822"/>
                  </a:moveTo>
                  <a:cubicBezTo>
                    <a:pt x="285" y="885"/>
                    <a:pt x="127" y="963"/>
                    <a:pt x="1" y="1026"/>
                  </a:cubicBezTo>
                  <a:lnTo>
                    <a:pt x="79" y="1216"/>
                  </a:lnTo>
                  <a:cubicBezTo>
                    <a:pt x="222" y="1138"/>
                    <a:pt x="364" y="1074"/>
                    <a:pt x="522" y="995"/>
                  </a:cubicBezTo>
                  <a:lnTo>
                    <a:pt x="427" y="82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71"/>
            <p:cNvSpPr/>
            <p:nvPr/>
          </p:nvSpPr>
          <p:spPr>
            <a:xfrm>
              <a:off x="7989172" y="2945888"/>
              <a:ext cx="16203" cy="16203"/>
            </a:xfrm>
            <a:custGeom>
              <a:avLst/>
              <a:gdLst/>
              <a:ahLst/>
              <a:cxnLst/>
              <a:rect l="l" t="t" r="r" b="b"/>
              <a:pathLst>
                <a:path w="317" h="317" extrusionOk="0">
                  <a:moveTo>
                    <a:pt x="222" y="0"/>
                  </a:moveTo>
                  <a:cubicBezTo>
                    <a:pt x="142" y="47"/>
                    <a:pt x="64" y="95"/>
                    <a:pt x="0" y="127"/>
                  </a:cubicBezTo>
                  <a:lnTo>
                    <a:pt x="95" y="316"/>
                  </a:lnTo>
                  <a:cubicBezTo>
                    <a:pt x="158" y="268"/>
                    <a:pt x="237" y="237"/>
                    <a:pt x="316" y="190"/>
                  </a:cubicBezTo>
                  <a:lnTo>
                    <a:pt x="2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71"/>
            <p:cNvSpPr/>
            <p:nvPr/>
          </p:nvSpPr>
          <p:spPr>
            <a:xfrm>
              <a:off x="8003689" y="2775471"/>
              <a:ext cx="37212" cy="46872"/>
            </a:xfrm>
            <a:custGeom>
              <a:avLst/>
              <a:gdLst/>
              <a:ahLst/>
              <a:cxnLst/>
              <a:rect l="l" t="t" r="r" b="b"/>
              <a:pathLst>
                <a:path w="728" h="917" extrusionOk="0">
                  <a:moveTo>
                    <a:pt x="96" y="1"/>
                  </a:moveTo>
                  <a:lnTo>
                    <a:pt x="1" y="207"/>
                  </a:lnTo>
                  <a:lnTo>
                    <a:pt x="411" y="396"/>
                  </a:lnTo>
                  <a:lnTo>
                    <a:pt x="222" y="807"/>
                  </a:lnTo>
                  <a:lnTo>
                    <a:pt x="427" y="917"/>
                  </a:lnTo>
                  <a:lnTo>
                    <a:pt x="727" y="285"/>
                  </a:lnTo>
                  <a:lnTo>
                    <a:pt x="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71"/>
            <p:cNvSpPr/>
            <p:nvPr/>
          </p:nvSpPr>
          <p:spPr>
            <a:xfrm>
              <a:off x="7976240" y="2930503"/>
              <a:ext cx="37212" cy="46106"/>
            </a:xfrm>
            <a:custGeom>
              <a:avLst/>
              <a:gdLst/>
              <a:ahLst/>
              <a:cxnLst/>
              <a:rect l="l" t="t" r="r" b="b"/>
              <a:pathLst>
                <a:path w="728" h="902" extrusionOk="0">
                  <a:moveTo>
                    <a:pt x="253" y="1"/>
                  </a:moveTo>
                  <a:lnTo>
                    <a:pt x="1" y="649"/>
                  </a:lnTo>
                  <a:lnTo>
                    <a:pt x="648" y="902"/>
                  </a:lnTo>
                  <a:lnTo>
                    <a:pt x="727" y="681"/>
                  </a:lnTo>
                  <a:lnTo>
                    <a:pt x="300" y="506"/>
                  </a:lnTo>
                  <a:lnTo>
                    <a:pt x="475" y="80"/>
                  </a:lnTo>
                  <a:lnTo>
                    <a:pt x="2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71"/>
            <p:cNvSpPr/>
            <p:nvPr/>
          </p:nvSpPr>
          <p:spPr>
            <a:xfrm>
              <a:off x="8619726" y="3719412"/>
              <a:ext cx="51728" cy="449710"/>
            </a:xfrm>
            <a:custGeom>
              <a:avLst/>
              <a:gdLst/>
              <a:ahLst/>
              <a:cxnLst/>
              <a:rect l="l" t="t" r="r" b="b"/>
              <a:pathLst>
                <a:path w="1012" h="8798" extrusionOk="0">
                  <a:moveTo>
                    <a:pt x="17" y="0"/>
                  </a:moveTo>
                  <a:cubicBezTo>
                    <a:pt x="0" y="0"/>
                    <a:pt x="0" y="0"/>
                    <a:pt x="0" y="15"/>
                  </a:cubicBezTo>
                  <a:lnTo>
                    <a:pt x="980" y="8783"/>
                  </a:lnTo>
                  <a:cubicBezTo>
                    <a:pt x="980" y="8783"/>
                    <a:pt x="980" y="8798"/>
                    <a:pt x="996" y="8798"/>
                  </a:cubicBezTo>
                  <a:cubicBezTo>
                    <a:pt x="1011" y="8798"/>
                    <a:pt x="1011" y="8783"/>
                    <a:pt x="1011" y="8766"/>
                  </a:cubicBezTo>
                  <a:lnTo>
                    <a:pt x="32" y="15"/>
                  </a:lnTo>
                  <a:cubicBezTo>
                    <a:pt x="32" y="0"/>
                    <a:pt x="3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71"/>
            <p:cNvSpPr/>
            <p:nvPr/>
          </p:nvSpPr>
          <p:spPr>
            <a:xfrm>
              <a:off x="8118339" y="3591828"/>
              <a:ext cx="58220" cy="517079"/>
            </a:xfrm>
            <a:custGeom>
              <a:avLst/>
              <a:gdLst/>
              <a:ahLst/>
              <a:cxnLst/>
              <a:rect l="l" t="t" r="r" b="b"/>
              <a:pathLst>
                <a:path w="1139" h="10116" extrusionOk="0">
                  <a:moveTo>
                    <a:pt x="1122" y="0"/>
                  </a:moveTo>
                  <a:cubicBezTo>
                    <a:pt x="1122" y="0"/>
                    <a:pt x="1107" y="15"/>
                    <a:pt x="1107" y="32"/>
                  </a:cubicBezTo>
                  <a:lnTo>
                    <a:pt x="1" y="10093"/>
                  </a:lnTo>
                  <a:cubicBezTo>
                    <a:pt x="1" y="10110"/>
                    <a:pt x="16" y="10110"/>
                    <a:pt x="16" y="10110"/>
                  </a:cubicBezTo>
                  <a:cubicBezTo>
                    <a:pt x="21" y="10114"/>
                    <a:pt x="25" y="10116"/>
                    <a:pt x="30" y="10116"/>
                  </a:cubicBezTo>
                  <a:cubicBezTo>
                    <a:pt x="40" y="10116"/>
                    <a:pt x="48" y="10105"/>
                    <a:pt x="48" y="10093"/>
                  </a:cubicBezTo>
                  <a:lnTo>
                    <a:pt x="1138" y="32"/>
                  </a:lnTo>
                  <a:cubicBezTo>
                    <a:pt x="1138" y="15"/>
                    <a:pt x="1138" y="15"/>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71"/>
            <p:cNvSpPr/>
            <p:nvPr/>
          </p:nvSpPr>
          <p:spPr>
            <a:xfrm>
              <a:off x="8306443" y="2643901"/>
              <a:ext cx="20293" cy="79944"/>
            </a:xfrm>
            <a:custGeom>
              <a:avLst/>
              <a:gdLst/>
              <a:ahLst/>
              <a:cxnLst/>
              <a:rect l="l" t="t" r="r" b="b"/>
              <a:pathLst>
                <a:path w="397" h="1564" extrusionOk="0">
                  <a:moveTo>
                    <a:pt x="17" y="1"/>
                  </a:moveTo>
                  <a:cubicBezTo>
                    <a:pt x="17" y="1"/>
                    <a:pt x="1" y="16"/>
                    <a:pt x="1" y="32"/>
                  </a:cubicBezTo>
                  <a:lnTo>
                    <a:pt x="348" y="1549"/>
                  </a:lnTo>
                  <a:cubicBezTo>
                    <a:pt x="348" y="1549"/>
                    <a:pt x="365" y="1564"/>
                    <a:pt x="380" y="1564"/>
                  </a:cubicBezTo>
                  <a:cubicBezTo>
                    <a:pt x="380" y="1564"/>
                    <a:pt x="396" y="1549"/>
                    <a:pt x="396" y="1532"/>
                  </a:cubicBezTo>
                  <a:lnTo>
                    <a:pt x="49" y="16"/>
                  </a:lnTo>
                  <a:cubicBezTo>
                    <a:pt x="49" y="1"/>
                    <a:pt x="32"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71"/>
            <p:cNvSpPr/>
            <p:nvPr/>
          </p:nvSpPr>
          <p:spPr>
            <a:xfrm>
              <a:off x="8356484" y="2664040"/>
              <a:ext cx="11399" cy="59805"/>
            </a:xfrm>
            <a:custGeom>
              <a:avLst/>
              <a:gdLst/>
              <a:ahLst/>
              <a:cxnLst/>
              <a:rect l="l" t="t" r="r" b="b"/>
              <a:pathLst>
                <a:path w="223" h="1170" extrusionOk="0">
                  <a:moveTo>
                    <a:pt x="17" y="1"/>
                  </a:moveTo>
                  <a:cubicBezTo>
                    <a:pt x="1" y="1"/>
                    <a:pt x="1" y="17"/>
                    <a:pt x="1" y="33"/>
                  </a:cubicBezTo>
                  <a:lnTo>
                    <a:pt x="175" y="1155"/>
                  </a:lnTo>
                  <a:cubicBezTo>
                    <a:pt x="191" y="1155"/>
                    <a:pt x="191" y="1170"/>
                    <a:pt x="207" y="1170"/>
                  </a:cubicBezTo>
                  <a:cubicBezTo>
                    <a:pt x="222" y="1170"/>
                    <a:pt x="222" y="1155"/>
                    <a:pt x="222" y="1138"/>
                  </a:cubicBezTo>
                  <a:lnTo>
                    <a:pt x="33" y="17"/>
                  </a:lnTo>
                  <a:cubicBezTo>
                    <a:pt x="33" y="1"/>
                    <a:pt x="33"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71"/>
            <p:cNvSpPr/>
            <p:nvPr/>
          </p:nvSpPr>
          <p:spPr>
            <a:xfrm>
              <a:off x="7710595" y="2778129"/>
              <a:ext cx="56533" cy="54540"/>
            </a:xfrm>
            <a:custGeom>
              <a:avLst/>
              <a:gdLst/>
              <a:ahLst/>
              <a:cxnLst/>
              <a:rect l="l" t="t" r="r" b="b"/>
              <a:pathLst>
                <a:path w="1106" h="1067" extrusionOk="0">
                  <a:moveTo>
                    <a:pt x="1081" y="1"/>
                  </a:moveTo>
                  <a:cubicBezTo>
                    <a:pt x="1075" y="1"/>
                    <a:pt x="1067" y="4"/>
                    <a:pt x="1059" y="12"/>
                  </a:cubicBezTo>
                  <a:lnTo>
                    <a:pt x="17" y="1023"/>
                  </a:lnTo>
                  <a:cubicBezTo>
                    <a:pt x="0" y="1039"/>
                    <a:pt x="0" y="1039"/>
                    <a:pt x="17" y="1055"/>
                  </a:cubicBezTo>
                  <a:cubicBezTo>
                    <a:pt x="17" y="1063"/>
                    <a:pt x="20" y="1067"/>
                    <a:pt x="26" y="1067"/>
                  </a:cubicBezTo>
                  <a:cubicBezTo>
                    <a:pt x="32" y="1067"/>
                    <a:pt x="40" y="1063"/>
                    <a:pt x="48" y="1055"/>
                  </a:cubicBezTo>
                  <a:lnTo>
                    <a:pt x="1091" y="44"/>
                  </a:lnTo>
                  <a:cubicBezTo>
                    <a:pt x="1106" y="28"/>
                    <a:pt x="1106" y="12"/>
                    <a:pt x="1091" y="12"/>
                  </a:cubicBezTo>
                  <a:cubicBezTo>
                    <a:pt x="1091" y="4"/>
                    <a:pt x="1087" y="1"/>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71"/>
            <p:cNvSpPr/>
            <p:nvPr/>
          </p:nvSpPr>
          <p:spPr>
            <a:xfrm>
              <a:off x="8341968" y="2151868"/>
              <a:ext cx="49326" cy="27449"/>
            </a:xfrm>
            <a:custGeom>
              <a:avLst/>
              <a:gdLst/>
              <a:ahLst/>
              <a:cxnLst/>
              <a:rect l="l" t="t" r="r" b="b"/>
              <a:pathLst>
                <a:path w="965" h="537" extrusionOk="0">
                  <a:moveTo>
                    <a:pt x="570" y="0"/>
                  </a:moveTo>
                  <a:cubicBezTo>
                    <a:pt x="526" y="0"/>
                    <a:pt x="478" y="7"/>
                    <a:pt x="428" y="23"/>
                  </a:cubicBezTo>
                  <a:cubicBezTo>
                    <a:pt x="32" y="133"/>
                    <a:pt x="1" y="402"/>
                    <a:pt x="95" y="512"/>
                  </a:cubicBezTo>
                  <a:cubicBezTo>
                    <a:pt x="113" y="529"/>
                    <a:pt x="148" y="537"/>
                    <a:pt x="194" y="537"/>
                  </a:cubicBezTo>
                  <a:cubicBezTo>
                    <a:pt x="355" y="537"/>
                    <a:pt x="657" y="444"/>
                    <a:pt x="854" y="370"/>
                  </a:cubicBezTo>
                  <a:cubicBezTo>
                    <a:pt x="948" y="339"/>
                    <a:pt x="965" y="212"/>
                    <a:pt x="885" y="149"/>
                  </a:cubicBezTo>
                  <a:cubicBezTo>
                    <a:pt x="814" y="65"/>
                    <a:pt x="707"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71"/>
            <p:cNvSpPr/>
            <p:nvPr/>
          </p:nvSpPr>
          <p:spPr>
            <a:xfrm>
              <a:off x="8489997" y="2155139"/>
              <a:ext cx="48150" cy="27040"/>
            </a:xfrm>
            <a:custGeom>
              <a:avLst/>
              <a:gdLst/>
              <a:ahLst/>
              <a:cxnLst/>
              <a:rect l="l" t="t" r="r" b="b"/>
              <a:pathLst>
                <a:path w="942" h="529" extrusionOk="0">
                  <a:moveTo>
                    <a:pt x="372" y="0"/>
                  </a:moveTo>
                  <a:cubicBezTo>
                    <a:pt x="97" y="0"/>
                    <a:pt x="1" y="186"/>
                    <a:pt x="28" y="306"/>
                  </a:cubicBezTo>
                  <a:cubicBezTo>
                    <a:pt x="59" y="401"/>
                    <a:pt x="517" y="496"/>
                    <a:pt x="786" y="527"/>
                  </a:cubicBezTo>
                  <a:cubicBezTo>
                    <a:pt x="793" y="528"/>
                    <a:pt x="799" y="529"/>
                    <a:pt x="806" y="529"/>
                  </a:cubicBezTo>
                  <a:cubicBezTo>
                    <a:pt x="889" y="529"/>
                    <a:pt x="941" y="441"/>
                    <a:pt x="912" y="353"/>
                  </a:cubicBezTo>
                  <a:cubicBezTo>
                    <a:pt x="864" y="211"/>
                    <a:pt x="754" y="69"/>
                    <a:pt x="548" y="22"/>
                  </a:cubicBezTo>
                  <a:cubicBezTo>
                    <a:pt x="483" y="7"/>
                    <a:pt x="424"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71"/>
            <p:cNvSpPr/>
            <p:nvPr/>
          </p:nvSpPr>
          <p:spPr>
            <a:xfrm>
              <a:off x="8499453" y="2231249"/>
              <a:ext cx="22644" cy="33276"/>
            </a:xfrm>
            <a:custGeom>
              <a:avLst/>
              <a:gdLst/>
              <a:ahLst/>
              <a:cxnLst/>
              <a:rect l="l" t="t" r="r" b="b"/>
              <a:pathLst>
                <a:path w="443" h="651" extrusionOk="0">
                  <a:moveTo>
                    <a:pt x="208" y="0"/>
                  </a:moveTo>
                  <a:cubicBezTo>
                    <a:pt x="202" y="0"/>
                    <a:pt x="196" y="1"/>
                    <a:pt x="190" y="1"/>
                  </a:cubicBezTo>
                  <a:cubicBezTo>
                    <a:pt x="79" y="18"/>
                    <a:pt x="0" y="176"/>
                    <a:pt x="16" y="349"/>
                  </a:cubicBezTo>
                  <a:cubicBezTo>
                    <a:pt x="31" y="528"/>
                    <a:pt x="130" y="651"/>
                    <a:pt x="235" y="651"/>
                  </a:cubicBezTo>
                  <a:cubicBezTo>
                    <a:pt x="241" y="651"/>
                    <a:pt x="247" y="650"/>
                    <a:pt x="253" y="650"/>
                  </a:cubicBezTo>
                  <a:cubicBezTo>
                    <a:pt x="363" y="650"/>
                    <a:pt x="443" y="492"/>
                    <a:pt x="426" y="317"/>
                  </a:cubicBezTo>
                  <a:cubicBezTo>
                    <a:pt x="412" y="137"/>
                    <a:pt x="326"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71"/>
            <p:cNvSpPr/>
            <p:nvPr/>
          </p:nvSpPr>
          <p:spPr>
            <a:xfrm>
              <a:off x="8358120" y="2229665"/>
              <a:ext cx="23513" cy="33991"/>
            </a:xfrm>
            <a:custGeom>
              <a:avLst/>
              <a:gdLst/>
              <a:ahLst/>
              <a:cxnLst/>
              <a:rect l="l" t="t" r="r" b="b"/>
              <a:pathLst>
                <a:path w="460" h="665" extrusionOk="0">
                  <a:moveTo>
                    <a:pt x="207" y="1"/>
                  </a:moveTo>
                  <a:cubicBezTo>
                    <a:pt x="95" y="17"/>
                    <a:pt x="1" y="175"/>
                    <a:pt x="32" y="348"/>
                  </a:cubicBezTo>
                  <a:cubicBezTo>
                    <a:pt x="49" y="538"/>
                    <a:pt x="143" y="664"/>
                    <a:pt x="270" y="664"/>
                  </a:cubicBezTo>
                  <a:cubicBezTo>
                    <a:pt x="380" y="649"/>
                    <a:pt x="459" y="491"/>
                    <a:pt x="443" y="317"/>
                  </a:cubicBezTo>
                  <a:cubicBezTo>
                    <a:pt x="428" y="127"/>
                    <a:pt x="316"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71"/>
            <p:cNvSpPr/>
            <p:nvPr/>
          </p:nvSpPr>
          <p:spPr>
            <a:xfrm>
              <a:off x="8401721" y="2205436"/>
              <a:ext cx="25864" cy="103968"/>
            </a:xfrm>
            <a:custGeom>
              <a:avLst/>
              <a:gdLst/>
              <a:ahLst/>
              <a:cxnLst/>
              <a:rect l="l" t="t" r="r" b="b"/>
              <a:pathLst>
                <a:path w="506" h="2034" extrusionOk="0">
                  <a:moveTo>
                    <a:pt x="364" y="1"/>
                  </a:moveTo>
                  <a:cubicBezTo>
                    <a:pt x="333" y="17"/>
                    <a:pt x="316" y="32"/>
                    <a:pt x="333" y="64"/>
                  </a:cubicBezTo>
                  <a:cubicBezTo>
                    <a:pt x="333" y="64"/>
                    <a:pt x="364" y="190"/>
                    <a:pt x="364" y="380"/>
                  </a:cubicBezTo>
                  <a:cubicBezTo>
                    <a:pt x="364" y="569"/>
                    <a:pt x="333" y="807"/>
                    <a:pt x="175" y="1060"/>
                  </a:cubicBezTo>
                  <a:cubicBezTo>
                    <a:pt x="112" y="1138"/>
                    <a:pt x="80" y="1233"/>
                    <a:pt x="49" y="1296"/>
                  </a:cubicBezTo>
                  <a:cubicBezTo>
                    <a:pt x="17" y="1376"/>
                    <a:pt x="1" y="1454"/>
                    <a:pt x="1" y="1517"/>
                  </a:cubicBezTo>
                  <a:cubicBezTo>
                    <a:pt x="1" y="1580"/>
                    <a:pt x="17" y="1628"/>
                    <a:pt x="32" y="1692"/>
                  </a:cubicBezTo>
                  <a:cubicBezTo>
                    <a:pt x="64" y="1755"/>
                    <a:pt x="127" y="1818"/>
                    <a:pt x="190" y="1881"/>
                  </a:cubicBezTo>
                  <a:cubicBezTo>
                    <a:pt x="253" y="1944"/>
                    <a:pt x="348" y="1991"/>
                    <a:pt x="443" y="2023"/>
                  </a:cubicBezTo>
                  <a:cubicBezTo>
                    <a:pt x="450" y="2030"/>
                    <a:pt x="459" y="2034"/>
                    <a:pt x="468" y="2034"/>
                  </a:cubicBezTo>
                  <a:cubicBezTo>
                    <a:pt x="480" y="2034"/>
                    <a:pt x="491" y="2026"/>
                    <a:pt x="491" y="2008"/>
                  </a:cubicBezTo>
                  <a:cubicBezTo>
                    <a:pt x="506" y="1991"/>
                    <a:pt x="491" y="1960"/>
                    <a:pt x="474" y="1944"/>
                  </a:cubicBezTo>
                  <a:cubicBezTo>
                    <a:pt x="348" y="1896"/>
                    <a:pt x="253" y="1833"/>
                    <a:pt x="190" y="1755"/>
                  </a:cubicBezTo>
                  <a:cubicBezTo>
                    <a:pt x="158" y="1723"/>
                    <a:pt x="143" y="1692"/>
                    <a:pt x="127" y="1644"/>
                  </a:cubicBezTo>
                  <a:cubicBezTo>
                    <a:pt x="95" y="1612"/>
                    <a:pt x="95" y="1565"/>
                    <a:pt x="95" y="1517"/>
                  </a:cubicBezTo>
                  <a:cubicBezTo>
                    <a:pt x="95" y="1470"/>
                    <a:pt x="112" y="1407"/>
                    <a:pt x="127" y="1328"/>
                  </a:cubicBezTo>
                  <a:cubicBezTo>
                    <a:pt x="158" y="1265"/>
                    <a:pt x="190" y="1186"/>
                    <a:pt x="253" y="1107"/>
                  </a:cubicBezTo>
                  <a:cubicBezTo>
                    <a:pt x="411" y="839"/>
                    <a:pt x="459" y="569"/>
                    <a:pt x="459" y="380"/>
                  </a:cubicBezTo>
                  <a:cubicBezTo>
                    <a:pt x="459" y="175"/>
                    <a:pt x="411" y="32"/>
                    <a:pt x="411" y="32"/>
                  </a:cubicBezTo>
                  <a:cubicBezTo>
                    <a:pt x="411" y="1"/>
                    <a:pt x="380"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71"/>
            <p:cNvSpPr/>
            <p:nvPr/>
          </p:nvSpPr>
          <p:spPr>
            <a:xfrm>
              <a:off x="8453398" y="2388121"/>
              <a:ext cx="71101" cy="24075"/>
            </a:xfrm>
            <a:custGeom>
              <a:avLst/>
              <a:gdLst/>
              <a:ahLst/>
              <a:cxnLst/>
              <a:rect l="l" t="t" r="r" b="b"/>
              <a:pathLst>
                <a:path w="1391" h="471" extrusionOk="0">
                  <a:moveTo>
                    <a:pt x="1328" y="1"/>
                  </a:moveTo>
                  <a:cubicBezTo>
                    <a:pt x="1316" y="1"/>
                    <a:pt x="1304" y="5"/>
                    <a:pt x="1296" y="13"/>
                  </a:cubicBezTo>
                  <a:cubicBezTo>
                    <a:pt x="1186" y="171"/>
                    <a:pt x="1059" y="249"/>
                    <a:pt x="917" y="313"/>
                  </a:cubicBezTo>
                  <a:cubicBezTo>
                    <a:pt x="775" y="361"/>
                    <a:pt x="632" y="392"/>
                    <a:pt x="491" y="392"/>
                  </a:cubicBezTo>
                  <a:cubicBezTo>
                    <a:pt x="364" y="392"/>
                    <a:pt x="270" y="376"/>
                    <a:pt x="175" y="361"/>
                  </a:cubicBezTo>
                  <a:cubicBezTo>
                    <a:pt x="143" y="344"/>
                    <a:pt x="112" y="344"/>
                    <a:pt x="95" y="329"/>
                  </a:cubicBezTo>
                  <a:lnTo>
                    <a:pt x="64" y="329"/>
                  </a:lnTo>
                  <a:cubicBezTo>
                    <a:pt x="54" y="324"/>
                    <a:pt x="45" y="322"/>
                    <a:pt x="36" y="322"/>
                  </a:cubicBezTo>
                  <a:cubicBezTo>
                    <a:pt x="16" y="322"/>
                    <a:pt x="0" y="334"/>
                    <a:pt x="0" y="344"/>
                  </a:cubicBezTo>
                  <a:cubicBezTo>
                    <a:pt x="0" y="376"/>
                    <a:pt x="0" y="407"/>
                    <a:pt x="32" y="407"/>
                  </a:cubicBezTo>
                  <a:cubicBezTo>
                    <a:pt x="32" y="407"/>
                    <a:pt x="238" y="471"/>
                    <a:pt x="491" y="471"/>
                  </a:cubicBezTo>
                  <a:cubicBezTo>
                    <a:pt x="632" y="471"/>
                    <a:pt x="790" y="455"/>
                    <a:pt x="948" y="392"/>
                  </a:cubicBezTo>
                  <a:cubicBezTo>
                    <a:pt x="1106" y="329"/>
                    <a:pt x="1249" y="234"/>
                    <a:pt x="1375" y="60"/>
                  </a:cubicBezTo>
                  <a:cubicBezTo>
                    <a:pt x="1391" y="45"/>
                    <a:pt x="1375" y="13"/>
                    <a:pt x="1359" y="13"/>
                  </a:cubicBezTo>
                  <a:cubicBezTo>
                    <a:pt x="1351" y="5"/>
                    <a:pt x="1340" y="1"/>
                    <a:pt x="1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1" name="Google Shape;1431;p50"/>
          <p:cNvSpPr txBox="1">
            <a:spLocks noGrp="1"/>
          </p:cNvSpPr>
          <p:nvPr>
            <p:ph type="title"/>
          </p:nvPr>
        </p:nvSpPr>
        <p:spPr>
          <a:xfrm>
            <a:off x="1178719" y="383960"/>
            <a:ext cx="9890057" cy="56697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Storing Emailed or Faxed Ballots</a:t>
            </a:r>
            <a:endParaRPr dirty="0"/>
          </a:p>
        </p:txBody>
      </p:sp>
      <p:sp>
        <p:nvSpPr>
          <p:cNvPr id="1432" name="Google Shape;1432;p50"/>
          <p:cNvSpPr txBox="1">
            <a:spLocks noGrp="1"/>
          </p:cNvSpPr>
          <p:nvPr>
            <p:ph type="subTitle" idx="1"/>
          </p:nvPr>
        </p:nvSpPr>
        <p:spPr>
          <a:xfrm>
            <a:off x="847451" y="1007946"/>
            <a:ext cx="7746480" cy="4251632"/>
          </a:xfrm>
          <a:prstGeom prst="rect">
            <a:avLst/>
          </a:prstGeom>
        </p:spPr>
        <p:txBody>
          <a:bodyPr spcFirstLastPara="1" wrap="square" lIns="91425" tIns="91425" rIns="91425" bIns="91425" anchor="t" anchorCtr="0">
            <a:noAutofit/>
          </a:bodyPr>
          <a:lstStyle/>
          <a:p>
            <a:pPr marL="0" marR="0">
              <a:spcBef>
                <a:spcPts val="0"/>
              </a:spcBef>
              <a:spcAft>
                <a:spcPts val="0"/>
              </a:spcAft>
              <a:buFont typeface="Arial" panose="020B0604020202020204" pitchFamily="34" charset="0"/>
              <a:buChar char="•"/>
            </a:pPr>
            <a:r>
              <a:rPr lang="en-US" sz="1800" dirty="0">
                <a:effectLst/>
                <a:latin typeface="Livvic" pitchFamily="2" charset="0"/>
                <a:ea typeface="Times New Roman" panose="02020603050405020304" pitchFamily="18" charset="0"/>
                <a:cs typeface="Times New Roman" panose="02020603050405020304" pitchFamily="18" charset="0"/>
              </a:rPr>
              <a:t>When a faxed or emailed ballot is returned to the county election board, the absentee ballot is printed and stored in a ballot secrecy envelope (ABS-10 if using old stock or ABS-10B if using new envelope design). </a:t>
            </a:r>
          </a:p>
          <a:p>
            <a:pPr marL="0" marR="0">
              <a:spcBef>
                <a:spcPts val="0"/>
              </a:spcBef>
              <a:spcAft>
                <a:spcPts val="0"/>
              </a:spcAft>
              <a:buFont typeface="Arial" panose="020B0604020202020204" pitchFamily="34" charset="0"/>
              <a:buChar char="•"/>
            </a:pPr>
            <a:endParaRPr lang="en-US" sz="1800" dirty="0">
              <a:latin typeface="Livvic" pitchFamily="2"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dirty="0">
                <a:effectLst/>
                <a:latin typeface="Livvic" pitchFamily="2" charset="0"/>
                <a:ea typeface="Times New Roman" panose="02020603050405020304" pitchFamily="18" charset="0"/>
                <a:cs typeface="Times New Roman" panose="02020603050405020304" pitchFamily="18" charset="0"/>
              </a:rPr>
              <a:t>Indicate on the outside of the envelope that it contains a ballot returned by a qualified voter by email or fax. The secrecy waiver is attached to the ballot secrecy envelope along with the voter’s combined form for processing on Election Day.</a:t>
            </a:r>
          </a:p>
          <a:p>
            <a:pPr marL="139700" lvl="1" indent="0"/>
            <a:r>
              <a:rPr lang="en-US" sz="1800" dirty="0">
                <a:effectLst/>
                <a:latin typeface="Livvic" pitchFamily="2" charset="0"/>
                <a:ea typeface="Times New Roman" panose="02020603050405020304" pitchFamily="18" charset="0"/>
                <a:cs typeface="Times New Roman" panose="02020603050405020304" pitchFamily="18" charset="0"/>
              </a:rPr>
              <a:t>			 (IC 3-12-3-5)</a:t>
            </a:r>
          </a:p>
          <a:p>
            <a:pPr marL="0" marR="0" algn="just">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dirty="0"/>
          </a:p>
        </p:txBody>
      </p:sp>
      <p:grpSp>
        <p:nvGrpSpPr>
          <p:cNvPr id="1433" name="Google Shape;1433;p50"/>
          <p:cNvGrpSpPr/>
          <p:nvPr/>
        </p:nvGrpSpPr>
        <p:grpSpPr>
          <a:xfrm>
            <a:off x="5186881" y="1450176"/>
            <a:ext cx="3282465" cy="3443365"/>
            <a:chOff x="5031924" y="1121988"/>
            <a:chExt cx="3282465" cy="3443365"/>
          </a:xfrm>
        </p:grpSpPr>
        <p:sp>
          <p:nvSpPr>
            <p:cNvPr id="1434" name="Google Shape;1434;p50"/>
            <p:cNvSpPr/>
            <p:nvPr/>
          </p:nvSpPr>
          <p:spPr>
            <a:xfrm rot="8100132">
              <a:off x="7459382" y="1111205"/>
              <a:ext cx="159802" cy="459368"/>
            </a:xfrm>
            <a:custGeom>
              <a:avLst/>
              <a:gdLst/>
              <a:ahLst/>
              <a:cxnLst/>
              <a:rect l="l" t="t" r="r" b="b"/>
              <a:pathLst>
                <a:path w="3461" h="9949" extrusionOk="0">
                  <a:moveTo>
                    <a:pt x="1744" y="1"/>
                  </a:moveTo>
                  <a:cubicBezTo>
                    <a:pt x="1601" y="1"/>
                    <a:pt x="1459" y="34"/>
                    <a:pt x="1327" y="108"/>
                  </a:cubicBezTo>
                  <a:cubicBezTo>
                    <a:pt x="712" y="456"/>
                    <a:pt x="585" y="1578"/>
                    <a:pt x="428" y="2210"/>
                  </a:cubicBezTo>
                  <a:cubicBezTo>
                    <a:pt x="190" y="3126"/>
                    <a:pt x="48" y="4074"/>
                    <a:pt x="32" y="5022"/>
                  </a:cubicBezTo>
                  <a:cubicBezTo>
                    <a:pt x="0" y="6412"/>
                    <a:pt x="270" y="7817"/>
                    <a:pt x="917" y="9049"/>
                  </a:cubicBezTo>
                  <a:cubicBezTo>
                    <a:pt x="1198" y="9582"/>
                    <a:pt x="1595" y="9949"/>
                    <a:pt x="2042" y="9949"/>
                  </a:cubicBezTo>
                  <a:cubicBezTo>
                    <a:pt x="2297" y="9949"/>
                    <a:pt x="2568" y="9830"/>
                    <a:pt x="2844" y="9554"/>
                  </a:cubicBezTo>
                  <a:cubicBezTo>
                    <a:pt x="3460" y="8939"/>
                    <a:pt x="3254" y="7501"/>
                    <a:pt x="3239" y="6728"/>
                  </a:cubicBezTo>
                  <a:cubicBezTo>
                    <a:pt x="3208" y="5243"/>
                    <a:pt x="3144" y="3758"/>
                    <a:pt x="3113" y="2273"/>
                  </a:cubicBezTo>
                  <a:cubicBezTo>
                    <a:pt x="3096" y="1704"/>
                    <a:pt x="3065" y="1119"/>
                    <a:pt x="2780" y="630"/>
                  </a:cubicBezTo>
                  <a:cubicBezTo>
                    <a:pt x="2559" y="268"/>
                    <a:pt x="2147" y="1"/>
                    <a:pt x="1744" y="1"/>
                  </a:cubicBezTo>
                  <a:close/>
                </a:path>
              </a:pathLst>
            </a:custGeom>
            <a:solidFill>
              <a:srgbClr val="9CA4D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rot="-3387527">
              <a:off x="5296991" y="3694910"/>
              <a:ext cx="159806" cy="721788"/>
            </a:xfrm>
            <a:custGeom>
              <a:avLst/>
              <a:gdLst/>
              <a:ahLst/>
              <a:cxnLst/>
              <a:rect l="l" t="t" r="r" b="b"/>
              <a:pathLst>
                <a:path w="3461" h="9949" extrusionOk="0">
                  <a:moveTo>
                    <a:pt x="1744" y="1"/>
                  </a:moveTo>
                  <a:cubicBezTo>
                    <a:pt x="1601" y="1"/>
                    <a:pt x="1459" y="34"/>
                    <a:pt x="1327" y="108"/>
                  </a:cubicBezTo>
                  <a:cubicBezTo>
                    <a:pt x="712" y="456"/>
                    <a:pt x="585" y="1578"/>
                    <a:pt x="428" y="2210"/>
                  </a:cubicBezTo>
                  <a:cubicBezTo>
                    <a:pt x="190" y="3126"/>
                    <a:pt x="48" y="4074"/>
                    <a:pt x="32" y="5022"/>
                  </a:cubicBezTo>
                  <a:cubicBezTo>
                    <a:pt x="0" y="6412"/>
                    <a:pt x="270" y="7817"/>
                    <a:pt x="917" y="9049"/>
                  </a:cubicBezTo>
                  <a:cubicBezTo>
                    <a:pt x="1198" y="9582"/>
                    <a:pt x="1595" y="9949"/>
                    <a:pt x="2042" y="9949"/>
                  </a:cubicBezTo>
                  <a:cubicBezTo>
                    <a:pt x="2297" y="9949"/>
                    <a:pt x="2568" y="9830"/>
                    <a:pt x="2844" y="9554"/>
                  </a:cubicBezTo>
                  <a:cubicBezTo>
                    <a:pt x="3460" y="8939"/>
                    <a:pt x="3254" y="7501"/>
                    <a:pt x="3239" y="6728"/>
                  </a:cubicBezTo>
                  <a:cubicBezTo>
                    <a:pt x="3208" y="5243"/>
                    <a:pt x="3144" y="3758"/>
                    <a:pt x="3113" y="2273"/>
                  </a:cubicBezTo>
                  <a:cubicBezTo>
                    <a:pt x="3096" y="1704"/>
                    <a:pt x="3065" y="1119"/>
                    <a:pt x="2780" y="630"/>
                  </a:cubicBezTo>
                  <a:cubicBezTo>
                    <a:pt x="2559" y="268"/>
                    <a:pt x="2147" y="1"/>
                    <a:pt x="1744" y="1"/>
                  </a:cubicBezTo>
                  <a:close/>
                </a:path>
              </a:pathLst>
            </a:custGeom>
            <a:solidFill>
              <a:srgbClr val="9CA4D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6" name="Google Shape;1436;p50"/>
            <p:cNvGrpSpPr/>
            <p:nvPr/>
          </p:nvGrpSpPr>
          <p:grpSpPr>
            <a:xfrm>
              <a:off x="6676063" y="2982500"/>
              <a:ext cx="1638325" cy="1582853"/>
              <a:chOff x="7982637" y="3853733"/>
              <a:chExt cx="1387706" cy="1340719"/>
            </a:xfrm>
          </p:grpSpPr>
          <p:sp>
            <p:nvSpPr>
              <p:cNvPr id="1437" name="Google Shape;1437;p50"/>
              <p:cNvSpPr/>
              <p:nvPr/>
            </p:nvSpPr>
            <p:spPr>
              <a:xfrm>
                <a:off x="8430825" y="3853733"/>
                <a:ext cx="939518" cy="1340715"/>
              </a:xfrm>
              <a:custGeom>
                <a:avLst/>
                <a:gdLst/>
                <a:ahLst/>
                <a:cxnLst/>
                <a:rect l="l" t="t" r="r" b="b"/>
                <a:pathLst>
                  <a:path w="65563" h="93560" extrusionOk="0">
                    <a:moveTo>
                      <a:pt x="30836" y="1"/>
                    </a:moveTo>
                    <a:cubicBezTo>
                      <a:pt x="29454" y="1"/>
                      <a:pt x="28308" y="1411"/>
                      <a:pt x="27590" y="2608"/>
                    </a:cubicBezTo>
                    <a:cubicBezTo>
                      <a:pt x="23036" y="10778"/>
                      <a:pt x="20492" y="19950"/>
                      <a:pt x="20358" y="29127"/>
                    </a:cubicBezTo>
                    <a:cubicBezTo>
                      <a:pt x="19060" y="26979"/>
                      <a:pt x="16463" y="25132"/>
                      <a:pt x="14032" y="25132"/>
                    </a:cubicBezTo>
                    <a:cubicBezTo>
                      <a:pt x="13200" y="25132"/>
                      <a:pt x="12387" y="25348"/>
                      <a:pt x="11652" y="25843"/>
                    </a:cubicBezTo>
                    <a:cubicBezTo>
                      <a:pt x="9375" y="27386"/>
                      <a:pt x="9375" y="30530"/>
                      <a:pt x="9579" y="33145"/>
                    </a:cubicBezTo>
                    <a:cubicBezTo>
                      <a:pt x="9981" y="37966"/>
                      <a:pt x="10447" y="42788"/>
                      <a:pt x="10849" y="47609"/>
                    </a:cubicBezTo>
                    <a:cubicBezTo>
                      <a:pt x="10394" y="46506"/>
                      <a:pt x="9234" y="46000"/>
                      <a:pt x="7982" y="46000"/>
                    </a:cubicBezTo>
                    <a:cubicBezTo>
                      <a:pt x="6650" y="46000"/>
                      <a:pt x="5215" y="46573"/>
                      <a:pt x="4420" y="47609"/>
                    </a:cubicBezTo>
                    <a:cubicBezTo>
                      <a:pt x="2947" y="49618"/>
                      <a:pt x="3214" y="52297"/>
                      <a:pt x="3686" y="54772"/>
                    </a:cubicBezTo>
                    <a:cubicBezTo>
                      <a:pt x="4554" y="58790"/>
                      <a:pt x="5893" y="62808"/>
                      <a:pt x="7634" y="66558"/>
                    </a:cubicBezTo>
                    <a:cubicBezTo>
                      <a:pt x="7026" y="66178"/>
                      <a:pt x="6359" y="66009"/>
                      <a:pt x="5684" y="66009"/>
                    </a:cubicBezTo>
                    <a:cubicBezTo>
                      <a:pt x="3388" y="66009"/>
                      <a:pt x="1004" y="67966"/>
                      <a:pt x="536" y="70243"/>
                    </a:cubicBezTo>
                    <a:cubicBezTo>
                      <a:pt x="0" y="73254"/>
                      <a:pt x="1677" y="76201"/>
                      <a:pt x="3552" y="78611"/>
                    </a:cubicBezTo>
                    <a:cubicBezTo>
                      <a:pt x="11286" y="88313"/>
                      <a:pt x="24598" y="93560"/>
                      <a:pt x="37726" y="93560"/>
                    </a:cubicBezTo>
                    <a:cubicBezTo>
                      <a:pt x="46078" y="93560"/>
                      <a:pt x="54355" y="91436"/>
                      <a:pt x="61073" y="86985"/>
                    </a:cubicBezTo>
                    <a:cubicBezTo>
                      <a:pt x="61812" y="86513"/>
                      <a:pt x="62482" y="86047"/>
                      <a:pt x="62814" y="85308"/>
                    </a:cubicBezTo>
                    <a:cubicBezTo>
                      <a:pt x="63350" y="84038"/>
                      <a:pt x="62482" y="82565"/>
                      <a:pt x="61276" y="81895"/>
                    </a:cubicBezTo>
                    <a:cubicBezTo>
                      <a:pt x="60135" y="81156"/>
                      <a:pt x="58662" y="80958"/>
                      <a:pt x="57258" y="80824"/>
                    </a:cubicBezTo>
                    <a:cubicBezTo>
                      <a:pt x="60071" y="79886"/>
                      <a:pt x="62680" y="78076"/>
                      <a:pt x="64089" y="75531"/>
                    </a:cubicBezTo>
                    <a:cubicBezTo>
                      <a:pt x="65492" y="72986"/>
                      <a:pt x="65562" y="69708"/>
                      <a:pt x="63751" y="67431"/>
                    </a:cubicBezTo>
                    <a:cubicBezTo>
                      <a:pt x="62541" y="65905"/>
                      <a:pt x="60486" y="64980"/>
                      <a:pt x="58496" y="64980"/>
                    </a:cubicBezTo>
                    <a:cubicBezTo>
                      <a:pt x="57518" y="64980"/>
                      <a:pt x="56554" y="65204"/>
                      <a:pt x="55715" y="65690"/>
                    </a:cubicBezTo>
                    <a:cubicBezTo>
                      <a:pt x="57591" y="61736"/>
                      <a:pt x="61008" y="58522"/>
                      <a:pt x="62750" y="54504"/>
                    </a:cubicBezTo>
                    <a:cubicBezTo>
                      <a:pt x="64421" y="50486"/>
                      <a:pt x="63617" y="44797"/>
                      <a:pt x="59332" y="43254"/>
                    </a:cubicBezTo>
                    <a:cubicBezTo>
                      <a:pt x="58595" y="42997"/>
                      <a:pt x="57839" y="42883"/>
                      <a:pt x="57079" y="42883"/>
                    </a:cubicBezTo>
                    <a:cubicBezTo>
                      <a:pt x="54664" y="42883"/>
                      <a:pt x="52213" y="44040"/>
                      <a:pt x="50224" y="45466"/>
                    </a:cubicBezTo>
                    <a:cubicBezTo>
                      <a:pt x="51430" y="38834"/>
                      <a:pt x="51901" y="32137"/>
                      <a:pt x="51564" y="25441"/>
                    </a:cubicBezTo>
                    <a:cubicBezTo>
                      <a:pt x="51430" y="22966"/>
                      <a:pt x="51162" y="20351"/>
                      <a:pt x="49822" y="18278"/>
                    </a:cubicBezTo>
                    <a:cubicBezTo>
                      <a:pt x="48684" y="16541"/>
                      <a:pt x="46662" y="15243"/>
                      <a:pt x="44581" y="15243"/>
                    </a:cubicBezTo>
                    <a:cubicBezTo>
                      <a:pt x="44096" y="15243"/>
                      <a:pt x="43607" y="15314"/>
                      <a:pt x="43126" y="15466"/>
                    </a:cubicBezTo>
                    <a:cubicBezTo>
                      <a:pt x="40581" y="16269"/>
                      <a:pt x="39376" y="19012"/>
                      <a:pt x="38910" y="21557"/>
                    </a:cubicBezTo>
                    <a:cubicBezTo>
                      <a:pt x="38438" y="14860"/>
                      <a:pt x="36563" y="8298"/>
                      <a:pt x="33483" y="2206"/>
                    </a:cubicBezTo>
                    <a:cubicBezTo>
                      <a:pt x="33017" y="1333"/>
                      <a:pt x="32411" y="331"/>
                      <a:pt x="31340" y="64"/>
                    </a:cubicBezTo>
                    <a:cubicBezTo>
                      <a:pt x="31169" y="21"/>
                      <a:pt x="31001" y="1"/>
                      <a:pt x="30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7982637" y="4721074"/>
                <a:ext cx="661068" cy="473378"/>
              </a:xfrm>
              <a:custGeom>
                <a:avLst/>
                <a:gdLst/>
                <a:ahLst/>
                <a:cxnLst/>
                <a:rect l="l" t="t" r="r" b="b"/>
                <a:pathLst>
                  <a:path w="62884" h="45030" extrusionOk="0">
                    <a:moveTo>
                      <a:pt x="26824" y="1"/>
                    </a:moveTo>
                    <a:cubicBezTo>
                      <a:pt x="25892" y="1"/>
                      <a:pt x="25048" y="1248"/>
                      <a:pt x="24713" y="2306"/>
                    </a:cubicBezTo>
                    <a:cubicBezTo>
                      <a:pt x="21767" y="12351"/>
                      <a:pt x="23776" y="23135"/>
                      <a:pt x="25785" y="33378"/>
                    </a:cubicBezTo>
                    <a:cubicBezTo>
                      <a:pt x="21429" y="26279"/>
                      <a:pt x="17079" y="19181"/>
                      <a:pt x="11588" y="12886"/>
                    </a:cubicBezTo>
                    <a:cubicBezTo>
                      <a:pt x="11102" y="12349"/>
                      <a:pt x="10402" y="11770"/>
                      <a:pt x="9696" y="11770"/>
                    </a:cubicBezTo>
                    <a:cubicBezTo>
                      <a:pt x="9523" y="11770"/>
                      <a:pt x="9349" y="11805"/>
                      <a:pt x="9177" y="11885"/>
                    </a:cubicBezTo>
                    <a:cubicBezTo>
                      <a:pt x="8572" y="12286"/>
                      <a:pt x="8438" y="13090"/>
                      <a:pt x="8508" y="13824"/>
                    </a:cubicBezTo>
                    <a:cubicBezTo>
                      <a:pt x="8572" y="22797"/>
                      <a:pt x="14936" y="30297"/>
                      <a:pt x="20894" y="36994"/>
                    </a:cubicBezTo>
                    <a:cubicBezTo>
                      <a:pt x="16608" y="34717"/>
                      <a:pt x="12322" y="32440"/>
                      <a:pt x="7972" y="30163"/>
                    </a:cubicBezTo>
                    <a:cubicBezTo>
                      <a:pt x="6365" y="29360"/>
                      <a:pt x="4624" y="28422"/>
                      <a:pt x="2749" y="28422"/>
                    </a:cubicBezTo>
                    <a:cubicBezTo>
                      <a:pt x="1607" y="28422"/>
                      <a:pt x="204" y="28958"/>
                      <a:pt x="70" y="30163"/>
                    </a:cubicBezTo>
                    <a:cubicBezTo>
                      <a:pt x="0" y="30699"/>
                      <a:pt x="268" y="31305"/>
                      <a:pt x="536" y="31771"/>
                    </a:cubicBezTo>
                    <a:cubicBezTo>
                      <a:pt x="4356" y="38805"/>
                      <a:pt x="11117" y="42753"/>
                      <a:pt x="18885" y="44296"/>
                    </a:cubicBezTo>
                    <a:cubicBezTo>
                      <a:pt x="19758" y="44494"/>
                      <a:pt x="20695" y="44628"/>
                      <a:pt x="21563" y="44762"/>
                    </a:cubicBezTo>
                    <a:cubicBezTo>
                      <a:pt x="22972" y="44896"/>
                      <a:pt x="24445" y="45030"/>
                      <a:pt x="25919" y="45030"/>
                    </a:cubicBezTo>
                    <a:lnTo>
                      <a:pt x="27526" y="45030"/>
                    </a:lnTo>
                    <a:cubicBezTo>
                      <a:pt x="27928" y="45030"/>
                      <a:pt x="28394" y="45030"/>
                      <a:pt x="28865" y="44966"/>
                    </a:cubicBezTo>
                    <a:cubicBezTo>
                      <a:pt x="29401" y="44966"/>
                      <a:pt x="29937" y="44896"/>
                      <a:pt x="30537" y="44896"/>
                    </a:cubicBezTo>
                    <a:cubicBezTo>
                      <a:pt x="31812" y="44762"/>
                      <a:pt x="33017" y="44628"/>
                      <a:pt x="34287" y="44360"/>
                    </a:cubicBezTo>
                    <a:cubicBezTo>
                      <a:pt x="34892" y="44296"/>
                      <a:pt x="35492" y="44162"/>
                      <a:pt x="36097" y="44028"/>
                    </a:cubicBezTo>
                    <a:cubicBezTo>
                      <a:pt x="37303" y="43824"/>
                      <a:pt x="38438" y="43492"/>
                      <a:pt x="39580" y="43155"/>
                    </a:cubicBezTo>
                    <a:cubicBezTo>
                      <a:pt x="40383" y="42957"/>
                      <a:pt x="41251" y="42689"/>
                      <a:pt x="42055" y="42421"/>
                    </a:cubicBezTo>
                    <a:cubicBezTo>
                      <a:pt x="50224" y="39539"/>
                      <a:pt x="57392" y="34519"/>
                      <a:pt x="61142" y="27956"/>
                    </a:cubicBezTo>
                    <a:cubicBezTo>
                      <a:pt x="62144" y="26279"/>
                      <a:pt x="62884" y="24340"/>
                      <a:pt x="62616" y="22395"/>
                    </a:cubicBezTo>
                    <a:cubicBezTo>
                      <a:pt x="62616" y="21994"/>
                      <a:pt x="62482" y="21592"/>
                      <a:pt x="62214" y="21260"/>
                    </a:cubicBezTo>
                    <a:cubicBezTo>
                      <a:pt x="61889" y="20900"/>
                      <a:pt x="61450" y="20772"/>
                      <a:pt x="60978" y="20772"/>
                    </a:cubicBezTo>
                    <a:cubicBezTo>
                      <a:pt x="60570" y="20772"/>
                      <a:pt x="60138" y="20868"/>
                      <a:pt x="59734" y="20992"/>
                    </a:cubicBezTo>
                    <a:cubicBezTo>
                      <a:pt x="53508" y="22599"/>
                      <a:pt x="47883" y="26413"/>
                      <a:pt x="43999" y="31503"/>
                    </a:cubicBezTo>
                    <a:cubicBezTo>
                      <a:pt x="46946" y="25208"/>
                      <a:pt x="49019" y="18511"/>
                      <a:pt x="50224" y="11681"/>
                    </a:cubicBezTo>
                    <a:cubicBezTo>
                      <a:pt x="50428" y="10411"/>
                      <a:pt x="50626" y="9136"/>
                      <a:pt x="50224" y="7867"/>
                    </a:cubicBezTo>
                    <a:cubicBezTo>
                      <a:pt x="49892" y="6661"/>
                      <a:pt x="48821" y="5590"/>
                      <a:pt x="47482" y="5590"/>
                    </a:cubicBezTo>
                    <a:cubicBezTo>
                      <a:pt x="46608" y="5590"/>
                      <a:pt x="45805" y="6126"/>
                      <a:pt x="45135" y="6726"/>
                    </a:cubicBezTo>
                    <a:cubicBezTo>
                      <a:pt x="41722" y="9538"/>
                      <a:pt x="39778" y="13824"/>
                      <a:pt x="38374" y="18045"/>
                    </a:cubicBezTo>
                    <a:cubicBezTo>
                      <a:pt x="36965" y="22262"/>
                      <a:pt x="36097" y="26681"/>
                      <a:pt x="34222" y="30769"/>
                    </a:cubicBezTo>
                    <a:cubicBezTo>
                      <a:pt x="33215" y="20788"/>
                      <a:pt x="31142" y="11011"/>
                      <a:pt x="28126" y="1502"/>
                    </a:cubicBezTo>
                    <a:cubicBezTo>
                      <a:pt x="27992" y="967"/>
                      <a:pt x="27794" y="431"/>
                      <a:pt x="27392" y="163"/>
                    </a:cubicBezTo>
                    <a:cubicBezTo>
                      <a:pt x="27201" y="51"/>
                      <a:pt x="27011" y="1"/>
                      <a:pt x="26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9" name="Google Shape;1439;p50"/>
              <p:cNvGrpSpPr/>
              <p:nvPr/>
            </p:nvGrpSpPr>
            <p:grpSpPr>
              <a:xfrm>
                <a:off x="8643689" y="4644934"/>
                <a:ext cx="240599" cy="202603"/>
                <a:chOff x="713214" y="4817409"/>
                <a:chExt cx="240599" cy="202603"/>
              </a:xfrm>
            </p:grpSpPr>
            <p:sp>
              <p:nvSpPr>
                <p:cNvPr id="1440" name="Google Shape;1440;p50"/>
                <p:cNvSpPr/>
                <p:nvPr/>
              </p:nvSpPr>
              <p:spPr>
                <a:xfrm>
                  <a:off x="713214" y="4817409"/>
                  <a:ext cx="240599" cy="202603"/>
                </a:xfrm>
                <a:custGeom>
                  <a:avLst/>
                  <a:gdLst/>
                  <a:ahLst/>
                  <a:cxnLst/>
                  <a:rect l="l" t="t" r="r" b="b"/>
                  <a:pathLst>
                    <a:path w="25582" h="21542" extrusionOk="0">
                      <a:moveTo>
                        <a:pt x="15208" y="1"/>
                      </a:moveTo>
                      <a:cubicBezTo>
                        <a:pt x="12458" y="1"/>
                        <a:pt x="10277" y="2080"/>
                        <a:pt x="10045" y="4511"/>
                      </a:cubicBezTo>
                      <a:cubicBezTo>
                        <a:pt x="9509" y="4447"/>
                        <a:pt x="8974" y="4377"/>
                        <a:pt x="8572" y="4377"/>
                      </a:cubicBezTo>
                      <a:cubicBezTo>
                        <a:pt x="6295" y="4377"/>
                        <a:pt x="4018" y="5315"/>
                        <a:pt x="2609" y="7056"/>
                      </a:cubicBezTo>
                      <a:cubicBezTo>
                        <a:pt x="0" y="10136"/>
                        <a:pt x="1607" y="15429"/>
                        <a:pt x="5625" y="15563"/>
                      </a:cubicBezTo>
                      <a:cubicBezTo>
                        <a:pt x="5422" y="18108"/>
                        <a:pt x="6895" y="20583"/>
                        <a:pt x="9911" y="21322"/>
                      </a:cubicBezTo>
                      <a:cubicBezTo>
                        <a:pt x="10473" y="21471"/>
                        <a:pt x="11028" y="21541"/>
                        <a:pt x="11567" y="21541"/>
                      </a:cubicBezTo>
                      <a:cubicBezTo>
                        <a:pt x="14171" y="21541"/>
                        <a:pt x="16413" y="19902"/>
                        <a:pt x="17411" y="17572"/>
                      </a:cubicBezTo>
                      <a:cubicBezTo>
                        <a:pt x="18125" y="17839"/>
                        <a:pt x="18871" y="17968"/>
                        <a:pt x="19607" y="17968"/>
                      </a:cubicBezTo>
                      <a:cubicBezTo>
                        <a:pt x="22188" y="17968"/>
                        <a:pt x="24643" y="16382"/>
                        <a:pt x="25110" y="13618"/>
                      </a:cubicBezTo>
                      <a:cubicBezTo>
                        <a:pt x="25581" y="10474"/>
                        <a:pt x="23235" y="8127"/>
                        <a:pt x="20288" y="7725"/>
                      </a:cubicBezTo>
                      <a:cubicBezTo>
                        <a:pt x="21697" y="4715"/>
                        <a:pt x="20422" y="1029"/>
                        <a:pt x="16538" y="161"/>
                      </a:cubicBezTo>
                      <a:cubicBezTo>
                        <a:pt x="16084" y="52"/>
                        <a:pt x="15639" y="1"/>
                        <a:pt x="15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793824" y="4884956"/>
                  <a:ext cx="79971" cy="71102"/>
                </a:xfrm>
                <a:custGeom>
                  <a:avLst/>
                  <a:gdLst/>
                  <a:ahLst/>
                  <a:cxnLst/>
                  <a:rect l="l" t="t" r="r" b="b"/>
                  <a:pathLst>
                    <a:path w="8503" h="7560" extrusionOk="0">
                      <a:moveTo>
                        <a:pt x="4512" y="1"/>
                      </a:moveTo>
                      <a:cubicBezTo>
                        <a:pt x="4437" y="1"/>
                        <a:pt x="4362" y="3"/>
                        <a:pt x="4287" y="8"/>
                      </a:cubicBezTo>
                      <a:cubicBezTo>
                        <a:pt x="3146" y="8"/>
                        <a:pt x="2144" y="345"/>
                        <a:pt x="1340" y="1079"/>
                      </a:cubicBezTo>
                      <a:cubicBezTo>
                        <a:pt x="537" y="1749"/>
                        <a:pt x="1" y="2820"/>
                        <a:pt x="135" y="3827"/>
                      </a:cubicBezTo>
                      <a:cubicBezTo>
                        <a:pt x="199" y="5167"/>
                        <a:pt x="869" y="6168"/>
                        <a:pt x="2010" y="6908"/>
                      </a:cubicBezTo>
                      <a:cubicBezTo>
                        <a:pt x="2625" y="7333"/>
                        <a:pt x="3446" y="7559"/>
                        <a:pt x="4253" y="7559"/>
                      </a:cubicBezTo>
                      <a:cubicBezTo>
                        <a:pt x="4584" y="7559"/>
                        <a:pt x="4913" y="7521"/>
                        <a:pt x="5224" y="7443"/>
                      </a:cubicBezTo>
                      <a:cubicBezTo>
                        <a:pt x="6296" y="7176"/>
                        <a:pt x="7099" y="6570"/>
                        <a:pt x="7635" y="5702"/>
                      </a:cubicBezTo>
                      <a:cubicBezTo>
                        <a:pt x="7699" y="5568"/>
                        <a:pt x="7769" y="5499"/>
                        <a:pt x="7833" y="5365"/>
                      </a:cubicBezTo>
                      <a:cubicBezTo>
                        <a:pt x="8037" y="5097"/>
                        <a:pt x="8101" y="4899"/>
                        <a:pt x="8171" y="4631"/>
                      </a:cubicBezTo>
                      <a:cubicBezTo>
                        <a:pt x="8503" y="3356"/>
                        <a:pt x="8235" y="2017"/>
                        <a:pt x="7233" y="1015"/>
                      </a:cubicBezTo>
                      <a:cubicBezTo>
                        <a:pt x="6486" y="392"/>
                        <a:pt x="5507" y="1"/>
                        <a:pt x="4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 name="Google Shape;3279;p71">
            <a:extLst>
              <a:ext uri="{FF2B5EF4-FFF2-40B4-BE49-F238E27FC236}">
                <a16:creationId xmlns:a16="http://schemas.microsoft.com/office/drawing/2014/main" id="{D23A6364-72BE-8508-FA0F-96C839CFE11D}"/>
              </a:ext>
            </a:extLst>
          </p:cNvPr>
          <p:cNvGrpSpPr/>
          <p:nvPr/>
        </p:nvGrpSpPr>
        <p:grpSpPr>
          <a:xfrm>
            <a:off x="311819" y="2982500"/>
            <a:ext cx="1733799" cy="1768894"/>
            <a:chOff x="5172150" y="1955825"/>
            <a:chExt cx="2244981" cy="2290423"/>
          </a:xfrm>
        </p:grpSpPr>
        <p:sp>
          <p:nvSpPr>
            <p:cNvPr id="3" name="Google Shape;3280;p71">
              <a:extLst>
                <a:ext uri="{FF2B5EF4-FFF2-40B4-BE49-F238E27FC236}">
                  <a16:creationId xmlns:a16="http://schemas.microsoft.com/office/drawing/2014/main" id="{570916AB-7D90-566F-9A8F-500EBEAE0093}"/>
                </a:ext>
              </a:extLst>
            </p:cNvPr>
            <p:cNvSpPr/>
            <p:nvPr/>
          </p:nvSpPr>
          <p:spPr>
            <a:xfrm>
              <a:off x="6544098" y="3843197"/>
              <a:ext cx="1150" cy="36"/>
            </a:xfrm>
            <a:custGeom>
              <a:avLst/>
              <a:gdLst/>
              <a:ahLst/>
              <a:cxnLst/>
              <a:rect l="l" t="t" r="r" b="b"/>
              <a:pathLst>
                <a:path w="32" h="1" extrusionOk="0">
                  <a:moveTo>
                    <a:pt x="32" y="0"/>
                  </a:moveTo>
                  <a:lnTo>
                    <a:pt x="0" y="0"/>
                  </a:lnTo>
                  <a:close/>
                </a:path>
              </a:pathLst>
            </a:custGeom>
            <a:solidFill>
              <a:srgbClr val="C98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281;p71">
              <a:extLst>
                <a:ext uri="{FF2B5EF4-FFF2-40B4-BE49-F238E27FC236}">
                  <a16:creationId xmlns:a16="http://schemas.microsoft.com/office/drawing/2014/main" id="{9CC2E0EF-4F1A-145C-4E36-9F446A8AF64C}"/>
                </a:ext>
              </a:extLst>
            </p:cNvPr>
            <p:cNvSpPr/>
            <p:nvPr/>
          </p:nvSpPr>
          <p:spPr>
            <a:xfrm>
              <a:off x="6078625" y="3177347"/>
              <a:ext cx="1338507" cy="1068635"/>
            </a:xfrm>
            <a:custGeom>
              <a:avLst/>
              <a:gdLst/>
              <a:ahLst/>
              <a:cxnLst/>
              <a:rect l="l" t="t" r="r" b="b"/>
              <a:pathLst>
                <a:path w="37248" h="29738" extrusionOk="0">
                  <a:moveTo>
                    <a:pt x="17235" y="8325"/>
                  </a:moveTo>
                  <a:cubicBezTo>
                    <a:pt x="17235" y="8325"/>
                    <a:pt x="17236" y="8325"/>
                    <a:pt x="17237" y="8326"/>
                  </a:cubicBezTo>
                  <a:lnTo>
                    <a:pt x="17237" y="8326"/>
                  </a:lnTo>
                  <a:cubicBezTo>
                    <a:pt x="17236" y="8325"/>
                    <a:pt x="17235" y="8325"/>
                    <a:pt x="17235" y="8325"/>
                  </a:cubicBezTo>
                  <a:close/>
                  <a:moveTo>
                    <a:pt x="29872" y="1"/>
                  </a:moveTo>
                  <a:cubicBezTo>
                    <a:pt x="29872" y="1"/>
                    <a:pt x="28166" y="2386"/>
                    <a:pt x="27612" y="3982"/>
                  </a:cubicBezTo>
                  <a:cubicBezTo>
                    <a:pt x="27281" y="4155"/>
                    <a:pt x="26980" y="4361"/>
                    <a:pt x="26712" y="4597"/>
                  </a:cubicBezTo>
                  <a:cubicBezTo>
                    <a:pt x="26428" y="4850"/>
                    <a:pt x="26144" y="5087"/>
                    <a:pt x="25875" y="5340"/>
                  </a:cubicBezTo>
                  <a:cubicBezTo>
                    <a:pt x="25543" y="5624"/>
                    <a:pt x="25196" y="5924"/>
                    <a:pt x="24864" y="6225"/>
                  </a:cubicBezTo>
                  <a:lnTo>
                    <a:pt x="24800" y="6288"/>
                  </a:lnTo>
                  <a:cubicBezTo>
                    <a:pt x="24785" y="6271"/>
                    <a:pt x="24785" y="6256"/>
                    <a:pt x="24785" y="6256"/>
                  </a:cubicBezTo>
                  <a:cubicBezTo>
                    <a:pt x="24248" y="6714"/>
                    <a:pt x="23585" y="6998"/>
                    <a:pt x="22921" y="7267"/>
                  </a:cubicBezTo>
                  <a:cubicBezTo>
                    <a:pt x="22557" y="7425"/>
                    <a:pt x="22178" y="7598"/>
                    <a:pt x="21799" y="7756"/>
                  </a:cubicBezTo>
                  <a:cubicBezTo>
                    <a:pt x="21130" y="8037"/>
                    <a:pt x="20517" y="8241"/>
                    <a:pt x="19845" y="8241"/>
                  </a:cubicBezTo>
                  <a:cubicBezTo>
                    <a:pt x="19644" y="8241"/>
                    <a:pt x="19439" y="8223"/>
                    <a:pt x="19225" y="8183"/>
                  </a:cubicBezTo>
                  <a:cubicBezTo>
                    <a:pt x="19185" y="8175"/>
                    <a:pt x="19142" y="8167"/>
                    <a:pt x="19100" y="8167"/>
                  </a:cubicBezTo>
                  <a:cubicBezTo>
                    <a:pt x="19059" y="8167"/>
                    <a:pt x="19019" y="8175"/>
                    <a:pt x="18987" y="8198"/>
                  </a:cubicBezTo>
                  <a:cubicBezTo>
                    <a:pt x="18924" y="8247"/>
                    <a:pt x="18909" y="8373"/>
                    <a:pt x="18987" y="8388"/>
                  </a:cubicBezTo>
                  <a:cubicBezTo>
                    <a:pt x="18593" y="8388"/>
                    <a:pt x="18183" y="8278"/>
                    <a:pt x="17835" y="8072"/>
                  </a:cubicBezTo>
                  <a:lnTo>
                    <a:pt x="17835" y="8072"/>
                  </a:lnTo>
                  <a:cubicBezTo>
                    <a:pt x="17850" y="8167"/>
                    <a:pt x="17882" y="8262"/>
                    <a:pt x="17898" y="8373"/>
                  </a:cubicBezTo>
                  <a:cubicBezTo>
                    <a:pt x="17902" y="8383"/>
                    <a:pt x="17872" y="8388"/>
                    <a:pt x="17824" y="8388"/>
                  </a:cubicBezTo>
                  <a:cubicBezTo>
                    <a:pt x="17662" y="8388"/>
                    <a:pt x="17284" y="8339"/>
                    <a:pt x="17237" y="8326"/>
                  </a:cubicBezTo>
                  <a:lnTo>
                    <a:pt x="17237" y="8326"/>
                  </a:lnTo>
                  <a:cubicBezTo>
                    <a:pt x="17390" y="8376"/>
                    <a:pt x="17092" y="8689"/>
                    <a:pt x="17060" y="8720"/>
                  </a:cubicBezTo>
                  <a:cubicBezTo>
                    <a:pt x="17001" y="8752"/>
                    <a:pt x="16940" y="8764"/>
                    <a:pt x="16877" y="8764"/>
                  </a:cubicBezTo>
                  <a:cubicBezTo>
                    <a:pt x="16721" y="8764"/>
                    <a:pt x="16559" y="8690"/>
                    <a:pt x="16413" y="8657"/>
                  </a:cubicBezTo>
                  <a:cubicBezTo>
                    <a:pt x="15916" y="8553"/>
                    <a:pt x="15408" y="8491"/>
                    <a:pt x="14898" y="8491"/>
                  </a:cubicBezTo>
                  <a:cubicBezTo>
                    <a:pt x="14792" y="8491"/>
                    <a:pt x="14687" y="8494"/>
                    <a:pt x="14581" y="8499"/>
                  </a:cubicBezTo>
                  <a:cubicBezTo>
                    <a:pt x="14108" y="8513"/>
                    <a:pt x="13622" y="8580"/>
                    <a:pt x="13134" y="8580"/>
                  </a:cubicBezTo>
                  <a:cubicBezTo>
                    <a:pt x="13085" y="8580"/>
                    <a:pt x="13035" y="8579"/>
                    <a:pt x="12985" y="8578"/>
                  </a:cubicBezTo>
                  <a:cubicBezTo>
                    <a:pt x="12448" y="8546"/>
                    <a:pt x="11911" y="8420"/>
                    <a:pt x="11374" y="8310"/>
                  </a:cubicBezTo>
                  <a:cubicBezTo>
                    <a:pt x="10406" y="8087"/>
                    <a:pt x="9417" y="7887"/>
                    <a:pt x="8433" y="7887"/>
                  </a:cubicBezTo>
                  <a:cubicBezTo>
                    <a:pt x="8229" y="7887"/>
                    <a:pt x="8024" y="7895"/>
                    <a:pt x="7820" y="7914"/>
                  </a:cubicBezTo>
                  <a:cubicBezTo>
                    <a:pt x="7772" y="7914"/>
                    <a:pt x="7709" y="7931"/>
                    <a:pt x="7662" y="7931"/>
                  </a:cubicBezTo>
                  <a:cubicBezTo>
                    <a:pt x="5862" y="7409"/>
                    <a:pt x="2197" y="5593"/>
                    <a:pt x="1944" y="4740"/>
                  </a:cubicBezTo>
                  <a:cubicBezTo>
                    <a:pt x="1644" y="3729"/>
                    <a:pt x="1770" y="2592"/>
                    <a:pt x="1770" y="2592"/>
                  </a:cubicBezTo>
                  <a:lnTo>
                    <a:pt x="1770" y="2592"/>
                  </a:lnTo>
                  <a:cubicBezTo>
                    <a:pt x="1770" y="2592"/>
                    <a:pt x="1106" y="3902"/>
                    <a:pt x="1454" y="4723"/>
                  </a:cubicBezTo>
                  <a:cubicBezTo>
                    <a:pt x="1454" y="4723"/>
                    <a:pt x="617" y="2986"/>
                    <a:pt x="1186" y="2070"/>
                  </a:cubicBezTo>
                  <a:lnTo>
                    <a:pt x="1186" y="2070"/>
                  </a:lnTo>
                  <a:cubicBezTo>
                    <a:pt x="822" y="2544"/>
                    <a:pt x="1" y="3839"/>
                    <a:pt x="380" y="5166"/>
                  </a:cubicBezTo>
                  <a:cubicBezTo>
                    <a:pt x="885" y="6825"/>
                    <a:pt x="2355" y="7598"/>
                    <a:pt x="2355" y="7598"/>
                  </a:cubicBezTo>
                  <a:cubicBezTo>
                    <a:pt x="2355" y="7598"/>
                    <a:pt x="996" y="7346"/>
                    <a:pt x="270" y="6556"/>
                  </a:cubicBezTo>
                  <a:lnTo>
                    <a:pt x="270" y="6556"/>
                  </a:lnTo>
                  <a:cubicBezTo>
                    <a:pt x="270" y="6556"/>
                    <a:pt x="649" y="7994"/>
                    <a:pt x="2797" y="8499"/>
                  </a:cubicBezTo>
                  <a:cubicBezTo>
                    <a:pt x="3650" y="8689"/>
                    <a:pt x="4250" y="9099"/>
                    <a:pt x="4661" y="9525"/>
                  </a:cubicBezTo>
                  <a:cubicBezTo>
                    <a:pt x="4550" y="9683"/>
                    <a:pt x="4455" y="9858"/>
                    <a:pt x="4360" y="10047"/>
                  </a:cubicBezTo>
                  <a:cubicBezTo>
                    <a:pt x="3903" y="10473"/>
                    <a:pt x="3476" y="10979"/>
                    <a:pt x="3128" y="11547"/>
                  </a:cubicBezTo>
                  <a:cubicBezTo>
                    <a:pt x="2465" y="12606"/>
                    <a:pt x="2370" y="13428"/>
                    <a:pt x="2450" y="14691"/>
                  </a:cubicBezTo>
                  <a:cubicBezTo>
                    <a:pt x="2545" y="16444"/>
                    <a:pt x="2071" y="18166"/>
                    <a:pt x="2071" y="19919"/>
                  </a:cubicBezTo>
                  <a:cubicBezTo>
                    <a:pt x="2071" y="20993"/>
                    <a:pt x="2212" y="22194"/>
                    <a:pt x="1612" y="23015"/>
                  </a:cubicBezTo>
                  <a:cubicBezTo>
                    <a:pt x="1233" y="23537"/>
                    <a:pt x="569" y="23963"/>
                    <a:pt x="696" y="24626"/>
                  </a:cubicBezTo>
                  <a:cubicBezTo>
                    <a:pt x="727" y="24784"/>
                    <a:pt x="791" y="24911"/>
                    <a:pt x="854" y="25037"/>
                  </a:cubicBezTo>
                  <a:cubicBezTo>
                    <a:pt x="1660" y="26570"/>
                    <a:pt x="2513" y="28244"/>
                    <a:pt x="3366" y="29729"/>
                  </a:cubicBezTo>
                  <a:lnTo>
                    <a:pt x="5624" y="29729"/>
                  </a:lnTo>
                  <a:cubicBezTo>
                    <a:pt x="5624" y="29729"/>
                    <a:pt x="5529" y="28702"/>
                    <a:pt x="5087" y="28449"/>
                  </a:cubicBezTo>
                  <a:cubicBezTo>
                    <a:pt x="3887" y="27754"/>
                    <a:pt x="3145" y="26507"/>
                    <a:pt x="3034" y="24959"/>
                  </a:cubicBezTo>
                  <a:lnTo>
                    <a:pt x="3034" y="24959"/>
                  </a:lnTo>
                  <a:cubicBezTo>
                    <a:pt x="3125" y="25056"/>
                    <a:pt x="3238" y="25097"/>
                    <a:pt x="3356" y="25097"/>
                  </a:cubicBezTo>
                  <a:cubicBezTo>
                    <a:pt x="3562" y="25097"/>
                    <a:pt x="3783" y="24971"/>
                    <a:pt x="3935" y="24801"/>
                  </a:cubicBezTo>
                  <a:cubicBezTo>
                    <a:pt x="4171" y="24532"/>
                    <a:pt x="4314" y="24169"/>
                    <a:pt x="4550" y="23900"/>
                  </a:cubicBezTo>
                  <a:cubicBezTo>
                    <a:pt x="4945" y="23474"/>
                    <a:pt x="5546" y="23411"/>
                    <a:pt x="6035" y="23126"/>
                  </a:cubicBezTo>
                  <a:cubicBezTo>
                    <a:pt x="6667" y="22747"/>
                    <a:pt x="7077" y="22021"/>
                    <a:pt x="7473" y="21326"/>
                  </a:cubicBezTo>
                  <a:lnTo>
                    <a:pt x="7568" y="21136"/>
                  </a:lnTo>
                  <a:cubicBezTo>
                    <a:pt x="7915" y="23078"/>
                    <a:pt x="7772" y="24959"/>
                    <a:pt x="7915" y="25022"/>
                  </a:cubicBezTo>
                  <a:cubicBezTo>
                    <a:pt x="8136" y="25100"/>
                    <a:pt x="11264" y="29729"/>
                    <a:pt x="11264" y="29729"/>
                  </a:cubicBezTo>
                  <a:lnTo>
                    <a:pt x="13728" y="29729"/>
                  </a:lnTo>
                  <a:cubicBezTo>
                    <a:pt x="13886" y="29129"/>
                    <a:pt x="13427" y="28371"/>
                    <a:pt x="12591" y="28086"/>
                  </a:cubicBezTo>
                  <a:cubicBezTo>
                    <a:pt x="11753" y="27802"/>
                    <a:pt x="10300" y="24927"/>
                    <a:pt x="10300" y="24927"/>
                  </a:cubicBezTo>
                  <a:cubicBezTo>
                    <a:pt x="10300" y="24927"/>
                    <a:pt x="11437" y="22558"/>
                    <a:pt x="12322" y="20804"/>
                  </a:cubicBezTo>
                  <a:cubicBezTo>
                    <a:pt x="12574" y="20298"/>
                    <a:pt x="12622" y="19430"/>
                    <a:pt x="12574" y="18451"/>
                  </a:cubicBezTo>
                  <a:cubicBezTo>
                    <a:pt x="12669" y="18434"/>
                    <a:pt x="12780" y="18419"/>
                    <a:pt x="12875" y="18419"/>
                  </a:cubicBezTo>
                  <a:cubicBezTo>
                    <a:pt x="12922" y="18419"/>
                    <a:pt x="12970" y="18419"/>
                    <a:pt x="13001" y="18451"/>
                  </a:cubicBezTo>
                  <a:cubicBezTo>
                    <a:pt x="13017" y="18466"/>
                    <a:pt x="13001" y="18514"/>
                    <a:pt x="12985" y="18529"/>
                  </a:cubicBezTo>
                  <a:cubicBezTo>
                    <a:pt x="13633" y="18497"/>
                    <a:pt x="14280" y="18466"/>
                    <a:pt x="14929" y="18451"/>
                  </a:cubicBezTo>
                  <a:cubicBezTo>
                    <a:pt x="14967" y="18449"/>
                    <a:pt x="15004" y="18448"/>
                    <a:pt x="15038" y="18448"/>
                  </a:cubicBezTo>
                  <a:cubicBezTo>
                    <a:pt x="15564" y="18448"/>
                    <a:pt x="15610" y="18664"/>
                    <a:pt x="16129" y="18798"/>
                  </a:cubicBezTo>
                  <a:cubicBezTo>
                    <a:pt x="16245" y="18828"/>
                    <a:pt x="16378" y="18839"/>
                    <a:pt x="16519" y="18839"/>
                  </a:cubicBezTo>
                  <a:cubicBezTo>
                    <a:pt x="16899" y="18839"/>
                    <a:pt x="17338" y="18758"/>
                    <a:pt x="17661" y="18735"/>
                  </a:cubicBezTo>
                  <a:cubicBezTo>
                    <a:pt x="17898" y="18735"/>
                    <a:pt x="18134" y="18719"/>
                    <a:pt x="18372" y="18703"/>
                  </a:cubicBezTo>
                  <a:cubicBezTo>
                    <a:pt x="18798" y="19209"/>
                    <a:pt x="19398" y="19508"/>
                    <a:pt x="19746" y="20109"/>
                  </a:cubicBezTo>
                  <a:cubicBezTo>
                    <a:pt x="20141" y="20789"/>
                    <a:pt x="20520" y="21499"/>
                    <a:pt x="20868" y="22225"/>
                  </a:cubicBezTo>
                  <a:cubicBezTo>
                    <a:pt x="20757" y="22589"/>
                    <a:pt x="20647" y="22968"/>
                    <a:pt x="20552" y="23331"/>
                  </a:cubicBezTo>
                  <a:cubicBezTo>
                    <a:pt x="20441" y="23805"/>
                    <a:pt x="20346" y="24279"/>
                    <a:pt x="20251" y="24753"/>
                  </a:cubicBezTo>
                  <a:lnTo>
                    <a:pt x="19731" y="27122"/>
                  </a:lnTo>
                  <a:cubicBezTo>
                    <a:pt x="19699" y="27312"/>
                    <a:pt x="19651" y="27518"/>
                    <a:pt x="19714" y="27707"/>
                  </a:cubicBezTo>
                  <a:cubicBezTo>
                    <a:pt x="19746" y="27849"/>
                    <a:pt x="19840" y="27975"/>
                    <a:pt x="19809" y="28118"/>
                  </a:cubicBezTo>
                  <a:cubicBezTo>
                    <a:pt x="19777" y="28276"/>
                    <a:pt x="19604" y="28339"/>
                    <a:pt x="19525" y="28497"/>
                  </a:cubicBezTo>
                  <a:cubicBezTo>
                    <a:pt x="19240" y="29081"/>
                    <a:pt x="20268" y="29729"/>
                    <a:pt x="20647" y="29729"/>
                  </a:cubicBezTo>
                  <a:lnTo>
                    <a:pt x="22178" y="29729"/>
                  </a:lnTo>
                  <a:cubicBezTo>
                    <a:pt x="22178" y="29729"/>
                    <a:pt x="22020" y="29287"/>
                    <a:pt x="21673" y="29112"/>
                  </a:cubicBezTo>
                  <a:cubicBezTo>
                    <a:pt x="20836" y="28687"/>
                    <a:pt x="21436" y="27360"/>
                    <a:pt x="21658" y="26665"/>
                  </a:cubicBezTo>
                  <a:cubicBezTo>
                    <a:pt x="21799" y="26191"/>
                    <a:pt x="21974" y="25732"/>
                    <a:pt x="22163" y="25290"/>
                  </a:cubicBezTo>
                  <a:cubicBezTo>
                    <a:pt x="22226" y="25321"/>
                    <a:pt x="22289" y="25353"/>
                    <a:pt x="22336" y="25401"/>
                  </a:cubicBezTo>
                  <a:cubicBezTo>
                    <a:pt x="22494" y="25527"/>
                    <a:pt x="22589" y="25717"/>
                    <a:pt x="22684" y="25890"/>
                  </a:cubicBezTo>
                  <a:cubicBezTo>
                    <a:pt x="23048" y="26570"/>
                    <a:pt x="23395" y="27233"/>
                    <a:pt x="23758" y="27912"/>
                  </a:cubicBezTo>
                  <a:cubicBezTo>
                    <a:pt x="23979" y="28323"/>
                    <a:pt x="24217" y="28655"/>
                    <a:pt x="24501" y="29002"/>
                  </a:cubicBezTo>
                  <a:cubicBezTo>
                    <a:pt x="24611" y="29129"/>
                    <a:pt x="24912" y="29729"/>
                    <a:pt x="25053" y="29729"/>
                  </a:cubicBezTo>
                  <a:cubicBezTo>
                    <a:pt x="25443" y="29729"/>
                    <a:pt x="25833" y="29736"/>
                    <a:pt x="26217" y="29736"/>
                  </a:cubicBezTo>
                  <a:cubicBezTo>
                    <a:pt x="26410" y="29736"/>
                    <a:pt x="26601" y="29734"/>
                    <a:pt x="26791" y="29729"/>
                  </a:cubicBezTo>
                  <a:cubicBezTo>
                    <a:pt x="26876" y="29729"/>
                    <a:pt x="26963" y="29738"/>
                    <a:pt x="27038" y="29738"/>
                  </a:cubicBezTo>
                  <a:cubicBezTo>
                    <a:pt x="27214" y="29738"/>
                    <a:pt x="27328" y="29691"/>
                    <a:pt x="27218" y="29382"/>
                  </a:cubicBezTo>
                  <a:cubicBezTo>
                    <a:pt x="27043" y="28923"/>
                    <a:pt x="26112" y="28592"/>
                    <a:pt x="25765" y="28307"/>
                  </a:cubicBezTo>
                  <a:cubicBezTo>
                    <a:pt x="25685" y="28244"/>
                    <a:pt x="25590" y="28181"/>
                    <a:pt x="25575" y="28070"/>
                  </a:cubicBezTo>
                  <a:cubicBezTo>
                    <a:pt x="25559" y="27928"/>
                    <a:pt x="25653" y="27786"/>
                    <a:pt x="25638" y="27644"/>
                  </a:cubicBezTo>
                  <a:cubicBezTo>
                    <a:pt x="25622" y="27533"/>
                    <a:pt x="25527" y="27470"/>
                    <a:pt x="25464" y="27406"/>
                  </a:cubicBezTo>
                  <a:cubicBezTo>
                    <a:pt x="25053" y="27012"/>
                    <a:pt x="24895" y="26364"/>
                    <a:pt x="24817" y="25764"/>
                  </a:cubicBezTo>
                  <a:cubicBezTo>
                    <a:pt x="24706" y="24959"/>
                    <a:pt x="24674" y="24121"/>
                    <a:pt x="24358" y="23394"/>
                  </a:cubicBezTo>
                  <a:cubicBezTo>
                    <a:pt x="24280" y="23190"/>
                    <a:pt x="24153" y="22984"/>
                    <a:pt x="24137" y="22747"/>
                  </a:cubicBezTo>
                  <a:cubicBezTo>
                    <a:pt x="24074" y="22225"/>
                    <a:pt x="24137" y="21909"/>
                    <a:pt x="24011" y="21452"/>
                  </a:cubicBezTo>
                  <a:cubicBezTo>
                    <a:pt x="24169" y="21262"/>
                    <a:pt x="24311" y="21088"/>
                    <a:pt x="24438" y="20867"/>
                  </a:cubicBezTo>
                  <a:cubicBezTo>
                    <a:pt x="24722" y="20393"/>
                    <a:pt x="24800" y="19824"/>
                    <a:pt x="25085" y="19335"/>
                  </a:cubicBezTo>
                  <a:cubicBezTo>
                    <a:pt x="25337" y="18893"/>
                    <a:pt x="25590" y="18497"/>
                    <a:pt x="25765" y="17992"/>
                  </a:cubicBezTo>
                  <a:cubicBezTo>
                    <a:pt x="26049" y="17234"/>
                    <a:pt x="26254" y="16460"/>
                    <a:pt x="26412" y="15686"/>
                  </a:cubicBezTo>
                  <a:lnTo>
                    <a:pt x="26460" y="15355"/>
                  </a:lnTo>
                  <a:cubicBezTo>
                    <a:pt x="26870" y="14944"/>
                    <a:pt x="27233" y="14470"/>
                    <a:pt x="27517" y="13917"/>
                  </a:cubicBezTo>
                  <a:cubicBezTo>
                    <a:pt x="27865" y="13253"/>
                    <a:pt x="28102" y="12543"/>
                    <a:pt x="28465" y="11895"/>
                  </a:cubicBezTo>
                  <a:cubicBezTo>
                    <a:pt x="28907" y="11073"/>
                    <a:pt x="29556" y="10395"/>
                    <a:pt x="30156" y="9683"/>
                  </a:cubicBezTo>
                  <a:cubicBezTo>
                    <a:pt x="30661" y="9652"/>
                    <a:pt x="31182" y="9589"/>
                    <a:pt x="31687" y="9542"/>
                  </a:cubicBezTo>
                  <a:cubicBezTo>
                    <a:pt x="32999" y="9415"/>
                    <a:pt x="34358" y="9367"/>
                    <a:pt x="35621" y="9036"/>
                  </a:cubicBezTo>
                  <a:cubicBezTo>
                    <a:pt x="37216" y="8626"/>
                    <a:pt x="37248" y="6714"/>
                    <a:pt x="37248" y="6714"/>
                  </a:cubicBezTo>
                  <a:lnTo>
                    <a:pt x="34310" y="6082"/>
                  </a:lnTo>
                  <a:cubicBezTo>
                    <a:pt x="34310" y="6082"/>
                    <a:pt x="34010" y="5308"/>
                    <a:pt x="33694" y="4913"/>
                  </a:cubicBezTo>
                  <a:cubicBezTo>
                    <a:pt x="33330" y="4471"/>
                    <a:pt x="32430" y="4249"/>
                    <a:pt x="31735" y="4108"/>
                  </a:cubicBezTo>
                  <a:cubicBezTo>
                    <a:pt x="32003" y="2765"/>
                    <a:pt x="31751" y="254"/>
                    <a:pt x="31751" y="254"/>
                  </a:cubicBezTo>
                  <a:lnTo>
                    <a:pt x="31751" y="254"/>
                  </a:lnTo>
                  <a:cubicBezTo>
                    <a:pt x="31750" y="254"/>
                    <a:pt x="30834" y="1564"/>
                    <a:pt x="30156" y="2718"/>
                  </a:cubicBezTo>
                  <a:lnTo>
                    <a:pt x="29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282;p71">
              <a:extLst>
                <a:ext uri="{FF2B5EF4-FFF2-40B4-BE49-F238E27FC236}">
                  <a16:creationId xmlns:a16="http://schemas.microsoft.com/office/drawing/2014/main" id="{2D0BD4B7-7A25-86AA-1E25-F6EB33258339}"/>
                </a:ext>
              </a:extLst>
            </p:cNvPr>
            <p:cNvSpPr/>
            <p:nvPr/>
          </p:nvSpPr>
          <p:spPr>
            <a:xfrm>
              <a:off x="6088291" y="2991165"/>
              <a:ext cx="133427" cy="135942"/>
            </a:xfrm>
            <a:custGeom>
              <a:avLst/>
              <a:gdLst/>
              <a:ahLst/>
              <a:cxnLst/>
              <a:rect l="l" t="t" r="r" b="b"/>
              <a:pathLst>
                <a:path w="3713" h="3783" extrusionOk="0">
                  <a:moveTo>
                    <a:pt x="696" y="1"/>
                  </a:moveTo>
                  <a:cubicBezTo>
                    <a:pt x="490" y="1"/>
                    <a:pt x="317" y="32"/>
                    <a:pt x="206" y="96"/>
                  </a:cubicBezTo>
                  <a:cubicBezTo>
                    <a:pt x="142" y="127"/>
                    <a:pt x="96" y="159"/>
                    <a:pt x="64" y="206"/>
                  </a:cubicBezTo>
                  <a:cubicBezTo>
                    <a:pt x="32" y="254"/>
                    <a:pt x="1" y="300"/>
                    <a:pt x="1" y="348"/>
                  </a:cubicBezTo>
                  <a:cubicBezTo>
                    <a:pt x="1" y="364"/>
                    <a:pt x="16" y="364"/>
                    <a:pt x="32" y="364"/>
                  </a:cubicBezTo>
                  <a:cubicBezTo>
                    <a:pt x="32" y="364"/>
                    <a:pt x="48" y="364"/>
                    <a:pt x="48" y="348"/>
                  </a:cubicBezTo>
                  <a:cubicBezTo>
                    <a:pt x="48" y="300"/>
                    <a:pt x="64" y="269"/>
                    <a:pt x="96" y="237"/>
                  </a:cubicBezTo>
                  <a:cubicBezTo>
                    <a:pt x="142" y="174"/>
                    <a:pt x="206" y="127"/>
                    <a:pt x="317" y="96"/>
                  </a:cubicBezTo>
                  <a:cubicBezTo>
                    <a:pt x="412" y="64"/>
                    <a:pt x="553" y="32"/>
                    <a:pt x="696" y="32"/>
                  </a:cubicBezTo>
                  <a:cubicBezTo>
                    <a:pt x="1122" y="32"/>
                    <a:pt x="1722" y="222"/>
                    <a:pt x="2276" y="791"/>
                  </a:cubicBezTo>
                  <a:cubicBezTo>
                    <a:pt x="2844" y="1343"/>
                    <a:pt x="3365" y="2276"/>
                    <a:pt x="3681" y="3760"/>
                  </a:cubicBezTo>
                  <a:cubicBezTo>
                    <a:pt x="3681" y="3771"/>
                    <a:pt x="3681" y="3782"/>
                    <a:pt x="3686" y="3782"/>
                  </a:cubicBezTo>
                  <a:cubicBezTo>
                    <a:pt x="3689" y="3782"/>
                    <a:pt x="3692" y="3780"/>
                    <a:pt x="3697" y="3776"/>
                  </a:cubicBezTo>
                  <a:cubicBezTo>
                    <a:pt x="3712" y="3776"/>
                    <a:pt x="3712" y="3776"/>
                    <a:pt x="3712" y="3760"/>
                  </a:cubicBezTo>
                  <a:cubicBezTo>
                    <a:pt x="3413" y="2259"/>
                    <a:pt x="2876" y="1328"/>
                    <a:pt x="2307" y="759"/>
                  </a:cubicBezTo>
                  <a:cubicBezTo>
                    <a:pt x="1738" y="190"/>
                    <a:pt x="1138" y="1"/>
                    <a:pt x="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83;p71">
              <a:extLst>
                <a:ext uri="{FF2B5EF4-FFF2-40B4-BE49-F238E27FC236}">
                  <a16:creationId xmlns:a16="http://schemas.microsoft.com/office/drawing/2014/main" id="{E6911809-4F81-69CA-3829-4AB1AAB31A45}"/>
                </a:ext>
              </a:extLst>
            </p:cNvPr>
            <p:cNvSpPr/>
            <p:nvPr/>
          </p:nvSpPr>
          <p:spPr>
            <a:xfrm>
              <a:off x="5509333" y="1966031"/>
              <a:ext cx="352055" cy="538702"/>
            </a:xfrm>
            <a:custGeom>
              <a:avLst/>
              <a:gdLst/>
              <a:ahLst/>
              <a:cxnLst/>
              <a:rect l="l" t="t" r="r" b="b"/>
              <a:pathLst>
                <a:path w="9797" h="14991" extrusionOk="0">
                  <a:moveTo>
                    <a:pt x="3096" y="0"/>
                  </a:moveTo>
                  <a:cubicBezTo>
                    <a:pt x="853" y="885"/>
                    <a:pt x="236" y="3838"/>
                    <a:pt x="142" y="6477"/>
                  </a:cubicBezTo>
                  <a:cubicBezTo>
                    <a:pt x="63" y="9130"/>
                    <a:pt x="0" y="13821"/>
                    <a:pt x="0" y="13821"/>
                  </a:cubicBezTo>
                  <a:cubicBezTo>
                    <a:pt x="0" y="13821"/>
                    <a:pt x="7009" y="14871"/>
                    <a:pt x="7184" y="14985"/>
                  </a:cubicBezTo>
                  <a:lnTo>
                    <a:pt x="7184" y="14985"/>
                  </a:lnTo>
                  <a:cubicBezTo>
                    <a:pt x="7185" y="14700"/>
                    <a:pt x="9796" y="4312"/>
                    <a:pt x="8166" y="2543"/>
                  </a:cubicBezTo>
                  <a:cubicBezTo>
                    <a:pt x="6492" y="742"/>
                    <a:pt x="3096" y="0"/>
                    <a:pt x="3096" y="0"/>
                  </a:cubicBezTo>
                  <a:close/>
                  <a:moveTo>
                    <a:pt x="7184" y="14985"/>
                  </a:moveTo>
                  <a:lnTo>
                    <a:pt x="7184" y="14985"/>
                  </a:lnTo>
                  <a:cubicBezTo>
                    <a:pt x="7184" y="14989"/>
                    <a:pt x="7185" y="14991"/>
                    <a:pt x="7186" y="14991"/>
                  </a:cubicBezTo>
                  <a:cubicBezTo>
                    <a:pt x="7186" y="14991"/>
                    <a:pt x="7186" y="14990"/>
                    <a:pt x="7187" y="14990"/>
                  </a:cubicBezTo>
                  <a:cubicBezTo>
                    <a:pt x="7188" y="14989"/>
                    <a:pt x="7187" y="14987"/>
                    <a:pt x="7184" y="14985"/>
                  </a:cubicBezTo>
                  <a:close/>
                </a:path>
              </a:pathLst>
            </a:custGeom>
            <a:solidFill>
              <a:srgbClr val="674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84;p71">
              <a:extLst>
                <a:ext uri="{FF2B5EF4-FFF2-40B4-BE49-F238E27FC236}">
                  <a16:creationId xmlns:a16="http://schemas.microsoft.com/office/drawing/2014/main" id="{D781138B-E50E-8FC4-572B-1181FE8813D3}"/>
                </a:ext>
              </a:extLst>
            </p:cNvPr>
            <p:cNvSpPr/>
            <p:nvPr/>
          </p:nvSpPr>
          <p:spPr>
            <a:xfrm>
              <a:off x="5720491" y="2324775"/>
              <a:ext cx="443330" cy="697642"/>
            </a:xfrm>
            <a:custGeom>
              <a:avLst/>
              <a:gdLst/>
              <a:ahLst/>
              <a:cxnLst/>
              <a:rect l="l" t="t" r="r" b="b"/>
              <a:pathLst>
                <a:path w="12337" h="19414" extrusionOk="0">
                  <a:moveTo>
                    <a:pt x="0" y="0"/>
                  </a:moveTo>
                  <a:lnTo>
                    <a:pt x="1264" y="6176"/>
                  </a:lnTo>
                  <a:cubicBezTo>
                    <a:pt x="1264" y="6176"/>
                    <a:pt x="4849" y="13853"/>
                    <a:pt x="5354" y="14042"/>
                  </a:cubicBezTo>
                  <a:cubicBezTo>
                    <a:pt x="5845" y="14232"/>
                    <a:pt x="11199" y="19413"/>
                    <a:pt x="11199" y="19413"/>
                  </a:cubicBezTo>
                  <a:lnTo>
                    <a:pt x="12336" y="18528"/>
                  </a:lnTo>
                  <a:cubicBezTo>
                    <a:pt x="12336" y="18528"/>
                    <a:pt x="10093" y="15544"/>
                    <a:pt x="9288" y="14421"/>
                  </a:cubicBezTo>
                  <a:cubicBezTo>
                    <a:pt x="8467" y="13284"/>
                    <a:pt x="7029" y="11673"/>
                    <a:pt x="6856" y="11483"/>
                  </a:cubicBezTo>
                  <a:cubicBezTo>
                    <a:pt x="6666" y="11294"/>
                    <a:pt x="5102" y="8609"/>
                    <a:pt x="4549" y="5624"/>
                  </a:cubicBezTo>
                  <a:cubicBezTo>
                    <a:pt x="3981" y="2623"/>
                    <a:pt x="2369" y="1138"/>
                    <a:pt x="0" y="0"/>
                  </a:cubicBezTo>
                  <a:close/>
                </a:path>
              </a:pathLst>
            </a:custGeom>
            <a:solidFill>
              <a:srgbClr val="B47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85;p71">
              <a:extLst>
                <a:ext uri="{FF2B5EF4-FFF2-40B4-BE49-F238E27FC236}">
                  <a16:creationId xmlns:a16="http://schemas.microsoft.com/office/drawing/2014/main" id="{5EABC493-2075-443C-863C-CC9F3CBB34BB}"/>
                </a:ext>
              </a:extLst>
            </p:cNvPr>
            <p:cNvSpPr/>
            <p:nvPr/>
          </p:nvSpPr>
          <p:spPr>
            <a:xfrm>
              <a:off x="5912890" y="3990209"/>
              <a:ext cx="173710" cy="256037"/>
            </a:xfrm>
            <a:custGeom>
              <a:avLst/>
              <a:gdLst/>
              <a:ahLst/>
              <a:cxnLst/>
              <a:rect l="l" t="t" r="r" b="b"/>
              <a:pathLst>
                <a:path w="4834" h="7125" extrusionOk="0">
                  <a:moveTo>
                    <a:pt x="0" y="1"/>
                  </a:moveTo>
                  <a:cubicBezTo>
                    <a:pt x="569" y="1848"/>
                    <a:pt x="948" y="3381"/>
                    <a:pt x="1106" y="4076"/>
                  </a:cubicBezTo>
                  <a:cubicBezTo>
                    <a:pt x="1106" y="4186"/>
                    <a:pt x="1074" y="4281"/>
                    <a:pt x="1043" y="4392"/>
                  </a:cubicBezTo>
                  <a:cubicBezTo>
                    <a:pt x="996" y="4565"/>
                    <a:pt x="901" y="7124"/>
                    <a:pt x="901" y="7124"/>
                  </a:cubicBezTo>
                  <a:lnTo>
                    <a:pt x="4834" y="7124"/>
                  </a:lnTo>
                  <a:cubicBezTo>
                    <a:pt x="4819" y="7109"/>
                    <a:pt x="4802" y="7109"/>
                    <a:pt x="4802" y="7109"/>
                  </a:cubicBezTo>
                  <a:lnTo>
                    <a:pt x="4787" y="7109"/>
                  </a:lnTo>
                  <a:cubicBezTo>
                    <a:pt x="4328" y="6730"/>
                    <a:pt x="3159" y="5150"/>
                    <a:pt x="2907" y="4361"/>
                  </a:cubicBezTo>
                  <a:cubicBezTo>
                    <a:pt x="2576" y="3238"/>
                    <a:pt x="2165" y="1690"/>
                    <a:pt x="1754" y="1"/>
                  </a:cubicBezTo>
                  <a:close/>
                </a:path>
              </a:pathLst>
            </a:custGeom>
            <a:solidFill>
              <a:srgbClr val="B47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86;p71">
              <a:extLst>
                <a:ext uri="{FF2B5EF4-FFF2-40B4-BE49-F238E27FC236}">
                  <a16:creationId xmlns:a16="http://schemas.microsoft.com/office/drawing/2014/main" id="{C20F51BD-2679-E334-92EA-E914D69739C1}"/>
                </a:ext>
              </a:extLst>
            </p:cNvPr>
            <p:cNvSpPr/>
            <p:nvPr/>
          </p:nvSpPr>
          <p:spPr>
            <a:xfrm>
              <a:off x="5502506" y="2801604"/>
              <a:ext cx="491016" cy="1258444"/>
            </a:xfrm>
            <a:custGeom>
              <a:avLst/>
              <a:gdLst/>
              <a:ahLst/>
              <a:cxnLst/>
              <a:rect l="l" t="t" r="r" b="b"/>
              <a:pathLst>
                <a:path w="13664" h="35020" extrusionOk="0">
                  <a:moveTo>
                    <a:pt x="7772" y="0"/>
                  </a:moveTo>
                  <a:lnTo>
                    <a:pt x="3238" y="110"/>
                  </a:lnTo>
                  <a:cubicBezTo>
                    <a:pt x="3428" y="3633"/>
                    <a:pt x="0" y="7439"/>
                    <a:pt x="4171" y="11515"/>
                  </a:cubicBezTo>
                  <a:cubicBezTo>
                    <a:pt x="4708" y="13031"/>
                    <a:pt x="6508" y="18197"/>
                    <a:pt x="6761" y="20472"/>
                  </a:cubicBezTo>
                  <a:cubicBezTo>
                    <a:pt x="7077" y="23157"/>
                    <a:pt x="7583" y="24341"/>
                    <a:pt x="9131" y="27327"/>
                  </a:cubicBezTo>
                  <a:cubicBezTo>
                    <a:pt x="10473" y="29918"/>
                    <a:pt x="11420" y="32951"/>
                    <a:pt x="11989" y="35019"/>
                  </a:cubicBezTo>
                  <a:lnTo>
                    <a:pt x="13663" y="35019"/>
                  </a:lnTo>
                  <a:cubicBezTo>
                    <a:pt x="12431" y="30265"/>
                    <a:pt x="10900" y="23077"/>
                    <a:pt x="10710" y="21893"/>
                  </a:cubicBezTo>
                  <a:cubicBezTo>
                    <a:pt x="10584" y="21119"/>
                    <a:pt x="10457" y="18671"/>
                    <a:pt x="10157" y="15670"/>
                  </a:cubicBezTo>
                  <a:cubicBezTo>
                    <a:pt x="10078" y="12258"/>
                    <a:pt x="9683" y="4438"/>
                    <a:pt x="7772" y="0"/>
                  </a:cubicBezTo>
                  <a:close/>
                </a:path>
              </a:pathLst>
            </a:custGeom>
            <a:solidFill>
              <a:srgbClr val="B47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87;p71">
              <a:extLst>
                <a:ext uri="{FF2B5EF4-FFF2-40B4-BE49-F238E27FC236}">
                  <a16:creationId xmlns:a16="http://schemas.microsoft.com/office/drawing/2014/main" id="{A3E65BDA-9BEC-A907-3698-2DC0139FECE7}"/>
                </a:ext>
              </a:extLst>
            </p:cNvPr>
            <p:cNvSpPr/>
            <p:nvPr/>
          </p:nvSpPr>
          <p:spPr>
            <a:xfrm>
              <a:off x="5931648" y="4138803"/>
              <a:ext cx="210579" cy="107446"/>
            </a:xfrm>
            <a:custGeom>
              <a:avLst/>
              <a:gdLst/>
              <a:ahLst/>
              <a:cxnLst/>
              <a:rect l="l" t="t" r="r" b="b"/>
              <a:pathLst>
                <a:path w="5860" h="2990" extrusionOk="0">
                  <a:moveTo>
                    <a:pt x="2571" y="1"/>
                  </a:moveTo>
                  <a:cubicBezTo>
                    <a:pt x="2252" y="1"/>
                    <a:pt x="2070" y="841"/>
                    <a:pt x="1658" y="841"/>
                  </a:cubicBezTo>
                  <a:cubicBezTo>
                    <a:pt x="963" y="841"/>
                    <a:pt x="458" y="36"/>
                    <a:pt x="458" y="36"/>
                  </a:cubicBezTo>
                  <a:cubicBezTo>
                    <a:pt x="0" y="651"/>
                    <a:pt x="173" y="2989"/>
                    <a:pt x="173" y="2989"/>
                  </a:cubicBezTo>
                  <a:lnTo>
                    <a:pt x="5860" y="2989"/>
                  </a:lnTo>
                  <a:cubicBezTo>
                    <a:pt x="5797" y="1852"/>
                    <a:pt x="5055" y="2026"/>
                    <a:pt x="4154" y="1426"/>
                  </a:cubicBezTo>
                  <a:cubicBezTo>
                    <a:pt x="3238" y="826"/>
                    <a:pt x="3017" y="241"/>
                    <a:pt x="2686" y="36"/>
                  </a:cubicBezTo>
                  <a:cubicBezTo>
                    <a:pt x="2645" y="12"/>
                    <a:pt x="2607"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88;p71">
              <a:extLst>
                <a:ext uri="{FF2B5EF4-FFF2-40B4-BE49-F238E27FC236}">
                  <a16:creationId xmlns:a16="http://schemas.microsoft.com/office/drawing/2014/main" id="{91DAFD31-16EA-8B62-B64A-03F6FCF4184D}"/>
                </a:ext>
              </a:extLst>
            </p:cNvPr>
            <p:cNvSpPr/>
            <p:nvPr/>
          </p:nvSpPr>
          <p:spPr>
            <a:xfrm>
              <a:off x="5535962" y="3990209"/>
              <a:ext cx="106763" cy="256037"/>
            </a:xfrm>
            <a:custGeom>
              <a:avLst/>
              <a:gdLst/>
              <a:ahLst/>
              <a:cxnLst/>
              <a:rect l="l" t="t" r="r" b="b"/>
              <a:pathLst>
                <a:path w="2971" h="7125" extrusionOk="0">
                  <a:moveTo>
                    <a:pt x="1" y="1"/>
                  </a:moveTo>
                  <a:cubicBezTo>
                    <a:pt x="396" y="2149"/>
                    <a:pt x="696" y="3965"/>
                    <a:pt x="696" y="3965"/>
                  </a:cubicBezTo>
                  <a:lnTo>
                    <a:pt x="696" y="7124"/>
                  </a:lnTo>
                  <a:lnTo>
                    <a:pt x="2970" y="7124"/>
                  </a:lnTo>
                  <a:cubicBezTo>
                    <a:pt x="2749" y="6176"/>
                    <a:pt x="2117" y="3350"/>
                    <a:pt x="2117" y="2149"/>
                  </a:cubicBezTo>
                  <a:cubicBezTo>
                    <a:pt x="2117" y="1454"/>
                    <a:pt x="2102" y="728"/>
                    <a:pt x="2086" y="1"/>
                  </a:cubicBezTo>
                  <a:close/>
                </a:path>
              </a:pathLst>
            </a:custGeom>
            <a:solidFill>
              <a:srgbClr val="B47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89;p71">
              <a:extLst>
                <a:ext uri="{FF2B5EF4-FFF2-40B4-BE49-F238E27FC236}">
                  <a16:creationId xmlns:a16="http://schemas.microsoft.com/office/drawing/2014/main" id="{B98CE461-F175-E1C9-ED99-3400470E2F29}"/>
                </a:ext>
              </a:extLst>
            </p:cNvPr>
            <p:cNvSpPr/>
            <p:nvPr/>
          </p:nvSpPr>
          <p:spPr>
            <a:xfrm>
              <a:off x="5396316" y="2801604"/>
              <a:ext cx="385511" cy="1268649"/>
            </a:xfrm>
            <a:custGeom>
              <a:avLst/>
              <a:gdLst/>
              <a:ahLst/>
              <a:cxnLst/>
              <a:rect l="l" t="t" r="r" b="b"/>
              <a:pathLst>
                <a:path w="10728" h="35304" extrusionOk="0">
                  <a:moveTo>
                    <a:pt x="10727" y="0"/>
                  </a:moveTo>
                  <a:lnTo>
                    <a:pt x="3950" y="316"/>
                  </a:lnTo>
                  <a:cubicBezTo>
                    <a:pt x="3950" y="316"/>
                    <a:pt x="1" y="3585"/>
                    <a:pt x="1044" y="9414"/>
                  </a:cubicBezTo>
                  <a:cubicBezTo>
                    <a:pt x="1044" y="9414"/>
                    <a:pt x="1044" y="9478"/>
                    <a:pt x="1028" y="9588"/>
                  </a:cubicBezTo>
                  <a:cubicBezTo>
                    <a:pt x="870" y="12336"/>
                    <a:pt x="1028" y="14105"/>
                    <a:pt x="1296" y="15464"/>
                  </a:cubicBezTo>
                  <a:cubicBezTo>
                    <a:pt x="1581" y="16965"/>
                    <a:pt x="1991" y="17976"/>
                    <a:pt x="2229" y="19240"/>
                  </a:cubicBezTo>
                  <a:cubicBezTo>
                    <a:pt x="2545" y="21072"/>
                    <a:pt x="1612" y="23741"/>
                    <a:pt x="2560" y="26695"/>
                  </a:cubicBezTo>
                  <a:cubicBezTo>
                    <a:pt x="3002" y="28101"/>
                    <a:pt x="3840" y="32729"/>
                    <a:pt x="4282" y="35303"/>
                  </a:cubicBezTo>
                  <a:lnTo>
                    <a:pt x="6003" y="35303"/>
                  </a:lnTo>
                  <a:lnTo>
                    <a:pt x="6003" y="35225"/>
                  </a:lnTo>
                  <a:cubicBezTo>
                    <a:pt x="6003" y="28985"/>
                    <a:pt x="5135" y="21561"/>
                    <a:pt x="5277" y="18734"/>
                  </a:cubicBezTo>
                  <a:cubicBezTo>
                    <a:pt x="5325" y="17534"/>
                    <a:pt x="5530" y="15843"/>
                    <a:pt x="5736" y="14311"/>
                  </a:cubicBezTo>
                  <a:cubicBezTo>
                    <a:pt x="5736" y="14311"/>
                    <a:pt x="6399" y="9840"/>
                    <a:pt x="7046" y="9461"/>
                  </a:cubicBezTo>
                  <a:cubicBezTo>
                    <a:pt x="9700" y="7930"/>
                    <a:pt x="10727" y="0"/>
                    <a:pt x="10727" y="0"/>
                  </a:cubicBezTo>
                  <a:close/>
                </a:path>
              </a:pathLst>
            </a:custGeom>
            <a:solidFill>
              <a:srgbClr val="B47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90;p71">
              <a:extLst>
                <a:ext uri="{FF2B5EF4-FFF2-40B4-BE49-F238E27FC236}">
                  <a16:creationId xmlns:a16="http://schemas.microsoft.com/office/drawing/2014/main" id="{ECD0ECE9-5CA4-2F9D-B7E7-B4A3DC486BDD}"/>
                </a:ext>
              </a:extLst>
            </p:cNvPr>
            <p:cNvSpPr/>
            <p:nvPr/>
          </p:nvSpPr>
          <p:spPr>
            <a:xfrm>
              <a:off x="5528020" y="4133520"/>
              <a:ext cx="127174" cy="112728"/>
            </a:xfrm>
            <a:custGeom>
              <a:avLst/>
              <a:gdLst/>
              <a:ahLst/>
              <a:cxnLst/>
              <a:rect l="l" t="t" r="r" b="b"/>
              <a:pathLst>
                <a:path w="3539" h="3137" extrusionOk="0">
                  <a:moveTo>
                    <a:pt x="1531" y="1"/>
                  </a:moveTo>
                  <a:cubicBezTo>
                    <a:pt x="629" y="1"/>
                    <a:pt x="601" y="689"/>
                    <a:pt x="601" y="689"/>
                  </a:cubicBezTo>
                  <a:cubicBezTo>
                    <a:pt x="1" y="783"/>
                    <a:pt x="790" y="1794"/>
                    <a:pt x="491" y="2079"/>
                  </a:cubicBezTo>
                  <a:cubicBezTo>
                    <a:pt x="175" y="2363"/>
                    <a:pt x="348" y="3136"/>
                    <a:pt x="348" y="3136"/>
                  </a:cubicBezTo>
                  <a:lnTo>
                    <a:pt x="3492" y="3136"/>
                  </a:lnTo>
                  <a:cubicBezTo>
                    <a:pt x="3492" y="3136"/>
                    <a:pt x="3539" y="2789"/>
                    <a:pt x="3444" y="2536"/>
                  </a:cubicBezTo>
                  <a:cubicBezTo>
                    <a:pt x="3413" y="2441"/>
                    <a:pt x="3366" y="2363"/>
                    <a:pt x="3303" y="2315"/>
                  </a:cubicBezTo>
                  <a:cubicBezTo>
                    <a:pt x="3033" y="2079"/>
                    <a:pt x="3145" y="1004"/>
                    <a:pt x="3002" y="878"/>
                  </a:cubicBezTo>
                  <a:cubicBezTo>
                    <a:pt x="2955" y="836"/>
                    <a:pt x="2906" y="822"/>
                    <a:pt x="2861" y="822"/>
                  </a:cubicBezTo>
                  <a:cubicBezTo>
                    <a:pt x="2773" y="822"/>
                    <a:pt x="2702" y="878"/>
                    <a:pt x="2702" y="878"/>
                  </a:cubicBezTo>
                  <a:cubicBezTo>
                    <a:pt x="2702" y="878"/>
                    <a:pt x="2781" y="88"/>
                    <a:pt x="1707" y="9"/>
                  </a:cubicBezTo>
                  <a:cubicBezTo>
                    <a:pt x="1645" y="3"/>
                    <a:pt x="1586"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91;p71">
              <a:extLst>
                <a:ext uri="{FF2B5EF4-FFF2-40B4-BE49-F238E27FC236}">
                  <a16:creationId xmlns:a16="http://schemas.microsoft.com/office/drawing/2014/main" id="{4136B097-A970-68C0-DF54-5FFEBB3CCE1B}"/>
                </a:ext>
              </a:extLst>
            </p:cNvPr>
            <p:cNvSpPr/>
            <p:nvPr/>
          </p:nvSpPr>
          <p:spPr>
            <a:xfrm>
              <a:off x="5612612" y="2701668"/>
              <a:ext cx="336100" cy="1185136"/>
            </a:xfrm>
            <a:custGeom>
              <a:avLst/>
              <a:gdLst/>
              <a:ahLst/>
              <a:cxnLst/>
              <a:rect l="l" t="t" r="r" b="b"/>
              <a:pathLst>
                <a:path w="9353" h="32980" extrusionOk="0">
                  <a:moveTo>
                    <a:pt x="3918" y="1"/>
                  </a:moveTo>
                  <a:lnTo>
                    <a:pt x="837" y="79"/>
                  </a:lnTo>
                  <a:cubicBezTo>
                    <a:pt x="837" y="79"/>
                    <a:pt x="1" y="8910"/>
                    <a:pt x="300" y="12322"/>
                  </a:cubicBezTo>
                  <a:cubicBezTo>
                    <a:pt x="412" y="13506"/>
                    <a:pt x="822" y="15149"/>
                    <a:pt x="1296" y="16776"/>
                  </a:cubicBezTo>
                  <a:cubicBezTo>
                    <a:pt x="1486" y="17423"/>
                    <a:pt x="1690" y="18055"/>
                    <a:pt x="1880" y="18655"/>
                  </a:cubicBezTo>
                  <a:cubicBezTo>
                    <a:pt x="2607" y="20867"/>
                    <a:pt x="3302" y="22652"/>
                    <a:pt x="3302" y="22652"/>
                  </a:cubicBezTo>
                  <a:cubicBezTo>
                    <a:pt x="3602" y="26680"/>
                    <a:pt x="6745" y="32556"/>
                    <a:pt x="6745" y="32556"/>
                  </a:cubicBezTo>
                  <a:lnTo>
                    <a:pt x="6745" y="32920"/>
                  </a:lnTo>
                  <a:cubicBezTo>
                    <a:pt x="6993" y="32962"/>
                    <a:pt x="7236" y="32980"/>
                    <a:pt x="7469" y="32980"/>
                  </a:cubicBezTo>
                  <a:cubicBezTo>
                    <a:pt x="8524" y="32980"/>
                    <a:pt x="9352" y="32619"/>
                    <a:pt x="9352" y="32619"/>
                  </a:cubicBezTo>
                  <a:lnTo>
                    <a:pt x="7520" y="19177"/>
                  </a:lnTo>
                  <a:cubicBezTo>
                    <a:pt x="7520" y="13285"/>
                    <a:pt x="6777" y="8704"/>
                    <a:pt x="6003" y="5513"/>
                  </a:cubicBezTo>
                  <a:cubicBezTo>
                    <a:pt x="5119" y="1865"/>
                    <a:pt x="4155" y="1"/>
                    <a:pt x="4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2;p71">
              <a:extLst>
                <a:ext uri="{FF2B5EF4-FFF2-40B4-BE49-F238E27FC236}">
                  <a16:creationId xmlns:a16="http://schemas.microsoft.com/office/drawing/2014/main" id="{8CA009F4-8653-F4E1-B8D6-C80CB81F3A61}"/>
                </a:ext>
              </a:extLst>
            </p:cNvPr>
            <p:cNvSpPr/>
            <p:nvPr/>
          </p:nvSpPr>
          <p:spPr>
            <a:xfrm>
              <a:off x="5375366" y="2699404"/>
              <a:ext cx="448433" cy="1217550"/>
            </a:xfrm>
            <a:custGeom>
              <a:avLst/>
              <a:gdLst/>
              <a:ahLst/>
              <a:cxnLst/>
              <a:rect l="l" t="t" r="r" b="b"/>
              <a:pathLst>
                <a:path w="12479" h="33882" extrusionOk="0">
                  <a:moveTo>
                    <a:pt x="9051" y="1"/>
                  </a:moveTo>
                  <a:lnTo>
                    <a:pt x="4754" y="380"/>
                  </a:lnTo>
                  <a:lnTo>
                    <a:pt x="4659" y="743"/>
                  </a:lnTo>
                  <a:cubicBezTo>
                    <a:pt x="3728" y="3192"/>
                    <a:pt x="1911" y="5277"/>
                    <a:pt x="1532" y="7425"/>
                  </a:cubicBezTo>
                  <a:cubicBezTo>
                    <a:pt x="0" y="16144"/>
                    <a:pt x="2227" y="22162"/>
                    <a:pt x="2227" y="22162"/>
                  </a:cubicBezTo>
                  <a:cubicBezTo>
                    <a:pt x="1784" y="26285"/>
                    <a:pt x="3728" y="33014"/>
                    <a:pt x="3728" y="33014"/>
                  </a:cubicBezTo>
                  <a:lnTo>
                    <a:pt x="3728" y="33741"/>
                  </a:lnTo>
                  <a:cubicBezTo>
                    <a:pt x="4112" y="33846"/>
                    <a:pt x="4579" y="33881"/>
                    <a:pt x="5030" y="33881"/>
                  </a:cubicBezTo>
                  <a:cubicBezTo>
                    <a:pt x="5934" y="33881"/>
                    <a:pt x="6776" y="33741"/>
                    <a:pt x="6776" y="33741"/>
                  </a:cubicBezTo>
                  <a:cubicBezTo>
                    <a:pt x="7124" y="22652"/>
                    <a:pt x="8356" y="12543"/>
                    <a:pt x="8356" y="12543"/>
                  </a:cubicBezTo>
                  <a:cubicBezTo>
                    <a:pt x="12479" y="5814"/>
                    <a:pt x="9051" y="1"/>
                    <a:pt x="9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3;p71">
              <a:extLst>
                <a:ext uri="{FF2B5EF4-FFF2-40B4-BE49-F238E27FC236}">
                  <a16:creationId xmlns:a16="http://schemas.microsoft.com/office/drawing/2014/main" id="{078E088A-88A7-5EDC-7850-8C04E9D8F6FB}"/>
                </a:ext>
              </a:extLst>
            </p:cNvPr>
            <p:cNvSpPr/>
            <p:nvPr/>
          </p:nvSpPr>
          <p:spPr>
            <a:xfrm>
              <a:off x="5415649" y="2309215"/>
              <a:ext cx="504060" cy="619483"/>
            </a:xfrm>
            <a:custGeom>
              <a:avLst/>
              <a:gdLst/>
              <a:ahLst/>
              <a:cxnLst/>
              <a:rect l="l" t="t" r="r" b="b"/>
              <a:pathLst>
                <a:path w="14027" h="17239" extrusionOk="0">
                  <a:moveTo>
                    <a:pt x="5615" y="0"/>
                  </a:moveTo>
                  <a:cubicBezTo>
                    <a:pt x="4704" y="0"/>
                    <a:pt x="3765" y="147"/>
                    <a:pt x="2907" y="543"/>
                  </a:cubicBezTo>
                  <a:cubicBezTo>
                    <a:pt x="2717" y="638"/>
                    <a:pt x="2544" y="718"/>
                    <a:pt x="2386" y="828"/>
                  </a:cubicBezTo>
                  <a:cubicBezTo>
                    <a:pt x="2338" y="844"/>
                    <a:pt x="2306" y="876"/>
                    <a:pt x="2275" y="891"/>
                  </a:cubicBezTo>
                  <a:cubicBezTo>
                    <a:pt x="0" y="2818"/>
                    <a:pt x="2243" y="7020"/>
                    <a:pt x="2607" y="10638"/>
                  </a:cubicBezTo>
                  <a:cubicBezTo>
                    <a:pt x="2702" y="11506"/>
                    <a:pt x="2401" y="13449"/>
                    <a:pt x="1628" y="14934"/>
                  </a:cubicBezTo>
                  <a:cubicBezTo>
                    <a:pt x="1628" y="14934"/>
                    <a:pt x="3713" y="16624"/>
                    <a:pt x="6666" y="17082"/>
                  </a:cubicBezTo>
                  <a:cubicBezTo>
                    <a:pt x="7374" y="17196"/>
                    <a:pt x="8041" y="17238"/>
                    <a:pt x="8645" y="17238"/>
                  </a:cubicBezTo>
                  <a:cubicBezTo>
                    <a:pt x="10478" y="17238"/>
                    <a:pt x="11721" y="16845"/>
                    <a:pt x="11721" y="16845"/>
                  </a:cubicBezTo>
                  <a:cubicBezTo>
                    <a:pt x="10994" y="12754"/>
                    <a:pt x="11137" y="10859"/>
                    <a:pt x="11137" y="10859"/>
                  </a:cubicBezTo>
                  <a:cubicBezTo>
                    <a:pt x="14027" y="5046"/>
                    <a:pt x="12021" y="3576"/>
                    <a:pt x="10552" y="1870"/>
                  </a:cubicBezTo>
                  <a:cubicBezTo>
                    <a:pt x="10347" y="1602"/>
                    <a:pt x="10000" y="1034"/>
                    <a:pt x="9652" y="876"/>
                  </a:cubicBezTo>
                  <a:cubicBezTo>
                    <a:pt x="9351" y="733"/>
                    <a:pt x="8957" y="575"/>
                    <a:pt x="8498" y="449"/>
                  </a:cubicBezTo>
                  <a:cubicBezTo>
                    <a:pt x="8483" y="449"/>
                    <a:pt x="8483" y="449"/>
                    <a:pt x="8483" y="433"/>
                  </a:cubicBezTo>
                  <a:cubicBezTo>
                    <a:pt x="7679" y="196"/>
                    <a:pt x="6666" y="0"/>
                    <a:pt x="5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94;p71">
              <a:extLst>
                <a:ext uri="{FF2B5EF4-FFF2-40B4-BE49-F238E27FC236}">
                  <a16:creationId xmlns:a16="http://schemas.microsoft.com/office/drawing/2014/main" id="{28FE19E2-C96E-7A31-6481-0300CE24EF45}"/>
                </a:ext>
              </a:extLst>
            </p:cNvPr>
            <p:cNvSpPr/>
            <p:nvPr/>
          </p:nvSpPr>
          <p:spPr>
            <a:xfrm>
              <a:off x="5520078" y="2309215"/>
              <a:ext cx="271381" cy="130013"/>
            </a:xfrm>
            <a:custGeom>
              <a:avLst/>
              <a:gdLst/>
              <a:ahLst/>
              <a:cxnLst/>
              <a:rect l="l" t="t" r="r" b="b"/>
              <a:pathLst>
                <a:path w="7552" h="3618" extrusionOk="0">
                  <a:moveTo>
                    <a:pt x="2709" y="0"/>
                  </a:moveTo>
                  <a:cubicBezTo>
                    <a:pt x="1798" y="0"/>
                    <a:pt x="859" y="147"/>
                    <a:pt x="1" y="543"/>
                  </a:cubicBezTo>
                  <a:cubicBezTo>
                    <a:pt x="744" y="623"/>
                    <a:pt x="1359" y="1002"/>
                    <a:pt x="2007" y="1476"/>
                  </a:cubicBezTo>
                  <a:cubicBezTo>
                    <a:pt x="2987" y="2218"/>
                    <a:pt x="4013" y="3165"/>
                    <a:pt x="5624" y="3561"/>
                  </a:cubicBezTo>
                  <a:cubicBezTo>
                    <a:pt x="5786" y="3600"/>
                    <a:pt x="5938" y="3618"/>
                    <a:pt x="6078" y="3618"/>
                  </a:cubicBezTo>
                  <a:cubicBezTo>
                    <a:pt x="7139" y="3618"/>
                    <a:pt x="7551" y="2586"/>
                    <a:pt x="7077" y="1665"/>
                  </a:cubicBezTo>
                  <a:cubicBezTo>
                    <a:pt x="7030" y="1586"/>
                    <a:pt x="6982" y="1507"/>
                    <a:pt x="6951" y="1444"/>
                  </a:cubicBezTo>
                  <a:cubicBezTo>
                    <a:pt x="6540" y="859"/>
                    <a:pt x="5925" y="560"/>
                    <a:pt x="5592" y="449"/>
                  </a:cubicBezTo>
                  <a:cubicBezTo>
                    <a:pt x="5577" y="449"/>
                    <a:pt x="5577" y="449"/>
                    <a:pt x="5577" y="433"/>
                  </a:cubicBezTo>
                  <a:cubicBezTo>
                    <a:pt x="4773" y="196"/>
                    <a:pt x="3760" y="0"/>
                    <a:pt x="2709" y="0"/>
                  </a:cubicBezTo>
                  <a:close/>
                </a:path>
              </a:pathLst>
            </a:custGeom>
            <a:solidFill>
              <a:srgbClr val="B47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95;p71">
              <a:extLst>
                <a:ext uri="{FF2B5EF4-FFF2-40B4-BE49-F238E27FC236}">
                  <a16:creationId xmlns:a16="http://schemas.microsoft.com/office/drawing/2014/main" id="{A2127BFB-9CEC-C1D2-6337-ED5508D16463}"/>
                </a:ext>
              </a:extLst>
            </p:cNvPr>
            <p:cNvSpPr/>
            <p:nvPr/>
          </p:nvSpPr>
          <p:spPr>
            <a:xfrm>
              <a:off x="5517814" y="1996432"/>
              <a:ext cx="288774" cy="274687"/>
            </a:xfrm>
            <a:custGeom>
              <a:avLst/>
              <a:gdLst/>
              <a:ahLst/>
              <a:cxnLst/>
              <a:rect l="l" t="t" r="r" b="b"/>
              <a:pathLst>
                <a:path w="8036" h="7644" extrusionOk="0">
                  <a:moveTo>
                    <a:pt x="4118" y="0"/>
                  </a:moveTo>
                  <a:cubicBezTo>
                    <a:pt x="3669" y="0"/>
                    <a:pt x="3365" y="39"/>
                    <a:pt x="3365" y="39"/>
                  </a:cubicBezTo>
                  <a:cubicBezTo>
                    <a:pt x="0" y="1002"/>
                    <a:pt x="2418" y="6783"/>
                    <a:pt x="4960" y="7573"/>
                  </a:cubicBezTo>
                  <a:cubicBezTo>
                    <a:pt x="5116" y="7621"/>
                    <a:pt x="5268" y="7644"/>
                    <a:pt x="5416" y="7644"/>
                  </a:cubicBezTo>
                  <a:cubicBezTo>
                    <a:pt x="6974" y="7644"/>
                    <a:pt x="8036" y="5093"/>
                    <a:pt x="7820" y="2423"/>
                  </a:cubicBezTo>
                  <a:cubicBezTo>
                    <a:pt x="7635" y="287"/>
                    <a:pt x="5339" y="0"/>
                    <a:pt x="4118" y="0"/>
                  </a:cubicBezTo>
                  <a:close/>
                </a:path>
              </a:pathLst>
            </a:custGeom>
            <a:solidFill>
              <a:srgbClr val="B57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96;p71">
              <a:extLst>
                <a:ext uri="{FF2B5EF4-FFF2-40B4-BE49-F238E27FC236}">
                  <a16:creationId xmlns:a16="http://schemas.microsoft.com/office/drawing/2014/main" id="{AA17028F-D52F-C439-043A-E0C149488490}"/>
                </a:ext>
              </a:extLst>
            </p:cNvPr>
            <p:cNvSpPr/>
            <p:nvPr/>
          </p:nvSpPr>
          <p:spPr>
            <a:xfrm>
              <a:off x="5600682" y="2185669"/>
              <a:ext cx="121963" cy="179172"/>
            </a:xfrm>
            <a:custGeom>
              <a:avLst/>
              <a:gdLst/>
              <a:ahLst/>
              <a:cxnLst/>
              <a:rect l="l" t="t" r="r" b="b"/>
              <a:pathLst>
                <a:path w="3394" h="4986" extrusionOk="0">
                  <a:moveTo>
                    <a:pt x="870" y="1"/>
                  </a:moveTo>
                  <a:cubicBezTo>
                    <a:pt x="870" y="1"/>
                    <a:pt x="774" y="176"/>
                    <a:pt x="617" y="176"/>
                  </a:cubicBezTo>
                  <a:cubicBezTo>
                    <a:pt x="553" y="176"/>
                    <a:pt x="479" y="146"/>
                    <a:pt x="396" y="64"/>
                  </a:cubicBezTo>
                  <a:lnTo>
                    <a:pt x="396" y="64"/>
                  </a:lnTo>
                  <a:cubicBezTo>
                    <a:pt x="396" y="64"/>
                    <a:pt x="948" y="2071"/>
                    <a:pt x="1" y="3429"/>
                  </a:cubicBezTo>
                  <a:cubicBezTo>
                    <a:pt x="1" y="3429"/>
                    <a:pt x="601" y="4834"/>
                    <a:pt x="2165" y="4977"/>
                  </a:cubicBezTo>
                  <a:cubicBezTo>
                    <a:pt x="2228" y="4983"/>
                    <a:pt x="2286" y="4985"/>
                    <a:pt x="2341" y="4985"/>
                  </a:cubicBezTo>
                  <a:cubicBezTo>
                    <a:pt x="3394" y="4985"/>
                    <a:pt x="3065" y="4029"/>
                    <a:pt x="3065" y="4029"/>
                  </a:cubicBezTo>
                  <a:cubicBezTo>
                    <a:pt x="2639" y="3492"/>
                    <a:pt x="3191" y="2339"/>
                    <a:pt x="3191" y="2339"/>
                  </a:cubicBezTo>
                  <a:lnTo>
                    <a:pt x="3191" y="2339"/>
                  </a:lnTo>
                  <a:cubicBezTo>
                    <a:pt x="3126" y="2347"/>
                    <a:pt x="3062" y="2351"/>
                    <a:pt x="2999" y="2351"/>
                  </a:cubicBezTo>
                  <a:cubicBezTo>
                    <a:pt x="1796" y="2351"/>
                    <a:pt x="1004" y="827"/>
                    <a:pt x="870" y="1"/>
                  </a:cubicBezTo>
                  <a:close/>
                </a:path>
              </a:pathLst>
            </a:custGeom>
            <a:solidFill>
              <a:srgbClr val="B57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97;p71">
              <a:extLst>
                <a:ext uri="{FF2B5EF4-FFF2-40B4-BE49-F238E27FC236}">
                  <a16:creationId xmlns:a16="http://schemas.microsoft.com/office/drawing/2014/main" id="{C4333AA2-A441-595B-3D05-5AD923CC8F10}"/>
                </a:ext>
              </a:extLst>
            </p:cNvPr>
            <p:cNvSpPr/>
            <p:nvPr/>
          </p:nvSpPr>
          <p:spPr>
            <a:xfrm>
              <a:off x="5547317" y="1955825"/>
              <a:ext cx="286114" cy="246370"/>
            </a:xfrm>
            <a:custGeom>
              <a:avLst/>
              <a:gdLst/>
              <a:ahLst/>
              <a:cxnLst/>
              <a:rect l="l" t="t" r="r" b="b"/>
              <a:pathLst>
                <a:path w="7962" h="6856" extrusionOk="0">
                  <a:moveTo>
                    <a:pt x="3578" y="0"/>
                  </a:moveTo>
                  <a:cubicBezTo>
                    <a:pt x="1758" y="0"/>
                    <a:pt x="338" y="931"/>
                    <a:pt x="222" y="3759"/>
                  </a:cubicBezTo>
                  <a:cubicBezTo>
                    <a:pt x="1" y="5971"/>
                    <a:pt x="1959" y="6855"/>
                    <a:pt x="1959" y="6855"/>
                  </a:cubicBezTo>
                  <a:lnTo>
                    <a:pt x="1881" y="6460"/>
                  </a:lnTo>
                  <a:cubicBezTo>
                    <a:pt x="1881" y="6460"/>
                    <a:pt x="1123" y="5592"/>
                    <a:pt x="1612" y="4960"/>
                  </a:cubicBezTo>
                  <a:cubicBezTo>
                    <a:pt x="1723" y="4808"/>
                    <a:pt x="1829" y="4750"/>
                    <a:pt x="1926" y="4750"/>
                  </a:cubicBezTo>
                  <a:cubicBezTo>
                    <a:pt x="2243" y="4750"/>
                    <a:pt x="2465" y="5371"/>
                    <a:pt x="2465" y="5371"/>
                  </a:cubicBezTo>
                  <a:cubicBezTo>
                    <a:pt x="2639" y="4280"/>
                    <a:pt x="3113" y="3364"/>
                    <a:pt x="3366" y="2938"/>
                  </a:cubicBezTo>
                  <a:cubicBezTo>
                    <a:pt x="3602" y="3206"/>
                    <a:pt x="3729" y="3459"/>
                    <a:pt x="3729" y="3459"/>
                  </a:cubicBezTo>
                  <a:cubicBezTo>
                    <a:pt x="3745" y="3443"/>
                    <a:pt x="3760" y="3443"/>
                    <a:pt x="3777" y="3427"/>
                  </a:cubicBezTo>
                  <a:cubicBezTo>
                    <a:pt x="3777" y="3412"/>
                    <a:pt x="3760" y="3380"/>
                    <a:pt x="3760" y="3349"/>
                  </a:cubicBezTo>
                  <a:cubicBezTo>
                    <a:pt x="3682" y="3064"/>
                    <a:pt x="3571" y="2780"/>
                    <a:pt x="3413" y="2527"/>
                  </a:cubicBezTo>
                  <a:lnTo>
                    <a:pt x="3413" y="2527"/>
                  </a:lnTo>
                  <a:cubicBezTo>
                    <a:pt x="3634" y="2732"/>
                    <a:pt x="3840" y="2985"/>
                    <a:pt x="3981" y="3254"/>
                  </a:cubicBezTo>
                  <a:cubicBezTo>
                    <a:pt x="3998" y="3269"/>
                    <a:pt x="3998" y="3286"/>
                    <a:pt x="4013" y="3301"/>
                  </a:cubicBezTo>
                  <a:cubicBezTo>
                    <a:pt x="4219" y="3206"/>
                    <a:pt x="4424" y="3143"/>
                    <a:pt x="4613" y="3096"/>
                  </a:cubicBezTo>
                  <a:lnTo>
                    <a:pt x="4613" y="3064"/>
                  </a:lnTo>
                  <a:cubicBezTo>
                    <a:pt x="4598" y="2812"/>
                    <a:pt x="4566" y="2542"/>
                    <a:pt x="4487" y="2290"/>
                  </a:cubicBezTo>
                  <a:lnTo>
                    <a:pt x="4487" y="2290"/>
                  </a:lnTo>
                  <a:cubicBezTo>
                    <a:pt x="4645" y="2511"/>
                    <a:pt x="4756" y="2764"/>
                    <a:pt x="4851" y="3001"/>
                  </a:cubicBezTo>
                  <a:cubicBezTo>
                    <a:pt x="4866" y="3016"/>
                    <a:pt x="4866" y="3016"/>
                    <a:pt x="4866" y="3033"/>
                  </a:cubicBezTo>
                  <a:cubicBezTo>
                    <a:pt x="5103" y="2985"/>
                    <a:pt x="5356" y="2970"/>
                    <a:pt x="5577" y="2970"/>
                  </a:cubicBezTo>
                  <a:cubicBezTo>
                    <a:pt x="5577" y="2890"/>
                    <a:pt x="5561" y="2827"/>
                    <a:pt x="5546" y="2764"/>
                  </a:cubicBezTo>
                  <a:cubicBezTo>
                    <a:pt x="5498" y="2496"/>
                    <a:pt x="5388" y="2258"/>
                    <a:pt x="5213" y="2037"/>
                  </a:cubicBezTo>
                  <a:lnTo>
                    <a:pt x="5213" y="2037"/>
                  </a:lnTo>
                  <a:cubicBezTo>
                    <a:pt x="5451" y="2195"/>
                    <a:pt x="5640" y="2416"/>
                    <a:pt x="5782" y="2669"/>
                  </a:cubicBezTo>
                  <a:cubicBezTo>
                    <a:pt x="5830" y="2764"/>
                    <a:pt x="5877" y="2858"/>
                    <a:pt x="5925" y="2970"/>
                  </a:cubicBezTo>
                  <a:cubicBezTo>
                    <a:pt x="6114" y="2985"/>
                    <a:pt x="6287" y="3001"/>
                    <a:pt x="6462" y="3033"/>
                  </a:cubicBezTo>
                  <a:cubicBezTo>
                    <a:pt x="6367" y="2780"/>
                    <a:pt x="6241" y="2542"/>
                    <a:pt x="6066" y="2321"/>
                  </a:cubicBezTo>
                  <a:lnTo>
                    <a:pt x="6066" y="2321"/>
                  </a:lnTo>
                  <a:cubicBezTo>
                    <a:pt x="6319" y="2542"/>
                    <a:pt x="6557" y="2795"/>
                    <a:pt x="6746" y="3080"/>
                  </a:cubicBezTo>
                  <a:cubicBezTo>
                    <a:pt x="7283" y="3206"/>
                    <a:pt x="7646" y="3364"/>
                    <a:pt x="7646" y="3364"/>
                  </a:cubicBezTo>
                  <a:cubicBezTo>
                    <a:pt x="7962" y="1721"/>
                    <a:pt x="6178" y="379"/>
                    <a:pt x="4914" y="141"/>
                  </a:cubicBezTo>
                  <a:cubicBezTo>
                    <a:pt x="4454" y="51"/>
                    <a:pt x="4005" y="0"/>
                    <a:pt x="3578" y="0"/>
                  </a:cubicBezTo>
                  <a:close/>
                </a:path>
              </a:pathLst>
            </a:custGeom>
            <a:solidFill>
              <a:srgbClr val="674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98;p71">
              <a:extLst>
                <a:ext uri="{FF2B5EF4-FFF2-40B4-BE49-F238E27FC236}">
                  <a16:creationId xmlns:a16="http://schemas.microsoft.com/office/drawing/2014/main" id="{5021E95F-D63B-0CFE-204A-C75F15F8804B}"/>
                </a:ext>
              </a:extLst>
            </p:cNvPr>
            <p:cNvSpPr/>
            <p:nvPr/>
          </p:nvSpPr>
          <p:spPr>
            <a:xfrm>
              <a:off x="5746005" y="2132915"/>
              <a:ext cx="22747" cy="6253"/>
            </a:xfrm>
            <a:custGeom>
              <a:avLst/>
              <a:gdLst/>
              <a:ahLst/>
              <a:cxnLst/>
              <a:rect l="l" t="t" r="r" b="b"/>
              <a:pathLst>
                <a:path w="633" h="174" extrusionOk="0">
                  <a:moveTo>
                    <a:pt x="348" y="0"/>
                  </a:moveTo>
                  <a:cubicBezTo>
                    <a:pt x="253" y="0"/>
                    <a:pt x="175" y="32"/>
                    <a:pt x="95" y="47"/>
                  </a:cubicBezTo>
                  <a:cubicBezTo>
                    <a:pt x="32" y="79"/>
                    <a:pt x="0" y="110"/>
                    <a:pt x="0" y="110"/>
                  </a:cubicBezTo>
                  <a:lnTo>
                    <a:pt x="17" y="142"/>
                  </a:lnTo>
                  <a:cubicBezTo>
                    <a:pt x="17" y="142"/>
                    <a:pt x="63" y="110"/>
                    <a:pt x="127" y="95"/>
                  </a:cubicBezTo>
                  <a:cubicBezTo>
                    <a:pt x="179" y="69"/>
                    <a:pt x="242" y="43"/>
                    <a:pt x="306" y="43"/>
                  </a:cubicBezTo>
                  <a:cubicBezTo>
                    <a:pt x="320" y="43"/>
                    <a:pt x="334" y="44"/>
                    <a:pt x="348" y="47"/>
                  </a:cubicBezTo>
                  <a:cubicBezTo>
                    <a:pt x="396" y="47"/>
                    <a:pt x="443" y="47"/>
                    <a:pt x="474" y="63"/>
                  </a:cubicBezTo>
                  <a:cubicBezTo>
                    <a:pt x="522" y="95"/>
                    <a:pt x="569" y="127"/>
                    <a:pt x="601" y="173"/>
                  </a:cubicBezTo>
                  <a:lnTo>
                    <a:pt x="632" y="158"/>
                  </a:lnTo>
                  <a:cubicBezTo>
                    <a:pt x="601" y="95"/>
                    <a:pt x="554" y="63"/>
                    <a:pt x="506" y="32"/>
                  </a:cubicBezTo>
                  <a:cubicBezTo>
                    <a:pt x="443" y="0"/>
                    <a:pt x="396"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99;p71">
              <a:extLst>
                <a:ext uri="{FF2B5EF4-FFF2-40B4-BE49-F238E27FC236}">
                  <a16:creationId xmlns:a16="http://schemas.microsoft.com/office/drawing/2014/main" id="{3CCF91B4-8490-BF7E-E5D7-E7CC0F9A13CD}"/>
                </a:ext>
              </a:extLst>
            </p:cNvPr>
            <p:cNvSpPr/>
            <p:nvPr/>
          </p:nvSpPr>
          <p:spPr>
            <a:xfrm>
              <a:off x="5690377" y="2103951"/>
              <a:ext cx="59652" cy="63605"/>
            </a:xfrm>
            <a:custGeom>
              <a:avLst/>
              <a:gdLst/>
              <a:ahLst/>
              <a:cxnLst/>
              <a:rect l="l" t="t" r="r" b="b"/>
              <a:pathLst>
                <a:path w="1660" h="1770" extrusionOk="0">
                  <a:moveTo>
                    <a:pt x="853" y="0"/>
                  </a:moveTo>
                  <a:cubicBezTo>
                    <a:pt x="411" y="0"/>
                    <a:pt x="32" y="379"/>
                    <a:pt x="17" y="869"/>
                  </a:cubicBezTo>
                  <a:cubicBezTo>
                    <a:pt x="0" y="1343"/>
                    <a:pt x="364" y="1754"/>
                    <a:pt x="807" y="1769"/>
                  </a:cubicBezTo>
                  <a:cubicBezTo>
                    <a:pt x="815" y="1770"/>
                    <a:pt x="824" y="1770"/>
                    <a:pt x="833" y="1770"/>
                  </a:cubicBezTo>
                  <a:cubicBezTo>
                    <a:pt x="1264" y="1770"/>
                    <a:pt x="1628" y="1381"/>
                    <a:pt x="1643" y="916"/>
                  </a:cubicBezTo>
                  <a:cubicBezTo>
                    <a:pt x="1659" y="427"/>
                    <a:pt x="1296" y="17"/>
                    <a:pt x="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00;p71">
              <a:extLst>
                <a:ext uri="{FF2B5EF4-FFF2-40B4-BE49-F238E27FC236}">
                  <a16:creationId xmlns:a16="http://schemas.microsoft.com/office/drawing/2014/main" id="{DCAE6FF5-ECEA-6DE4-F735-41DE9D370101}"/>
                </a:ext>
              </a:extLst>
            </p:cNvPr>
            <p:cNvSpPr/>
            <p:nvPr/>
          </p:nvSpPr>
          <p:spPr>
            <a:xfrm>
              <a:off x="5763613" y="2107329"/>
              <a:ext cx="59616" cy="63102"/>
            </a:xfrm>
            <a:custGeom>
              <a:avLst/>
              <a:gdLst/>
              <a:ahLst/>
              <a:cxnLst/>
              <a:rect l="l" t="t" r="r" b="b"/>
              <a:pathLst>
                <a:path w="1659" h="1756" extrusionOk="0">
                  <a:moveTo>
                    <a:pt x="828" y="0"/>
                  </a:moveTo>
                  <a:cubicBezTo>
                    <a:pt x="397" y="0"/>
                    <a:pt x="32" y="374"/>
                    <a:pt x="16" y="854"/>
                  </a:cubicBezTo>
                  <a:cubicBezTo>
                    <a:pt x="1" y="1344"/>
                    <a:pt x="363" y="1738"/>
                    <a:pt x="806" y="1755"/>
                  </a:cubicBezTo>
                  <a:cubicBezTo>
                    <a:pt x="814" y="1755"/>
                    <a:pt x="822" y="1755"/>
                    <a:pt x="830" y="1755"/>
                  </a:cubicBezTo>
                  <a:cubicBezTo>
                    <a:pt x="1262" y="1755"/>
                    <a:pt x="1627" y="1367"/>
                    <a:pt x="1643" y="902"/>
                  </a:cubicBezTo>
                  <a:cubicBezTo>
                    <a:pt x="1659" y="412"/>
                    <a:pt x="1296" y="1"/>
                    <a:pt x="854" y="1"/>
                  </a:cubicBezTo>
                  <a:cubicBezTo>
                    <a:pt x="845" y="1"/>
                    <a:pt x="836" y="0"/>
                    <a:pt x="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01;p71">
              <a:extLst>
                <a:ext uri="{FF2B5EF4-FFF2-40B4-BE49-F238E27FC236}">
                  <a16:creationId xmlns:a16="http://schemas.microsoft.com/office/drawing/2014/main" id="{9FE728A7-2FD0-1D74-5500-B6C87BB17DAD}"/>
                </a:ext>
              </a:extLst>
            </p:cNvPr>
            <p:cNvSpPr/>
            <p:nvPr/>
          </p:nvSpPr>
          <p:spPr>
            <a:xfrm>
              <a:off x="5623393" y="2124974"/>
              <a:ext cx="71547" cy="7978"/>
            </a:xfrm>
            <a:custGeom>
              <a:avLst/>
              <a:gdLst/>
              <a:ahLst/>
              <a:cxnLst/>
              <a:rect l="l" t="t" r="r" b="b"/>
              <a:pathLst>
                <a:path w="1991" h="222" extrusionOk="0">
                  <a:moveTo>
                    <a:pt x="364" y="0"/>
                  </a:moveTo>
                  <a:cubicBezTo>
                    <a:pt x="222" y="0"/>
                    <a:pt x="127" y="32"/>
                    <a:pt x="80" y="63"/>
                  </a:cubicBezTo>
                  <a:cubicBezTo>
                    <a:pt x="17" y="95"/>
                    <a:pt x="0" y="127"/>
                    <a:pt x="0" y="127"/>
                  </a:cubicBezTo>
                  <a:lnTo>
                    <a:pt x="32" y="142"/>
                  </a:lnTo>
                  <a:cubicBezTo>
                    <a:pt x="48" y="142"/>
                    <a:pt x="64" y="110"/>
                    <a:pt x="112" y="79"/>
                  </a:cubicBezTo>
                  <a:cubicBezTo>
                    <a:pt x="158" y="63"/>
                    <a:pt x="238" y="32"/>
                    <a:pt x="364" y="32"/>
                  </a:cubicBezTo>
                  <a:lnTo>
                    <a:pt x="443" y="32"/>
                  </a:lnTo>
                  <a:cubicBezTo>
                    <a:pt x="743" y="63"/>
                    <a:pt x="1123" y="110"/>
                    <a:pt x="1438" y="142"/>
                  </a:cubicBezTo>
                  <a:cubicBezTo>
                    <a:pt x="1596" y="158"/>
                    <a:pt x="1738" y="190"/>
                    <a:pt x="1833" y="205"/>
                  </a:cubicBezTo>
                  <a:cubicBezTo>
                    <a:pt x="1881" y="205"/>
                    <a:pt x="1927" y="205"/>
                    <a:pt x="1944" y="221"/>
                  </a:cubicBezTo>
                  <a:lnTo>
                    <a:pt x="1991" y="221"/>
                  </a:lnTo>
                  <a:lnTo>
                    <a:pt x="1991" y="173"/>
                  </a:lnTo>
                  <a:cubicBezTo>
                    <a:pt x="1991" y="173"/>
                    <a:pt x="1043" y="47"/>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02;p71">
              <a:extLst>
                <a:ext uri="{FF2B5EF4-FFF2-40B4-BE49-F238E27FC236}">
                  <a16:creationId xmlns:a16="http://schemas.microsoft.com/office/drawing/2014/main" id="{F36A2EB4-E036-8FA3-2A1D-63B308F7324B}"/>
                </a:ext>
              </a:extLst>
            </p:cNvPr>
            <p:cNvSpPr/>
            <p:nvPr/>
          </p:nvSpPr>
          <p:spPr>
            <a:xfrm>
              <a:off x="6104642" y="2983762"/>
              <a:ext cx="96629" cy="150604"/>
            </a:xfrm>
            <a:custGeom>
              <a:avLst/>
              <a:gdLst/>
              <a:ahLst/>
              <a:cxnLst/>
              <a:rect l="l" t="t" r="r" b="b"/>
              <a:pathLst>
                <a:path w="2689" h="4191" extrusionOk="0">
                  <a:moveTo>
                    <a:pt x="1520" y="1"/>
                  </a:moveTo>
                  <a:lnTo>
                    <a:pt x="288" y="696"/>
                  </a:lnTo>
                  <a:cubicBezTo>
                    <a:pt x="288" y="696"/>
                    <a:pt x="3" y="1707"/>
                    <a:pt x="336" y="2134"/>
                  </a:cubicBezTo>
                  <a:cubicBezTo>
                    <a:pt x="336" y="2134"/>
                    <a:pt x="1" y="2816"/>
                    <a:pt x="447" y="2816"/>
                  </a:cubicBezTo>
                  <a:cubicBezTo>
                    <a:pt x="466" y="2816"/>
                    <a:pt x="487" y="2815"/>
                    <a:pt x="509" y="2813"/>
                  </a:cubicBezTo>
                  <a:lnTo>
                    <a:pt x="509" y="2813"/>
                  </a:lnTo>
                  <a:cubicBezTo>
                    <a:pt x="509" y="2813"/>
                    <a:pt x="367" y="3145"/>
                    <a:pt x="525" y="3271"/>
                  </a:cubicBezTo>
                  <a:cubicBezTo>
                    <a:pt x="598" y="3328"/>
                    <a:pt x="669" y="3346"/>
                    <a:pt x="730" y="3346"/>
                  </a:cubicBezTo>
                  <a:cubicBezTo>
                    <a:pt x="841" y="3346"/>
                    <a:pt x="919" y="3287"/>
                    <a:pt x="920" y="3286"/>
                  </a:cubicBezTo>
                  <a:lnTo>
                    <a:pt x="920" y="3286"/>
                  </a:lnTo>
                  <a:cubicBezTo>
                    <a:pt x="919" y="3287"/>
                    <a:pt x="825" y="3619"/>
                    <a:pt x="1031" y="3729"/>
                  </a:cubicBezTo>
                  <a:cubicBezTo>
                    <a:pt x="1081" y="3755"/>
                    <a:pt x="1130" y="3766"/>
                    <a:pt x="1176" y="3766"/>
                  </a:cubicBezTo>
                  <a:cubicBezTo>
                    <a:pt x="1350" y="3766"/>
                    <a:pt x="1488" y="3619"/>
                    <a:pt x="1488" y="3619"/>
                  </a:cubicBezTo>
                  <a:lnTo>
                    <a:pt x="1488" y="3619"/>
                  </a:lnTo>
                  <a:cubicBezTo>
                    <a:pt x="1488" y="3619"/>
                    <a:pt x="1357" y="4190"/>
                    <a:pt x="1743" y="4190"/>
                  </a:cubicBezTo>
                  <a:cubicBezTo>
                    <a:pt x="1757" y="4190"/>
                    <a:pt x="1773" y="4189"/>
                    <a:pt x="1789" y="4187"/>
                  </a:cubicBezTo>
                  <a:cubicBezTo>
                    <a:pt x="2042" y="4171"/>
                    <a:pt x="2404" y="3714"/>
                    <a:pt x="2547" y="3286"/>
                  </a:cubicBezTo>
                  <a:cubicBezTo>
                    <a:pt x="2689" y="2861"/>
                    <a:pt x="2594" y="2324"/>
                    <a:pt x="2373" y="1738"/>
                  </a:cubicBezTo>
                  <a:cubicBezTo>
                    <a:pt x="1994" y="728"/>
                    <a:pt x="1520" y="1"/>
                    <a:pt x="1520" y="1"/>
                  </a:cubicBezTo>
                  <a:close/>
                </a:path>
              </a:pathLst>
            </a:custGeom>
            <a:solidFill>
              <a:srgbClr val="B47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03;p71">
              <a:extLst>
                <a:ext uri="{FF2B5EF4-FFF2-40B4-BE49-F238E27FC236}">
                  <a16:creationId xmlns:a16="http://schemas.microsoft.com/office/drawing/2014/main" id="{E888F490-AB0A-7BF3-F552-EA153EE21B40}"/>
                </a:ext>
              </a:extLst>
            </p:cNvPr>
            <p:cNvSpPr/>
            <p:nvPr/>
          </p:nvSpPr>
          <p:spPr>
            <a:xfrm>
              <a:off x="5243662" y="2338934"/>
              <a:ext cx="316048" cy="776016"/>
            </a:xfrm>
            <a:custGeom>
              <a:avLst/>
              <a:gdLst/>
              <a:ahLst/>
              <a:cxnLst/>
              <a:rect l="l" t="t" r="r" b="b"/>
              <a:pathLst>
                <a:path w="8795" h="21595" extrusionOk="0">
                  <a:moveTo>
                    <a:pt x="7172" y="1"/>
                  </a:moveTo>
                  <a:cubicBezTo>
                    <a:pt x="5497" y="301"/>
                    <a:pt x="5544" y="2591"/>
                    <a:pt x="4960" y="5782"/>
                  </a:cubicBezTo>
                  <a:cubicBezTo>
                    <a:pt x="4423" y="8783"/>
                    <a:pt x="3792" y="10363"/>
                    <a:pt x="3665" y="10584"/>
                  </a:cubicBezTo>
                  <a:cubicBezTo>
                    <a:pt x="3539" y="10822"/>
                    <a:pt x="2338" y="14960"/>
                    <a:pt x="1848" y="16255"/>
                  </a:cubicBezTo>
                  <a:cubicBezTo>
                    <a:pt x="1374" y="17551"/>
                    <a:pt x="1" y="21041"/>
                    <a:pt x="1" y="21041"/>
                  </a:cubicBezTo>
                  <a:lnTo>
                    <a:pt x="1343" y="21594"/>
                  </a:lnTo>
                  <a:cubicBezTo>
                    <a:pt x="6144" y="13981"/>
                    <a:pt x="6224" y="12353"/>
                    <a:pt x="6382" y="11675"/>
                  </a:cubicBezTo>
                  <a:cubicBezTo>
                    <a:pt x="6934" y="9337"/>
                    <a:pt x="7393" y="7252"/>
                    <a:pt x="7819" y="5325"/>
                  </a:cubicBezTo>
                  <a:cubicBezTo>
                    <a:pt x="7819" y="5325"/>
                    <a:pt x="7896" y="5367"/>
                    <a:pt x="8005" y="5367"/>
                  </a:cubicBezTo>
                  <a:cubicBezTo>
                    <a:pt x="8292" y="5367"/>
                    <a:pt x="8794" y="5068"/>
                    <a:pt x="8657" y="2892"/>
                  </a:cubicBezTo>
                  <a:cubicBezTo>
                    <a:pt x="8514" y="712"/>
                    <a:pt x="7172" y="1"/>
                    <a:pt x="7172" y="1"/>
                  </a:cubicBezTo>
                  <a:close/>
                </a:path>
              </a:pathLst>
            </a:custGeom>
            <a:solidFill>
              <a:srgbClr val="B47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04;p71">
              <a:extLst>
                <a:ext uri="{FF2B5EF4-FFF2-40B4-BE49-F238E27FC236}">
                  <a16:creationId xmlns:a16="http://schemas.microsoft.com/office/drawing/2014/main" id="{E6CB7EE3-5F48-2AF5-F857-287312EEEDB1}"/>
                </a:ext>
              </a:extLst>
            </p:cNvPr>
            <p:cNvSpPr/>
            <p:nvPr/>
          </p:nvSpPr>
          <p:spPr>
            <a:xfrm>
              <a:off x="6088291" y="3002520"/>
              <a:ext cx="691425" cy="486488"/>
            </a:xfrm>
            <a:custGeom>
              <a:avLst/>
              <a:gdLst/>
              <a:ahLst/>
              <a:cxnLst/>
              <a:rect l="l" t="t" r="r" b="b"/>
              <a:pathLst>
                <a:path w="19241" h="13538" extrusionOk="0">
                  <a:moveTo>
                    <a:pt x="32" y="1"/>
                  </a:moveTo>
                  <a:cubicBezTo>
                    <a:pt x="16" y="1"/>
                    <a:pt x="1" y="16"/>
                    <a:pt x="1" y="32"/>
                  </a:cubicBezTo>
                  <a:cubicBezTo>
                    <a:pt x="1" y="174"/>
                    <a:pt x="48" y="317"/>
                    <a:pt x="127" y="458"/>
                  </a:cubicBezTo>
                  <a:cubicBezTo>
                    <a:pt x="269" y="711"/>
                    <a:pt x="522" y="980"/>
                    <a:pt x="806" y="1216"/>
                  </a:cubicBezTo>
                  <a:cubicBezTo>
                    <a:pt x="1248" y="1596"/>
                    <a:pt x="1817" y="1943"/>
                    <a:pt x="2291" y="2259"/>
                  </a:cubicBezTo>
                  <a:cubicBezTo>
                    <a:pt x="2543" y="2402"/>
                    <a:pt x="2765" y="2543"/>
                    <a:pt x="2954" y="2670"/>
                  </a:cubicBezTo>
                  <a:cubicBezTo>
                    <a:pt x="3128" y="2781"/>
                    <a:pt x="3286" y="2891"/>
                    <a:pt x="3365" y="2970"/>
                  </a:cubicBezTo>
                  <a:cubicBezTo>
                    <a:pt x="3365" y="2986"/>
                    <a:pt x="3396" y="3002"/>
                    <a:pt x="3413" y="3034"/>
                  </a:cubicBezTo>
                  <a:cubicBezTo>
                    <a:pt x="3508" y="3160"/>
                    <a:pt x="3649" y="3428"/>
                    <a:pt x="3870" y="3775"/>
                  </a:cubicBezTo>
                  <a:cubicBezTo>
                    <a:pt x="4628" y="5024"/>
                    <a:pt x="6176" y="7457"/>
                    <a:pt x="8388" y="9588"/>
                  </a:cubicBezTo>
                  <a:cubicBezTo>
                    <a:pt x="10616" y="11721"/>
                    <a:pt x="13522" y="13537"/>
                    <a:pt x="17044" y="13537"/>
                  </a:cubicBezTo>
                  <a:cubicBezTo>
                    <a:pt x="17739" y="13537"/>
                    <a:pt x="18466" y="13459"/>
                    <a:pt x="19209" y="13301"/>
                  </a:cubicBezTo>
                  <a:cubicBezTo>
                    <a:pt x="19224" y="13301"/>
                    <a:pt x="19240" y="13285"/>
                    <a:pt x="19224" y="13285"/>
                  </a:cubicBezTo>
                  <a:cubicBezTo>
                    <a:pt x="19224" y="13274"/>
                    <a:pt x="19224" y="13263"/>
                    <a:pt x="19219" y="13263"/>
                  </a:cubicBezTo>
                  <a:cubicBezTo>
                    <a:pt x="19216" y="13263"/>
                    <a:pt x="19213" y="13265"/>
                    <a:pt x="19209" y="13269"/>
                  </a:cubicBezTo>
                  <a:cubicBezTo>
                    <a:pt x="18466" y="13411"/>
                    <a:pt x="17739" y="13491"/>
                    <a:pt x="17044" y="13491"/>
                  </a:cubicBezTo>
                  <a:cubicBezTo>
                    <a:pt x="14975" y="13491"/>
                    <a:pt x="13127" y="12859"/>
                    <a:pt x="11484" y="11911"/>
                  </a:cubicBezTo>
                  <a:cubicBezTo>
                    <a:pt x="9051" y="10473"/>
                    <a:pt x="7109" y="8325"/>
                    <a:pt x="5734" y="6492"/>
                  </a:cubicBezTo>
                  <a:cubicBezTo>
                    <a:pt x="5056" y="5561"/>
                    <a:pt x="4502" y="4723"/>
                    <a:pt x="4108" y="4091"/>
                  </a:cubicBezTo>
                  <a:cubicBezTo>
                    <a:pt x="3918" y="3775"/>
                    <a:pt x="3760" y="3508"/>
                    <a:pt x="3634" y="3318"/>
                  </a:cubicBezTo>
                  <a:cubicBezTo>
                    <a:pt x="3571" y="3207"/>
                    <a:pt x="3523" y="3128"/>
                    <a:pt x="3491" y="3065"/>
                  </a:cubicBezTo>
                  <a:cubicBezTo>
                    <a:pt x="3444" y="3002"/>
                    <a:pt x="3413" y="2970"/>
                    <a:pt x="3381" y="2939"/>
                  </a:cubicBezTo>
                  <a:cubicBezTo>
                    <a:pt x="3318" y="2876"/>
                    <a:pt x="3223" y="2796"/>
                    <a:pt x="3097" y="2718"/>
                  </a:cubicBezTo>
                  <a:cubicBezTo>
                    <a:pt x="2655" y="2417"/>
                    <a:pt x="1896" y="1975"/>
                    <a:pt x="1248" y="1501"/>
                  </a:cubicBezTo>
                  <a:cubicBezTo>
                    <a:pt x="917" y="1264"/>
                    <a:pt x="616" y="1012"/>
                    <a:pt x="395" y="759"/>
                  </a:cubicBezTo>
                  <a:cubicBezTo>
                    <a:pt x="285" y="633"/>
                    <a:pt x="206" y="506"/>
                    <a:pt x="142" y="395"/>
                  </a:cubicBezTo>
                  <a:cubicBezTo>
                    <a:pt x="79" y="269"/>
                    <a:pt x="48" y="142"/>
                    <a:pt x="48" y="32"/>
                  </a:cubicBezTo>
                  <a:cubicBezTo>
                    <a:pt x="48" y="16"/>
                    <a:pt x="32"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05;p71">
              <a:extLst>
                <a:ext uri="{FF2B5EF4-FFF2-40B4-BE49-F238E27FC236}">
                  <a16:creationId xmlns:a16="http://schemas.microsoft.com/office/drawing/2014/main" id="{A5CF18AE-177D-7B11-7378-6505391FED06}"/>
                </a:ext>
              </a:extLst>
            </p:cNvPr>
            <p:cNvSpPr/>
            <p:nvPr/>
          </p:nvSpPr>
          <p:spPr>
            <a:xfrm>
              <a:off x="6138817" y="2994003"/>
              <a:ext cx="48297" cy="115819"/>
            </a:xfrm>
            <a:custGeom>
              <a:avLst/>
              <a:gdLst/>
              <a:ahLst/>
              <a:cxnLst/>
              <a:rect l="l" t="t" r="r" b="b"/>
              <a:pathLst>
                <a:path w="1344" h="3223" extrusionOk="0">
                  <a:moveTo>
                    <a:pt x="585" y="0"/>
                  </a:moveTo>
                  <a:lnTo>
                    <a:pt x="364" y="790"/>
                  </a:lnTo>
                  <a:cubicBezTo>
                    <a:pt x="174" y="1138"/>
                    <a:pt x="600" y="1833"/>
                    <a:pt x="474" y="2102"/>
                  </a:cubicBezTo>
                  <a:cubicBezTo>
                    <a:pt x="0" y="3033"/>
                    <a:pt x="269" y="3223"/>
                    <a:pt x="269" y="3223"/>
                  </a:cubicBezTo>
                  <a:cubicBezTo>
                    <a:pt x="269" y="3223"/>
                    <a:pt x="1217" y="2117"/>
                    <a:pt x="1249" y="1912"/>
                  </a:cubicBezTo>
                  <a:cubicBezTo>
                    <a:pt x="1343" y="1249"/>
                    <a:pt x="585" y="0"/>
                    <a:pt x="585" y="0"/>
                  </a:cubicBezTo>
                  <a:close/>
                </a:path>
              </a:pathLst>
            </a:custGeom>
            <a:solidFill>
              <a:srgbClr val="8E5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06;p71">
              <a:extLst>
                <a:ext uri="{FF2B5EF4-FFF2-40B4-BE49-F238E27FC236}">
                  <a16:creationId xmlns:a16="http://schemas.microsoft.com/office/drawing/2014/main" id="{205ACFA6-8DF4-80A7-896B-883E60F3A3D4}"/>
                </a:ext>
              </a:extLst>
            </p:cNvPr>
            <p:cNvSpPr/>
            <p:nvPr/>
          </p:nvSpPr>
          <p:spPr>
            <a:xfrm>
              <a:off x="5172150" y="3080860"/>
              <a:ext cx="140793" cy="139284"/>
            </a:xfrm>
            <a:custGeom>
              <a:avLst/>
              <a:gdLst/>
              <a:ahLst/>
              <a:cxnLst/>
              <a:rect l="l" t="t" r="r" b="b"/>
              <a:pathLst>
                <a:path w="3918" h="3876" extrusionOk="0">
                  <a:moveTo>
                    <a:pt x="3001" y="1"/>
                  </a:moveTo>
                  <a:lnTo>
                    <a:pt x="2117" y="79"/>
                  </a:lnTo>
                  <a:cubicBezTo>
                    <a:pt x="2117" y="79"/>
                    <a:pt x="0" y="2275"/>
                    <a:pt x="300" y="2623"/>
                  </a:cubicBezTo>
                  <a:cubicBezTo>
                    <a:pt x="600" y="2954"/>
                    <a:pt x="1405" y="3792"/>
                    <a:pt x="1769" y="3870"/>
                  </a:cubicBezTo>
                  <a:cubicBezTo>
                    <a:pt x="1786" y="3874"/>
                    <a:pt x="1802" y="3876"/>
                    <a:pt x="1819" y="3876"/>
                  </a:cubicBezTo>
                  <a:cubicBezTo>
                    <a:pt x="2152" y="3876"/>
                    <a:pt x="2496" y="3143"/>
                    <a:pt x="2496" y="3143"/>
                  </a:cubicBezTo>
                  <a:cubicBezTo>
                    <a:pt x="2496" y="3143"/>
                    <a:pt x="2566" y="3265"/>
                    <a:pt x="2797" y="3265"/>
                  </a:cubicBezTo>
                  <a:cubicBezTo>
                    <a:pt x="2855" y="3265"/>
                    <a:pt x="2922" y="3257"/>
                    <a:pt x="3001" y="3238"/>
                  </a:cubicBezTo>
                  <a:cubicBezTo>
                    <a:pt x="3396" y="3128"/>
                    <a:pt x="3617" y="2985"/>
                    <a:pt x="3760" y="2275"/>
                  </a:cubicBezTo>
                  <a:cubicBezTo>
                    <a:pt x="3918" y="1564"/>
                    <a:pt x="3001" y="1"/>
                    <a:pt x="3001" y="1"/>
                  </a:cubicBezTo>
                  <a:close/>
                </a:path>
              </a:pathLst>
            </a:custGeom>
            <a:solidFill>
              <a:srgbClr val="B47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07;p71">
              <a:extLst>
                <a:ext uri="{FF2B5EF4-FFF2-40B4-BE49-F238E27FC236}">
                  <a16:creationId xmlns:a16="http://schemas.microsoft.com/office/drawing/2014/main" id="{2146E9FF-839A-56D5-8F0B-72E4C1BCA726}"/>
                </a:ext>
              </a:extLst>
            </p:cNvPr>
            <p:cNvSpPr/>
            <p:nvPr/>
          </p:nvSpPr>
          <p:spPr>
            <a:xfrm>
              <a:off x="7254760" y="3370896"/>
              <a:ext cx="15416" cy="32988"/>
            </a:xfrm>
            <a:custGeom>
              <a:avLst/>
              <a:gdLst/>
              <a:ahLst/>
              <a:cxnLst/>
              <a:rect l="l" t="t" r="r" b="b"/>
              <a:pathLst>
                <a:path w="429" h="918" extrusionOk="0">
                  <a:moveTo>
                    <a:pt x="239" y="1"/>
                  </a:moveTo>
                  <a:cubicBezTo>
                    <a:pt x="112" y="1"/>
                    <a:pt x="17" y="207"/>
                    <a:pt x="1" y="460"/>
                  </a:cubicBezTo>
                  <a:cubicBezTo>
                    <a:pt x="1" y="712"/>
                    <a:pt x="81" y="917"/>
                    <a:pt x="190" y="917"/>
                  </a:cubicBezTo>
                  <a:cubicBezTo>
                    <a:pt x="195" y="918"/>
                    <a:pt x="199" y="918"/>
                    <a:pt x="203" y="918"/>
                  </a:cubicBezTo>
                  <a:cubicBezTo>
                    <a:pt x="309" y="918"/>
                    <a:pt x="397" y="718"/>
                    <a:pt x="412" y="475"/>
                  </a:cubicBezTo>
                  <a:cubicBezTo>
                    <a:pt x="428" y="222"/>
                    <a:pt x="348" y="17"/>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08;p71">
              <a:extLst>
                <a:ext uri="{FF2B5EF4-FFF2-40B4-BE49-F238E27FC236}">
                  <a16:creationId xmlns:a16="http://schemas.microsoft.com/office/drawing/2014/main" id="{39A4DEFE-6492-1CDA-F658-250EC16F2754}"/>
                </a:ext>
              </a:extLst>
            </p:cNvPr>
            <p:cNvSpPr/>
            <p:nvPr/>
          </p:nvSpPr>
          <p:spPr>
            <a:xfrm>
              <a:off x="6700202" y="3464508"/>
              <a:ext cx="358200" cy="390973"/>
            </a:xfrm>
            <a:custGeom>
              <a:avLst/>
              <a:gdLst/>
              <a:ahLst/>
              <a:cxnLst/>
              <a:rect l="l" t="t" r="r" b="b"/>
              <a:pathLst>
                <a:path w="9968" h="10880" extrusionOk="0">
                  <a:moveTo>
                    <a:pt x="2666" y="0"/>
                  </a:moveTo>
                  <a:cubicBezTo>
                    <a:pt x="2647" y="0"/>
                    <a:pt x="2628" y="1"/>
                    <a:pt x="2607" y="3"/>
                  </a:cubicBezTo>
                  <a:cubicBezTo>
                    <a:pt x="2403" y="28"/>
                    <a:pt x="2068" y="44"/>
                    <a:pt x="1781" y="44"/>
                  </a:cubicBezTo>
                  <a:cubicBezTo>
                    <a:pt x="1534" y="44"/>
                    <a:pt x="1323" y="32"/>
                    <a:pt x="1265" y="3"/>
                  </a:cubicBezTo>
                  <a:cubicBezTo>
                    <a:pt x="1264" y="2"/>
                    <a:pt x="1263" y="2"/>
                    <a:pt x="1262" y="2"/>
                  </a:cubicBezTo>
                  <a:cubicBezTo>
                    <a:pt x="1118" y="2"/>
                    <a:pt x="807" y="3812"/>
                    <a:pt x="980" y="4236"/>
                  </a:cubicBezTo>
                  <a:cubicBezTo>
                    <a:pt x="664" y="5547"/>
                    <a:pt x="1" y="9022"/>
                    <a:pt x="1107" y="10712"/>
                  </a:cubicBezTo>
                  <a:cubicBezTo>
                    <a:pt x="1188" y="10837"/>
                    <a:pt x="1318" y="10880"/>
                    <a:pt x="1460" y="10880"/>
                  </a:cubicBezTo>
                  <a:cubicBezTo>
                    <a:pt x="1788" y="10880"/>
                    <a:pt x="2181" y="10649"/>
                    <a:pt x="2181" y="10649"/>
                  </a:cubicBezTo>
                  <a:cubicBezTo>
                    <a:pt x="2181" y="10649"/>
                    <a:pt x="1564" y="8263"/>
                    <a:pt x="2228" y="4852"/>
                  </a:cubicBezTo>
                  <a:lnTo>
                    <a:pt x="2876" y="4742"/>
                  </a:lnTo>
                  <a:cubicBezTo>
                    <a:pt x="3760" y="5531"/>
                    <a:pt x="5940" y="7206"/>
                    <a:pt x="9289" y="7743"/>
                  </a:cubicBezTo>
                  <a:cubicBezTo>
                    <a:pt x="9289" y="7743"/>
                    <a:pt x="9294" y="7745"/>
                    <a:pt x="9305" y="7745"/>
                  </a:cubicBezTo>
                  <a:cubicBezTo>
                    <a:pt x="9366" y="7745"/>
                    <a:pt x="9603" y="7665"/>
                    <a:pt x="9968" y="6557"/>
                  </a:cubicBezTo>
                  <a:cubicBezTo>
                    <a:pt x="9968" y="6557"/>
                    <a:pt x="5972" y="5468"/>
                    <a:pt x="3870" y="3777"/>
                  </a:cubicBezTo>
                  <a:cubicBezTo>
                    <a:pt x="3870" y="3777"/>
                    <a:pt x="2781" y="1330"/>
                    <a:pt x="2891" y="239"/>
                  </a:cubicBezTo>
                  <a:cubicBezTo>
                    <a:pt x="2891" y="239"/>
                    <a:pt x="2975" y="0"/>
                    <a:pt x="2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09;p71">
              <a:extLst>
                <a:ext uri="{FF2B5EF4-FFF2-40B4-BE49-F238E27FC236}">
                  <a16:creationId xmlns:a16="http://schemas.microsoft.com/office/drawing/2014/main" id="{F7DB6C43-AB97-739A-6B3B-59276B1C8899}"/>
                </a:ext>
              </a:extLst>
            </p:cNvPr>
            <p:cNvSpPr/>
            <p:nvPr/>
          </p:nvSpPr>
          <p:spPr>
            <a:xfrm>
              <a:off x="7322354" y="3441868"/>
              <a:ext cx="92533" cy="55663"/>
            </a:xfrm>
            <a:custGeom>
              <a:avLst/>
              <a:gdLst/>
              <a:ahLst/>
              <a:cxnLst/>
              <a:rect l="l" t="t" r="r" b="b"/>
              <a:pathLst>
                <a:path w="2575" h="1549" extrusionOk="0">
                  <a:moveTo>
                    <a:pt x="2559" y="1"/>
                  </a:moveTo>
                  <a:cubicBezTo>
                    <a:pt x="2543" y="1"/>
                    <a:pt x="2543" y="16"/>
                    <a:pt x="2528" y="16"/>
                  </a:cubicBezTo>
                  <a:lnTo>
                    <a:pt x="2528" y="33"/>
                  </a:lnTo>
                  <a:cubicBezTo>
                    <a:pt x="2511" y="79"/>
                    <a:pt x="2416" y="348"/>
                    <a:pt x="2258" y="616"/>
                  </a:cubicBezTo>
                  <a:cubicBezTo>
                    <a:pt x="2180" y="759"/>
                    <a:pt x="2085" y="901"/>
                    <a:pt x="1991" y="1027"/>
                  </a:cubicBezTo>
                  <a:cubicBezTo>
                    <a:pt x="1879" y="1153"/>
                    <a:pt x="1769" y="1265"/>
                    <a:pt x="1643" y="1328"/>
                  </a:cubicBezTo>
                  <a:cubicBezTo>
                    <a:pt x="1406" y="1454"/>
                    <a:pt x="1169" y="1501"/>
                    <a:pt x="980" y="1501"/>
                  </a:cubicBezTo>
                  <a:cubicBezTo>
                    <a:pt x="695" y="1501"/>
                    <a:pt x="458" y="1406"/>
                    <a:pt x="300" y="1311"/>
                  </a:cubicBezTo>
                  <a:cubicBezTo>
                    <a:pt x="221" y="1265"/>
                    <a:pt x="142" y="1233"/>
                    <a:pt x="110" y="1185"/>
                  </a:cubicBezTo>
                  <a:cubicBezTo>
                    <a:pt x="79" y="1170"/>
                    <a:pt x="63" y="1153"/>
                    <a:pt x="47" y="1153"/>
                  </a:cubicBezTo>
                  <a:lnTo>
                    <a:pt x="47" y="1138"/>
                  </a:lnTo>
                  <a:lnTo>
                    <a:pt x="32" y="1138"/>
                  </a:lnTo>
                  <a:cubicBezTo>
                    <a:pt x="32" y="1130"/>
                    <a:pt x="28" y="1126"/>
                    <a:pt x="22" y="1126"/>
                  </a:cubicBezTo>
                  <a:cubicBezTo>
                    <a:pt x="16" y="1126"/>
                    <a:pt x="8" y="1130"/>
                    <a:pt x="0" y="1138"/>
                  </a:cubicBezTo>
                  <a:lnTo>
                    <a:pt x="0" y="1170"/>
                  </a:lnTo>
                  <a:cubicBezTo>
                    <a:pt x="15" y="1170"/>
                    <a:pt x="110" y="1265"/>
                    <a:pt x="268" y="1359"/>
                  </a:cubicBezTo>
                  <a:cubicBezTo>
                    <a:pt x="443" y="1454"/>
                    <a:pt x="679" y="1549"/>
                    <a:pt x="980" y="1549"/>
                  </a:cubicBezTo>
                  <a:cubicBezTo>
                    <a:pt x="1184" y="1549"/>
                    <a:pt x="1406" y="1501"/>
                    <a:pt x="1658" y="1359"/>
                  </a:cubicBezTo>
                  <a:cubicBezTo>
                    <a:pt x="1801" y="1280"/>
                    <a:pt x="1927" y="1170"/>
                    <a:pt x="2037" y="1027"/>
                  </a:cubicBezTo>
                  <a:cubicBezTo>
                    <a:pt x="2385" y="601"/>
                    <a:pt x="2574" y="33"/>
                    <a:pt x="2574" y="33"/>
                  </a:cubicBezTo>
                  <a:cubicBezTo>
                    <a:pt x="2574" y="16"/>
                    <a:pt x="2574" y="16"/>
                    <a:pt x="2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10;p71">
              <a:extLst>
                <a:ext uri="{FF2B5EF4-FFF2-40B4-BE49-F238E27FC236}">
                  <a16:creationId xmlns:a16="http://schemas.microsoft.com/office/drawing/2014/main" id="{1FEB9C2F-E2D3-F0EC-9126-DE847D745A14}"/>
                </a:ext>
              </a:extLst>
            </p:cNvPr>
            <p:cNvSpPr/>
            <p:nvPr/>
          </p:nvSpPr>
          <p:spPr>
            <a:xfrm>
              <a:off x="7154320" y="3208000"/>
              <a:ext cx="13080" cy="104499"/>
            </a:xfrm>
            <a:custGeom>
              <a:avLst/>
              <a:gdLst/>
              <a:ahLst/>
              <a:cxnLst/>
              <a:rect l="l" t="t" r="r" b="b"/>
              <a:pathLst>
                <a:path w="364" h="2908" extrusionOk="0">
                  <a:moveTo>
                    <a:pt x="32" y="1"/>
                  </a:moveTo>
                  <a:cubicBezTo>
                    <a:pt x="16" y="1"/>
                    <a:pt x="1" y="16"/>
                    <a:pt x="16" y="16"/>
                  </a:cubicBezTo>
                  <a:lnTo>
                    <a:pt x="317" y="2891"/>
                  </a:lnTo>
                  <a:cubicBezTo>
                    <a:pt x="317" y="2907"/>
                    <a:pt x="332" y="2907"/>
                    <a:pt x="348" y="2907"/>
                  </a:cubicBezTo>
                  <a:cubicBezTo>
                    <a:pt x="363" y="2907"/>
                    <a:pt x="363" y="2907"/>
                    <a:pt x="363" y="2891"/>
                  </a:cubicBezTo>
                  <a:lnTo>
                    <a:pt x="47" y="16"/>
                  </a:lnTo>
                  <a:cubicBezTo>
                    <a:pt x="47" y="1"/>
                    <a:pt x="32"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11;p71">
              <a:extLst>
                <a:ext uri="{FF2B5EF4-FFF2-40B4-BE49-F238E27FC236}">
                  <a16:creationId xmlns:a16="http://schemas.microsoft.com/office/drawing/2014/main" id="{F4C7F6B2-1AAE-6C01-B248-7BE801B37F40}"/>
                </a:ext>
              </a:extLst>
            </p:cNvPr>
            <p:cNvSpPr/>
            <p:nvPr/>
          </p:nvSpPr>
          <p:spPr>
            <a:xfrm>
              <a:off x="6343146" y="3874964"/>
              <a:ext cx="18794" cy="193618"/>
            </a:xfrm>
            <a:custGeom>
              <a:avLst/>
              <a:gdLst/>
              <a:ahLst/>
              <a:cxnLst/>
              <a:rect l="l" t="t" r="r" b="b"/>
              <a:pathLst>
                <a:path w="523" h="5388" extrusionOk="0">
                  <a:moveTo>
                    <a:pt x="17" y="1"/>
                  </a:moveTo>
                  <a:cubicBezTo>
                    <a:pt x="1" y="1"/>
                    <a:pt x="1" y="17"/>
                    <a:pt x="1" y="17"/>
                  </a:cubicBezTo>
                  <a:lnTo>
                    <a:pt x="380" y="3303"/>
                  </a:lnTo>
                  <a:lnTo>
                    <a:pt x="475" y="5356"/>
                  </a:lnTo>
                  <a:cubicBezTo>
                    <a:pt x="475" y="5371"/>
                    <a:pt x="491" y="5388"/>
                    <a:pt x="506" y="5388"/>
                  </a:cubicBezTo>
                  <a:cubicBezTo>
                    <a:pt x="506" y="5388"/>
                    <a:pt x="523" y="5371"/>
                    <a:pt x="523" y="5356"/>
                  </a:cubicBezTo>
                  <a:lnTo>
                    <a:pt x="411" y="3303"/>
                  </a:lnTo>
                  <a:lnTo>
                    <a:pt x="49" y="17"/>
                  </a:lnTo>
                  <a:cubicBezTo>
                    <a:pt x="49" y="1"/>
                    <a:pt x="32"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12;p71">
              <a:extLst>
                <a:ext uri="{FF2B5EF4-FFF2-40B4-BE49-F238E27FC236}">
                  <a16:creationId xmlns:a16="http://schemas.microsoft.com/office/drawing/2014/main" id="{DD99B0CA-EFEB-984A-8595-1063F75484CB}"/>
                </a:ext>
              </a:extLst>
            </p:cNvPr>
            <p:cNvSpPr/>
            <p:nvPr/>
          </p:nvSpPr>
          <p:spPr>
            <a:xfrm>
              <a:off x="6244970" y="3487291"/>
              <a:ext cx="55088" cy="33491"/>
            </a:xfrm>
            <a:custGeom>
              <a:avLst/>
              <a:gdLst/>
              <a:ahLst/>
              <a:cxnLst/>
              <a:rect l="l" t="t" r="r" b="b"/>
              <a:pathLst>
                <a:path w="1533" h="932" extrusionOk="0">
                  <a:moveTo>
                    <a:pt x="1501" y="1"/>
                  </a:moveTo>
                  <a:cubicBezTo>
                    <a:pt x="443" y="269"/>
                    <a:pt x="16" y="885"/>
                    <a:pt x="16" y="900"/>
                  </a:cubicBezTo>
                  <a:cubicBezTo>
                    <a:pt x="1" y="900"/>
                    <a:pt x="1" y="917"/>
                    <a:pt x="16" y="932"/>
                  </a:cubicBezTo>
                  <a:cubicBezTo>
                    <a:pt x="32" y="932"/>
                    <a:pt x="32" y="932"/>
                    <a:pt x="47" y="917"/>
                  </a:cubicBezTo>
                  <a:cubicBezTo>
                    <a:pt x="64" y="900"/>
                    <a:pt x="474" y="300"/>
                    <a:pt x="1517" y="47"/>
                  </a:cubicBezTo>
                  <a:cubicBezTo>
                    <a:pt x="1517" y="32"/>
                    <a:pt x="1532" y="32"/>
                    <a:pt x="1532" y="16"/>
                  </a:cubicBezTo>
                  <a:cubicBezTo>
                    <a:pt x="1532" y="1"/>
                    <a:pt x="1517" y="1"/>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13;p71">
              <a:extLst>
                <a:ext uri="{FF2B5EF4-FFF2-40B4-BE49-F238E27FC236}">
                  <a16:creationId xmlns:a16="http://schemas.microsoft.com/office/drawing/2014/main" id="{8A06C580-4F9C-BC94-48F7-4992FDC1F3F3}"/>
                </a:ext>
              </a:extLst>
            </p:cNvPr>
            <p:cNvSpPr/>
            <p:nvPr/>
          </p:nvSpPr>
          <p:spPr>
            <a:xfrm>
              <a:off x="6873915" y="3970912"/>
              <a:ext cx="23286" cy="115854"/>
            </a:xfrm>
            <a:custGeom>
              <a:avLst/>
              <a:gdLst/>
              <a:ahLst/>
              <a:cxnLst/>
              <a:rect l="l" t="t" r="r" b="b"/>
              <a:pathLst>
                <a:path w="648" h="3224" extrusionOk="0">
                  <a:moveTo>
                    <a:pt x="632" y="1"/>
                  </a:moveTo>
                  <a:cubicBezTo>
                    <a:pt x="616" y="1"/>
                    <a:pt x="601" y="1"/>
                    <a:pt x="601" y="16"/>
                  </a:cubicBezTo>
                  <a:lnTo>
                    <a:pt x="16" y="3207"/>
                  </a:lnTo>
                  <a:cubicBezTo>
                    <a:pt x="0" y="3207"/>
                    <a:pt x="16" y="3223"/>
                    <a:pt x="32" y="3223"/>
                  </a:cubicBezTo>
                  <a:cubicBezTo>
                    <a:pt x="32" y="3223"/>
                    <a:pt x="47" y="3223"/>
                    <a:pt x="47" y="3207"/>
                  </a:cubicBezTo>
                  <a:lnTo>
                    <a:pt x="647" y="32"/>
                  </a:lnTo>
                  <a:cubicBezTo>
                    <a:pt x="647" y="16"/>
                    <a:pt x="632"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14;p71">
              <a:extLst>
                <a:ext uri="{FF2B5EF4-FFF2-40B4-BE49-F238E27FC236}">
                  <a16:creationId xmlns:a16="http://schemas.microsoft.com/office/drawing/2014/main" id="{37345271-88D0-D0D9-BEA6-9BC5BE2ADE44}"/>
                </a:ext>
              </a:extLst>
            </p:cNvPr>
            <p:cNvSpPr/>
            <p:nvPr/>
          </p:nvSpPr>
          <p:spPr>
            <a:xfrm>
              <a:off x="5656885" y="3080285"/>
              <a:ext cx="2875" cy="224809"/>
            </a:xfrm>
            <a:custGeom>
              <a:avLst/>
              <a:gdLst/>
              <a:ahLst/>
              <a:cxnLst/>
              <a:rect l="l" t="t" r="r" b="b"/>
              <a:pathLst>
                <a:path w="80" h="6256" extrusionOk="0">
                  <a:moveTo>
                    <a:pt x="33" y="0"/>
                  </a:moveTo>
                  <a:cubicBezTo>
                    <a:pt x="16" y="0"/>
                    <a:pt x="1" y="17"/>
                    <a:pt x="1" y="17"/>
                  </a:cubicBezTo>
                  <a:lnTo>
                    <a:pt x="48" y="6240"/>
                  </a:lnTo>
                  <a:cubicBezTo>
                    <a:pt x="48" y="6255"/>
                    <a:pt x="48" y="6255"/>
                    <a:pt x="64" y="6255"/>
                  </a:cubicBezTo>
                  <a:cubicBezTo>
                    <a:pt x="79" y="6255"/>
                    <a:pt x="79" y="6255"/>
                    <a:pt x="79" y="6240"/>
                  </a:cubicBezTo>
                  <a:lnTo>
                    <a:pt x="48" y="17"/>
                  </a:lnTo>
                  <a:cubicBezTo>
                    <a:pt x="48" y="17"/>
                    <a:pt x="48"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15;p71">
              <a:extLst>
                <a:ext uri="{FF2B5EF4-FFF2-40B4-BE49-F238E27FC236}">
                  <a16:creationId xmlns:a16="http://schemas.microsoft.com/office/drawing/2014/main" id="{7EFCC170-56CE-4C32-E64D-49F5AABE9951}"/>
                </a:ext>
              </a:extLst>
            </p:cNvPr>
            <p:cNvSpPr/>
            <p:nvPr/>
          </p:nvSpPr>
          <p:spPr>
            <a:xfrm>
              <a:off x="5261234" y="3130235"/>
              <a:ext cx="1761" cy="64180"/>
            </a:xfrm>
            <a:custGeom>
              <a:avLst/>
              <a:gdLst/>
              <a:ahLst/>
              <a:cxnLst/>
              <a:rect l="l" t="t" r="r" b="b"/>
              <a:pathLst>
                <a:path w="49" h="1786" extrusionOk="0">
                  <a:moveTo>
                    <a:pt x="17" y="0"/>
                  </a:moveTo>
                  <a:cubicBezTo>
                    <a:pt x="17" y="0"/>
                    <a:pt x="1" y="17"/>
                    <a:pt x="1" y="32"/>
                  </a:cubicBezTo>
                  <a:lnTo>
                    <a:pt x="1" y="1769"/>
                  </a:lnTo>
                  <a:cubicBezTo>
                    <a:pt x="1" y="1786"/>
                    <a:pt x="17" y="1786"/>
                    <a:pt x="17" y="1786"/>
                  </a:cubicBezTo>
                  <a:cubicBezTo>
                    <a:pt x="32" y="1786"/>
                    <a:pt x="49" y="1786"/>
                    <a:pt x="49" y="1769"/>
                  </a:cubicBezTo>
                  <a:lnTo>
                    <a:pt x="49" y="32"/>
                  </a:lnTo>
                  <a:cubicBezTo>
                    <a:pt x="49" y="17"/>
                    <a:pt x="3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16;p71">
              <a:extLst>
                <a:ext uri="{FF2B5EF4-FFF2-40B4-BE49-F238E27FC236}">
                  <a16:creationId xmlns:a16="http://schemas.microsoft.com/office/drawing/2014/main" id="{D46ED717-EC86-EE4B-0B41-4D962E14AF19}"/>
                </a:ext>
              </a:extLst>
            </p:cNvPr>
            <p:cNvSpPr/>
            <p:nvPr/>
          </p:nvSpPr>
          <p:spPr>
            <a:xfrm>
              <a:off x="5770980" y="2089469"/>
              <a:ext cx="20447" cy="11140"/>
            </a:xfrm>
            <a:custGeom>
              <a:avLst/>
              <a:gdLst/>
              <a:ahLst/>
              <a:cxnLst/>
              <a:rect l="l" t="t" r="r" b="b"/>
              <a:pathLst>
                <a:path w="569" h="310" extrusionOk="0">
                  <a:moveTo>
                    <a:pt x="235" y="0"/>
                  </a:moveTo>
                  <a:cubicBezTo>
                    <a:pt x="145" y="0"/>
                    <a:pt x="83" y="49"/>
                    <a:pt x="32" y="87"/>
                  </a:cubicBezTo>
                  <a:cubicBezTo>
                    <a:pt x="0" y="135"/>
                    <a:pt x="17" y="214"/>
                    <a:pt x="63" y="230"/>
                  </a:cubicBezTo>
                  <a:cubicBezTo>
                    <a:pt x="182" y="265"/>
                    <a:pt x="355" y="310"/>
                    <a:pt x="453" y="310"/>
                  </a:cubicBezTo>
                  <a:cubicBezTo>
                    <a:pt x="486" y="310"/>
                    <a:pt x="510" y="305"/>
                    <a:pt x="522" y="293"/>
                  </a:cubicBezTo>
                  <a:cubicBezTo>
                    <a:pt x="569" y="230"/>
                    <a:pt x="537" y="56"/>
                    <a:pt x="301" y="9"/>
                  </a:cubicBezTo>
                  <a:cubicBezTo>
                    <a:pt x="277" y="3"/>
                    <a:pt x="255" y="0"/>
                    <a:pt x="235" y="0"/>
                  </a:cubicBezTo>
                  <a:close/>
                </a:path>
              </a:pathLst>
            </a:custGeom>
            <a:solidFill>
              <a:srgbClr val="674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17;p71">
              <a:extLst>
                <a:ext uri="{FF2B5EF4-FFF2-40B4-BE49-F238E27FC236}">
                  <a16:creationId xmlns:a16="http://schemas.microsoft.com/office/drawing/2014/main" id="{2CF86549-F75B-6DFE-3427-B0F213897BE3}"/>
                </a:ext>
              </a:extLst>
            </p:cNvPr>
            <p:cNvSpPr/>
            <p:nvPr/>
          </p:nvSpPr>
          <p:spPr>
            <a:xfrm>
              <a:off x="5694977" y="2092560"/>
              <a:ext cx="19656" cy="11499"/>
            </a:xfrm>
            <a:custGeom>
              <a:avLst/>
              <a:gdLst/>
              <a:ahLst/>
              <a:cxnLst/>
              <a:rect l="l" t="t" r="r" b="b"/>
              <a:pathLst>
                <a:path w="547" h="320" extrusionOk="0">
                  <a:moveTo>
                    <a:pt x="339" y="0"/>
                  </a:moveTo>
                  <a:cubicBezTo>
                    <a:pt x="305" y="0"/>
                    <a:pt x="265" y="6"/>
                    <a:pt x="220" y="18"/>
                  </a:cubicBezTo>
                  <a:cubicBezTo>
                    <a:pt x="93" y="49"/>
                    <a:pt x="30" y="128"/>
                    <a:pt x="15" y="207"/>
                  </a:cubicBezTo>
                  <a:cubicBezTo>
                    <a:pt x="0" y="263"/>
                    <a:pt x="37" y="320"/>
                    <a:pt x="78" y="320"/>
                  </a:cubicBezTo>
                  <a:cubicBezTo>
                    <a:pt x="83" y="320"/>
                    <a:pt x="88" y="319"/>
                    <a:pt x="93" y="317"/>
                  </a:cubicBezTo>
                  <a:cubicBezTo>
                    <a:pt x="251" y="285"/>
                    <a:pt x="504" y="222"/>
                    <a:pt x="521" y="159"/>
                  </a:cubicBezTo>
                  <a:cubicBezTo>
                    <a:pt x="546" y="96"/>
                    <a:pt x="489" y="0"/>
                    <a:pt x="339" y="0"/>
                  </a:cubicBezTo>
                  <a:close/>
                </a:path>
              </a:pathLst>
            </a:custGeom>
            <a:solidFill>
              <a:srgbClr val="674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18;p71">
              <a:extLst>
                <a:ext uri="{FF2B5EF4-FFF2-40B4-BE49-F238E27FC236}">
                  <a16:creationId xmlns:a16="http://schemas.microsoft.com/office/drawing/2014/main" id="{CDC8769F-664F-9B48-A2FC-821CAEC82AA4}"/>
                </a:ext>
              </a:extLst>
            </p:cNvPr>
            <p:cNvSpPr/>
            <p:nvPr/>
          </p:nvSpPr>
          <p:spPr>
            <a:xfrm>
              <a:off x="5614301" y="2149949"/>
              <a:ext cx="14805" cy="19728"/>
            </a:xfrm>
            <a:custGeom>
              <a:avLst/>
              <a:gdLst/>
              <a:ahLst/>
              <a:cxnLst/>
              <a:rect l="l" t="t" r="r" b="b"/>
              <a:pathLst>
                <a:path w="412" h="549" extrusionOk="0">
                  <a:moveTo>
                    <a:pt x="17" y="0"/>
                  </a:moveTo>
                  <a:cubicBezTo>
                    <a:pt x="17" y="0"/>
                    <a:pt x="1" y="15"/>
                    <a:pt x="1" y="32"/>
                  </a:cubicBezTo>
                  <a:cubicBezTo>
                    <a:pt x="1" y="32"/>
                    <a:pt x="1" y="47"/>
                    <a:pt x="17" y="47"/>
                  </a:cubicBezTo>
                  <a:cubicBezTo>
                    <a:pt x="32" y="47"/>
                    <a:pt x="95" y="63"/>
                    <a:pt x="159" y="95"/>
                  </a:cubicBezTo>
                  <a:cubicBezTo>
                    <a:pt x="232" y="124"/>
                    <a:pt x="304" y="180"/>
                    <a:pt x="352" y="287"/>
                  </a:cubicBezTo>
                  <a:lnTo>
                    <a:pt x="352" y="287"/>
                  </a:lnTo>
                  <a:cubicBezTo>
                    <a:pt x="328" y="290"/>
                    <a:pt x="291" y="297"/>
                    <a:pt x="253" y="316"/>
                  </a:cubicBezTo>
                  <a:lnTo>
                    <a:pt x="159" y="363"/>
                  </a:lnTo>
                  <a:cubicBezTo>
                    <a:pt x="159" y="379"/>
                    <a:pt x="143" y="379"/>
                    <a:pt x="127" y="394"/>
                  </a:cubicBezTo>
                  <a:lnTo>
                    <a:pt x="127" y="442"/>
                  </a:lnTo>
                  <a:lnTo>
                    <a:pt x="127" y="489"/>
                  </a:lnTo>
                  <a:cubicBezTo>
                    <a:pt x="143" y="506"/>
                    <a:pt x="143" y="521"/>
                    <a:pt x="159" y="537"/>
                  </a:cubicBezTo>
                  <a:cubicBezTo>
                    <a:pt x="167" y="545"/>
                    <a:pt x="175" y="549"/>
                    <a:pt x="181" y="549"/>
                  </a:cubicBezTo>
                  <a:cubicBezTo>
                    <a:pt x="186" y="549"/>
                    <a:pt x="190" y="545"/>
                    <a:pt x="190" y="537"/>
                  </a:cubicBezTo>
                  <a:cubicBezTo>
                    <a:pt x="207" y="537"/>
                    <a:pt x="207" y="521"/>
                    <a:pt x="190" y="506"/>
                  </a:cubicBezTo>
                  <a:cubicBezTo>
                    <a:pt x="190" y="489"/>
                    <a:pt x="175" y="489"/>
                    <a:pt x="175" y="474"/>
                  </a:cubicBezTo>
                  <a:cubicBezTo>
                    <a:pt x="159" y="458"/>
                    <a:pt x="159" y="458"/>
                    <a:pt x="159" y="442"/>
                  </a:cubicBezTo>
                  <a:cubicBezTo>
                    <a:pt x="159" y="442"/>
                    <a:pt x="159" y="426"/>
                    <a:pt x="175" y="426"/>
                  </a:cubicBezTo>
                  <a:cubicBezTo>
                    <a:pt x="175" y="411"/>
                    <a:pt x="190" y="394"/>
                    <a:pt x="222" y="379"/>
                  </a:cubicBezTo>
                  <a:cubicBezTo>
                    <a:pt x="253" y="363"/>
                    <a:pt x="285" y="348"/>
                    <a:pt x="333" y="331"/>
                  </a:cubicBezTo>
                  <a:lnTo>
                    <a:pt x="380" y="331"/>
                  </a:lnTo>
                  <a:lnTo>
                    <a:pt x="411" y="316"/>
                  </a:lnTo>
                  <a:lnTo>
                    <a:pt x="396" y="300"/>
                  </a:lnTo>
                  <a:cubicBezTo>
                    <a:pt x="348" y="173"/>
                    <a:pt x="253" y="95"/>
                    <a:pt x="175" y="47"/>
                  </a:cubicBezTo>
                  <a:cubicBezTo>
                    <a:pt x="95" y="15"/>
                    <a:pt x="3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19;p71">
              <a:extLst>
                <a:ext uri="{FF2B5EF4-FFF2-40B4-BE49-F238E27FC236}">
                  <a16:creationId xmlns:a16="http://schemas.microsoft.com/office/drawing/2014/main" id="{5C750D9A-4315-344E-E22D-CB547234845C}"/>
                </a:ext>
              </a:extLst>
            </p:cNvPr>
            <p:cNvSpPr/>
            <p:nvPr/>
          </p:nvSpPr>
          <p:spPr>
            <a:xfrm>
              <a:off x="5698893" y="2201013"/>
              <a:ext cx="26700" cy="10816"/>
            </a:xfrm>
            <a:custGeom>
              <a:avLst/>
              <a:gdLst/>
              <a:ahLst/>
              <a:cxnLst/>
              <a:rect l="l" t="t" r="r" b="b"/>
              <a:pathLst>
                <a:path w="743" h="301" extrusionOk="0">
                  <a:moveTo>
                    <a:pt x="1" y="1"/>
                  </a:moveTo>
                  <a:cubicBezTo>
                    <a:pt x="1" y="16"/>
                    <a:pt x="1" y="32"/>
                    <a:pt x="16" y="32"/>
                  </a:cubicBezTo>
                  <a:cubicBezTo>
                    <a:pt x="16" y="32"/>
                    <a:pt x="96" y="96"/>
                    <a:pt x="222" y="174"/>
                  </a:cubicBezTo>
                  <a:cubicBezTo>
                    <a:pt x="348" y="237"/>
                    <a:pt x="506" y="300"/>
                    <a:pt x="648" y="300"/>
                  </a:cubicBezTo>
                  <a:cubicBezTo>
                    <a:pt x="664" y="300"/>
                    <a:pt x="696" y="300"/>
                    <a:pt x="711" y="285"/>
                  </a:cubicBezTo>
                  <a:cubicBezTo>
                    <a:pt x="727" y="285"/>
                    <a:pt x="743" y="285"/>
                    <a:pt x="743" y="269"/>
                  </a:cubicBezTo>
                  <a:cubicBezTo>
                    <a:pt x="727" y="254"/>
                    <a:pt x="727" y="254"/>
                    <a:pt x="711" y="254"/>
                  </a:cubicBezTo>
                  <a:lnTo>
                    <a:pt x="648" y="254"/>
                  </a:lnTo>
                  <a:cubicBezTo>
                    <a:pt x="521" y="254"/>
                    <a:pt x="364" y="190"/>
                    <a:pt x="237" y="127"/>
                  </a:cubicBezTo>
                  <a:cubicBezTo>
                    <a:pt x="190" y="96"/>
                    <a:pt x="127" y="64"/>
                    <a:pt x="96" y="48"/>
                  </a:cubicBezTo>
                  <a:cubicBezTo>
                    <a:pt x="79" y="32"/>
                    <a:pt x="64" y="16"/>
                    <a:pt x="48" y="16"/>
                  </a:cubicBez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20;p71">
              <a:extLst>
                <a:ext uri="{FF2B5EF4-FFF2-40B4-BE49-F238E27FC236}">
                  <a16:creationId xmlns:a16="http://schemas.microsoft.com/office/drawing/2014/main" id="{1ACB27EB-2C75-9F77-3487-B64DFAE5AFCA}"/>
                </a:ext>
              </a:extLst>
            </p:cNvPr>
            <p:cNvSpPr/>
            <p:nvPr/>
          </p:nvSpPr>
          <p:spPr>
            <a:xfrm>
              <a:off x="5667126" y="2253803"/>
              <a:ext cx="49375" cy="17644"/>
            </a:xfrm>
            <a:custGeom>
              <a:avLst/>
              <a:gdLst/>
              <a:ahLst/>
              <a:cxnLst/>
              <a:rect l="l" t="t" r="r" b="b"/>
              <a:pathLst>
                <a:path w="1374" h="491" extrusionOk="0">
                  <a:moveTo>
                    <a:pt x="32" y="0"/>
                  </a:moveTo>
                  <a:cubicBezTo>
                    <a:pt x="32" y="0"/>
                    <a:pt x="15" y="0"/>
                    <a:pt x="0" y="17"/>
                  </a:cubicBezTo>
                  <a:cubicBezTo>
                    <a:pt x="0" y="17"/>
                    <a:pt x="0" y="32"/>
                    <a:pt x="15" y="32"/>
                  </a:cubicBezTo>
                  <a:cubicBezTo>
                    <a:pt x="489" y="427"/>
                    <a:pt x="900" y="491"/>
                    <a:pt x="1138" y="491"/>
                  </a:cubicBezTo>
                  <a:cubicBezTo>
                    <a:pt x="1264" y="491"/>
                    <a:pt x="1342" y="474"/>
                    <a:pt x="1342" y="474"/>
                  </a:cubicBezTo>
                  <a:cubicBezTo>
                    <a:pt x="1359" y="459"/>
                    <a:pt x="1374" y="459"/>
                    <a:pt x="1359" y="443"/>
                  </a:cubicBezTo>
                  <a:cubicBezTo>
                    <a:pt x="1359" y="427"/>
                    <a:pt x="1342" y="427"/>
                    <a:pt x="1342" y="427"/>
                  </a:cubicBezTo>
                  <a:cubicBezTo>
                    <a:pt x="1327" y="427"/>
                    <a:pt x="1264" y="443"/>
                    <a:pt x="1138" y="443"/>
                  </a:cubicBezTo>
                  <a:cubicBezTo>
                    <a:pt x="916" y="443"/>
                    <a:pt x="506" y="379"/>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21;p71">
              <a:extLst>
                <a:ext uri="{FF2B5EF4-FFF2-40B4-BE49-F238E27FC236}">
                  <a16:creationId xmlns:a16="http://schemas.microsoft.com/office/drawing/2014/main" id="{34B5CEC6-6AB5-3600-786F-902C47834924}"/>
                </a:ext>
              </a:extLst>
            </p:cNvPr>
            <p:cNvSpPr/>
            <p:nvPr/>
          </p:nvSpPr>
          <p:spPr>
            <a:xfrm>
              <a:off x="5936715" y="4229756"/>
              <a:ext cx="203859" cy="1725"/>
            </a:xfrm>
            <a:custGeom>
              <a:avLst/>
              <a:gdLst/>
              <a:ahLst/>
              <a:cxnLst/>
              <a:rect l="l" t="t" r="r" b="b"/>
              <a:pathLst>
                <a:path w="5673" h="48" extrusionOk="0">
                  <a:moveTo>
                    <a:pt x="17" y="1"/>
                  </a:moveTo>
                  <a:cubicBezTo>
                    <a:pt x="17" y="1"/>
                    <a:pt x="1" y="16"/>
                    <a:pt x="1" y="32"/>
                  </a:cubicBezTo>
                  <a:lnTo>
                    <a:pt x="17" y="48"/>
                  </a:lnTo>
                  <a:lnTo>
                    <a:pt x="5641" y="48"/>
                  </a:lnTo>
                  <a:cubicBezTo>
                    <a:pt x="5656" y="48"/>
                    <a:pt x="5672" y="32"/>
                    <a:pt x="5672" y="32"/>
                  </a:cubicBezTo>
                  <a:cubicBezTo>
                    <a:pt x="5672" y="16"/>
                    <a:pt x="5656" y="1"/>
                    <a:pt x="5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22;p71">
              <a:extLst>
                <a:ext uri="{FF2B5EF4-FFF2-40B4-BE49-F238E27FC236}">
                  <a16:creationId xmlns:a16="http://schemas.microsoft.com/office/drawing/2014/main" id="{967BEBE9-D095-9E69-536C-BE5A22A72EB2}"/>
                </a:ext>
              </a:extLst>
            </p:cNvPr>
            <p:cNvSpPr/>
            <p:nvPr/>
          </p:nvSpPr>
          <p:spPr>
            <a:xfrm>
              <a:off x="5537687" y="4229756"/>
              <a:ext cx="115244" cy="1725"/>
            </a:xfrm>
            <a:custGeom>
              <a:avLst/>
              <a:gdLst/>
              <a:ahLst/>
              <a:cxnLst/>
              <a:rect l="l" t="t" r="r" b="b"/>
              <a:pathLst>
                <a:path w="3207" h="48" extrusionOk="0">
                  <a:moveTo>
                    <a:pt x="32" y="1"/>
                  </a:moveTo>
                  <a:cubicBezTo>
                    <a:pt x="16" y="1"/>
                    <a:pt x="1" y="16"/>
                    <a:pt x="1" y="32"/>
                  </a:cubicBezTo>
                  <a:cubicBezTo>
                    <a:pt x="1" y="32"/>
                    <a:pt x="16" y="48"/>
                    <a:pt x="32" y="48"/>
                  </a:cubicBezTo>
                  <a:lnTo>
                    <a:pt x="3175" y="48"/>
                  </a:lnTo>
                  <a:cubicBezTo>
                    <a:pt x="3192" y="48"/>
                    <a:pt x="3207" y="32"/>
                    <a:pt x="3207" y="32"/>
                  </a:cubicBezTo>
                  <a:cubicBezTo>
                    <a:pt x="3207" y="16"/>
                    <a:pt x="3192" y="1"/>
                    <a:pt x="3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23;p71">
              <a:extLst>
                <a:ext uri="{FF2B5EF4-FFF2-40B4-BE49-F238E27FC236}">
                  <a16:creationId xmlns:a16="http://schemas.microsoft.com/office/drawing/2014/main" id="{34D0E000-F698-B234-BEE1-36D85FA4A690}"/>
                </a:ext>
              </a:extLst>
            </p:cNvPr>
            <p:cNvSpPr/>
            <p:nvPr/>
          </p:nvSpPr>
          <p:spPr>
            <a:xfrm>
              <a:off x="5754522" y="2128352"/>
              <a:ext cx="10816" cy="57352"/>
            </a:xfrm>
            <a:custGeom>
              <a:avLst/>
              <a:gdLst/>
              <a:ahLst/>
              <a:cxnLst/>
              <a:rect l="l" t="t" r="r" b="b"/>
              <a:pathLst>
                <a:path w="301" h="1596" extrusionOk="0">
                  <a:moveTo>
                    <a:pt x="48" y="1"/>
                  </a:moveTo>
                  <a:cubicBezTo>
                    <a:pt x="32" y="1"/>
                    <a:pt x="16" y="16"/>
                    <a:pt x="16" y="16"/>
                  </a:cubicBezTo>
                  <a:cubicBezTo>
                    <a:pt x="16" y="16"/>
                    <a:pt x="1" y="96"/>
                    <a:pt x="1" y="222"/>
                  </a:cubicBezTo>
                  <a:cubicBezTo>
                    <a:pt x="1" y="380"/>
                    <a:pt x="32" y="616"/>
                    <a:pt x="142" y="854"/>
                  </a:cubicBezTo>
                  <a:cubicBezTo>
                    <a:pt x="222" y="995"/>
                    <a:pt x="254" y="1107"/>
                    <a:pt x="254" y="1201"/>
                  </a:cubicBezTo>
                  <a:cubicBezTo>
                    <a:pt x="254" y="1280"/>
                    <a:pt x="237" y="1343"/>
                    <a:pt x="206" y="1406"/>
                  </a:cubicBezTo>
                  <a:cubicBezTo>
                    <a:pt x="159" y="1454"/>
                    <a:pt x="111" y="1501"/>
                    <a:pt x="48" y="1549"/>
                  </a:cubicBezTo>
                  <a:cubicBezTo>
                    <a:pt x="32" y="1564"/>
                    <a:pt x="32" y="1581"/>
                    <a:pt x="32" y="1581"/>
                  </a:cubicBezTo>
                  <a:cubicBezTo>
                    <a:pt x="48" y="1596"/>
                    <a:pt x="64" y="1596"/>
                    <a:pt x="64" y="1596"/>
                  </a:cubicBezTo>
                  <a:cubicBezTo>
                    <a:pt x="142" y="1533"/>
                    <a:pt x="190" y="1486"/>
                    <a:pt x="237" y="1423"/>
                  </a:cubicBezTo>
                  <a:cubicBezTo>
                    <a:pt x="269" y="1359"/>
                    <a:pt x="300" y="1280"/>
                    <a:pt x="300" y="1201"/>
                  </a:cubicBezTo>
                  <a:cubicBezTo>
                    <a:pt x="300" y="1107"/>
                    <a:pt x="269" y="980"/>
                    <a:pt x="190" y="822"/>
                  </a:cubicBezTo>
                  <a:cubicBezTo>
                    <a:pt x="64" y="616"/>
                    <a:pt x="48" y="380"/>
                    <a:pt x="48" y="222"/>
                  </a:cubicBezTo>
                  <a:lnTo>
                    <a:pt x="48" y="79"/>
                  </a:lnTo>
                  <a:cubicBezTo>
                    <a:pt x="48" y="64"/>
                    <a:pt x="48" y="48"/>
                    <a:pt x="64" y="48"/>
                  </a:cubicBezTo>
                  <a:lnTo>
                    <a:pt x="64" y="33"/>
                  </a:lnTo>
                  <a:cubicBezTo>
                    <a:pt x="64" y="16"/>
                    <a:pt x="48"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3361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1" name="Google Shape;1431;p50"/>
          <p:cNvSpPr txBox="1">
            <a:spLocks noGrp="1"/>
          </p:cNvSpPr>
          <p:nvPr>
            <p:ph type="title"/>
          </p:nvPr>
        </p:nvSpPr>
        <p:spPr>
          <a:xfrm>
            <a:off x="535781" y="326498"/>
            <a:ext cx="7465219" cy="56697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Remaking Emailed or Faxed Ballots</a:t>
            </a:r>
            <a:endParaRPr dirty="0"/>
          </a:p>
        </p:txBody>
      </p:sp>
      <p:sp>
        <p:nvSpPr>
          <p:cNvPr id="1432" name="Google Shape;1432;p50"/>
          <p:cNvSpPr txBox="1">
            <a:spLocks noGrp="1"/>
          </p:cNvSpPr>
          <p:nvPr>
            <p:ph type="subTitle" idx="1"/>
          </p:nvPr>
        </p:nvSpPr>
        <p:spPr>
          <a:xfrm>
            <a:off x="535781" y="1043665"/>
            <a:ext cx="8474041" cy="4251632"/>
          </a:xfrm>
          <a:prstGeom prst="rect">
            <a:avLst/>
          </a:prstGeom>
        </p:spPr>
        <p:txBody>
          <a:bodyPr spcFirstLastPara="1" wrap="square" lIns="91425" tIns="91425" rIns="91425" bIns="91425" anchor="t" anchorCtr="0">
            <a:noAutofit/>
          </a:bodyPr>
          <a:lstStyle/>
          <a:p>
            <a:pPr marL="0" marR="0" algn="just">
              <a:spcBef>
                <a:spcPts val="0"/>
              </a:spcBef>
              <a:spcAft>
                <a:spcPts val="0"/>
              </a:spcAft>
              <a:buFont typeface="Arial" panose="020B0604020202020204" pitchFamily="34" charset="0"/>
              <a:buChar char="•"/>
            </a:pPr>
            <a:r>
              <a:rPr lang="en-US" dirty="0">
                <a:effectLst/>
                <a:latin typeface="Livvic" pitchFamily="2" charset="0"/>
                <a:ea typeface="Times New Roman" panose="02020603050405020304" pitchFamily="18" charset="0"/>
                <a:cs typeface="Times New Roman" panose="02020603050405020304" pitchFamily="18" charset="0"/>
              </a:rPr>
              <a:t>On Election Day, a bi-partisan remake team will remove the emailed or faxed absentee ballot from the ballot secrecy envelope and place a serial number on the printed ballot document. </a:t>
            </a:r>
          </a:p>
          <a:p>
            <a:pPr marL="0" marR="0" algn="just">
              <a:spcBef>
                <a:spcPts val="0"/>
              </a:spcBef>
              <a:spcAft>
                <a:spcPts val="0"/>
              </a:spcAft>
              <a:buFont typeface="Arial" panose="020B0604020202020204" pitchFamily="34" charset="0"/>
              <a:buChar char="•"/>
            </a:pPr>
            <a:endParaRPr lang="en-US" dirty="0">
              <a:latin typeface="Livvic" pitchFamily="2" charset="0"/>
              <a:ea typeface="Times New Roman" panose="02020603050405020304" pitchFamily="18" charset="0"/>
              <a:cs typeface="Times New Roman" panose="02020603050405020304" pitchFamily="18" charset="0"/>
            </a:endParaRPr>
          </a:p>
          <a:p>
            <a:pPr marL="0" marR="0" algn="just">
              <a:spcBef>
                <a:spcPts val="0"/>
              </a:spcBef>
              <a:spcAft>
                <a:spcPts val="0"/>
              </a:spcAft>
              <a:buFont typeface="Arial" panose="020B0604020202020204" pitchFamily="34" charset="0"/>
              <a:buChar char="•"/>
            </a:pPr>
            <a:r>
              <a:rPr lang="en-US" dirty="0">
                <a:effectLst/>
                <a:latin typeface="Livvic" pitchFamily="2" charset="0"/>
                <a:ea typeface="Times New Roman" panose="02020603050405020304" pitchFamily="18" charset="0"/>
                <a:cs typeface="Times New Roman" panose="02020603050405020304" pitchFamily="18" charset="0"/>
              </a:rPr>
              <a:t>The team will place the same serial number on an optical scan ballot card used in the voter’s assigned precinct and write the word “duplicate” on it. </a:t>
            </a:r>
          </a:p>
          <a:p>
            <a:pPr marL="457200" lvl="1" algn="just">
              <a:buFont typeface="Arial" panose="020B0604020202020204" pitchFamily="34" charset="0"/>
              <a:buChar char="•"/>
            </a:pPr>
            <a:r>
              <a:rPr lang="en-US" dirty="0">
                <a:effectLst/>
                <a:latin typeface="Livvic" pitchFamily="2" charset="0"/>
                <a:ea typeface="Times New Roman" panose="02020603050405020304" pitchFamily="18" charset="0"/>
                <a:cs typeface="Times New Roman" panose="02020603050405020304" pitchFamily="18" charset="0"/>
              </a:rPr>
              <a:t>The serial numbers are important should a recount or contest action be filed in the election. The serial numbers on the printed paper document are used to find the optical scan ballot card used by the remake team to ensure the team correctly determined the voter’s intent. (IC 3-12-3-5)</a:t>
            </a:r>
          </a:p>
          <a:p>
            <a:pPr marL="0" marR="0" indent="0" algn="just">
              <a:spcBef>
                <a:spcPts val="0"/>
              </a:spcBef>
              <a:spcAft>
                <a:spcPts val="0"/>
              </a:spcAft>
            </a:pPr>
            <a:r>
              <a:rPr lang="en-US" dirty="0">
                <a:effectLst/>
                <a:latin typeface="Livvic" pitchFamily="2" charset="0"/>
                <a:ea typeface="Times New Roman" panose="02020603050405020304" pitchFamily="18" charset="0"/>
                <a:cs typeface="Times New Roman" panose="02020603050405020304" pitchFamily="18" charset="0"/>
              </a:rPr>
              <a:t> </a:t>
            </a:r>
          </a:p>
          <a:p>
            <a:pPr marL="0" marR="0" algn="just">
              <a:spcBef>
                <a:spcPts val="0"/>
              </a:spcBef>
              <a:spcAft>
                <a:spcPts val="0"/>
              </a:spcAft>
              <a:buFont typeface="Arial" panose="020B0604020202020204" pitchFamily="34" charset="0"/>
              <a:buChar char="•"/>
            </a:pPr>
            <a:r>
              <a:rPr lang="en-US" dirty="0">
                <a:effectLst/>
                <a:latin typeface="Livvic" pitchFamily="2" charset="0"/>
                <a:ea typeface="Times New Roman" panose="02020603050405020304" pitchFamily="18" charset="0"/>
                <a:cs typeface="Times New Roman" panose="02020603050405020304" pitchFamily="18" charset="0"/>
              </a:rPr>
              <a:t>The team remakes the voter’s choices on the ballot card, as the ballot card is designed to be read by the voting system’s tabulating software. </a:t>
            </a:r>
          </a:p>
          <a:p>
            <a:pPr marL="457200" lvl="1" algn="just">
              <a:buFont typeface="Arial" panose="020B0604020202020204" pitchFamily="34" charset="0"/>
              <a:buChar char="•"/>
            </a:pPr>
            <a:r>
              <a:rPr lang="en-US" dirty="0">
                <a:effectLst/>
                <a:latin typeface="Livvic" pitchFamily="2" charset="0"/>
                <a:ea typeface="Times New Roman" panose="02020603050405020304" pitchFamily="18" charset="0"/>
                <a:cs typeface="Times New Roman" panose="02020603050405020304" pitchFamily="18" charset="0"/>
              </a:rPr>
              <a:t>Remake teams are guided generally by IC 3-12-1 for determining the voter’s intent. </a:t>
            </a:r>
          </a:p>
          <a:p>
            <a:pPr marL="0" marR="0" indent="0" algn="just">
              <a:spcBef>
                <a:spcPts val="0"/>
              </a:spcBef>
              <a:spcAft>
                <a:spcPts val="0"/>
              </a:spcAft>
            </a:pPr>
            <a:endParaRPr lang="en-US" dirty="0">
              <a:effectLst/>
              <a:latin typeface="Livvic" pitchFamily="2" charset="0"/>
              <a:ea typeface="Times New Roman" panose="02020603050405020304" pitchFamily="18" charset="0"/>
              <a:cs typeface="Times New Roman" panose="02020603050405020304" pitchFamily="18" charset="0"/>
            </a:endParaRPr>
          </a:p>
          <a:p>
            <a:pPr marL="0" marR="0" algn="just">
              <a:spcBef>
                <a:spcPts val="0"/>
              </a:spcBef>
              <a:spcAft>
                <a:spcPts val="0"/>
              </a:spcAft>
              <a:buFont typeface="Arial" panose="020B0604020202020204" pitchFamily="34" charset="0"/>
              <a:buChar char="•"/>
            </a:pPr>
            <a:r>
              <a:rPr lang="en-US" dirty="0">
                <a:effectLst/>
                <a:latin typeface="Livvic" pitchFamily="2" charset="0"/>
                <a:ea typeface="Times New Roman" panose="02020603050405020304" pitchFamily="18" charset="0"/>
                <a:cs typeface="Times New Roman" panose="02020603050405020304" pitchFamily="18" charset="0"/>
              </a:rPr>
              <a:t>The voter’s remade ballot is scanned and tabulated and then stored with other ballots for the voter’s precinct. The voter’s original absentee ballot is stored with the remade ballot.</a:t>
            </a:r>
          </a:p>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All About International Day Of People With Disabilities by Slidesgo">
  <a:themeElements>
    <a:clrScheme name="Simple Light">
      <a:dk1>
        <a:srgbClr val="272727"/>
      </a:dk1>
      <a:lt1>
        <a:srgbClr val="FFF8F3"/>
      </a:lt1>
      <a:dk2>
        <a:srgbClr val="FADBAF"/>
      </a:dk2>
      <a:lt2>
        <a:srgbClr val="C34A23"/>
      </a:lt2>
      <a:accent1>
        <a:srgbClr val="A76936"/>
      </a:accent1>
      <a:accent2>
        <a:srgbClr val="237A78"/>
      </a:accent2>
      <a:accent3>
        <a:srgbClr val="5860A2"/>
      </a:accent3>
      <a:accent4>
        <a:srgbClr val="9CA4DB"/>
      </a:accent4>
      <a:accent5>
        <a:srgbClr val="CACFEB"/>
      </a:accent5>
      <a:accent6>
        <a:srgbClr val="FFFFFF"/>
      </a:accent6>
      <a:hlink>
        <a:srgbClr val="27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966</Words>
  <Application>Microsoft Office PowerPoint</Application>
  <PresentationFormat>On-screen Show (16:9)</PresentationFormat>
  <Paragraphs>77</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Nunito Light</vt:lpstr>
      <vt:lpstr>Montserrat Alternates SemiBold</vt:lpstr>
      <vt:lpstr>Montserrat Alternates Medium</vt:lpstr>
      <vt:lpstr>Calibri</vt:lpstr>
      <vt:lpstr>Arial</vt:lpstr>
      <vt:lpstr>Livvic</vt:lpstr>
      <vt:lpstr>Arial Narrow</vt:lpstr>
      <vt:lpstr>All About International Day Of People With Disabilities by Slidesgo</vt:lpstr>
      <vt:lpstr>Voters with Print Disabilities</vt:lpstr>
      <vt:lpstr>What is a voter with print disabilities?</vt:lpstr>
      <vt:lpstr>ABS-VPD Form</vt:lpstr>
      <vt:lpstr>E-mail Ballots</vt:lpstr>
      <vt:lpstr>Pin Number</vt:lpstr>
      <vt:lpstr>Secrecy Waiver for Emailed or Faxed Ballots</vt:lpstr>
      <vt:lpstr>Electronic Signatures</vt:lpstr>
      <vt:lpstr>Storing Emailed or Faxed Ballots</vt:lpstr>
      <vt:lpstr>Remaking Emailed or Faxed Ballots</vt:lpstr>
      <vt:lpstr>Name of the sectionThanks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Voters with Print Disabilities</dc:title>
  <dc:creator>Warycha, Valerie S</dc:creator>
  <cp:lastModifiedBy>Warycha, Valerie S</cp:lastModifiedBy>
  <cp:revision>1</cp:revision>
  <dcterms:modified xsi:type="dcterms:W3CDTF">2023-12-06T13:51:49Z</dcterms:modified>
</cp:coreProperties>
</file>