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5" r:id="rId1"/>
  </p:sldMasterIdLst>
  <p:notesMasterIdLst>
    <p:notesMasterId r:id="rId12"/>
  </p:notesMasterIdLst>
  <p:sldIdLst>
    <p:sldId id="256" r:id="rId2"/>
    <p:sldId id="257" r:id="rId3"/>
    <p:sldId id="319" r:id="rId4"/>
    <p:sldId id="313" r:id="rId5"/>
    <p:sldId id="315" r:id="rId6"/>
    <p:sldId id="316" r:id="rId7"/>
    <p:sldId id="320" r:id="rId8"/>
    <p:sldId id="321" r:id="rId9"/>
    <p:sldId id="317" r:id="rId10"/>
    <p:sldId id="291" r:id="rId11"/>
  </p:sldIdLst>
  <p:sldSz cx="6858000" cy="5143500"/>
  <p:notesSz cx="6858000" cy="9144000"/>
  <p:embeddedFontLst>
    <p:embeddedFont>
      <p:font typeface="Barlow Condensed" panose="00000506000000000000" pitchFamily="2" charset="0"/>
      <p:regular r:id="rId13"/>
      <p:bold r:id="rId14"/>
      <p:italic r:id="rId15"/>
      <p:boldItalic r:id="rId16"/>
    </p:embeddedFont>
    <p:embeddedFont>
      <p:font typeface="Public Sans"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D62195-4A5E-4CFE-AB8D-207754C049AF}">
  <a:tblStyle styleId="{B3D62195-4A5E-4CFE-AB8D-207754C049A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093" autoAdjust="0"/>
  </p:normalViewPr>
  <p:slideViewPr>
    <p:cSldViewPr snapToGrid="0">
      <p:cViewPr varScale="1">
        <p:scale>
          <a:sx n="156" d="100"/>
          <a:sy n="156" d="100"/>
        </p:scale>
        <p:origin x="144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8"/>
        <p:cNvGrpSpPr/>
        <p:nvPr/>
      </p:nvGrpSpPr>
      <p:grpSpPr>
        <a:xfrm>
          <a:off x="0" y="0"/>
          <a:ext cx="0" cy="0"/>
          <a:chOff x="0" y="0"/>
          <a:chExt cx="0" cy="0"/>
        </a:xfrm>
      </p:grpSpPr>
      <p:sp>
        <p:nvSpPr>
          <p:cNvPr id="749" name="Google Shape;749;g8ceba84788_0_29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0" name="Google Shape;750;g8ceba84788_0_29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8"/>
        <p:cNvGrpSpPr/>
        <p:nvPr/>
      </p:nvGrpSpPr>
      <p:grpSpPr>
        <a:xfrm>
          <a:off x="0" y="0"/>
          <a:ext cx="0" cy="0"/>
          <a:chOff x="0" y="0"/>
          <a:chExt cx="0" cy="0"/>
        </a:xfrm>
      </p:grpSpPr>
      <p:sp>
        <p:nvSpPr>
          <p:cNvPr id="749" name="Google Shape;749;g8ceba84788_0_29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0" name="Google Shape;750;g8ceba84788_0_29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736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8"/>
        <p:cNvGrpSpPr/>
        <p:nvPr/>
      </p:nvGrpSpPr>
      <p:grpSpPr>
        <a:xfrm>
          <a:off x="0" y="0"/>
          <a:ext cx="0" cy="0"/>
          <a:chOff x="0" y="0"/>
          <a:chExt cx="0" cy="0"/>
        </a:xfrm>
      </p:grpSpPr>
      <p:sp>
        <p:nvSpPr>
          <p:cNvPr id="749" name="Google Shape;749;g8ceba84788_0_29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0" name="Google Shape;750;g8ceba84788_0_29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7737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3"/>
        <p:cNvGrpSpPr/>
        <p:nvPr/>
      </p:nvGrpSpPr>
      <p:grpSpPr>
        <a:xfrm>
          <a:off x="0" y="0"/>
          <a:ext cx="0" cy="0"/>
          <a:chOff x="0" y="0"/>
          <a:chExt cx="0" cy="0"/>
        </a:xfrm>
      </p:grpSpPr>
      <p:sp>
        <p:nvSpPr>
          <p:cNvPr id="4524" name="Google Shape;4524;ga9c7a5b44b_2_210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25" name="Google Shape;4525;ga9c7a5b44b_2_210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5" Type="http://schemas.openxmlformats.org/officeDocument/2006/relationships/hyperlink" Target="https://stories.freepik.com/" TargetMode="External"/><Relationship Id="rId4" Type="http://schemas.openxmlformats.org/officeDocument/2006/relationships/hyperlink" Target="https://www.freepik.com/"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3507431" y="1497975"/>
            <a:ext cx="2818350" cy="13869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2"/>
              </a:buClr>
              <a:buSzPts val="5200"/>
              <a:buNone/>
              <a:defRPr sz="3450"/>
            </a:lvl1pPr>
            <a:lvl2pPr lvl="1" algn="ctr" rtl="0">
              <a:spcBef>
                <a:spcPts val="0"/>
              </a:spcBef>
              <a:spcAft>
                <a:spcPts val="0"/>
              </a:spcAft>
              <a:buClr>
                <a:schemeClr val="accent2"/>
              </a:buClr>
              <a:buSzPts val="5200"/>
              <a:buNone/>
              <a:defRPr sz="3900">
                <a:solidFill>
                  <a:schemeClr val="accent2"/>
                </a:solidFill>
              </a:defRPr>
            </a:lvl2pPr>
            <a:lvl3pPr lvl="2" algn="ctr" rtl="0">
              <a:spcBef>
                <a:spcPts val="0"/>
              </a:spcBef>
              <a:spcAft>
                <a:spcPts val="0"/>
              </a:spcAft>
              <a:buClr>
                <a:schemeClr val="accent2"/>
              </a:buClr>
              <a:buSzPts val="5200"/>
              <a:buNone/>
              <a:defRPr sz="3900">
                <a:solidFill>
                  <a:schemeClr val="accent2"/>
                </a:solidFill>
              </a:defRPr>
            </a:lvl3pPr>
            <a:lvl4pPr lvl="3" algn="ctr" rtl="0">
              <a:spcBef>
                <a:spcPts val="0"/>
              </a:spcBef>
              <a:spcAft>
                <a:spcPts val="0"/>
              </a:spcAft>
              <a:buClr>
                <a:schemeClr val="accent2"/>
              </a:buClr>
              <a:buSzPts val="5200"/>
              <a:buNone/>
              <a:defRPr sz="3900">
                <a:solidFill>
                  <a:schemeClr val="accent2"/>
                </a:solidFill>
              </a:defRPr>
            </a:lvl4pPr>
            <a:lvl5pPr lvl="4" algn="ctr" rtl="0">
              <a:spcBef>
                <a:spcPts val="0"/>
              </a:spcBef>
              <a:spcAft>
                <a:spcPts val="0"/>
              </a:spcAft>
              <a:buClr>
                <a:schemeClr val="accent2"/>
              </a:buClr>
              <a:buSzPts val="5200"/>
              <a:buNone/>
              <a:defRPr sz="3900">
                <a:solidFill>
                  <a:schemeClr val="accent2"/>
                </a:solidFill>
              </a:defRPr>
            </a:lvl5pPr>
            <a:lvl6pPr lvl="5" algn="ctr" rtl="0">
              <a:spcBef>
                <a:spcPts val="0"/>
              </a:spcBef>
              <a:spcAft>
                <a:spcPts val="0"/>
              </a:spcAft>
              <a:buClr>
                <a:schemeClr val="accent2"/>
              </a:buClr>
              <a:buSzPts val="5200"/>
              <a:buNone/>
              <a:defRPr sz="3900">
                <a:solidFill>
                  <a:schemeClr val="accent2"/>
                </a:solidFill>
              </a:defRPr>
            </a:lvl6pPr>
            <a:lvl7pPr lvl="6" algn="ctr" rtl="0">
              <a:spcBef>
                <a:spcPts val="0"/>
              </a:spcBef>
              <a:spcAft>
                <a:spcPts val="0"/>
              </a:spcAft>
              <a:buClr>
                <a:schemeClr val="accent2"/>
              </a:buClr>
              <a:buSzPts val="5200"/>
              <a:buNone/>
              <a:defRPr sz="3900">
                <a:solidFill>
                  <a:schemeClr val="accent2"/>
                </a:solidFill>
              </a:defRPr>
            </a:lvl7pPr>
            <a:lvl8pPr lvl="7" algn="ctr" rtl="0">
              <a:spcBef>
                <a:spcPts val="0"/>
              </a:spcBef>
              <a:spcAft>
                <a:spcPts val="0"/>
              </a:spcAft>
              <a:buClr>
                <a:schemeClr val="accent2"/>
              </a:buClr>
              <a:buSzPts val="5200"/>
              <a:buNone/>
              <a:defRPr sz="3900">
                <a:solidFill>
                  <a:schemeClr val="accent2"/>
                </a:solidFill>
              </a:defRPr>
            </a:lvl8pPr>
            <a:lvl9pPr lvl="8" algn="ctr" rtl="0">
              <a:spcBef>
                <a:spcPts val="0"/>
              </a:spcBef>
              <a:spcAft>
                <a:spcPts val="0"/>
              </a:spcAft>
              <a:buClr>
                <a:schemeClr val="accent2"/>
              </a:buClr>
              <a:buSzPts val="5200"/>
              <a:buNone/>
              <a:defRPr sz="3900">
                <a:solidFill>
                  <a:schemeClr val="accent2"/>
                </a:solidFill>
              </a:defRPr>
            </a:lvl9pPr>
          </a:lstStyle>
          <a:p>
            <a:endParaRPr/>
          </a:p>
        </p:txBody>
      </p:sp>
      <p:sp>
        <p:nvSpPr>
          <p:cNvPr id="10" name="Google Shape;10;p2"/>
          <p:cNvSpPr txBox="1">
            <a:spLocks noGrp="1"/>
          </p:cNvSpPr>
          <p:nvPr>
            <p:ph type="subTitle" idx="1"/>
          </p:nvPr>
        </p:nvSpPr>
        <p:spPr>
          <a:xfrm>
            <a:off x="3741938" y="2884875"/>
            <a:ext cx="2583675" cy="7902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2800"/>
              <a:buNone/>
              <a:defRPr sz="1500"/>
            </a:lvl1pPr>
            <a:lvl2pPr lvl="1" algn="r">
              <a:lnSpc>
                <a:spcPct val="100000"/>
              </a:lnSpc>
              <a:spcBef>
                <a:spcPts val="0"/>
              </a:spcBef>
              <a:spcAft>
                <a:spcPts val="0"/>
              </a:spcAft>
              <a:buSzPts val="2800"/>
              <a:buNone/>
              <a:defRPr sz="2100"/>
            </a:lvl2pPr>
            <a:lvl3pPr lvl="2" algn="r">
              <a:lnSpc>
                <a:spcPct val="100000"/>
              </a:lnSpc>
              <a:spcBef>
                <a:spcPts val="0"/>
              </a:spcBef>
              <a:spcAft>
                <a:spcPts val="0"/>
              </a:spcAft>
              <a:buSzPts val="2800"/>
              <a:buNone/>
              <a:defRPr sz="2100"/>
            </a:lvl3pPr>
            <a:lvl4pPr lvl="3" algn="r">
              <a:lnSpc>
                <a:spcPct val="100000"/>
              </a:lnSpc>
              <a:spcBef>
                <a:spcPts val="0"/>
              </a:spcBef>
              <a:spcAft>
                <a:spcPts val="0"/>
              </a:spcAft>
              <a:buSzPts val="2800"/>
              <a:buNone/>
              <a:defRPr sz="2100"/>
            </a:lvl4pPr>
            <a:lvl5pPr lvl="4" algn="r">
              <a:lnSpc>
                <a:spcPct val="100000"/>
              </a:lnSpc>
              <a:spcBef>
                <a:spcPts val="0"/>
              </a:spcBef>
              <a:spcAft>
                <a:spcPts val="0"/>
              </a:spcAft>
              <a:buSzPts val="2800"/>
              <a:buNone/>
              <a:defRPr sz="2100"/>
            </a:lvl5pPr>
            <a:lvl6pPr lvl="5" algn="r">
              <a:lnSpc>
                <a:spcPct val="100000"/>
              </a:lnSpc>
              <a:spcBef>
                <a:spcPts val="0"/>
              </a:spcBef>
              <a:spcAft>
                <a:spcPts val="0"/>
              </a:spcAft>
              <a:buSzPts val="2800"/>
              <a:buNone/>
              <a:defRPr sz="2100"/>
            </a:lvl6pPr>
            <a:lvl7pPr lvl="6" algn="r">
              <a:lnSpc>
                <a:spcPct val="100000"/>
              </a:lnSpc>
              <a:spcBef>
                <a:spcPts val="0"/>
              </a:spcBef>
              <a:spcAft>
                <a:spcPts val="0"/>
              </a:spcAft>
              <a:buSzPts val="2800"/>
              <a:buNone/>
              <a:defRPr sz="2100"/>
            </a:lvl7pPr>
            <a:lvl8pPr lvl="7" algn="r">
              <a:lnSpc>
                <a:spcPct val="100000"/>
              </a:lnSpc>
              <a:spcBef>
                <a:spcPts val="0"/>
              </a:spcBef>
              <a:spcAft>
                <a:spcPts val="0"/>
              </a:spcAft>
              <a:buSzPts val="2800"/>
              <a:buNone/>
              <a:defRPr sz="2100"/>
            </a:lvl8pPr>
            <a:lvl9pPr lvl="8" algn="r">
              <a:lnSpc>
                <a:spcPct val="100000"/>
              </a:lnSpc>
              <a:spcBef>
                <a:spcPts val="0"/>
              </a:spcBef>
              <a:spcAft>
                <a:spcPts val="0"/>
              </a:spcAft>
              <a:buSzPts val="2800"/>
              <a:buNone/>
              <a:defRPr sz="21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94"/>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ext">
  <p:cSld name="CUSTOM_16">
    <p:spTree>
      <p:nvGrpSpPr>
        <p:cNvPr id="1" name="Shape 112"/>
        <p:cNvGrpSpPr/>
        <p:nvPr/>
      </p:nvGrpSpPr>
      <p:grpSpPr>
        <a:xfrm>
          <a:off x="0" y="0"/>
          <a:ext cx="0" cy="0"/>
          <a:chOff x="0" y="0"/>
          <a:chExt cx="0" cy="0"/>
        </a:xfrm>
      </p:grpSpPr>
      <p:sp>
        <p:nvSpPr>
          <p:cNvPr id="113" name="Google Shape;113;p15"/>
          <p:cNvSpPr txBox="1">
            <a:spLocks noGrp="1"/>
          </p:cNvSpPr>
          <p:nvPr>
            <p:ph type="title"/>
          </p:nvPr>
        </p:nvSpPr>
        <p:spPr>
          <a:xfrm>
            <a:off x="514350" y="445025"/>
            <a:ext cx="58293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solidFill>
                  <a:schemeClr val="accent2"/>
                </a:solidFill>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
        <p:nvSpPr>
          <p:cNvPr id="114" name="Google Shape;114;p15"/>
          <p:cNvSpPr txBox="1">
            <a:spLocks noGrp="1"/>
          </p:cNvSpPr>
          <p:nvPr>
            <p:ph type="subTitle" idx="1"/>
          </p:nvPr>
        </p:nvSpPr>
        <p:spPr>
          <a:xfrm>
            <a:off x="542925" y="1098525"/>
            <a:ext cx="5800725" cy="3506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Char char="●"/>
              <a:defRPr sz="900">
                <a:solidFill>
                  <a:schemeClr val="dk1"/>
                </a:solidFill>
              </a:defRPr>
            </a:lvl1pPr>
            <a:lvl2pPr lvl="1" rtl="0">
              <a:lnSpc>
                <a:spcPct val="100000"/>
              </a:lnSpc>
              <a:spcBef>
                <a:spcPts val="0"/>
              </a:spcBef>
              <a:spcAft>
                <a:spcPts val="0"/>
              </a:spcAft>
              <a:buSzPts val="1200"/>
              <a:buChar char="○"/>
              <a:defRPr sz="900"/>
            </a:lvl2pPr>
            <a:lvl3pPr lvl="2" rtl="0">
              <a:lnSpc>
                <a:spcPct val="100000"/>
              </a:lnSpc>
              <a:spcBef>
                <a:spcPts val="0"/>
              </a:spcBef>
              <a:spcAft>
                <a:spcPts val="0"/>
              </a:spcAft>
              <a:buSzPts val="1200"/>
              <a:buChar char="■"/>
              <a:defRPr sz="900"/>
            </a:lvl3pPr>
            <a:lvl4pPr lvl="3" rtl="0">
              <a:lnSpc>
                <a:spcPct val="100000"/>
              </a:lnSpc>
              <a:spcBef>
                <a:spcPts val="0"/>
              </a:spcBef>
              <a:spcAft>
                <a:spcPts val="0"/>
              </a:spcAft>
              <a:buSzPts val="1200"/>
              <a:buChar char="●"/>
              <a:defRPr sz="900"/>
            </a:lvl4pPr>
            <a:lvl5pPr lvl="4" rtl="0">
              <a:lnSpc>
                <a:spcPct val="100000"/>
              </a:lnSpc>
              <a:spcBef>
                <a:spcPts val="0"/>
              </a:spcBef>
              <a:spcAft>
                <a:spcPts val="0"/>
              </a:spcAft>
              <a:buSzPts val="1200"/>
              <a:buChar char="○"/>
              <a:defRPr sz="900"/>
            </a:lvl5pPr>
            <a:lvl6pPr lvl="5" rtl="0">
              <a:lnSpc>
                <a:spcPct val="100000"/>
              </a:lnSpc>
              <a:spcBef>
                <a:spcPts val="0"/>
              </a:spcBef>
              <a:spcAft>
                <a:spcPts val="0"/>
              </a:spcAft>
              <a:buSzPts val="1200"/>
              <a:buChar char="■"/>
              <a:defRPr sz="900"/>
            </a:lvl6pPr>
            <a:lvl7pPr lvl="6" rtl="0">
              <a:lnSpc>
                <a:spcPct val="100000"/>
              </a:lnSpc>
              <a:spcBef>
                <a:spcPts val="0"/>
              </a:spcBef>
              <a:spcAft>
                <a:spcPts val="0"/>
              </a:spcAft>
              <a:buSzPts val="1200"/>
              <a:buChar char="●"/>
              <a:defRPr sz="900"/>
            </a:lvl7pPr>
            <a:lvl8pPr lvl="7" rtl="0">
              <a:lnSpc>
                <a:spcPct val="100000"/>
              </a:lnSpc>
              <a:spcBef>
                <a:spcPts val="0"/>
              </a:spcBef>
              <a:spcAft>
                <a:spcPts val="0"/>
              </a:spcAft>
              <a:buSzPts val="1200"/>
              <a:buChar char="○"/>
              <a:defRPr sz="900"/>
            </a:lvl8pPr>
            <a:lvl9pPr lvl="8" rtl="0">
              <a:lnSpc>
                <a:spcPct val="100000"/>
              </a:lnSpc>
              <a:spcBef>
                <a:spcPts val="0"/>
              </a:spcBef>
              <a:spcAft>
                <a:spcPts val="0"/>
              </a:spcAft>
              <a:buSzPts val="1200"/>
              <a:buChar char="■"/>
              <a:defRPr sz="900"/>
            </a:lvl9pPr>
          </a:lstStyle>
          <a:p>
            <a:endParaRPr/>
          </a:p>
        </p:txBody>
      </p:sp>
      <p:grpSp>
        <p:nvGrpSpPr>
          <p:cNvPr id="115" name="Google Shape;115;p15"/>
          <p:cNvGrpSpPr/>
          <p:nvPr/>
        </p:nvGrpSpPr>
        <p:grpSpPr>
          <a:xfrm>
            <a:off x="-752469" y="-1074205"/>
            <a:ext cx="2229245" cy="2292212"/>
            <a:chOff x="-1003293" y="-1074205"/>
            <a:chExt cx="2972327" cy="2292212"/>
          </a:xfrm>
        </p:grpSpPr>
        <p:sp>
          <p:nvSpPr>
            <p:cNvPr id="116" name="Google Shape;116;p15"/>
            <p:cNvSpPr/>
            <p:nvPr/>
          </p:nvSpPr>
          <p:spPr>
            <a:xfrm rot="-1799789">
              <a:off x="-1107995" y="-383534"/>
              <a:ext cx="2855704" cy="346358"/>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50"/>
            </a:p>
          </p:txBody>
        </p:sp>
        <p:sp>
          <p:nvSpPr>
            <p:cNvPr id="117" name="Google Shape;117;p15"/>
            <p:cNvSpPr/>
            <p:nvPr/>
          </p:nvSpPr>
          <p:spPr>
            <a:xfrm rot="-1799789">
              <a:off x="-966952" y="-74753"/>
              <a:ext cx="2855704" cy="217199"/>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50"/>
            </a:p>
          </p:txBody>
        </p:sp>
        <p:sp>
          <p:nvSpPr>
            <p:cNvPr id="118" name="Google Shape;118;p15"/>
            <p:cNvSpPr/>
            <p:nvPr/>
          </p:nvSpPr>
          <p:spPr>
            <a:xfrm rot="-1799789">
              <a:off x="-858335" y="113377"/>
              <a:ext cx="2855704" cy="21719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50"/>
            </a:p>
          </p:txBody>
        </p:sp>
        <p:sp>
          <p:nvSpPr>
            <p:cNvPr id="119" name="Google Shape;119;p15"/>
            <p:cNvSpPr/>
            <p:nvPr/>
          </p:nvSpPr>
          <p:spPr>
            <a:xfrm rot="-1799789">
              <a:off x="-749718" y="301508"/>
              <a:ext cx="2855704" cy="217199"/>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50"/>
            </a:p>
          </p:txBody>
        </p:sp>
      </p:grpSp>
      <p:grpSp>
        <p:nvGrpSpPr>
          <p:cNvPr id="120" name="Google Shape;120;p15"/>
          <p:cNvGrpSpPr/>
          <p:nvPr/>
        </p:nvGrpSpPr>
        <p:grpSpPr>
          <a:xfrm rot="10800000">
            <a:off x="5581924" y="3761069"/>
            <a:ext cx="2229245" cy="2292212"/>
            <a:chOff x="-1003293" y="-1074205"/>
            <a:chExt cx="2972327" cy="2292212"/>
          </a:xfrm>
        </p:grpSpPr>
        <p:sp>
          <p:nvSpPr>
            <p:cNvPr id="121" name="Google Shape;121;p15"/>
            <p:cNvSpPr/>
            <p:nvPr/>
          </p:nvSpPr>
          <p:spPr>
            <a:xfrm rot="-1799789">
              <a:off x="-1107995" y="-383534"/>
              <a:ext cx="2855704" cy="346358"/>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50"/>
            </a:p>
          </p:txBody>
        </p:sp>
        <p:sp>
          <p:nvSpPr>
            <p:cNvPr id="122" name="Google Shape;122;p15"/>
            <p:cNvSpPr/>
            <p:nvPr/>
          </p:nvSpPr>
          <p:spPr>
            <a:xfrm rot="-1799789">
              <a:off x="-966952" y="-74753"/>
              <a:ext cx="2855704" cy="217199"/>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50"/>
            </a:p>
          </p:txBody>
        </p:sp>
        <p:sp>
          <p:nvSpPr>
            <p:cNvPr id="123" name="Google Shape;123;p15"/>
            <p:cNvSpPr/>
            <p:nvPr/>
          </p:nvSpPr>
          <p:spPr>
            <a:xfrm rot="-1799789">
              <a:off x="-858335" y="113377"/>
              <a:ext cx="2855704" cy="21719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50"/>
            </a:p>
          </p:txBody>
        </p:sp>
        <p:sp>
          <p:nvSpPr>
            <p:cNvPr id="124" name="Google Shape;124;p15"/>
            <p:cNvSpPr/>
            <p:nvPr/>
          </p:nvSpPr>
          <p:spPr>
            <a:xfrm rot="-1799789">
              <a:off x="-749718" y="301508"/>
              <a:ext cx="2855704" cy="217199"/>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05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hanks">
  <p:cSld name="CUSTOM_15">
    <p:spTree>
      <p:nvGrpSpPr>
        <p:cNvPr id="1" name="Shape 260"/>
        <p:cNvGrpSpPr/>
        <p:nvPr/>
      </p:nvGrpSpPr>
      <p:grpSpPr>
        <a:xfrm>
          <a:off x="0" y="0"/>
          <a:ext cx="0" cy="0"/>
          <a:chOff x="0" y="0"/>
          <a:chExt cx="0" cy="0"/>
        </a:xfrm>
      </p:grpSpPr>
      <p:sp>
        <p:nvSpPr>
          <p:cNvPr id="261" name="Google Shape;261;p24"/>
          <p:cNvSpPr txBox="1">
            <a:spLocks noGrp="1"/>
          </p:cNvSpPr>
          <p:nvPr>
            <p:ph type="title"/>
          </p:nvPr>
        </p:nvSpPr>
        <p:spPr>
          <a:xfrm>
            <a:off x="542925" y="552813"/>
            <a:ext cx="3235725" cy="990600"/>
          </a:xfrm>
          <a:prstGeom prst="rect">
            <a:avLst/>
          </a:prstGeom>
        </p:spPr>
        <p:txBody>
          <a:bodyPr spcFirstLastPara="1" wrap="square" lIns="91425" tIns="91425" rIns="91425" bIns="91425" anchor="t" anchorCtr="0">
            <a:noAutofit/>
          </a:bodyPr>
          <a:lstStyle>
            <a:lvl1pPr lvl="0" rtl="0">
              <a:spcBef>
                <a:spcPts val="0"/>
              </a:spcBef>
              <a:spcAft>
                <a:spcPts val="0"/>
              </a:spcAft>
              <a:buSzPts val="5000"/>
              <a:buNone/>
              <a:defRPr sz="3750">
                <a:solidFill>
                  <a:schemeClr val="accen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62" name="Google Shape;262;p24"/>
          <p:cNvSpPr txBox="1">
            <a:spLocks noGrp="1"/>
          </p:cNvSpPr>
          <p:nvPr>
            <p:ph type="subTitle" idx="1"/>
          </p:nvPr>
        </p:nvSpPr>
        <p:spPr>
          <a:xfrm>
            <a:off x="542925" y="1399372"/>
            <a:ext cx="3235725" cy="137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800"/>
              <a:buNone/>
              <a:defRPr sz="1050">
                <a:solidFill>
                  <a:schemeClr val="dk1"/>
                </a:solidFill>
              </a:defRPr>
            </a:lvl1pPr>
            <a:lvl2pPr lvl="1" algn="ctr" rtl="0">
              <a:lnSpc>
                <a:spcPct val="100000"/>
              </a:lnSpc>
              <a:spcBef>
                <a:spcPts val="0"/>
              </a:spcBef>
              <a:spcAft>
                <a:spcPts val="0"/>
              </a:spcAft>
              <a:buClr>
                <a:schemeClr val="dk1"/>
              </a:buClr>
              <a:buSzPts val="2800"/>
              <a:buNone/>
              <a:defRPr sz="2100">
                <a:solidFill>
                  <a:schemeClr val="dk1"/>
                </a:solidFill>
              </a:defRPr>
            </a:lvl2pPr>
            <a:lvl3pPr lvl="2" algn="ctr" rtl="0">
              <a:lnSpc>
                <a:spcPct val="100000"/>
              </a:lnSpc>
              <a:spcBef>
                <a:spcPts val="0"/>
              </a:spcBef>
              <a:spcAft>
                <a:spcPts val="0"/>
              </a:spcAft>
              <a:buClr>
                <a:schemeClr val="dk1"/>
              </a:buClr>
              <a:buSzPts val="2800"/>
              <a:buNone/>
              <a:defRPr sz="2100">
                <a:solidFill>
                  <a:schemeClr val="dk1"/>
                </a:solidFill>
              </a:defRPr>
            </a:lvl3pPr>
            <a:lvl4pPr lvl="3" algn="ctr" rtl="0">
              <a:lnSpc>
                <a:spcPct val="100000"/>
              </a:lnSpc>
              <a:spcBef>
                <a:spcPts val="0"/>
              </a:spcBef>
              <a:spcAft>
                <a:spcPts val="0"/>
              </a:spcAft>
              <a:buClr>
                <a:schemeClr val="dk1"/>
              </a:buClr>
              <a:buSzPts val="2800"/>
              <a:buNone/>
              <a:defRPr sz="2100">
                <a:solidFill>
                  <a:schemeClr val="dk1"/>
                </a:solidFill>
              </a:defRPr>
            </a:lvl4pPr>
            <a:lvl5pPr lvl="4" algn="ctr" rtl="0">
              <a:lnSpc>
                <a:spcPct val="100000"/>
              </a:lnSpc>
              <a:spcBef>
                <a:spcPts val="0"/>
              </a:spcBef>
              <a:spcAft>
                <a:spcPts val="0"/>
              </a:spcAft>
              <a:buClr>
                <a:schemeClr val="dk1"/>
              </a:buClr>
              <a:buSzPts val="2800"/>
              <a:buNone/>
              <a:defRPr sz="2100">
                <a:solidFill>
                  <a:schemeClr val="dk1"/>
                </a:solidFill>
              </a:defRPr>
            </a:lvl5pPr>
            <a:lvl6pPr lvl="5" algn="ctr" rtl="0">
              <a:lnSpc>
                <a:spcPct val="100000"/>
              </a:lnSpc>
              <a:spcBef>
                <a:spcPts val="0"/>
              </a:spcBef>
              <a:spcAft>
                <a:spcPts val="0"/>
              </a:spcAft>
              <a:buClr>
                <a:schemeClr val="dk1"/>
              </a:buClr>
              <a:buSzPts val="2800"/>
              <a:buNone/>
              <a:defRPr sz="2100">
                <a:solidFill>
                  <a:schemeClr val="dk1"/>
                </a:solidFill>
              </a:defRPr>
            </a:lvl6pPr>
            <a:lvl7pPr lvl="6" algn="ctr" rtl="0">
              <a:lnSpc>
                <a:spcPct val="100000"/>
              </a:lnSpc>
              <a:spcBef>
                <a:spcPts val="0"/>
              </a:spcBef>
              <a:spcAft>
                <a:spcPts val="0"/>
              </a:spcAft>
              <a:buClr>
                <a:schemeClr val="dk1"/>
              </a:buClr>
              <a:buSzPts val="2800"/>
              <a:buNone/>
              <a:defRPr sz="2100">
                <a:solidFill>
                  <a:schemeClr val="dk1"/>
                </a:solidFill>
              </a:defRPr>
            </a:lvl7pPr>
            <a:lvl8pPr lvl="7" algn="ctr" rtl="0">
              <a:lnSpc>
                <a:spcPct val="100000"/>
              </a:lnSpc>
              <a:spcBef>
                <a:spcPts val="0"/>
              </a:spcBef>
              <a:spcAft>
                <a:spcPts val="0"/>
              </a:spcAft>
              <a:buClr>
                <a:schemeClr val="dk1"/>
              </a:buClr>
              <a:buSzPts val="2800"/>
              <a:buNone/>
              <a:defRPr sz="2100">
                <a:solidFill>
                  <a:schemeClr val="dk1"/>
                </a:solidFill>
              </a:defRPr>
            </a:lvl8pPr>
            <a:lvl9pPr lvl="8" algn="ctr" rtl="0">
              <a:lnSpc>
                <a:spcPct val="100000"/>
              </a:lnSpc>
              <a:spcBef>
                <a:spcPts val="0"/>
              </a:spcBef>
              <a:spcAft>
                <a:spcPts val="0"/>
              </a:spcAft>
              <a:buClr>
                <a:schemeClr val="dk1"/>
              </a:buClr>
              <a:buSzPts val="2800"/>
              <a:buNone/>
              <a:defRPr sz="2100">
                <a:solidFill>
                  <a:schemeClr val="dk1"/>
                </a:solidFill>
              </a:defRPr>
            </a:lvl9pPr>
          </a:lstStyle>
          <a:p>
            <a:endParaRPr/>
          </a:p>
        </p:txBody>
      </p:sp>
      <p:sp>
        <p:nvSpPr>
          <p:cNvPr id="263" name="Google Shape;263;p24"/>
          <p:cNvSpPr txBox="1"/>
          <p:nvPr/>
        </p:nvSpPr>
        <p:spPr>
          <a:xfrm>
            <a:off x="501919" y="3323525"/>
            <a:ext cx="2839050" cy="714000"/>
          </a:xfrm>
          <a:prstGeom prst="rect">
            <a:avLst/>
          </a:prstGeom>
          <a:noFill/>
          <a:ln>
            <a:noFill/>
          </a:ln>
        </p:spPr>
        <p:txBody>
          <a:bodyPr spcFirstLastPara="1" wrap="square" lIns="68569" tIns="68569" rIns="68569" bIns="68569" anchor="t" anchorCtr="0">
            <a:noAutofit/>
          </a:bodyPr>
          <a:lstStyle/>
          <a:p>
            <a:pPr marL="0" lvl="0" indent="0" algn="l" rtl="0">
              <a:lnSpc>
                <a:spcPct val="114000"/>
              </a:lnSpc>
              <a:spcBef>
                <a:spcPts val="0"/>
              </a:spcBef>
              <a:spcAft>
                <a:spcPts val="0"/>
              </a:spcAft>
              <a:buClr>
                <a:schemeClr val="dk1"/>
              </a:buClr>
              <a:buSzPts val="1100"/>
              <a:buFont typeface="Arial"/>
              <a:buNone/>
            </a:pPr>
            <a:r>
              <a:rPr lang="en" sz="900">
                <a:solidFill>
                  <a:schemeClr val="dk1"/>
                </a:solidFill>
                <a:latin typeface="Public Sans"/>
                <a:ea typeface="Public Sans"/>
                <a:cs typeface="Public Sans"/>
                <a:sym typeface="Public Sans"/>
              </a:rPr>
              <a:t>This presentation template was created by </a:t>
            </a:r>
            <a:r>
              <a:rPr lang="en" sz="900" b="1">
                <a:solidFill>
                  <a:schemeClr val="dk1"/>
                </a:solidFill>
                <a:uFill>
                  <a:noFill/>
                </a:uFill>
                <a:latin typeface="Public Sans"/>
                <a:ea typeface="Public Sans"/>
                <a:cs typeface="Public Sans"/>
                <a:sym typeface="Public Sans"/>
                <a:hlinkClick r:id="rId2">
                  <a:extLst>
                    <a:ext uri="{A12FA001-AC4F-418D-AE19-62706E023703}">
                      <ahyp:hlinkClr xmlns:ahyp="http://schemas.microsoft.com/office/drawing/2018/hyperlinkcolor" val="tx"/>
                    </a:ext>
                  </a:extLst>
                </a:hlinkClick>
              </a:rPr>
              <a:t>Slidesgo</a:t>
            </a:r>
            <a:r>
              <a:rPr lang="en" sz="900" b="1">
                <a:solidFill>
                  <a:schemeClr val="dk1"/>
                </a:solidFill>
                <a:latin typeface="Public Sans"/>
                <a:ea typeface="Public Sans"/>
                <a:cs typeface="Public Sans"/>
                <a:sym typeface="Public Sans"/>
              </a:rPr>
              <a:t>,</a:t>
            </a:r>
            <a:r>
              <a:rPr lang="en" sz="900">
                <a:solidFill>
                  <a:schemeClr val="dk1"/>
                </a:solidFill>
                <a:latin typeface="Public Sans"/>
                <a:ea typeface="Public Sans"/>
                <a:cs typeface="Public Sans"/>
                <a:sym typeface="Public Sans"/>
              </a:rPr>
              <a:t> including icons by </a:t>
            </a:r>
            <a:r>
              <a:rPr lang="en" sz="900" b="1">
                <a:solidFill>
                  <a:schemeClr val="dk1"/>
                </a:solidFill>
                <a:uFill>
                  <a:noFill/>
                </a:uFill>
                <a:latin typeface="Public Sans"/>
                <a:ea typeface="Public Sans"/>
                <a:cs typeface="Public Sans"/>
                <a:sym typeface="Public Sans"/>
                <a:hlinkClick r:id="rId3">
                  <a:extLst>
                    <a:ext uri="{A12FA001-AC4F-418D-AE19-62706E023703}">
                      <ahyp:hlinkClr xmlns:ahyp="http://schemas.microsoft.com/office/drawing/2018/hyperlinkcolor" val="tx"/>
                    </a:ext>
                  </a:extLst>
                </a:hlinkClick>
              </a:rPr>
              <a:t>Flaticon</a:t>
            </a:r>
            <a:r>
              <a:rPr lang="en" sz="900">
                <a:solidFill>
                  <a:schemeClr val="dk1"/>
                </a:solidFill>
                <a:latin typeface="Public Sans"/>
                <a:ea typeface="Public Sans"/>
                <a:cs typeface="Public Sans"/>
                <a:sym typeface="Public Sans"/>
              </a:rPr>
              <a:t>, infographics &amp; images by </a:t>
            </a:r>
            <a:r>
              <a:rPr lang="en" sz="900" b="1">
                <a:solidFill>
                  <a:schemeClr val="dk1"/>
                </a:solidFill>
                <a:uFill>
                  <a:noFill/>
                </a:uFill>
                <a:latin typeface="Public Sans"/>
                <a:ea typeface="Public Sans"/>
                <a:cs typeface="Public Sans"/>
                <a:sym typeface="Public Sans"/>
                <a:hlinkClick r:id="rId4">
                  <a:extLst>
                    <a:ext uri="{A12FA001-AC4F-418D-AE19-62706E023703}">
                      <ahyp:hlinkClr xmlns:ahyp="http://schemas.microsoft.com/office/drawing/2018/hyperlinkcolor" val="tx"/>
                    </a:ext>
                  </a:extLst>
                </a:hlinkClick>
              </a:rPr>
              <a:t>Freepik</a:t>
            </a:r>
            <a:r>
              <a:rPr lang="en" sz="900">
                <a:solidFill>
                  <a:schemeClr val="dk1"/>
                </a:solidFill>
                <a:latin typeface="Public Sans"/>
                <a:ea typeface="Public Sans"/>
                <a:cs typeface="Public Sans"/>
                <a:sym typeface="Public Sans"/>
              </a:rPr>
              <a:t> and illustrations by </a:t>
            </a:r>
            <a:r>
              <a:rPr lang="en" sz="900" b="1">
                <a:solidFill>
                  <a:schemeClr val="dk1"/>
                </a:solidFill>
                <a:uFill>
                  <a:noFill/>
                </a:uFill>
                <a:latin typeface="Public Sans"/>
                <a:ea typeface="Public Sans"/>
                <a:cs typeface="Public Sans"/>
                <a:sym typeface="Public Sans"/>
                <a:hlinkClick r:id="rId5">
                  <a:extLst>
                    <a:ext uri="{A12FA001-AC4F-418D-AE19-62706E023703}">
                      <ahyp:hlinkClr xmlns:ahyp="http://schemas.microsoft.com/office/drawing/2018/hyperlinkcolor" val="tx"/>
                    </a:ext>
                  </a:extLst>
                </a:hlinkClick>
              </a:rPr>
              <a:t>Stories</a:t>
            </a:r>
            <a:endParaRPr sz="900">
              <a:solidFill>
                <a:schemeClr val="dk1"/>
              </a:solidFill>
              <a:latin typeface="Public Sans"/>
              <a:ea typeface="Public Sans"/>
              <a:cs typeface="Public Sans"/>
              <a:sym typeface="Public Sans"/>
            </a:endParaRPr>
          </a:p>
          <a:p>
            <a:pPr marL="0" lvl="0" indent="0" algn="l" rtl="0">
              <a:spcBef>
                <a:spcPts val="225"/>
              </a:spcBef>
              <a:spcAft>
                <a:spcPts val="0"/>
              </a:spcAft>
              <a:buNone/>
            </a:pPr>
            <a:endParaRPr sz="750">
              <a:latin typeface="Public Sans"/>
              <a:ea typeface="Public Sans"/>
              <a:cs typeface="Public Sans"/>
              <a:sym typeface="Public San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p:cSld name="CUSTOM_23">
    <p:spTree>
      <p:nvGrpSpPr>
        <p:cNvPr id="1" name="Shape 28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445025"/>
            <a:ext cx="639045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1pPr>
            <a:lvl2pPr lvl="1">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2pPr>
            <a:lvl3pPr lvl="2">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3pPr>
            <a:lvl4pPr lvl="3">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4pPr>
            <a:lvl5pPr lvl="4">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5pPr>
            <a:lvl6pPr lvl="5">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6pPr>
            <a:lvl7pPr lvl="6">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7pPr>
            <a:lvl8pPr lvl="7">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8pPr>
            <a:lvl9pPr lvl="8">
              <a:spcBef>
                <a:spcPts val="0"/>
              </a:spcBef>
              <a:spcAft>
                <a:spcPts val="0"/>
              </a:spcAft>
              <a:buClr>
                <a:schemeClr val="dk1"/>
              </a:buClr>
              <a:buSzPts val="2800"/>
              <a:buFont typeface="Barlow Condensed"/>
              <a:buNone/>
              <a:defRPr sz="2800" b="1">
                <a:solidFill>
                  <a:schemeClr val="dk1"/>
                </a:solidFill>
                <a:latin typeface="Barlow Condensed"/>
                <a:ea typeface="Barlow Condensed"/>
                <a:cs typeface="Barlow Condensed"/>
                <a:sym typeface="Barlow Condensed"/>
              </a:defRPr>
            </a:lvl9pPr>
          </a:lstStyle>
          <a:p>
            <a:endParaRPr/>
          </a:p>
        </p:txBody>
      </p:sp>
      <p:sp>
        <p:nvSpPr>
          <p:cNvPr id="7" name="Google Shape;7;p1"/>
          <p:cNvSpPr txBox="1">
            <a:spLocks noGrp="1"/>
          </p:cNvSpPr>
          <p:nvPr>
            <p:ph type="body" idx="1"/>
          </p:nvPr>
        </p:nvSpPr>
        <p:spPr>
          <a:xfrm>
            <a:off x="233775" y="1152475"/>
            <a:ext cx="639045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Public Sans"/>
              <a:buChar char="●"/>
              <a:defRPr sz="1800">
                <a:solidFill>
                  <a:schemeClr val="dk1"/>
                </a:solidFill>
                <a:latin typeface="Public Sans"/>
                <a:ea typeface="Public Sans"/>
                <a:cs typeface="Public Sans"/>
                <a:sym typeface="Public Sans"/>
              </a:defRPr>
            </a:lvl1pPr>
            <a:lvl2pPr marL="914400" lvl="1" indent="-317500">
              <a:lnSpc>
                <a:spcPct val="100000"/>
              </a:lnSpc>
              <a:spcBef>
                <a:spcPts val="0"/>
              </a:spcBef>
              <a:spcAft>
                <a:spcPts val="0"/>
              </a:spcAft>
              <a:buClr>
                <a:schemeClr val="dk1"/>
              </a:buClr>
              <a:buSzPts val="1400"/>
              <a:buFont typeface="Public Sans"/>
              <a:buChar char="○"/>
              <a:defRPr>
                <a:solidFill>
                  <a:schemeClr val="dk1"/>
                </a:solidFill>
                <a:latin typeface="Public Sans"/>
                <a:ea typeface="Public Sans"/>
                <a:cs typeface="Public Sans"/>
                <a:sym typeface="Public Sans"/>
              </a:defRPr>
            </a:lvl2pPr>
            <a:lvl3pPr marL="1371600" lvl="2" indent="-317500">
              <a:lnSpc>
                <a:spcPct val="100000"/>
              </a:lnSpc>
              <a:spcBef>
                <a:spcPts val="0"/>
              </a:spcBef>
              <a:spcAft>
                <a:spcPts val="0"/>
              </a:spcAft>
              <a:buClr>
                <a:schemeClr val="dk1"/>
              </a:buClr>
              <a:buSzPts val="1400"/>
              <a:buFont typeface="Public Sans"/>
              <a:buChar char="■"/>
              <a:defRPr>
                <a:solidFill>
                  <a:schemeClr val="dk1"/>
                </a:solidFill>
                <a:latin typeface="Public Sans"/>
                <a:ea typeface="Public Sans"/>
                <a:cs typeface="Public Sans"/>
                <a:sym typeface="Public Sans"/>
              </a:defRPr>
            </a:lvl3pPr>
            <a:lvl4pPr marL="1828800" lvl="3" indent="-317500">
              <a:lnSpc>
                <a:spcPct val="100000"/>
              </a:lnSpc>
              <a:spcBef>
                <a:spcPts val="0"/>
              </a:spcBef>
              <a:spcAft>
                <a:spcPts val="0"/>
              </a:spcAft>
              <a:buClr>
                <a:schemeClr val="dk1"/>
              </a:buClr>
              <a:buSzPts val="1400"/>
              <a:buFont typeface="Public Sans"/>
              <a:buChar char="●"/>
              <a:defRPr>
                <a:solidFill>
                  <a:schemeClr val="dk1"/>
                </a:solidFill>
                <a:latin typeface="Public Sans"/>
                <a:ea typeface="Public Sans"/>
                <a:cs typeface="Public Sans"/>
                <a:sym typeface="Public Sans"/>
              </a:defRPr>
            </a:lvl4pPr>
            <a:lvl5pPr marL="2286000" lvl="4" indent="-317500">
              <a:lnSpc>
                <a:spcPct val="100000"/>
              </a:lnSpc>
              <a:spcBef>
                <a:spcPts val="0"/>
              </a:spcBef>
              <a:spcAft>
                <a:spcPts val="0"/>
              </a:spcAft>
              <a:buClr>
                <a:schemeClr val="dk1"/>
              </a:buClr>
              <a:buSzPts val="1400"/>
              <a:buFont typeface="Public Sans"/>
              <a:buChar char="○"/>
              <a:defRPr>
                <a:solidFill>
                  <a:schemeClr val="dk1"/>
                </a:solidFill>
                <a:latin typeface="Public Sans"/>
                <a:ea typeface="Public Sans"/>
                <a:cs typeface="Public Sans"/>
                <a:sym typeface="Public Sans"/>
              </a:defRPr>
            </a:lvl5pPr>
            <a:lvl6pPr marL="2743200" lvl="5" indent="-317500">
              <a:lnSpc>
                <a:spcPct val="100000"/>
              </a:lnSpc>
              <a:spcBef>
                <a:spcPts val="0"/>
              </a:spcBef>
              <a:spcAft>
                <a:spcPts val="0"/>
              </a:spcAft>
              <a:buClr>
                <a:schemeClr val="dk1"/>
              </a:buClr>
              <a:buSzPts val="1400"/>
              <a:buFont typeface="Public Sans"/>
              <a:buChar char="■"/>
              <a:defRPr>
                <a:solidFill>
                  <a:schemeClr val="dk1"/>
                </a:solidFill>
                <a:latin typeface="Public Sans"/>
                <a:ea typeface="Public Sans"/>
                <a:cs typeface="Public Sans"/>
                <a:sym typeface="Public Sans"/>
              </a:defRPr>
            </a:lvl6pPr>
            <a:lvl7pPr marL="3200400" lvl="6" indent="-317500">
              <a:lnSpc>
                <a:spcPct val="100000"/>
              </a:lnSpc>
              <a:spcBef>
                <a:spcPts val="0"/>
              </a:spcBef>
              <a:spcAft>
                <a:spcPts val="0"/>
              </a:spcAft>
              <a:buClr>
                <a:schemeClr val="dk1"/>
              </a:buClr>
              <a:buSzPts val="1400"/>
              <a:buFont typeface="Public Sans"/>
              <a:buChar char="●"/>
              <a:defRPr>
                <a:solidFill>
                  <a:schemeClr val="dk1"/>
                </a:solidFill>
                <a:latin typeface="Public Sans"/>
                <a:ea typeface="Public Sans"/>
                <a:cs typeface="Public Sans"/>
                <a:sym typeface="Public Sans"/>
              </a:defRPr>
            </a:lvl7pPr>
            <a:lvl8pPr marL="3657600" lvl="7" indent="-317500">
              <a:lnSpc>
                <a:spcPct val="100000"/>
              </a:lnSpc>
              <a:spcBef>
                <a:spcPts val="0"/>
              </a:spcBef>
              <a:spcAft>
                <a:spcPts val="0"/>
              </a:spcAft>
              <a:buClr>
                <a:schemeClr val="dk1"/>
              </a:buClr>
              <a:buSzPts val="1400"/>
              <a:buFont typeface="Public Sans"/>
              <a:buChar char="○"/>
              <a:defRPr>
                <a:solidFill>
                  <a:schemeClr val="dk1"/>
                </a:solidFill>
                <a:latin typeface="Public Sans"/>
                <a:ea typeface="Public Sans"/>
                <a:cs typeface="Public Sans"/>
                <a:sym typeface="Public Sans"/>
              </a:defRPr>
            </a:lvl8pPr>
            <a:lvl9pPr marL="4114800" lvl="8" indent="-317500">
              <a:lnSpc>
                <a:spcPct val="100000"/>
              </a:lnSpc>
              <a:spcBef>
                <a:spcPts val="0"/>
              </a:spcBef>
              <a:spcAft>
                <a:spcPts val="0"/>
              </a:spcAft>
              <a:buClr>
                <a:schemeClr val="dk1"/>
              </a:buClr>
              <a:buSzPts val="1400"/>
              <a:buFont typeface="Public Sans"/>
              <a:buChar char="■"/>
              <a:defRPr>
                <a:solidFill>
                  <a:schemeClr val="dk1"/>
                </a:solidFill>
                <a:latin typeface="Public Sans"/>
                <a:ea typeface="Public Sans"/>
                <a:cs typeface="Public Sans"/>
                <a:sym typeface="Public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 id="2147483661" r:id="rId3"/>
    <p:sldLayoutId id="2147483670" r:id="rId4"/>
    <p:sldLayoutId id="214748367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41" userDrawn="1">
          <p15:clr>
            <a:srgbClr val="EA4335"/>
          </p15:clr>
        </p15:guide>
        <p15:guide id="2" pos="3985" userDrawn="1">
          <p15:clr>
            <a:srgbClr val="EA4335"/>
          </p15:clr>
        </p15:guide>
        <p15:guide id="3" orient="horz" pos="2895" userDrawn="1">
          <p15:clr>
            <a:srgbClr val="EA4335"/>
          </p15:clr>
        </p15:guide>
        <p15:guide id="4" orient="horz" pos="332" userDrawn="1">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30"/>
          <p:cNvSpPr txBox="1">
            <a:spLocks noGrp="1"/>
          </p:cNvSpPr>
          <p:nvPr>
            <p:ph type="ctrTitle"/>
          </p:nvPr>
        </p:nvSpPr>
        <p:spPr>
          <a:xfrm>
            <a:off x="2763865" y="1424624"/>
            <a:ext cx="4064234" cy="1040175"/>
          </a:xfrm>
          <a:prstGeom prst="rect">
            <a:avLst/>
          </a:prstGeom>
        </p:spPr>
        <p:txBody>
          <a:bodyPr spcFirstLastPara="1" wrap="square" lIns="68569" tIns="68569" rIns="68569" bIns="68569" anchor="ctr" anchorCtr="0">
            <a:noAutofit/>
          </a:bodyPr>
          <a:lstStyle/>
          <a:p>
            <a:pPr algn="ctr"/>
            <a:r>
              <a:rPr lang="en" dirty="0">
                <a:solidFill>
                  <a:schemeClr val="accent1"/>
                </a:solidFill>
              </a:rPr>
              <a:t>ELECTION ADMINISTRATION 101</a:t>
            </a:r>
            <a:r>
              <a:rPr lang="en" dirty="0"/>
              <a:t> </a:t>
            </a:r>
            <a:br>
              <a:rPr lang="en" dirty="0"/>
            </a:br>
            <a:r>
              <a:rPr lang="en" dirty="0">
                <a:solidFill>
                  <a:schemeClr val="accent2"/>
                </a:solidFill>
              </a:rPr>
              <a:t>Vote C</a:t>
            </a:r>
            <a:r>
              <a:rPr lang="en-US" dirty="0">
                <a:solidFill>
                  <a:schemeClr val="accent2"/>
                </a:solidFill>
              </a:rPr>
              <a:t>e</a:t>
            </a:r>
            <a:r>
              <a:rPr lang="en" dirty="0">
                <a:solidFill>
                  <a:schemeClr val="accent2"/>
                </a:solidFill>
              </a:rPr>
              <a:t>nter County</a:t>
            </a:r>
            <a:endParaRPr dirty="0">
              <a:solidFill>
                <a:schemeClr val="accent2"/>
              </a:solidFill>
            </a:endParaRPr>
          </a:p>
        </p:txBody>
      </p:sp>
      <p:sp>
        <p:nvSpPr>
          <p:cNvPr id="290" name="Google Shape;290;p30"/>
          <p:cNvSpPr txBox="1">
            <a:spLocks noGrp="1"/>
          </p:cNvSpPr>
          <p:nvPr>
            <p:ph type="subTitle" idx="1"/>
          </p:nvPr>
        </p:nvSpPr>
        <p:spPr>
          <a:xfrm>
            <a:off x="3743679" y="3116518"/>
            <a:ext cx="2583675" cy="592650"/>
          </a:xfrm>
          <a:prstGeom prst="rect">
            <a:avLst/>
          </a:prstGeom>
        </p:spPr>
        <p:txBody>
          <a:bodyPr spcFirstLastPara="1" wrap="square" lIns="68569" tIns="68569" rIns="68569" bIns="68569" anchor="t" anchorCtr="0">
            <a:noAutofit/>
          </a:bodyPr>
          <a:lstStyle/>
          <a:p>
            <a:pPr marL="0" indent="0"/>
            <a:r>
              <a:rPr lang="en" dirty="0"/>
              <a:t>Valerie Warycha</a:t>
            </a:r>
          </a:p>
          <a:p>
            <a:pPr marL="0" indent="0"/>
            <a:r>
              <a:rPr lang="en" dirty="0"/>
              <a:t>Co-Counsel</a:t>
            </a:r>
          </a:p>
          <a:p>
            <a:pPr marL="0" indent="0"/>
            <a:r>
              <a:rPr lang="en" dirty="0"/>
              <a:t>Indiana Election Division </a:t>
            </a:r>
            <a:endParaRPr dirty="0"/>
          </a:p>
        </p:txBody>
      </p:sp>
      <p:sp>
        <p:nvSpPr>
          <p:cNvPr id="291" name="Google Shape;291;p30"/>
          <p:cNvSpPr/>
          <p:nvPr/>
        </p:nvSpPr>
        <p:spPr>
          <a:xfrm>
            <a:off x="-4350751" y="1958229"/>
            <a:ext cx="18125" cy="16470"/>
          </a:xfrm>
          <a:custGeom>
            <a:avLst/>
            <a:gdLst/>
            <a:ahLst/>
            <a:cxnLst/>
            <a:rect l="l" t="t" r="r" b="b"/>
            <a:pathLst>
              <a:path w="1282" h="1165" extrusionOk="0">
                <a:moveTo>
                  <a:pt x="932" y="0"/>
                </a:moveTo>
                <a:lnTo>
                  <a:pt x="1" y="873"/>
                </a:lnTo>
                <a:lnTo>
                  <a:pt x="1281" y="1165"/>
                </a:lnTo>
                <a:lnTo>
                  <a:pt x="932" y="0"/>
                </a:lnTo>
                <a:close/>
              </a:path>
            </a:pathLst>
          </a:custGeom>
          <a:solidFill>
            <a:srgbClr val="37474F"/>
          </a:solidFill>
          <a:ln>
            <a:noFill/>
          </a:ln>
        </p:spPr>
        <p:txBody>
          <a:bodyPr spcFirstLastPara="1" wrap="square" lIns="68569" tIns="68569" rIns="68569" bIns="68569" anchor="ctr" anchorCtr="0">
            <a:noAutofit/>
          </a:bodyPr>
          <a:lstStyle/>
          <a:p>
            <a:endParaRPr sz="1050"/>
          </a:p>
        </p:txBody>
      </p:sp>
      <p:grpSp>
        <p:nvGrpSpPr>
          <p:cNvPr id="292" name="Google Shape;292;p30"/>
          <p:cNvGrpSpPr/>
          <p:nvPr/>
        </p:nvGrpSpPr>
        <p:grpSpPr>
          <a:xfrm>
            <a:off x="-943830" y="1440797"/>
            <a:ext cx="4033656" cy="2624934"/>
            <a:chOff x="-7518406" y="491385"/>
            <a:chExt cx="4465096" cy="2905697"/>
          </a:xfrm>
        </p:grpSpPr>
        <p:sp>
          <p:nvSpPr>
            <p:cNvPr id="293" name="Google Shape;293;p30"/>
            <p:cNvSpPr/>
            <p:nvPr/>
          </p:nvSpPr>
          <p:spPr>
            <a:xfrm>
              <a:off x="-4448130" y="1197232"/>
              <a:ext cx="692142" cy="1737742"/>
            </a:xfrm>
            <a:custGeom>
              <a:avLst/>
              <a:gdLst/>
              <a:ahLst/>
              <a:cxnLst/>
              <a:rect l="l" t="t" r="r" b="b"/>
              <a:pathLst>
                <a:path w="35604" h="89390" extrusionOk="0">
                  <a:moveTo>
                    <a:pt x="0" y="1"/>
                  </a:moveTo>
                  <a:lnTo>
                    <a:pt x="55" y="163"/>
                  </a:lnTo>
                  <a:lnTo>
                    <a:pt x="489" y="489"/>
                  </a:lnTo>
                  <a:lnTo>
                    <a:pt x="923" y="815"/>
                  </a:lnTo>
                  <a:lnTo>
                    <a:pt x="1303" y="1195"/>
                  </a:lnTo>
                  <a:lnTo>
                    <a:pt x="1574" y="1574"/>
                  </a:lnTo>
                  <a:lnTo>
                    <a:pt x="1846" y="1954"/>
                  </a:lnTo>
                  <a:lnTo>
                    <a:pt x="2063" y="2389"/>
                  </a:lnTo>
                  <a:lnTo>
                    <a:pt x="2280" y="2823"/>
                  </a:lnTo>
                  <a:lnTo>
                    <a:pt x="2443" y="3311"/>
                  </a:lnTo>
                  <a:lnTo>
                    <a:pt x="2280" y="2769"/>
                  </a:lnTo>
                  <a:lnTo>
                    <a:pt x="2063" y="2280"/>
                  </a:lnTo>
                  <a:lnTo>
                    <a:pt x="1846" y="1846"/>
                  </a:lnTo>
                  <a:lnTo>
                    <a:pt x="1520" y="1412"/>
                  </a:lnTo>
                  <a:lnTo>
                    <a:pt x="1194" y="977"/>
                  </a:lnTo>
                  <a:lnTo>
                    <a:pt x="869" y="652"/>
                  </a:lnTo>
                  <a:lnTo>
                    <a:pt x="435" y="326"/>
                  </a:lnTo>
                  <a:lnTo>
                    <a:pt x="0" y="1"/>
                  </a:lnTo>
                  <a:close/>
                  <a:moveTo>
                    <a:pt x="1791" y="7219"/>
                  </a:moveTo>
                  <a:lnTo>
                    <a:pt x="2029" y="7361"/>
                  </a:lnTo>
                  <a:lnTo>
                    <a:pt x="1846" y="7219"/>
                  </a:lnTo>
                  <a:close/>
                  <a:moveTo>
                    <a:pt x="2029" y="7361"/>
                  </a:moveTo>
                  <a:lnTo>
                    <a:pt x="2334" y="7599"/>
                  </a:lnTo>
                  <a:lnTo>
                    <a:pt x="2768" y="7924"/>
                  </a:lnTo>
                  <a:lnTo>
                    <a:pt x="2334" y="7545"/>
                  </a:lnTo>
                  <a:lnTo>
                    <a:pt x="2029" y="7361"/>
                  </a:lnTo>
                  <a:close/>
                  <a:moveTo>
                    <a:pt x="2779" y="7935"/>
                  </a:moveTo>
                  <a:lnTo>
                    <a:pt x="3148" y="8304"/>
                  </a:lnTo>
                  <a:lnTo>
                    <a:pt x="3528" y="8793"/>
                  </a:lnTo>
                  <a:lnTo>
                    <a:pt x="3203" y="8359"/>
                  </a:lnTo>
                  <a:lnTo>
                    <a:pt x="2779" y="7935"/>
                  </a:lnTo>
                  <a:close/>
                  <a:moveTo>
                    <a:pt x="3637" y="14329"/>
                  </a:moveTo>
                  <a:lnTo>
                    <a:pt x="3637" y="14437"/>
                  </a:lnTo>
                  <a:lnTo>
                    <a:pt x="4071" y="14709"/>
                  </a:lnTo>
                  <a:lnTo>
                    <a:pt x="4451" y="15034"/>
                  </a:lnTo>
                  <a:lnTo>
                    <a:pt x="4831" y="15360"/>
                  </a:lnTo>
                  <a:lnTo>
                    <a:pt x="5156" y="15686"/>
                  </a:lnTo>
                  <a:lnTo>
                    <a:pt x="5374" y="16066"/>
                  </a:lnTo>
                  <a:lnTo>
                    <a:pt x="5645" y="16445"/>
                  </a:lnTo>
                  <a:lnTo>
                    <a:pt x="5808" y="16825"/>
                  </a:lnTo>
                  <a:lnTo>
                    <a:pt x="5971" y="17260"/>
                  </a:lnTo>
                  <a:lnTo>
                    <a:pt x="5808" y="16771"/>
                  </a:lnTo>
                  <a:lnTo>
                    <a:pt x="5591" y="16283"/>
                  </a:lnTo>
                  <a:lnTo>
                    <a:pt x="5374" y="15903"/>
                  </a:lnTo>
                  <a:lnTo>
                    <a:pt x="5048" y="15523"/>
                  </a:lnTo>
                  <a:lnTo>
                    <a:pt x="4777" y="15143"/>
                  </a:lnTo>
                  <a:lnTo>
                    <a:pt x="4397" y="14872"/>
                  </a:lnTo>
                  <a:lnTo>
                    <a:pt x="4017" y="14546"/>
                  </a:lnTo>
                  <a:lnTo>
                    <a:pt x="3637" y="14329"/>
                  </a:lnTo>
                  <a:close/>
                  <a:moveTo>
                    <a:pt x="14817" y="52320"/>
                  </a:moveTo>
                  <a:lnTo>
                    <a:pt x="14871" y="52374"/>
                  </a:lnTo>
                  <a:lnTo>
                    <a:pt x="14857" y="52320"/>
                  </a:lnTo>
                  <a:close/>
                  <a:moveTo>
                    <a:pt x="1846" y="869"/>
                  </a:moveTo>
                  <a:lnTo>
                    <a:pt x="2443" y="3311"/>
                  </a:lnTo>
                  <a:lnTo>
                    <a:pt x="2443" y="3311"/>
                  </a:lnTo>
                  <a:lnTo>
                    <a:pt x="4071" y="9878"/>
                  </a:lnTo>
                  <a:lnTo>
                    <a:pt x="4180" y="10258"/>
                  </a:lnTo>
                  <a:lnTo>
                    <a:pt x="5971" y="17260"/>
                  </a:lnTo>
                  <a:lnTo>
                    <a:pt x="7762" y="24207"/>
                  </a:lnTo>
                  <a:lnTo>
                    <a:pt x="7653" y="23881"/>
                  </a:lnTo>
                  <a:lnTo>
                    <a:pt x="7490" y="23501"/>
                  </a:lnTo>
                  <a:lnTo>
                    <a:pt x="7327" y="23121"/>
                  </a:lnTo>
                  <a:lnTo>
                    <a:pt x="7056" y="22795"/>
                  </a:lnTo>
                  <a:lnTo>
                    <a:pt x="6730" y="22416"/>
                  </a:lnTo>
                  <a:lnTo>
                    <a:pt x="6350" y="22090"/>
                  </a:lnTo>
                  <a:lnTo>
                    <a:pt x="5916" y="21764"/>
                  </a:lnTo>
                  <a:lnTo>
                    <a:pt x="5428" y="21439"/>
                  </a:lnTo>
                  <a:lnTo>
                    <a:pt x="5428" y="21601"/>
                  </a:lnTo>
                  <a:lnTo>
                    <a:pt x="5916" y="21873"/>
                  </a:lnTo>
                  <a:lnTo>
                    <a:pt x="6296" y="22198"/>
                  </a:lnTo>
                  <a:lnTo>
                    <a:pt x="6676" y="22524"/>
                  </a:lnTo>
                  <a:lnTo>
                    <a:pt x="6947" y="22850"/>
                  </a:lnTo>
                  <a:lnTo>
                    <a:pt x="7219" y="23175"/>
                  </a:lnTo>
                  <a:lnTo>
                    <a:pt x="7436" y="23555"/>
                  </a:lnTo>
                  <a:lnTo>
                    <a:pt x="7599" y="23881"/>
                  </a:lnTo>
                  <a:lnTo>
                    <a:pt x="7762" y="24261"/>
                  </a:lnTo>
                  <a:lnTo>
                    <a:pt x="9464" y="31072"/>
                  </a:lnTo>
                  <a:lnTo>
                    <a:pt x="9227" y="30502"/>
                  </a:lnTo>
                  <a:lnTo>
                    <a:pt x="8847" y="29905"/>
                  </a:lnTo>
                  <a:lnTo>
                    <a:pt x="8359" y="29363"/>
                  </a:lnTo>
                  <a:lnTo>
                    <a:pt x="8359" y="29363"/>
                  </a:lnTo>
                  <a:lnTo>
                    <a:pt x="8793" y="29905"/>
                  </a:lnTo>
                  <a:lnTo>
                    <a:pt x="9173" y="30502"/>
                  </a:lnTo>
                  <a:lnTo>
                    <a:pt x="9471" y="31099"/>
                  </a:lnTo>
                  <a:lnTo>
                    <a:pt x="9498" y="31208"/>
                  </a:lnTo>
                  <a:lnTo>
                    <a:pt x="11235" y="38046"/>
                  </a:lnTo>
                  <a:lnTo>
                    <a:pt x="11289" y="38209"/>
                  </a:lnTo>
                  <a:lnTo>
                    <a:pt x="13026" y="45156"/>
                  </a:lnTo>
                  <a:lnTo>
                    <a:pt x="13026" y="45210"/>
                  </a:lnTo>
                  <a:lnTo>
                    <a:pt x="14857" y="52320"/>
                  </a:lnTo>
                  <a:lnTo>
                    <a:pt x="14871" y="52320"/>
                  </a:lnTo>
                  <a:lnTo>
                    <a:pt x="16662" y="59430"/>
                  </a:lnTo>
                  <a:lnTo>
                    <a:pt x="16717" y="59593"/>
                  </a:lnTo>
                  <a:lnTo>
                    <a:pt x="18453" y="66594"/>
                  </a:lnTo>
                  <a:lnTo>
                    <a:pt x="18508" y="66757"/>
                  </a:lnTo>
                  <a:lnTo>
                    <a:pt x="20279" y="73734"/>
                  </a:lnTo>
                  <a:lnTo>
                    <a:pt x="20027" y="73433"/>
                  </a:lnTo>
                  <a:lnTo>
                    <a:pt x="19756" y="73161"/>
                  </a:lnTo>
                  <a:lnTo>
                    <a:pt x="19647" y="73107"/>
                  </a:lnTo>
                  <a:lnTo>
                    <a:pt x="19376" y="72944"/>
                  </a:lnTo>
                  <a:lnTo>
                    <a:pt x="19050" y="72781"/>
                  </a:lnTo>
                  <a:lnTo>
                    <a:pt x="19593" y="73107"/>
                  </a:lnTo>
                  <a:lnTo>
                    <a:pt x="19647" y="73161"/>
                  </a:lnTo>
                  <a:lnTo>
                    <a:pt x="19973" y="73433"/>
                  </a:lnTo>
                  <a:lnTo>
                    <a:pt x="20190" y="73758"/>
                  </a:lnTo>
                  <a:lnTo>
                    <a:pt x="20190" y="73813"/>
                  </a:lnTo>
                  <a:lnTo>
                    <a:pt x="20244" y="73867"/>
                  </a:lnTo>
                  <a:lnTo>
                    <a:pt x="20299" y="73921"/>
                  </a:lnTo>
                  <a:lnTo>
                    <a:pt x="20299" y="73975"/>
                  </a:lnTo>
                  <a:lnTo>
                    <a:pt x="22144" y="81139"/>
                  </a:lnTo>
                  <a:lnTo>
                    <a:pt x="22036" y="80922"/>
                  </a:lnTo>
                  <a:lnTo>
                    <a:pt x="21873" y="80705"/>
                  </a:lnTo>
                  <a:lnTo>
                    <a:pt x="21710" y="80488"/>
                  </a:lnTo>
                  <a:lnTo>
                    <a:pt x="21438" y="80325"/>
                  </a:lnTo>
                  <a:lnTo>
                    <a:pt x="21167" y="80217"/>
                  </a:lnTo>
                  <a:lnTo>
                    <a:pt x="20896" y="80054"/>
                  </a:lnTo>
                  <a:lnTo>
                    <a:pt x="20190" y="79891"/>
                  </a:lnTo>
                  <a:lnTo>
                    <a:pt x="21873" y="86567"/>
                  </a:lnTo>
                  <a:lnTo>
                    <a:pt x="21981" y="86730"/>
                  </a:lnTo>
                  <a:lnTo>
                    <a:pt x="22307" y="87055"/>
                  </a:lnTo>
                  <a:lnTo>
                    <a:pt x="22850" y="87489"/>
                  </a:lnTo>
                  <a:lnTo>
                    <a:pt x="23175" y="87761"/>
                  </a:lnTo>
                  <a:lnTo>
                    <a:pt x="23609" y="88032"/>
                  </a:lnTo>
                  <a:lnTo>
                    <a:pt x="24098" y="88249"/>
                  </a:lnTo>
                  <a:lnTo>
                    <a:pt x="24695" y="88521"/>
                  </a:lnTo>
                  <a:lnTo>
                    <a:pt x="25346" y="88738"/>
                  </a:lnTo>
                  <a:lnTo>
                    <a:pt x="26106" y="88955"/>
                  </a:lnTo>
                  <a:lnTo>
                    <a:pt x="26920" y="89172"/>
                  </a:lnTo>
                  <a:lnTo>
                    <a:pt x="27843" y="89280"/>
                  </a:lnTo>
                  <a:lnTo>
                    <a:pt x="28874" y="89389"/>
                  </a:lnTo>
                  <a:lnTo>
                    <a:pt x="31262" y="89389"/>
                  </a:lnTo>
                  <a:lnTo>
                    <a:pt x="32565" y="89280"/>
                  </a:lnTo>
                  <a:lnTo>
                    <a:pt x="34030" y="89063"/>
                  </a:lnTo>
                  <a:lnTo>
                    <a:pt x="35604" y="88792"/>
                  </a:lnTo>
                  <a:lnTo>
                    <a:pt x="33379" y="82116"/>
                  </a:lnTo>
                  <a:lnTo>
                    <a:pt x="31208" y="75658"/>
                  </a:lnTo>
                  <a:lnTo>
                    <a:pt x="29091" y="69199"/>
                  </a:lnTo>
                  <a:lnTo>
                    <a:pt x="26866" y="62524"/>
                  </a:lnTo>
                  <a:lnTo>
                    <a:pt x="24695" y="56065"/>
                  </a:lnTo>
                  <a:lnTo>
                    <a:pt x="24695" y="56011"/>
                  </a:lnTo>
                  <a:lnTo>
                    <a:pt x="22524" y="49389"/>
                  </a:lnTo>
                  <a:lnTo>
                    <a:pt x="20407" y="42985"/>
                  </a:lnTo>
                  <a:lnTo>
                    <a:pt x="18182" y="36364"/>
                  </a:lnTo>
                  <a:lnTo>
                    <a:pt x="18182" y="36310"/>
                  </a:lnTo>
                  <a:lnTo>
                    <a:pt x="16065" y="30014"/>
                  </a:lnTo>
                  <a:lnTo>
                    <a:pt x="13840" y="23338"/>
                  </a:lnTo>
                  <a:lnTo>
                    <a:pt x="13840" y="23284"/>
                  </a:lnTo>
                  <a:lnTo>
                    <a:pt x="11615" y="16608"/>
                  </a:lnTo>
                  <a:lnTo>
                    <a:pt x="9498" y="10095"/>
                  </a:lnTo>
                  <a:lnTo>
                    <a:pt x="9498" y="10041"/>
                  </a:lnTo>
                  <a:lnTo>
                    <a:pt x="7273" y="3311"/>
                  </a:lnTo>
                  <a:lnTo>
                    <a:pt x="6350" y="3148"/>
                  </a:lnTo>
                  <a:lnTo>
                    <a:pt x="5536" y="2877"/>
                  </a:lnTo>
                  <a:lnTo>
                    <a:pt x="4722" y="2606"/>
                  </a:lnTo>
                  <a:lnTo>
                    <a:pt x="4071" y="2280"/>
                  </a:lnTo>
                  <a:lnTo>
                    <a:pt x="3420" y="1954"/>
                  </a:lnTo>
                  <a:lnTo>
                    <a:pt x="2823" y="1629"/>
                  </a:lnTo>
                  <a:lnTo>
                    <a:pt x="2280" y="1249"/>
                  </a:lnTo>
                  <a:lnTo>
                    <a:pt x="1846" y="869"/>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294" name="Google Shape;294;p30"/>
            <p:cNvSpPr/>
            <p:nvPr/>
          </p:nvSpPr>
          <p:spPr>
            <a:xfrm>
              <a:off x="-4117884" y="2464389"/>
              <a:ext cx="3169" cy="2119"/>
            </a:xfrm>
            <a:custGeom>
              <a:avLst/>
              <a:gdLst/>
              <a:ahLst/>
              <a:cxnLst/>
              <a:rect l="l" t="t" r="r" b="b"/>
              <a:pathLst>
                <a:path w="163" h="109" fill="none" extrusionOk="0">
                  <a:moveTo>
                    <a:pt x="0" y="0"/>
                  </a:moveTo>
                  <a:lnTo>
                    <a:pt x="0" y="0"/>
                  </a:lnTo>
                  <a:lnTo>
                    <a:pt x="163" y="109"/>
                  </a:lnTo>
                  <a:lnTo>
                    <a:pt x="163" y="109"/>
                  </a:lnTo>
                  <a:lnTo>
                    <a:pt x="163" y="109"/>
                  </a:lnTo>
                  <a:lnTo>
                    <a:pt x="163" y="109"/>
                  </a:lnTo>
                  <a:lnTo>
                    <a:pt x="0" y="0"/>
                  </a:lnTo>
                </a:path>
              </a:pathLst>
            </a:custGeom>
            <a:noFill/>
            <a:ln>
              <a:noFill/>
            </a:ln>
          </p:spPr>
          <p:txBody>
            <a:bodyPr spcFirstLastPara="1" wrap="square" lIns="68569" tIns="68569" rIns="68569" bIns="68569" anchor="ctr" anchorCtr="0">
              <a:noAutofit/>
            </a:bodyPr>
            <a:lstStyle/>
            <a:p>
              <a:endParaRPr sz="1050"/>
            </a:p>
          </p:txBody>
        </p:sp>
        <p:sp>
          <p:nvSpPr>
            <p:cNvPr id="295" name="Google Shape;295;p30"/>
            <p:cNvSpPr/>
            <p:nvPr/>
          </p:nvSpPr>
          <p:spPr>
            <a:xfrm>
              <a:off x="-4296207" y="1759592"/>
              <a:ext cx="32737" cy="43273"/>
            </a:xfrm>
            <a:custGeom>
              <a:avLst/>
              <a:gdLst/>
              <a:ahLst/>
              <a:cxnLst/>
              <a:rect l="l" t="t" r="r" b="b"/>
              <a:pathLst>
                <a:path w="1684" h="2226" fill="none" extrusionOk="0">
                  <a:moveTo>
                    <a:pt x="1" y="0"/>
                  </a:moveTo>
                  <a:lnTo>
                    <a:pt x="1" y="0"/>
                  </a:lnTo>
                  <a:lnTo>
                    <a:pt x="544" y="435"/>
                  </a:lnTo>
                  <a:lnTo>
                    <a:pt x="978" y="977"/>
                  </a:lnTo>
                  <a:lnTo>
                    <a:pt x="1358" y="1574"/>
                  </a:lnTo>
                  <a:lnTo>
                    <a:pt x="1683" y="2226"/>
                  </a:lnTo>
                  <a:lnTo>
                    <a:pt x="1683" y="2226"/>
                  </a:lnTo>
                  <a:lnTo>
                    <a:pt x="1412" y="1574"/>
                  </a:lnTo>
                  <a:lnTo>
                    <a:pt x="1032" y="977"/>
                  </a:lnTo>
                  <a:lnTo>
                    <a:pt x="544" y="435"/>
                  </a:lnTo>
                  <a:lnTo>
                    <a:pt x="1" y="0"/>
                  </a:lnTo>
                </a:path>
              </a:pathLst>
            </a:custGeom>
            <a:noFill/>
            <a:ln>
              <a:noFill/>
            </a:ln>
          </p:spPr>
          <p:txBody>
            <a:bodyPr spcFirstLastPara="1" wrap="square" lIns="68569" tIns="68569" rIns="68569" bIns="68569" anchor="ctr" anchorCtr="0">
              <a:noAutofit/>
            </a:bodyPr>
            <a:lstStyle/>
            <a:p>
              <a:endParaRPr sz="1050"/>
            </a:p>
          </p:txBody>
        </p:sp>
        <p:sp>
          <p:nvSpPr>
            <p:cNvPr id="296" name="Google Shape;296;p30"/>
            <p:cNvSpPr/>
            <p:nvPr/>
          </p:nvSpPr>
          <p:spPr>
            <a:xfrm>
              <a:off x="-4413313" y="1337550"/>
              <a:ext cx="33787" cy="30618"/>
            </a:xfrm>
            <a:custGeom>
              <a:avLst/>
              <a:gdLst/>
              <a:ahLst/>
              <a:cxnLst/>
              <a:rect l="l" t="t" r="r" b="b"/>
              <a:pathLst>
                <a:path w="1738" h="1575" fill="none" extrusionOk="0">
                  <a:moveTo>
                    <a:pt x="0" y="1"/>
                  </a:moveTo>
                  <a:lnTo>
                    <a:pt x="55" y="1"/>
                  </a:lnTo>
                  <a:lnTo>
                    <a:pt x="55" y="1"/>
                  </a:lnTo>
                  <a:lnTo>
                    <a:pt x="543" y="381"/>
                  </a:lnTo>
                  <a:lnTo>
                    <a:pt x="977" y="706"/>
                  </a:lnTo>
                  <a:lnTo>
                    <a:pt x="1412" y="1141"/>
                  </a:lnTo>
                  <a:lnTo>
                    <a:pt x="1737" y="1575"/>
                  </a:lnTo>
                  <a:lnTo>
                    <a:pt x="1737" y="1575"/>
                  </a:lnTo>
                  <a:lnTo>
                    <a:pt x="1357" y="1086"/>
                  </a:lnTo>
                  <a:lnTo>
                    <a:pt x="977" y="706"/>
                  </a:lnTo>
                  <a:lnTo>
                    <a:pt x="543" y="327"/>
                  </a:lnTo>
                  <a:lnTo>
                    <a:pt x="0" y="1"/>
                  </a:lnTo>
                </a:path>
              </a:pathLst>
            </a:custGeom>
            <a:noFill/>
            <a:ln>
              <a:noFill/>
            </a:ln>
          </p:spPr>
          <p:txBody>
            <a:bodyPr spcFirstLastPara="1" wrap="square" lIns="68569" tIns="68569" rIns="68569" bIns="68569" anchor="ctr" anchorCtr="0">
              <a:noAutofit/>
            </a:bodyPr>
            <a:lstStyle/>
            <a:p>
              <a:endParaRPr sz="1050"/>
            </a:p>
          </p:txBody>
        </p:sp>
        <p:sp>
          <p:nvSpPr>
            <p:cNvPr id="297" name="Google Shape;297;p30"/>
            <p:cNvSpPr/>
            <p:nvPr/>
          </p:nvSpPr>
          <p:spPr>
            <a:xfrm>
              <a:off x="-4448130" y="1197232"/>
              <a:ext cx="692142" cy="1737742"/>
            </a:xfrm>
            <a:custGeom>
              <a:avLst/>
              <a:gdLst/>
              <a:ahLst/>
              <a:cxnLst/>
              <a:rect l="l" t="t" r="r" b="b"/>
              <a:pathLst>
                <a:path w="35604" h="89390" fill="none" extrusionOk="0">
                  <a:moveTo>
                    <a:pt x="0" y="1"/>
                  </a:moveTo>
                  <a:lnTo>
                    <a:pt x="55" y="163"/>
                  </a:lnTo>
                  <a:lnTo>
                    <a:pt x="55" y="163"/>
                  </a:lnTo>
                  <a:lnTo>
                    <a:pt x="489" y="489"/>
                  </a:lnTo>
                  <a:lnTo>
                    <a:pt x="923" y="815"/>
                  </a:lnTo>
                  <a:lnTo>
                    <a:pt x="1303" y="1195"/>
                  </a:lnTo>
                  <a:lnTo>
                    <a:pt x="1574" y="1574"/>
                  </a:lnTo>
                  <a:lnTo>
                    <a:pt x="1846" y="1954"/>
                  </a:lnTo>
                  <a:lnTo>
                    <a:pt x="2063" y="2389"/>
                  </a:lnTo>
                  <a:lnTo>
                    <a:pt x="2280" y="2823"/>
                  </a:lnTo>
                  <a:lnTo>
                    <a:pt x="2443" y="3311"/>
                  </a:lnTo>
                  <a:lnTo>
                    <a:pt x="4071" y="9878"/>
                  </a:lnTo>
                  <a:lnTo>
                    <a:pt x="4071" y="9878"/>
                  </a:lnTo>
                  <a:lnTo>
                    <a:pt x="4180" y="10258"/>
                  </a:lnTo>
                  <a:lnTo>
                    <a:pt x="5971" y="17260"/>
                  </a:lnTo>
                  <a:lnTo>
                    <a:pt x="5971" y="17260"/>
                  </a:lnTo>
                  <a:lnTo>
                    <a:pt x="5808" y="16771"/>
                  </a:lnTo>
                  <a:lnTo>
                    <a:pt x="5591" y="16283"/>
                  </a:lnTo>
                  <a:lnTo>
                    <a:pt x="5374" y="15903"/>
                  </a:lnTo>
                  <a:lnTo>
                    <a:pt x="5048" y="15523"/>
                  </a:lnTo>
                  <a:lnTo>
                    <a:pt x="4777" y="15143"/>
                  </a:lnTo>
                  <a:lnTo>
                    <a:pt x="4397" y="14872"/>
                  </a:lnTo>
                  <a:lnTo>
                    <a:pt x="4017" y="14546"/>
                  </a:lnTo>
                  <a:lnTo>
                    <a:pt x="3637" y="14329"/>
                  </a:lnTo>
                  <a:lnTo>
                    <a:pt x="3637" y="14437"/>
                  </a:lnTo>
                  <a:lnTo>
                    <a:pt x="3637" y="14437"/>
                  </a:lnTo>
                  <a:lnTo>
                    <a:pt x="4071" y="14709"/>
                  </a:lnTo>
                  <a:lnTo>
                    <a:pt x="4451" y="15034"/>
                  </a:lnTo>
                  <a:lnTo>
                    <a:pt x="4831" y="15360"/>
                  </a:lnTo>
                  <a:lnTo>
                    <a:pt x="5156" y="15686"/>
                  </a:lnTo>
                  <a:lnTo>
                    <a:pt x="5374" y="16066"/>
                  </a:lnTo>
                  <a:lnTo>
                    <a:pt x="5645" y="16445"/>
                  </a:lnTo>
                  <a:lnTo>
                    <a:pt x="5808" y="16825"/>
                  </a:lnTo>
                  <a:lnTo>
                    <a:pt x="5971" y="17260"/>
                  </a:lnTo>
                  <a:lnTo>
                    <a:pt x="7762" y="24207"/>
                  </a:lnTo>
                  <a:lnTo>
                    <a:pt x="7762" y="24207"/>
                  </a:lnTo>
                  <a:lnTo>
                    <a:pt x="7653" y="23881"/>
                  </a:lnTo>
                  <a:lnTo>
                    <a:pt x="7490" y="23501"/>
                  </a:lnTo>
                  <a:lnTo>
                    <a:pt x="7327" y="23121"/>
                  </a:lnTo>
                  <a:lnTo>
                    <a:pt x="7056" y="22795"/>
                  </a:lnTo>
                  <a:lnTo>
                    <a:pt x="6730" y="22416"/>
                  </a:lnTo>
                  <a:lnTo>
                    <a:pt x="6350" y="22090"/>
                  </a:lnTo>
                  <a:lnTo>
                    <a:pt x="5916" y="21764"/>
                  </a:lnTo>
                  <a:lnTo>
                    <a:pt x="5428" y="21439"/>
                  </a:lnTo>
                  <a:lnTo>
                    <a:pt x="5428" y="21601"/>
                  </a:lnTo>
                  <a:lnTo>
                    <a:pt x="5428" y="21601"/>
                  </a:lnTo>
                  <a:lnTo>
                    <a:pt x="5916" y="21873"/>
                  </a:lnTo>
                  <a:lnTo>
                    <a:pt x="6296" y="22198"/>
                  </a:lnTo>
                  <a:lnTo>
                    <a:pt x="6676" y="22524"/>
                  </a:lnTo>
                  <a:lnTo>
                    <a:pt x="6947" y="22850"/>
                  </a:lnTo>
                  <a:lnTo>
                    <a:pt x="7219" y="23175"/>
                  </a:lnTo>
                  <a:lnTo>
                    <a:pt x="7436" y="23555"/>
                  </a:lnTo>
                  <a:lnTo>
                    <a:pt x="7599" y="23881"/>
                  </a:lnTo>
                  <a:lnTo>
                    <a:pt x="7762" y="24261"/>
                  </a:lnTo>
                  <a:lnTo>
                    <a:pt x="9498" y="31208"/>
                  </a:lnTo>
                  <a:lnTo>
                    <a:pt x="9498" y="31208"/>
                  </a:lnTo>
                  <a:lnTo>
                    <a:pt x="9498" y="31208"/>
                  </a:lnTo>
                  <a:lnTo>
                    <a:pt x="11235" y="38046"/>
                  </a:lnTo>
                  <a:lnTo>
                    <a:pt x="11235" y="38046"/>
                  </a:lnTo>
                  <a:lnTo>
                    <a:pt x="11289" y="38209"/>
                  </a:lnTo>
                  <a:lnTo>
                    <a:pt x="13026" y="45156"/>
                  </a:lnTo>
                  <a:lnTo>
                    <a:pt x="13026" y="45156"/>
                  </a:lnTo>
                  <a:lnTo>
                    <a:pt x="13026" y="45102"/>
                  </a:lnTo>
                  <a:lnTo>
                    <a:pt x="13026" y="45102"/>
                  </a:lnTo>
                  <a:lnTo>
                    <a:pt x="13026" y="45210"/>
                  </a:lnTo>
                  <a:lnTo>
                    <a:pt x="14871" y="52374"/>
                  </a:lnTo>
                  <a:lnTo>
                    <a:pt x="14871" y="52374"/>
                  </a:lnTo>
                  <a:lnTo>
                    <a:pt x="14817" y="52320"/>
                  </a:lnTo>
                  <a:lnTo>
                    <a:pt x="14817" y="52320"/>
                  </a:lnTo>
                  <a:lnTo>
                    <a:pt x="14871" y="52320"/>
                  </a:lnTo>
                  <a:lnTo>
                    <a:pt x="16662" y="59430"/>
                  </a:lnTo>
                  <a:lnTo>
                    <a:pt x="16662" y="59430"/>
                  </a:lnTo>
                  <a:lnTo>
                    <a:pt x="16717" y="59593"/>
                  </a:lnTo>
                  <a:lnTo>
                    <a:pt x="18453" y="66594"/>
                  </a:lnTo>
                  <a:lnTo>
                    <a:pt x="18453" y="66594"/>
                  </a:lnTo>
                  <a:lnTo>
                    <a:pt x="18508" y="66703"/>
                  </a:lnTo>
                  <a:lnTo>
                    <a:pt x="18508" y="66703"/>
                  </a:lnTo>
                  <a:lnTo>
                    <a:pt x="18508" y="66757"/>
                  </a:lnTo>
                  <a:lnTo>
                    <a:pt x="18453" y="66594"/>
                  </a:lnTo>
                  <a:lnTo>
                    <a:pt x="18453" y="66594"/>
                  </a:lnTo>
                  <a:lnTo>
                    <a:pt x="18291" y="66269"/>
                  </a:lnTo>
                  <a:lnTo>
                    <a:pt x="18019" y="65943"/>
                  </a:lnTo>
                  <a:lnTo>
                    <a:pt x="18019" y="65943"/>
                  </a:lnTo>
                  <a:lnTo>
                    <a:pt x="18291" y="66269"/>
                  </a:lnTo>
                  <a:lnTo>
                    <a:pt x="18508" y="66703"/>
                  </a:lnTo>
                  <a:lnTo>
                    <a:pt x="18508" y="66703"/>
                  </a:lnTo>
                  <a:lnTo>
                    <a:pt x="18508" y="66757"/>
                  </a:lnTo>
                  <a:lnTo>
                    <a:pt x="20299" y="73813"/>
                  </a:lnTo>
                  <a:lnTo>
                    <a:pt x="20299" y="73813"/>
                  </a:lnTo>
                  <a:lnTo>
                    <a:pt x="20299" y="73867"/>
                  </a:lnTo>
                  <a:lnTo>
                    <a:pt x="20353" y="73921"/>
                  </a:lnTo>
                  <a:lnTo>
                    <a:pt x="20353" y="73921"/>
                  </a:lnTo>
                  <a:lnTo>
                    <a:pt x="20299" y="73813"/>
                  </a:lnTo>
                  <a:lnTo>
                    <a:pt x="20299" y="73813"/>
                  </a:lnTo>
                  <a:lnTo>
                    <a:pt x="20299" y="73758"/>
                  </a:lnTo>
                  <a:lnTo>
                    <a:pt x="20299" y="73758"/>
                  </a:lnTo>
                  <a:lnTo>
                    <a:pt x="20299" y="73758"/>
                  </a:lnTo>
                  <a:lnTo>
                    <a:pt x="20027" y="73433"/>
                  </a:lnTo>
                  <a:lnTo>
                    <a:pt x="19756" y="73161"/>
                  </a:lnTo>
                  <a:lnTo>
                    <a:pt x="19756" y="73161"/>
                  </a:lnTo>
                  <a:lnTo>
                    <a:pt x="19647" y="73107"/>
                  </a:lnTo>
                  <a:lnTo>
                    <a:pt x="19647" y="73107"/>
                  </a:lnTo>
                  <a:lnTo>
                    <a:pt x="19376" y="72944"/>
                  </a:lnTo>
                  <a:lnTo>
                    <a:pt x="19050" y="72781"/>
                  </a:lnTo>
                  <a:lnTo>
                    <a:pt x="19050" y="72781"/>
                  </a:lnTo>
                  <a:lnTo>
                    <a:pt x="19593" y="73107"/>
                  </a:lnTo>
                  <a:lnTo>
                    <a:pt x="19593" y="73107"/>
                  </a:lnTo>
                  <a:lnTo>
                    <a:pt x="19647" y="73161"/>
                  </a:lnTo>
                  <a:lnTo>
                    <a:pt x="19647" y="73161"/>
                  </a:lnTo>
                  <a:lnTo>
                    <a:pt x="19973" y="73433"/>
                  </a:lnTo>
                  <a:lnTo>
                    <a:pt x="20190" y="73758"/>
                  </a:lnTo>
                  <a:lnTo>
                    <a:pt x="20190" y="73813"/>
                  </a:lnTo>
                  <a:lnTo>
                    <a:pt x="20244" y="73867"/>
                  </a:lnTo>
                  <a:lnTo>
                    <a:pt x="20299" y="73921"/>
                  </a:lnTo>
                  <a:lnTo>
                    <a:pt x="20299" y="73975"/>
                  </a:lnTo>
                  <a:lnTo>
                    <a:pt x="22144" y="81139"/>
                  </a:lnTo>
                  <a:lnTo>
                    <a:pt x="22144" y="81139"/>
                  </a:lnTo>
                  <a:lnTo>
                    <a:pt x="22036" y="80922"/>
                  </a:lnTo>
                  <a:lnTo>
                    <a:pt x="21873" y="80705"/>
                  </a:lnTo>
                  <a:lnTo>
                    <a:pt x="21710" y="80488"/>
                  </a:lnTo>
                  <a:lnTo>
                    <a:pt x="21438" y="80325"/>
                  </a:lnTo>
                  <a:lnTo>
                    <a:pt x="21167" y="80217"/>
                  </a:lnTo>
                  <a:lnTo>
                    <a:pt x="20896" y="80054"/>
                  </a:lnTo>
                  <a:lnTo>
                    <a:pt x="20190" y="79891"/>
                  </a:lnTo>
                  <a:lnTo>
                    <a:pt x="21873" y="86567"/>
                  </a:lnTo>
                  <a:lnTo>
                    <a:pt x="21873" y="86567"/>
                  </a:lnTo>
                  <a:lnTo>
                    <a:pt x="21981" y="86730"/>
                  </a:lnTo>
                  <a:lnTo>
                    <a:pt x="22307" y="87055"/>
                  </a:lnTo>
                  <a:lnTo>
                    <a:pt x="22850" y="87489"/>
                  </a:lnTo>
                  <a:lnTo>
                    <a:pt x="23175" y="87761"/>
                  </a:lnTo>
                  <a:lnTo>
                    <a:pt x="23609" y="88032"/>
                  </a:lnTo>
                  <a:lnTo>
                    <a:pt x="24098" y="88249"/>
                  </a:lnTo>
                  <a:lnTo>
                    <a:pt x="24695" y="88521"/>
                  </a:lnTo>
                  <a:lnTo>
                    <a:pt x="25346" y="88738"/>
                  </a:lnTo>
                  <a:lnTo>
                    <a:pt x="26106" y="88955"/>
                  </a:lnTo>
                  <a:lnTo>
                    <a:pt x="26920" y="89172"/>
                  </a:lnTo>
                  <a:lnTo>
                    <a:pt x="27843" y="89280"/>
                  </a:lnTo>
                  <a:lnTo>
                    <a:pt x="28874" y="89389"/>
                  </a:lnTo>
                  <a:lnTo>
                    <a:pt x="30014" y="89389"/>
                  </a:lnTo>
                  <a:lnTo>
                    <a:pt x="30014" y="89389"/>
                  </a:lnTo>
                  <a:lnTo>
                    <a:pt x="31262" y="89389"/>
                  </a:lnTo>
                  <a:lnTo>
                    <a:pt x="32565" y="89280"/>
                  </a:lnTo>
                  <a:lnTo>
                    <a:pt x="34030" y="89063"/>
                  </a:lnTo>
                  <a:lnTo>
                    <a:pt x="35604" y="88792"/>
                  </a:lnTo>
                  <a:lnTo>
                    <a:pt x="33379" y="82116"/>
                  </a:lnTo>
                  <a:lnTo>
                    <a:pt x="31208" y="75658"/>
                  </a:lnTo>
                  <a:lnTo>
                    <a:pt x="31208" y="75658"/>
                  </a:lnTo>
                  <a:lnTo>
                    <a:pt x="29091" y="69199"/>
                  </a:lnTo>
                  <a:lnTo>
                    <a:pt x="26866" y="62524"/>
                  </a:lnTo>
                  <a:lnTo>
                    <a:pt x="24695" y="56065"/>
                  </a:lnTo>
                  <a:lnTo>
                    <a:pt x="24695" y="56011"/>
                  </a:lnTo>
                  <a:lnTo>
                    <a:pt x="22524" y="49389"/>
                  </a:lnTo>
                  <a:lnTo>
                    <a:pt x="20407" y="42985"/>
                  </a:lnTo>
                  <a:lnTo>
                    <a:pt x="20407" y="42985"/>
                  </a:lnTo>
                  <a:lnTo>
                    <a:pt x="18182" y="36364"/>
                  </a:lnTo>
                  <a:lnTo>
                    <a:pt x="18182" y="36310"/>
                  </a:lnTo>
                  <a:lnTo>
                    <a:pt x="16065" y="30014"/>
                  </a:lnTo>
                  <a:lnTo>
                    <a:pt x="16065" y="30014"/>
                  </a:lnTo>
                  <a:lnTo>
                    <a:pt x="13840" y="23338"/>
                  </a:lnTo>
                  <a:lnTo>
                    <a:pt x="13840" y="23284"/>
                  </a:lnTo>
                  <a:lnTo>
                    <a:pt x="11615" y="16608"/>
                  </a:lnTo>
                  <a:lnTo>
                    <a:pt x="11615" y="16608"/>
                  </a:lnTo>
                  <a:lnTo>
                    <a:pt x="9498" y="10095"/>
                  </a:lnTo>
                  <a:lnTo>
                    <a:pt x="9498" y="10041"/>
                  </a:lnTo>
                  <a:lnTo>
                    <a:pt x="7273" y="3311"/>
                  </a:lnTo>
                  <a:lnTo>
                    <a:pt x="7273" y="3311"/>
                  </a:lnTo>
                  <a:lnTo>
                    <a:pt x="6350" y="3148"/>
                  </a:lnTo>
                  <a:lnTo>
                    <a:pt x="5536" y="2877"/>
                  </a:lnTo>
                  <a:lnTo>
                    <a:pt x="4722" y="2606"/>
                  </a:lnTo>
                  <a:lnTo>
                    <a:pt x="4071" y="2280"/>
                  </a:lnTo>
                  <a:lnTo>
                    <a:pt x="3420" y="1954"/>
                  </a:lnTo>
                  <a:lnTo>
                    <a:pt x="2823" y="1629"/>
                  </a:lnTo>
                  <a:lnTo>
                    <a:pt x="2280" y="1249"/>
                  </a:lnTo>
                  <a:lnTo>
                    <a:pt x="1846" y="869"/>
                  </a:lnTo>
                  <a:lnTo>
                    <a:pt x="2443" y="3311"/>
                  </a:lnTo>
                  <a:lnTo>
                    <a:pt x="2443" y="3311"/>
                  </a:lnTo>
                  <a:lnTo>
                    <a:pt x="2280" y="2769"/>
                  </a:lnTo>
                  <a:lnTo>
                    <a:pt x="2063" y="2280"/>
                  </a:lnTo>
                  <a:lnTo>
                    <a:pt x="1846" y="1846"/>
                  </a:lnTo>
                  <a:lnTo>
                    <a:pt x="1520" y="1412"/>
                  </a:lnTo>
                  <a:lnTo>
                    <a:pt x="1194" y="977"/>
                  </a:lnTo>
                  <a:lnTo>
                    <a:pt x="869" y="652"/>
                  </a:lnTo>
                  <a:lnTo>
                    <a:pt x="435" y="326"/>
                  </a:lnTo>
                  <a:lnTo>
                    <a:pt x="0" y="1"/>
                  </a:lnTo>
                </a:path>
              </a:pathLst>
            </a:custGeom>
            <a:noFill/>
            <a:ln>
              <a:noFill/>
            </a:ln>
          </p:spPr>
          <p:txBody>
            <a:bodyPr spcFirstLastPara="1" wrap="square" lIns="68569" tIns="68569" rIns="68569" bIns="68569" anchor="ctr" anchorCtr="0">
              <a:noAutofit/>
            </a:bodyPr>
            <a:lstStyle/>
            <a:p>
              <a:endParaRPr sz="1050"/>
            </a:p>
          </p:txBody>
        </p:sp>
        <p:sp>
          <p:nvSpPr>
            <p:cNvPr id="298" name="Google Shape;298;p30"/>
            <p:cNvSpPr/>
            <p:nvPr/>
          </p:nvSpPr>
          <p:spPr>
            <a:xfrm>
              <a:off x="-5651972" y="894435"/>
              <a:ext cx="1216516" cy="386176"/>
            </a:xfrm>
            <a:custGeom>
              <a:avLst/>
              <a:gdLst/>
              <a:ahLst/>
              <a:cxnLst/>
              <a:rect l="l" t="t" r="r" b="b"/>
              <a:pathLst>
                <a:path w="62578" h="19865" extrusionOk="0">
                  <a:moveTo>
                    <a:pt x="51723" y="0"/>
                  </a:moveTo>
                  <a:lnTo>
                    <a:pt x="50692" y="54"/>
                  </a:lnTo>
                  <a:lnTo>
                    <a:pt x="49606" y="163"/>
                  </a:lnTo>
                  <a:lnTo>
                    <a:pt x="48521" y="271"/>
                  </a:lnTo>
                  <a:lnTo>
                    <a:pt x="46296" y="651"/>
                  </a:lnTo>
                  <a:lnTo>
                    <a:pt x="44071" y="1194"/>
                  </a:lnTo>
                  <a:lnTo>
                    <a:pt x="41845" y="1791"/>
                  </a:lnTo>
                  <a:lnTo>
                    <a:pt x="39620" y="2442"/>
                  </a:lnTo>
                  <a:lnTo>
                    <a:pt x="37503" y="3148"/>
                  </a:lnTo>
                  <a:lnTo>
                    <a:pt x="35495" y="3853"/>
                  </a:lnTo>
                  <a:lnTo>
                    <a:pt x="31913" y="5210"/>
                  </a:lnTo>
                  <a:lnTo>
                    <a:pt x="29634" y="6187"/>
                  </a:lnTo>
                  <a:lnTo>
                    <a:pt x="25075" y="8033"/>
                  </a:lnTo>
                  <a:lnTo>
                    <a:pt x="22741" y="8901"/>
                  </a:lnTo>
                  <a:lnTo>
                    <a:pt x="20407" y="9769"/>
                  </a:lnTo>
                  <a:lnTo>
                    <a:pt x="18074" y="10529"/>
                  </a:lnTo>
                  <a:lnTo>
                    <a:pt x="15794" y="11180"/>
                  </a:lnTo>
                  <a:lnTo>
                    <a:pt x="13569" y="11723"/>
                  </a:lnTo>
                  <a:lnTo>
                    <a:pt x="12483" y="11940"/>
                  </a:lnTo>
                  <a:lnTo>
                    <a:pt x="11452" y="12103"/>
                  </a:lnTo>
                  <a:lnTo>
                    <a:pt x="10421" y="12212"/>
                  </a:lnTo>
                  <a:lnTo>
                    <a:pt x="9444" y="12266"/>
                  </a:lnTo>
                  <a:lnTo>
                    <a:pt x="8467" y="12320"/>
                  </a:lnTo>
                  <a:lnTo>
                    <a:pt x="7544" y="12266"/>
                  </a:lnTo>
                  <a:lnTo>
                    <a:pt x="6622" y="12157"/>
                  </a:lnTo>
                  <a:lnTo>
                    <a:pt x="5753" y="11995"/>
                  </a:lnTo>
                  <a:lnTo>
                    <a:pt x="4939" y="11723"/>
                  </a:lnTo>
                  <a:lnTo>
                    <a:pt x="4179" y="11452"/>
                  </a:lnTo>
                  <a:lnTo>
                    <a:pt x="3474" y="11072"/>
                  </a:lnTo>
                  <a:lnTo>
                    <a:pt x="2823" y="10583"/>
                  </a:lnTo>
                  <a:lnTo>
                    <a:pt x="2171" y="10041"/>
                  </a:lnTo>
                  <a:lnTo>
                    <a:pt x="1629" y="9444"/>
                  </a:lnTo>
                  <a:lnTo>
                    <a:pt x="1140" y="8738"/>
                  </a:lnTo>
                  <a:lnTo>
                    <a:pt x="652" y="7924"/>
                  </a:lnTo>
                  <a:lnTo>
                    <a:pt x="272" y="7056"/>
                  </a:lnTo>
                  <a:lnTo>
                    <a:pt x="0" y="6024"/>
                  </a:lnTo>
                  <a:lnTo>
                    <a:pt x="1954" y="13786"/>
                  </a:lnTo>
                  <a:lnTo>
                    <a:pt x="2117" y="14383"/>
                  </a:lnTo>
                  <a:lnTo>
                    <a:pt x="2388" y="14980"/>
                  </a:lnTo>
                  <a:lnTo>
                    <a:pt x="2606" y="15522"/>
                  </a:lnTo>
                  <a:lnTo>
                    <a:pt x="2877" y="16011"/>
                  </a:lnTo>
                  <a:lnTo>
                    <a:pt x="3203" y="16499"/>
                  </a:lnTo>
                  <a:lnTo>
                    <a:pt x="3474" y="16933"/>
                  </a:lnTo>
                  <a:lnTo>
                    <a:pt x="3854" y="17313"/>
                  </a:lnTo>
                  <a:lnTo>
                    <a:pt x="4179" y="17693"/>
                  </a:lnTo>
                  <a:lnTo>
                    <a:pt x="4559" y="18019"/>
                  </a:lnTo>
                  <a:lnTo>
                    <a:pt x="4994" y="18345"/>
                  </a:lnTo>
                  <a:lnTo>
                    <a:pt x="5374" y="18616"/>
                  </a:lnTo>
                  <a:lnTo>
                    <a:pt x="5862" y="18833"/>
                  </a:lnTo>
                  <a:lnTo>
                    <a:pt x="6296" y="19050"/>
                  </a:lnTo>
                  <a:lnTo>
                    <a:pt x="6785" y="19267"/>
                  </a:lnTo>
                  <a:lnTo>
                    <a:pt x="7762" y="19539"/>
                  </a:lnTo>
                  <a:lnTo>
                    <a:pt x="8738" y="19756"/>
                  </a:lnTo>
                  <a:lnTo>
                    <a:pt x="9715" y="19810"/>
                  </a:lnTo>
                  <a:lnTo>
                    <a:pt x="10801" y="19864"/>
                  </a:lnTo>
                  <a:lnTo>
                    <a:pt x="11886" y="19810"/>
                  </a:lnTo>
                  <a:lnTo>
                    <a:pt x="13026" y="19701"/>
                  </a:lnTo>
                  <a:lnTo>
                    <a:pt x="14220" y="19484"/>
                  </a:lnTo>
                  <a:lnTo>
                    <a:pt x="15468" y="19267"/>
                  </a:lnTo>
                  <a:lnTo>
                    <a:pt x="16662" y="18942"/>
                  </a:lnTo>
                  <a:lnTo>
                    <a:pt x="17965" y="18616"/>
                  </a:lnTo>
                  <a:lnTo>
                    <a:pt x="19213" y="18236"/>
                  </a:lnTo>
                  <a:lnTo>
                    <a:pt x="21873" y="17368"/>
                  </a:lnTo>
                  <a:lnTo>
                    <a:pt x="24532" y="16391"/>
                  </a:lnTo>
                  <a:lnTo>
                    <a:pt x="27246" y="15305"/>
                  </a:lnTo>
                  <a:lnTo>
                    <a:pt x="31479" y="13568"/>
                  </a:lnTo>
                  <a:lnTo>
                    <a:pt x="32673" y="13026"/>
                  </a:lnTo>
                  <a:lnTo>
                    <a:pt x="33759" y="12592"/>
                  </a:lnTo>
                  <a:lnTo>
                    <a:pt x="37449" y="11180"/>
                  </a:lnTo>
                  <a:lnTo>
                    <a:pt x="39512" y="10421"/>
                  </a:lnTo>
                  <a:lnTo>
                    <a:pt x="41628" y="9715"/>
                  </a:lnTo>
                  <a:lnTo>
                    <a:pt x="43853" y="9009"/>
                  </a:lnTo>
                  <a:lnTo>
                    <a:pt x="46133" y="8412"/>
                  </a:lnTo>
                  <a:lnTo>
                    <a:pt x="48358" y="7924"/>
                  </a:lnTo>
                  <a:lnTo>
                    <a:pt x="50583" y="7490"/>
                  </a:lnTo>
                  <a:lnTo>
                    <a:pt x="51669" y="7381"/>
                  </a:lnTo>
                  <a:lnTo>
                    <a:pt x="52700" y="7273"/>
                  </a:lnTo>
                  <a:lnTo>
                    <a:pt x="53731" y="7218"/>
                  </a:lnTo>
                  <a:lnTo>
                    <a:pt x="54708" y="7164"/>
                  </a:lnTo>
                  <a:lnTo>
                    <a:pt x="55685" y="7218"/>
                  </a:lnTo>
                  <a:lnTo>
                    <a:pt x="56608" y="7327"/>
                  </a:lnTo>
                  <a:lnTo>
                    <a:pt x="57476" y="7436"/>
                  </a:lnTo>
                  <a:lnTo>
                    <a:pt x="58290" y="7653"/>
                  </a:lnTo>
                  <a:lnTo>
                    <a:pt x="59050" y="7924"/>
                  </a:lnTo>
                  <a:lnTo>
                    <a:pt x="59810" y="8250"/>
                  </a:lnTo>
                  <a:lnTo>
                    <a:pt x="60407" y="8684"/>
                  </a:lnTo>
                  <a:lnTo>
                    <a:pt x="61004" y="9172"/>
                  </a:lnTo>
                  <a:lnTo>
                    <a:pt x="61547" y="9715"/>
                  </a:lnTo>
                  <a:lnTo>
                    <a:pt x="61981" y="10366"/>
                  </a:lnTo>
                  <a:lnTo>
                    <a:pt x="62306" y="11072"/>
                  </a:lnTo>
                  <a:lnTo>
                    <a:pt x="62578" y="11886"/>
                  </a:lnTo>
                  <a:lnTo>
                    <a:pt x="60787" y="4885"/>
                  </a:lnTo>
                  <a:lnTo>
                    <a:pt x="60515" y="4071"/>
                  </a:lnTo>
                  <a:lnTo>
                    <a:pt x="60135" y="3311"/>
                  </a:lnTo>
                  <a:lnTo>
                    <a:pt x="59647" y="2659"/>
                  </a:lnTo>
                  <a:lnTo>
                    <a:pt x="59159" y="2062"/>
                  </a:lnTo>
                  <a:lnTo>
                    <a:pt x="58562" y="1574"/>
                  </a:lnTo>
                  <a:lnTo>
                    <a:pt x="57856" y="1140"/>
                  </a:lnTo>
                  <a:lnTo>
                    <a:pt x="57150" y="814"/>
                  </a:lnTo>
                  <a:lnTo>
                    <a:pt x="56336" y="543"/>
                  </a:lnTo>
                  <a:lnTo>
                    <a:pt x="55522" y="326"/>
                  </a:lnTo>
                  <a:lnTo>
                    <a:pt x="54600" y="163"/>
                  </a:lnTo>
                  <a:lnTo>
                    <a:pt x="53677" y="54"/>
                  </a:lnTo>
                  <a:lnTo>
                    <a:pt x="52700"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299" name="Google Shape;299;p30"/>
            <p:cNvSpPr/>
            <p:nvPr/>
          </p:nvSpPr>
          <p:spPr>
            <a:xfrm>
              <a:off x="-5651972" y="894435"/>
              <a:ext cx="1216516" cy="386176"/>
            </a:xfrm>
            <a:custGeom>
              <a:avLst/>
              <a:gdLst/>
              <a:ahLst/>
              <a:cxnLst/>
              <a:rect l="l" t="t" r="r" b="b"/>
              <a:pathLst>
                <a:path w="62578" h="19865" fill="none" extrusionOk="0">
                  <a:moveTo>
                    <a:pt x="60787" y="4885"/>
                  </a:moveTo>
                  <a:lnTo>
                    <a:pt x="60787" y="4885"/>
                  </a:lnTo>
                  <a:lnTo>
                    <a:pt x="60515" y="4071"/>
                  </a:lnTo>
                  <a:lnTo>
                    <a:pt x="60135" y="3311"/>
                  </a:lnTo>
                  <a:lnTo>
                    <a:pt x="59647" y="2659"/>
                  </a:lnTo>
                  <a:lnTo>
                    <a:pt x="59159" y="2062"/>
                  </a:lnTo>
                  <a:lnTo>
                    <a:pt x="58562" y="1574"/>
                  </a:lnTo>
                  <a:lnTo>
                    <a:pt x="57856" y="1140"/>
                  </a:lnTo>
                  <a:lnTo>
                    <a:pt x="57150" y="814"/>
                  </a:lnTo>
                  <a:lnTo>
                    <a:pt x="56336" y="543"/>
                  </a:lnTo>
                  <a:lnTo>
                    <a:pt x="55522" y="326"/>
                  </a:lnTo>
                  <a:lnTo>
                    <a:pt x="54600" y="163"/>
                  </a:lnTo>
                  <a:lnTo>
                    <a:pt x="53677" y="54"/>
                  </a:lnTo>
                  <a:lnTo>
                    <a:pt x="52700" y="0"/>
                  </a:lnTo>
                  <a:lnTo>
                    <a:pt x="51723" y="0"/>
                  </a:lnTo>
                  <a:lnTo>
                    <a:pt x="50692" y="54"/>
                  </a:lnTo>
                  <a:lnTo>
                    <a:pt x="49606" y="163"/>
                  </a:lnTo>
                  <a:lnTo>
                    <a:pt x="48521" y="271"/>
                  </a:lnTo>
                  <a:lnTo>
                    <a:pt x="46296" y="651"/>
                  </a:lnTo>
                  <a:lnTo>
                    <a:pt x="44071" y="1194"/>
                  </a:lnTo>
                  <a:lnTo>
                    <a:pt x="41845" y="1791"/>
                  </a:lnTo>
                  <a:lnTo>
                    <a:pt x="39620" y="2442"/>
                  </a:lnTo>
                  <a:lnTo>
                    <a:pt x="37503" y="3148"/>
                  </a:lnTo>
                  <a:lnTo>
                    <a:pt x="35495" y="3853"/>
                  </a:lnTo>
                  <a:lnTo>
                    <a:pt x="31913" y="5210"/>
                  </a:lnTo>
                  <a:lnTo>
                    <a:pt x="31913" y="5210"/>
                  </a:lnTo>
                  <a:lnTo>
                    <a:pt x="29634" y="6187"/>
                  </a:lnTo>
                  <a:lnTo>
                    <a:pt x="29634" y="6187"/>
                  </a:lnTo>
                  <a:lnTo>
                    <a:pt x="25075" y="8033"/>
                  </a:lnTo>
                  <a:lnTo>
                    <a:pt x="22741" y="8901"/>
                  </a:lnTo>
                  <a:lnTo>
                    <a:pt x="20407" y="9769"/>
                  </a:lnTo>
                  <a:lnTo>
                    <a:pt x="18074" y="10529"/>
                  </a:lnTo>
                  <a:lnTo>
                    <a:pt x="15794" y="11180"/>
                  </a:lnTo>
                  <a:lnTo>
                    <a:pt x="13569" y="11723"/>
                  </a:lnTo>
                  <a:lnTo>
                    <a:pt x="12483" y="11940"/>
                  </a:lnTo>
                  <a:lnTo>
                    <a:pt x="11452" y="12103"/>
                  </a:lnTo>
                  <a:lnTo>
                    <a:pt x="10421" y="12212"/>
                  </a:lnTo>
                  <a:lnTo>
                    <a:pt x="9444" y="12266"/>
                  </a:lnTo>
                  <a:lnTo>
                    <a:pt x="8467" y="12320"/>
                  </a:lnTo>
                  <a:lnTo>
                    <a:pt x="7544" y="12266"/>
                  </a:lnTo>
                  <a:lnTo>
                    <a:pt x="6622" y="12157"/>
                  </a:lnTo>
                  <a:lnTo>
                    <a:pt x="5753" y="11995"/>
                  </a:lnTo>
                  <a:lnTo>
                    <a:pt x="4939" y="11723"/>
                  </a:lnTo>
                  <a:lnTo>
                    <a:pt x="4179" y="11452"/>
                  </a:lnTo>
                  <a:lnTo>
                    <a:pt x="3474" y="11072"/>
                  </a:lnTo>
                  <a:lnTo>
                    <a:pt x="2823" y="10583"/>
                  </a:lnTo>
                  <a:lnTo>
                    <a:pt x="2171" y="10041"/>
                  </a:lnTo>
                  <a:lnTo>
                    <a:pt x="1629" y="9444"/>
                  </a:lnTo>
                  <a:lnTo>
                    <a:pt x="1140" y="8738"/>
                  </a:lnTo>
                  <a:lnTo>
                    <a:pt x="652" y="7924"/>
                  </a:lnTo>
                  <a:lnTo>
                    <a:pt x="272" y="7056"/>
                  </a:lnTo>
                  <a:lnTo>
                    <a:pt x="0" y="6024"/>
                  </a:lnTo>
                  <a:lnTo>
                    <a:pt x="1954" y="13786"/>
                  </a:lnTo>
                  <a:lnTo>
                    <a:pt x="1954" y="13786"/>
                  </a:lnTo>
                  <a:lnTo>
                    <a:pt x="2117" y="14383"/>
                  </a:lnTo>
                  <a:lnTo>
                    <a:pt x="2388" y="14980"/>
                  </a:lnTo>
                  <a:lnTo>
                    <a:pt x="2606" y="15522"/>
                  </a:lnTo>
                  <a:lnTo>
                    <a:pt x="2877" y="16011"/>
                  </a:lnTo>
                  <a:lnTo>
                    <a:pt x="3203" y="16499"/>
                  </a:lnTo>
                  <a:lnTo>
                    <a:pt x="3474" y="16933"/>
                  </a:lnTo>
                  <a:lnTo>
                    <a:pt x="3854" y="17313"/>
                  </a:lnTo>
                  <a:lnTo>
                    <a:pt x="4179" y="17693"/>
                  </a:lnTo>
                  <a:lnTo>
                    <a:pt x="4559" y="18019"/>
                  </a:lnTo>
                  <a:lnTo>
                    <a:pt x="4994" y="18345"/>
                  </a:lnTo>
                  <a:lnTo>
                    <a:pt x="5374" y="18616"/>
                  </a:lnTo>
                  <a:lnTo>
                    <a:pt x="5862" y="18833"/>
                  </a:lnTo>
                  <a:lnTo>
                    <a:pt x="6296" y="19050"/>
                  </a:lnTo>
                  <a:lnTo>
                    <a:pt x="6785" y="19267"/>
                  </a:lnTo>
                  <a:lnTo>
                    <a:pt x="7762" y="19539"/>
                  </a:lnTo>
                  <a:lnTo>
                    <a:pt x="7762" y="19539"/>
                  </a:lnTo>
                  <a:lnTo>
                    <a:pt x="8738" y="19756"/>
                  </a:lnTo>
                  <a:lnTo>
                    <a:pt x="9715" y="19810"/>
                  </a:lnTo>
                  <a:lnTo>
                    <a:pt x="10801" y="19864"/>
                  </a:lnTo>
                  <a:lnTo>
                    <a:pt x="11886" y="19810"/>
                  </a:lnTo>
                  <a:lnTo>
                    <a:pt x="13026" y="19701"/>
                  </a:lnTo>
                  <a:lnTo>
                    <a:pt x="14220" y="19484"/>
                  </a:lnTo>
                  <a:lnTo>
                    <a:pt x="15468" y="19267"/>
                  </a:lnTo>
                  <a:lnTo>
                    <a:pt x="16662" y="18942"/>
                  </a:lnTo>
                  <a:lnTo>
                    <a:pt x="17965" y="18616"/>
                  </a:lnTo>
                  <a:lnTo>
                    <a:pt x="19213" y="18236"/>
                  </a:lnTo>
                  <a:lnTo>
                    <a:pt x="21873" y="17368"/>
                  </a:lnTo>
                  <a:lnTo>
                    <a:pt x="24532" y="16391"/>
                  </a:lnTo>
                  <a:lnTo>
                    <a:pt x="27246" y="15305"/>
                  </a:lnTo>
                  <a:lnTo>
                    <a:pt x="27246" y="15305"/>
                  </a:lnTo>
                  <a:lnTo>
                    <a:pt x="31479" y="13568"/>
                  </a:lnTo>
                  <a:lnTo>
                    <a:pt x="32673" y="13026"/>
                  </a:lnTo>
                  <a:lnTo>
                    <a:pt x="33759" y="12592"/>
                  </a:lnTo>
                  <a:lnTo>
                    <a:pt x="33759" y="12592"/>
                  </a:lnTo>
                  <a:lnTo>
                    <a:pt x="37449" y="11180"/>
                  </a:lnTo>
                  <a:lnTo>
                    <a:pt x="39512" y="10421"/>
                  </a:lnTo>
                  <a:lnTo>
                    <a:pt x="41628" y="9715"/>
                  </a:lnTo>
                  <a:lnTo>
                    <a:pt x="43853" y="9009"/>
                  </a:lnTo>
                  <a:lnTo>
                    <a:pt x="46133" y="8412"/>
                  </a:lnTo>
                  <a:lnTo>
                    <a:pt x="48358" y="7924"/>
                  </a:lnTo>
                  <a:lnTo>
                    <a:pt x="50583" y="7490"/>
                  </a:lnTo>
                  <a:lnTo>
                    <a:pt x="51669" y="7381"/>
                  </a:lnTo>
                  <a:lnTo>
                    <a:pt x="52700" y="7273"/>
                  </a:lnTo>
                  <a:lnTo>
                    <a:pt x="53731" y="7218"/>
                  </a:lnTo>
                  <a:lnTo>
                    <a:pt x="54708" y="7164"/>
                  </a:lnTo>
                  <a:lnTo>
                    <a:pt x="55685" y="7218"/>
                  </a:lnTo>
                  <a:lnTo>
                    <a:pt x="56608" y="7327"/>
                  </a:lnTo>
                  <a:lnTo>
                    <a:pt x="57476" y="7436"/>
                  </a:lnTo>
                  <a:lnTo>
                    <a:pt x="58290" y="7653"/>
                  </a:lnTo>
                  <a:lnTo>
                    <a:pt x="59050" y="7924"/>
                  </a:lnTo>
                  <a:lnTo>
                    <a:pt x="59810" y="8250"/>
                  </a:lnTo>
                  <a:lnTo>
                    <a:pt x="60407" y="8684"/>
                  </a:lnTo>
                  <a:lnTo>
                    <a:pt x="61004" y="9172"/>
                  </a:lnTo>
                  <a:lnTo>
                    <a:pt x="61547" y="9715"/>
                  </a:lnTo>
                  <a:lnTo>
                    <a:pt x="61981" y="10366"/>
                  </a:lnTo>
                  <a:lnTo>
                    <a:pt x="62306" y="11072"/>
                  </a:lnTo>
                  <a:lnTo>
                    <a:pt x="62578" y="11886"/>
                  </a:lnTo>
                  <a:lnTo>
                    <a:pt x="60787" y="4885"/>
                  </a:lnTo>
                </a:path>
              </a:pathLst>
            </a:custGeom>
            <a:noFill/>
            <a:ln>
              <a:noFill/>
            </a:ln>
          </p:spPr>
          <p:txBody>
            <a:bodyPr spcFirstLastPara="1" wrap="square" lIns="68569" tIns="68569" rIns="68569" bIns="68569" anchor="ctr" anchorCtr="0">
              <a:noAutofit/>
            </a:bodyPr>
            <a:lstStyle/>
            <a:p>
              <a:endParaRPr sz="1050"/>
            </a:p>
          </p:txBody>
        </p:sp>
        <p:sp>
          <p:nvSpPr>
            <p:cNvPr id="300" name="Google Shape;300;p30"/>
            <p:cNvSpPr/>
            <p:nvPr/>
          </p:nvSpPr>
          <p:spPr>
            <a:xfrm>
              <a:off x="-5613986" y="1035802"/>
              <a:ext cx="1213348" cy="389344"/>
            </a:xfrm>
            <a:custGeom>
              <a:avLst/>
              <a:gdLst/>
              <a:ahLst/>
              <a:cxnLst/>
              <a:rect l="l" t="t" r="r" b="b"/>
              <a:pathLst>
                <a:path w="62415" h="20028" extrusionOk="0">
                  <a:moveTo>
                    <a:pt x="0" y="6514"/>
                  </a:moveTo>
                  <a:lnTo>
                    <a:pt x="163" y="7165"/>
                  </a:lnTo>
                  <a:lnTo>
                    <a:pt x="166" y="7173"/>
                  </a:lnTo>
                  <a:lnTo>
                    <a:pt x="0" y="6514"/>
                  </a:lnTo>
                  <a:close/>
                  <a:moveTo>
                    <a:pt x="166" y="7173"/>
                  </a:moveTo>
                  <a:lnTo>
                    <a:pt x="166" y="7173"/>
                  </a:lnTo>
                  <a:lnTo>
                    <a:pt x="166" y="7173"/>
                  </a:lnTo>
                  <a:close/>
                  <a:moveTo>
                    <a:pt x="51072" y="1"/>
                  </a:moveTo>
                  <a:lnTo>
                    <a:pt x="50095" y="109"/>
                  </a:lnTo>
                  <a:lnTo>
                    <a:pt x="49064" y="218"/>
                  </a:lnTo>
                  <a:lnTo>
                    <a:pt x="48032" y="381"/>
                  </a:lnTo>
                  <a:lnTo>
                    <a:pt x="45753" y="815"/>
                  </a:lnTo>
                  <a:lnTo>
                    <a:pt x="43311" y="1412"/>
                  </a:lnTo>
                  <a:lnTo>
                    <a:pt x="40705" y="2172"/>
                  </a:lnTo>
                  <a:lnTo>
                    <a:pt x="37937" y="3040"/>
                  </a:lnTo>
                  <a:lnTo>
                    <a:pt x="34952" y="4126"/>
                  </a:lnTo>
                  <a:lnTo>
                    <a:pt x="31805" y="5320"/>
                  </a:lnTo>
                  <a:lnTo>
                    <a:pt x="30719" y="5754"/>
                  </a:lnTo>
                  <a:lnTo>
                    <a:pt x="29525" y="6296"/>
                  </a:lnTo>
                  <a:lnTo>
                    <a:pt x="25292" y="8033"/>
                  </a:lnTo>
                  <a:lnTo>
                    <a:pt x="22632" y="9064"/>
                  </a:lnTo>
                  <a:lnTo>
                    <a:pt x="19973" y="10041"/>
                  </a:lnTo>
                  <a:lnTo>
                    <a:pt x="17368" y="10910"/>
                  </a:lnTo>
                  <a:lnTo>
                    <a:pt x="16065" y="11290"/>
                  </a:lnTo>
                  <a:lnTo>
                    <a:pt x="14817" y="11615"/>
                  </a:lnTo>
                  <a:lnTo>
                    <a:pt x="13569" y="11941"/>
                  </a:lnTo>
                  <a:lnTo>
                    <a:pt x="12320" y="12158"/>
                  </a:lnTo>
                  <a:lnTo>
                    <a:pt x="11126" y="12375"/>
                  </a:lnTo>
                  <a:lnTo>
                    <a:pt x="9987" y="12484"/>
                  </a:lnTo>
                  <a:lnTo>
                    <a:pt x="8901" y="12538"/>
                  </a:lnTo>
                  <a:lnTo>
                    <a:pt x="7816" y="12538"/>
                  </a:lnTo>
                  <a:lnTo>
                    <a:pt x="6784" y="12429"/>
                  </a:lnTo>
                  <a:lnTo>
                    <a:pt x="5808" y="12267"/>
                  </a:lnTo>
                  <a:lnTo>
                    <a:pt x="4776" y="11995"/>
                  </a:lnTo>
                  <a:lnTo>
                    <a:pt x="4288" y="11832"/>
                  </a:lnTo>
                  <a:lnTo>
                    <a:pt x="3854" y="11615"/>
                  </a:lnTo>
                  <a:lnTo>
                    <a:pt x="3420" y="11344"/>
                  </a:lnTo>
                  <a:lnTo>
                    <a:pt x="2985" y="11073"/>
                  </a:lnTo>
                  <a:lnTo>
                    <a:pt x="2551" y="10801"/>
                  </a:lnTo>
                  <a:lnTo>
                    <a:pt x="2171" y="10476"/>
                  </a:lnTo>
                  <a:lnTo>
                    <a:pt x="1846" y="10096"/>
                  </a:lnTo>
                  <a:lnTo>
                    <a:pt x="1466" y="9661"/>
                  </a:lnTo>
                  <a:lnTo>
                    <a:pt x="1194" y="9227"/>
                  </a:lnTo>
                  <a:lnTo>
                    <a:pt x="869" y="8793"/>
                  </a:lnTo>
                  <a:lnTo>
                    <a:pt x="597" y="8250"/>
                  </a:lnTo>
                  <a:lnTo>
                    <a:pt x="380" y="7708"/>
                  </a:lnTo>
                  <a:lnTo>
                    <a:pt x="166" y="7173"/>
                  </a:lnTo>
                  <a:lnTo>
                    <a:pt x="1954" y="14275"/>
                  </a:lnTo>
                  <a:lnTo>
                    <a:pt x="2334" y="15360"/>
                  </a:lnTo>
                  <a:lnTo>
                    <a:pt x="2823" y="16283"/>
                  </a:lnTo>
                  <a:lnTo>
                    <a:pt x="3365" y="17097"/>
                  </a:lnTo>
                  <a:lnTo>
                    <a:pt x="3962" y="17802"/>
                  </a:lnTo>
                  <a:lnTo>
                    <a:pt x="4668" y="18454"/>
                  </a:lnTo>
                  <a:lnTo>
                    <a:pt x="5428" y="18942"/>
                  </a:lnTo>
                  <a:lnTo>
                    <a:pt x="6242" y="19322"/>
                  </a:lnTo>
                  <a:lnTo>
                    <a:pt x="7164" y="19648"/>
                  </a:lnTo>
                  <a:lnTo>
                    <a:pt x="8087" y="19865"/>
                  </a:lnTo>
                  <a:lnTo>
                    <a:pt x="9064" y="19973"/>
                  </a:lnTo>
                  <a:lnTo>
                    <a:pt x="10149" y="20028"/>
                  </a:lnTo>
                  <a:lnTo>
                    <a:pt x="11235" y="20028"/>
                  </a:lnTo>
                  <a:lnTo>
                    <a:pt x="12320" y="19919"/>
                  </a:lnTo>
                  <a:lnTo>
                    <a:pt x="13514" y="19756"/>
                  </a:lnTo>
                  <a:lnTo>
                    <a:pt x="14708" y="19539"/>
                  </a:lnTo>
                  <a:lnTo>
                    <a:pt x="15902" y="19268"/>
                  </a:lnTo>
                  <a:lnTo>
                    <a:pt x="16771" y="19051"/>
                  </a:lnTo>
                  <a:lnTo>
                    <a:pt x="19213" y="18345"/>
                  </a:lnTo>
                  <a:lnTo>
                    <a:pt x="21655" y="17531"/>
                  </a:lnTo>
                  <a:lnTo>
                    <a:pt x="24043" y="16663"/>
                  </a:lnTo>
                  <a:lnTo>
                    <a:pt x="26377" y="15740"/>
                  </a:lnTo>
                  <a:lnTo>
                    <a:pt x="26486" y="15686"/>
                  </a:lnTo>
                  <a:lnTo>
                    <a:pt x="27191" y="15414"/>
                  </a:lnTo>
                  <a:lnTo>
                    <a:pt x="27246" y="15414"/>
                  </a:lnTo>
                  <a:lnTo>
                    <a:pt x="27951" y="15089"/>
                  </a:lnTo>
                  <a:lnTo>
                    <a:pt x="28385" y="14926"/>
                  </a:lnTo>
                  <a:lnTo>
                    <a:pt x="29851" y="14329"/>
                  </a:lnTo>
                  <a:lnTo>
                    <a:pt x="30990" y="13786"/>
                  </a:lnTo>
                  <a:lnTo>
                    <a:pt x="33650" y="12701"/>
                  </a:lnTo>
                  <a:lnTo>
                    <a:pt x="36255" y="11670"/>
                  </a:lnTo>
                  <a:lnTo>
                    <a:pt x="38914" y="10747"/>
                  </a:lnTo>
                  <a:lnTo>
                    <a:pt x="41519" y="9824"/>
                  </a:lnTo>
                  <a:lnTo>
                    <a:pt x="44233" y="9010"/>
                  </a:lnTo>
                  <a:lnTo>
                    <a:pt x="45102" y="8739"/>
                  </a:lnTo>
                  <a:lnTo>
                    <a:pt x="45536" y="8630"/>
                  </a:lnTo>
                  <a:lnTo>
                    <a:pt x="47381" y="8196"/>
                  </a:lnTo>
                  <a:lnTo>
                    <a:pt x="49064" y="7816"/>
                  </a:lnTo>
                  <a:lnTo>
                    <a:pt x="50692" y="7545"/>
                  </a:lnTo>
                  <a:lnTo>
                    <a:pt x="52211" y="7328"/>
                  </a:lnTo>
                  <a:lnTo>
                    <a:pt x="53622" y="7219"/>
                  </a:lnTo>
                  <a:lnTo>
                    <a:pt x="54925" y="7165"/>
                  </a:lnTo>
                  <a:lnTo>
                    <a:pt x="56173" y="7219"/>
                  </a:lnTo>
                  <a:lnTo>
                    <a:pt x="57259" y="7382"/>
                  </a:lnTo>
                  <a:lnTo>
                    <a:pt x="58236" y="7599"/>
                  </a:lnTo>
                  <a:lnTo>
                    <a:pt x="59158" y="7925"/>
                  </a:lnTo>
                  <a:lnTo>
                    <a:pt x="59972" y="8305"/>
                  </a:lnTo>
                  <a:lnTo>
                    <a:pt x="60678" y="8793"/>
                  </a:lnTo>
                  <a:lnTo>
                    <a:pt x="60949" y="9064"/>
                  </a:lnTo>
                  <a:lnTo>
                    <a:pt x="61275" y="9390"/>
                  </a:lnTo>
                  <a:lnTo>
                    <a:pt x="61492" y="9716"/>
                  </a:lnTo>
                  <a:lnTo>
                    <a:pt x="61763" y="10041"/>
                  </a:lnTo>
                  <a:lnTo>
                    <a:pt x="61926" y="10367"/>
                  </a:lnTo>
                  <a:lnTo>
                    <a:pt x="62143" y="10801"/>
                  </a:lnTo>
                  <a:lnTo>
                    <a:pt x="62415" y="11615"/>
                  </a:lnTo>
                  <a:lnTo>
                    <a:pt x="60624" y="4614"/>
                  </a:lnTo>
                  <a:lnTo>
                    <a:pt x="60407" y="4017"/>
                  </a:lnTo>
                  <a:lnTo>
                    <a:pt x="60190" y="3474"/>
                  </a:lnTo>
                  <a:lnTo>
                    <a:pt x="59918" y="2986"/>
                  </a:lnTo>
                  <a:lnTo>
                    <a:pt x="59538" y="2497"/>
                  </a:lnTo>
                  <a:lnTo>
                    <a:pt x="59158" y="2063"/>
                  </a:lnTo>
                  <a:lnTo>
                    <a:pt x="58778" y="1683"/>
                  </a:lnTo>
                  <a:lnTo>
                    <a:pt x="58290" y="1358"/>
                  </a:lnTo>
                  <a:lnTo>
                    <a:pt x="57747" y="1032"/>
                  </a:lnTo>
                  <a:lnTo>
                    <a:pt x="57205" y="761"/>
                  </a:lnTo>
                  <a:lnTo>
                    <a:pt x="56608" y="543"/>
                  </a:lnTo>
                  <a:lnTo>
                    <a:pt x="55956" y="326"/>
                  </a:lnTo>
                  <a:lnTo>
                    <a:pt x="55251" y="218"/>
                  </a:lnTo>
                  <a:lnTo>
                    <a:pt x="54491" y="109"/>
                  </a:lnTo>
                  <a:lnTo>
                    <a:pt x="53731"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301" name="Google Shape;301;p30"/>
            <p:cNvSpPr/>
            <p:nvPr/>
          </p:nvSpPr>
          <p:spPr>
            <a:xfrm>
              <a:off x="-5613986" y="1035802"/>
              <a:ext cx="1213348" cy="389344"/>
            </a:xfrm>
            <a:custGeom>
              <a:avLst/>
              <a:gdLst/>
              <a:ahLst/>
              <a:cxnLst/>
              <a:rect l="l" t="t" r="r" b="b"/>
              <a:pathLst>
                <a:path w="62415" h="20028" fill="none" extrusionOk="0">
                  <a:moveTo>
                    <a:pt x="60624" y="4614"/>
                  </a:moveTo>
                  <a:lnTo>
                    <a:pt x="60624" y="4614"/>
                  </a:lnTo>
                  <a:lnTo>
                    <a:pt x="60407" y="4017"/>
                  </a:lnTo>
                  <a:lnTo>
                    <a:pt x="60190" y="3474"/>
                  </a:lnTo>
                  <a:lnTo>
                    <a:pt x="59918" y="2986"/>
                  </a:lnTo>
                  <a:lnTo>
                    <a:pt x="59538" y="2497"/>
                  </a:lnTo>
                  <a:lnTo>
                    <a:pt x="59158" y="2063"/>
                  </a:lnTo>
                  <a:lnTo>
                    <a:pt x="58778" y="1683"/>
                  </a:lnTo>
                  <a:lnTo>
                    <a:pt x="58290" y="1358"/>
                  </a:lnTo>
                  <a:lnTo>
                    <a:pt x="57747" y="1032"/>
                  </a:lnTo>
                  <a:lnTo>
                    <a:pt x="57205" y="761"/>
                  </a:lnTo>
                  <a:lnTo>
                    <a:pt x="56608" y="543"/>
                  </a:lnTo>
                  <a:lnTo>
                    <a:pt x="55956" y="326"/>
                  </a:lnTo>
                  <a:lnTo>
                    <a:pt x="55251" y="218"/>
                  </a:lnTo>
                  <a:lnTo>
                    <a:pt x="54491" y="109"/>
                  </a:lnTo>
                  <a:lnTo>
                    <a:pt x="53731" y="1"/>
                  </a:lnTo>
                  <a:lnTo>
                    <a:pt x="52863" y="1"/>
                  </a:lnTo>
                  <a:lnTo>
                    <a:pt x="51994" y="1"/>
                  </a:lnTo>
                  <a:lnTo>
                    <a:pt x="51072" y="1"/>
                  </a:lnTo>
                  <a:lnTo>
                    <a:pt x="50095" y="109"/>
                  </a:lnTo>
                  <a:lnTo>
                    <a:pt x="49064" y="218"/>
                  </a:lnTo>
                  <a:lnTo>
                    <a:pt x="48032" y="381"/>
                  </a:lnTo>
                  <a:lnTo>
                    <a:pt x="45753" y="815"/>
                  </a:lnTo>
                  <a:lnTo>
                    <a:pt x="43311" y="1412"/>
                  </a:lnTo>
                  <a:lnTo>
                    <a:pt x="40705" y="2172"/>
                  </a:lnTo>
                  <a:lnTo>
                    <a:pt x="37937" y="3040"/>
                  </a:lnTo>
                  <a:lnTo>
                    <a:pt x="34952" y="4126"/>
                  </a:lnTo>
                  <a:lnTo>
                    <a:pt x="31805" y="5320"/>
                  </a:lnTo>
                  <a:lnTo>
                    <a:pt x="30719" y="5754"/>
                  </a:lnTo>
                  <a:lnTo>
                    <a:pt x="29525" y="6296"/>
                  </a:lnTo>
                  <a:lnTo>
                    <a:pt x="29525" y="6296"/>
                  </a:lnTo>
                  <a:lnTo>
                    <a:pt x="25292" y="8033"/>
                  </a:lnTo>
                  <a:lnTo>
                    <a:pt x="25292" y="8033"/>
                  </a:lnTo>
                  <a:lnTo>
                    <a:pt x="22632" y="9064"/>
                  </a:lnTo>
                  <a:lnTo>
                    <a:pt x="19973" y="10041"/>
                  </a:lnTo>
                  <a:lnTo>
                    <a:pt x="17368" y="10910"/>
                  </a:lnTo>
                  <a:lnTo>
                    <a:pt x="16065" y="11290"/>
                  </a:lnTo>
                  <a:lnTo>
                    <a:pt x="14817" y="11615"/>
                  </a:lnTo>
                  <a:lnTo>
                    <a:pt x="13569" y="11941"/>
                  </a:lnTo>
                  <a:lnTo>
                    <a:pt x="12320" y="12158"/>
                  </a:lnTo>
                  <a:lnTo>
                    <a:pt x="11126" y="12375"/>
                  </a:lnTo>
                  <a:lnTo>
                    <a:pt x="9987" y="12484"/>
                  </a:lnTo>
                  <a:lnTo>
                    <a:pt x="8901" y="12538"/>
                  </a:lnTo>
                  <a:lnTo>
                    <a:pt x="7816" y="12538"/>
                  </a:lnTo>
                  <a:lnTo>
                    <a:pt x="6784" y="12429"/>
                  </a:lnTo>
                  <a:lnTo>
                    <a:pt x="5808" y="12267"/>
                  </a:lnTo>
                  <a:lnTo>
                    <a:pt x="5808" y="12267"/>
                  </a:lnTo>
                  <a:lnTo>
                    <a:pt x="4776" y="11995"/>
                  </a:lnTo>
                  <a:lnTo>
                    <a:pt x="4288" y="11832"/>
                  </a:lnTo>
                  <a:lnTo>
                    <a:pt x="3854" y="11615"/>
                  </a:lnTo>
                  <a:lnTo>
                    <a:pt x="3420" y="11344"/>
                  </a:lnTo>
                  <a:lnTo>
                    <a:pt x="2985" y="11073"/>
                  </a:lnTo>
                  <a:lnTo>
                    <a:pt x="2551" y="10801"/>
                  </a:lnTo>
                  <a:lnTo>
                    <a:pt x="2171" y="10476"/>
                  </a:lnTo>
                  <a:lnTo>
                    <a:pt x="1846" y="10096"/>
                  </a:lnTo>
                  <a:lnTo>
                    <a:pt x="1466" y="9661"/>
                  </a:lnTo>
                  <a:lnTo>
                    <a:pt x="1194" y="9227"/>
                  </a:lnTo>
                  <a:lnTo>
                    <a:pt x="869" y="8793"/>
                  </a:lnTo>
                  <a:lnTo>
                    <a:pt x="597" y="8250"/>
                  </a:lnTo>
                  <a:lnTo>
                    <a:pt x="380" y="7708"/>
                  </a:lnTo>
                  <a:lnTo>
                    <a:pt x="163" y="7165"/>
                  </a:lnTo>
                  <a:lnTo>
                    <a:pt x="0" y="6514"/>
                  </a:lnTo>
                  <a:lnTo>
                    <a:pt x="1954" y="14275"/>
                  </a:lnTo>
                  <a:lnTo>
                    <a:pt x="1954" y="14275"/>
                  </a:lnTo>
                  <a:lnTo>
                    <a:pt x="2334" y="15360"/>
                  </a:lnTo>
                  <a:lnTo>
                    <a:pt x="2823" y="16283"/>
                  </a:lnTo>
                  <a:lnTo>
                    <a:pt x="3365" y="17097"/>
                  </a:lnTo>
                  <a:lnTo>
                    <a:pt x="3962" y="17802"/>
                  </a:lnTo>
                  <a:lnTo>
                    <a:pt x="4668" y="18454"/>
                  </a:lnTo>
                  <a:lnTo>
                    <a:pt x="5428" y="18942"/>
                  </a:lnTo>
                  <a:lnTo>
                    <a:pt x="6242" y="19322"/>
                  </a:lnTo>
                  <a:lnTo>
                    <a:pt x="7164" y="19648"/>
                  </a:lnTo>
                  <a:lnTo>
                    <a:pt x="8087" y="19865"/>
                  </a:lnTo>
                  <a:lnTo>
                    <a:pt x="9064" y="19973"/>
                  </a:lnTo>
                  <a:lnTo>
                    <a:pt x="10149" y="20028"/>
                  </a:lnTo>
                  <a:lnTo>
                    <a:pt x="11235" y="20028"/>
                  </a:lnTo>
                  <a:lnTo>
                    <a:pt x="12320" y="19919"/>
                  </a:lnTo>
                  <a:lnTo>
                    <a:pt x="13514" y="19756"/>
                  </a:lnTo>
                  <a:lnTo>
                    <a:pt x="14708" y="19539"/>
                  </a:lnTo>
                  <a:lnTo>
                    <a:pt x="15902" y="19268"/>
                  </a:lnTo>
                  <a:lnTo>
                    <a:pt x="16771" y="19051"/>
                  </a:lnTo>
                  <a:lnTo>
                    <a:pt x="16771" y="19051"/>
                  </a:lnTo>
                  <a:lnTo>
                    <a:pt x="19213" y="18345"/>
                  </a:lnTo>
                  <a:lnTo>
                    <a:pt x="21655" y="17531"/>
                  </a:lnTo>
                  <a:lnTo>
                    <a:pt x="24043" y="16663"/>
                  </a:lnTo>
                  <a:lnTo>
                    <a:pt x="26377" y="15740"/>
                  </a:lnTo>
                  <a:lnTo>
                    <a:pt x="26377" y="15740"/>
                  </a:lnTo>
                  <a:lnTo>
                    <a:pt x="26486" y="15686"/>
                  </a:lnTo>
                  <a:lnTo>
                    <a:pt x="27191" y="15414"/>
                  </a:lnTo>
                  <a:lnTo>
                    <a:pt x="27246" y="15414"/>
                  </a:lnTo>
                  <a:lnTo>
                    <a:pt x="27246" y="15414"/>
                  </a:lnTo>
                  <a:lnTo>
                    <a:pt x="27951" y="15089"/>
                  </a:lnTo>
                  <a:lnTo>
                    <a:pt x="28385" y="14926"/>
                  </a:lnTo>
                  <a:lnTo>
                    <a:pt x="29851" y="14329"/>
                  </a:lnTo>
                  <a:lnTo>
                    <a:pt x="30990" y="13786"/>
                  </a:lnTo>
                  <a:lnTo>
                    <a:pt x="30990" y="13786"/>
                  </a:lnTo>
                  <a:lnTo>
                    <a:pt x="33650" y="12701"/>
                  </a:lnTo>
                  <a:lnTo>
                    <a:pt x="33650" y="12701"/>
                  </a:lnTo>
                  <a:lnTo>
                    <a:pt x="36255" y="11670"/>
                  </a:lnTo>
                  <a:lnTo>
                    <a:pt x="38914" y="10747"/>
                  </a:lnTo>
                  <a:lnTo>
                    <a:pt x="41519" y="9824"/>
                  </a:lnTo>
                  <a:lnTo>
                    <a:pt x="44233" y="9010"/>
                  </a:lnTo>
                  <a:lnTo>
                    <a:pt x="44233" y="9010"/>
                  </a:lnTo>
                  <a:lnTo>
                    <a:pt x="45102" y="8739"/>
                  </a:lnTo>
                  <a:lnTo>
                    <a:pt x="45536" y="8630"/>
                  </a:lnTo>
                  <a:lnTo>
                    <a:pt x="45536" y="8630"/>
                  </a:lnTo>
                  <a:lnTo>
                    <a:pt x="47381" y="8196"/>
                  </a:lnTo>
                  <a:lnTo>
                    <a:pt x="49064" y="7816"/>
                  </a:lnTo>
                  <a:lnTo>
                    <a:pt x="50692" y="7545"/>
                  </a:lnTo>
                  <a:lnTo>
                    <a:pt x="52211" y="7328"/>
                  </a:lnTo>
                  <a:lnTo>
                    <a:pt x="53622" y="7219"/>
                  </a:lnTo>
                  <a:lnTo>
                    <a:pt x="54925" y="7165"/>
                  </a:lnTo>
                  <a:lnTo>
                    <a:pt x="56173" y="7219"/>
                  </a:lnTo>
                  <a:lnTo>
                    <a:pt x="57259" y="7382"/>
                  </a:lnTo>
                  <a:lnTo>
                    <a:pt x="58236" y="7599"/>
                  </a:lnTo>
                  <a:lnTo>
                    <a:pt x="59158" y="7925"/>
                  </a:lnTo>
                  <a:lnTo>
                    <a:pt x="59972" y="8305"/>
                  </a:lnTo>
                  <a:lnTo>
                    <a:pt x="60678" y="8793"/>
                  </a:lnTo>
                  <a:lnTo>
                    <a:pt x="60949" y="9064"/>
                  </a:lnTo>
                  <a:lnTo>
                    <a:pt x="61275" y="9390"/>
                  </a:lnTo>
                  <a:lnTo>
                    <a:pt x="61492" y="9716"/>
                  </a:lnTo>
                  <a:lnTo>
                    <a:pt x="61763" y="10041"/>
                  </a:lnTo>
                  <a:lnTo>
                    <a:pt x="61926" y="10367"/>
                  </a:lnTo>
                  <a:lnTo>
                    <a:pt x="62143" y="10801"/>
                  </a:lnTo>
                  <a:lnTo>
                    <a:pt x="62415" y="11615"/>
                  </a:lnTo>
                  <a:lnTo>
                    <a:pt x="60624" y="4614"/>
                  </a:lnTo>
                </a:path>
              </a:pathLst>
            </a:custGeom>
            <a:noFill/>
            <a:ln>
              <a:noFill/>
            </a:ln>
          </p:spPr>
          <p:txBody>
            <a:bodyPr spcFirstLastPara="1" wrap="square" lIns="68569" tIns="68569" rIns="68569" bIns="68569" anchor="ctr" anchorCtr="0">
              <a:noAutofit/>
            </a:bodyPr>
            <a:lstStyle/>
            <a:p>
              <a:endParaRPr sz="1050"/>
            </a:p>
          </p:txBody>
        </p:sp>
        <p:sp>
          <p:nvSpPr>
            <p:cNvPr id="302" name="Google Shape;302;p30"/>
            <p:cNvSpPr/>
            <p:nvPr/>
          </p:nvSpPr>
          <p:spPr>
            <a:xfrm>
              <a:off x="-5536965" y="1315408"/>
              <a:ext cx="1204911" cy="402000"/>
            </a:xfrm>
            <a:custGeom>
              <a:avLst/>
              <a:gdLst/>
              <a:ahLst/>
              <a:cxnLst/>
              <a:rect l="l" t="t" r="r" b="b"/>
              <a:pathLst>
                <a:path w="61981" h="20679" extrusionOk="0">
                  <a:moveTo>
                    <a:pt x="52374" y="0"/>
                  </a:moveTo>
                  <a:lnTo>
                    <a:pt x="51506" y="54"/>
                  </a:lnTo>
                  <a:lnTo>
                    <a:pt x="50637" y="109"/>
                  </a:lnTo>
                  <a:lnTo>
                    <a:pt x="48629" y="380"/>
                  </a:lnTo>
                  <a:lnTo>
                    <a:pt x="46458" y="760"/>
                  </a:lnTo>
                  <a:lnTo>
                    <a:pt x="44016" y="1357"/>
                  </a:lnTo>
                  <a:lnTo>
                    <a:pt x="41302" y="2117"/>
                  </a:lnTo>
                  <a:lnTo>
                    <a:pt x="38317" y="3094"/>
                  </a:lnTo>
                  <a:lnTo>
                    <a:pt x="35061" y="4288"/>
                  </a:lnTo>
                  <a:lnTo>
                    <a:pt x="31533" y="5699"/>
                  </a:lnTo>
                  <a:lnTo>
                    <a:pt x="29308" y="6622"/>
                  </a:lnTo>
                  <a:lnTo>
                    <a:pt x="28819" y="6839"/>
                  </a:lnTo>
                  <a:lnTo>
                    <a:pt x="28440" y="7001"/>
                  </a:lnTo>
                  <a:lnTo>
                    <a:pt x="27788" y="7273"/>
                  </a:lnTo>
                  <a:lnTo>
                    <a:pt x="27408" y="7436"/>
                  </a:lnTo>
                  <a:lnTo>
                    <a:pt x="27083" y="7598"/>
                  </a:lnTo>
                  <a:lnTo>
                    <a:pt x="26920" y="7653"/>
                  </a:lnTo>
                  <a:lnTo>
                    <a:pt x="26269" y="7924"/>
                  </a:lnTo>
                  <a:lnTo>
                    <a:pt x="25509" y="8250"/>
                  </a:lnTo>
                  <a:lnTo>
                    <a:pt x="25455" y="8250"/>
                  </a:lnTo>
                  <a:lnTo>
                    <a:pt x="23066" y="9281"/>
                  </a:lnTo>
                  <a:lnTo>
                    <a:pt x="20624" y="10204"/>
                  </a:lnTo>
                  <a:lnTo>
                    <a:pt x="18182" y="11072"/>
                  </a:lnTo>
                  <a:lnTo>
                    <a:pt x="15685" y="11886"/>
                  </a:lnTo>
                  <a:lnTo>
                    <a:pt x="15305" y="11995"/>
                  </a:lnTo>
                  <a:lnTo>
                    <a:pt x="14925" y="12103"/>
                  </a:lnTo>
                  <a:lnTo>
                    <a:pt x="14546" y="12212"/>
                  </a:lnTo>
                  <a:lnTo>
                    <a:pt x="13243" y="12537"/>
                  </a:lnTo>
                  <a:lnTo>
                    <a:pt x="11995" y="12809"/>
                  </a:lnTo>
                  <a:lnTo>
                    <a:pt x="10746" y="13026"/>
                  </a:lnTo>
                  <a:lnTo>
                    <a:pt x="9552" y="13134"/>
                  </a:lnTo>
                  <a:lnTo>
                    <a:pt x="8413" y="13189"/>
                  </a:lnTo>
                  <a:lnTo>
                    <a:pt x="7273" y="13189"/>
                  </a:lnTo>
                  <a:lnTo>
                    <a:pt x="6242" y="13134"/>
                  </a:lnTo>
                  <a:lnTo>
                    <a:pt x="5265" y="12917"/>
                  </a:lnTo>
                  <a:lnTo>
                    <a:pt x="4342" y="12646"/>
                  </a:lnTo>
                  <a:lnTo>
                    <a:pt x="3474" y="12266"/>
                  </a:lnTo>
                  <a:lnTo>
                    <a:pt x="3040" y="12049"/>
                  </a:lnTo>
                  <a:lnTo>
                    <a:pt x="2660" y="11778"/>
                  </a:lnTo>
                  <a:lnTo>
                    <a:pt x="2334" y="11506"/>
                  </a:lnTo>
                  <a:lnTo>
                    <a:pt x="1954" y="11181"/>
                  </a:lnTo>
                  <a:lnTo>
                    <a:pt x="1628" y="10855"/>
                  </a:lnTo>
                  <a:lnTo>
                    <a:pt x="1357" y="10475"/>
                  </a:lnTo>
                  <a:lnTo>
                    <a:pt x="1031" y="10095"/>
                  </a:lnTo>
                  <a:lnTo>
                    <a:pt x="814" y="9661"/>
                  </a:lnTo>
                  <a:lnTo>
                    <a:pt x="543" y="9172"/>
                  </a:lnTo>
                  <a:lnTo>
                    <a:pt x="326" y="8684"/>
                  </a:lnTo>
                  <a:lnTo>
                    <a:pt x="163" y="8195"/>
                  </a:lnTo>
                  <a:lnTo>
                    <a:pt x="0" y="7598"/>
                  </a:lnTo>
                  <a:lnTo>
                    <a:pt x="1954" y="15360"/>
                  </a:lnTo>
                  <a:lnTo>
                    <a:pt x="2117" y="15902"/>
                  </a:lnTo>
                  <a:lnTo>
                    <a:pt x="2334" y="16445"/>
                  </a:lnTo>
                  <a:lnTo>
                    <a:pt x="2551" y="16934"/>
                  </a:lnTo>
                  <a:lnTo>
                    <a:pt x="2822" y="17368"/>
                  </a:lnTo>
                  <a:lnTo>
                    <a:pt x="3094" y="17802"/>
                  </a:lnTo>
                  <a:lnTo>
                    <a:pt x="3419" y="18182"/>
                  </a:lnTo>
                  <a:lnTo>
                    <a:pt x="3745" y="18562"/>
                  </a:lnTo>
                  <a:lnTo>
                    <a:pt x="4071" y="18887"/>
                  </a:lnTo>
                  <a:lnTo>
                    <a:pt x="4451" y="19159"/>
                  </a:lnTo>
                  <a:lnTo>
                    <a:pt x="4831" y="19430"/>
                  </a:lnTo>
                  <a:lnTo>
                    <a:pt x="5211" y="19701"/>
                  </a:lnTo>
                  <a:lnTo>
                    <a:pt x="5645" y="19919"/>
                  </a:lnTo>
                  <a:lnTo>
                    <a:pt x="6513" y="20244"/>
                  </a:lnTo>
                  <a:lnTo>
                    <a:pt x="7436" y="20516"/>
                  </a:lnTo>
                  <a:lnTo>
                    <a:pt x="7599" y="20516"/>
                  </a:lnTo>
                  <a:lnTo>
                    <a:pt x="8575" y="20624"/>
                  </a:lnTo>
                  <a:lnTo>
                    <a:pt x="9552" y="20678"/>
                  </a:lnTo>
                  <a:lnTo>
                    <a:pt x="10584" y="20678"/>
                  </a:lnTo>
                  <a:lnTo>
                    <a:pt x="11669" y="20570"/>
                  </a:lnTo>
                  <a:lnTo>
                    <a:pt x="12809" y="20407"/>
                  </a:lnTo>
                  <a:lnTo>
                    <a:pt x="14003" y="20244"/>
                  </a:lnTo>
                  <a:lnTo>
                    <a:pt x="15197" y="19973"/>
                  </a:lnTo>
                  <a:lnTo>
                    <a:pt x="16391" y="19647"/>
                  </a:lnTo>
                  <a:lnTo>
                    <a:pt x="17639" y="19267"/>
                  </a:lnTo>
                  <a:lnTo>
                    <a:pt x="18887" y="18887"/>
                  </a:lnTo>
                  <a:lnTo>
                    <a:pt x="21438" y="18019"/>
                  </a:lnTo>
                  <a:lnTo>
                    <a:pt x="23989" y="16988"/>
                  </a:lnTo>
                  <a:lnTo>
                    <a:pt x="26594" y="15957"/>
                  </a:lnTo>
                  <a:lnTo>
                    <a:pt x="26649" y="15902"/>
                  </a:lnTo>
                  <a:lnTo>
                    <a:pt x="28494" y="15143"/>
                  </a:lnTo>
                  <a:lnTo>
                    <a:pt x="28602" y="15088"/>
                  </a:lnTo>
                  <a:lnTo>
                    <a:pt x="29905" y="14545"/>
                  </a:lnTo>
                  <a:lnTo>
                    <a:pt x="31153" y="13948"/>
                  </a:lnTo>
                  <a:lnTo>
                    <a:pt x="33378" y="13026"/>
                  </a:lnTo>
                  <a:lnTo>
                    <a:pt x="36038" y="11940"/>
                  </a:lnTo>
                  <a:lnTo>
                    <a:pt x="38752" y="10963"/>
                  </a:lnTo>
                  <a:lnTo>
                    <a:pt x="41411" y="10041"/>
                  </a:lnTo>
                  <a:lnTo>
                    <a:pt x="44016" y="9172"/>
                  </a:lnTo>
                  <a:lnTo>
                    <a:pt x="46567" y="8467"/>
                  </a:lnTo>
                  <a:lnTo>
                    <a:pt x="49063" y="7870"/>
                  </a:lnTo>
                  <a:lnTo>
                    <a:pt x="50203" y="7653"/>
                  </a:lnTo>
                  <a:lnTo>
                    <a:pt x="51397" y="7490"/>
                  </a:lnTo>
                  <a:lnTo>
                    <a:pt x="52483" y="7327"/>
                  </a:lnTo>
                  <a:lnTo>
                    <a:pt x="53568" y="7273"/>
                  </a:lnTo>
                  <a:lnTo>
                    <a:pt x="56119" y="7273"/>
                  </a:lnTo>
                  <a:lnTo>
                    <a:pt x="56770" y="7381"/>
                  </a:lnTo>
                  <a:lnTo>
                    <a:pt x="57422" y="7490"/>
                  </a:lnTo>
                  <a:lnTo>
                    <a:pt x="58019" y="7598"/>
                  </a:lnTo>
                  <a:lnTo>
                    <a:pt x="58616" y="7816"/>
                  </a:lnTo>
                  <a:lnTo>
                    <a:pt x="59158" y="8033"/>
                  </a:lnTo>
                  <a:lnTo>
                    <a:pt x="59647" y="8250"/>
                  </a:lnTo>
                  <a:lnTo>
                    <a:pt x="60135" y="8521"/>
                  </a:lnTo>
                  <a:lnTo>
                    <a:pt x="60515" y="8901"/>
                  </a:lnTo>
                  <a:lnTo>
                    <a:pt x="60895" y="9227"/>
                  </a:lnTo>
                  <a:lnTo>
                    <a:pt x="61275" y="9661"/>
                  </a:lnTo>
                  <a:lnTo>
                    <a:pt x="61546" y="10095"/>
                  </a:lnTo>
                  <a:lnTo>
                    <a:pt x="61763" y="10638"/>
                  </a:lnTo>
                  <a:lnTo>
                    <a:pt x="61981" y="11181"/>
                  </a:lnTo>
                  <a:lnTo>
                    <a:pt x="60190" y="4179"/>
                  </a:lnTo>
                  <a:lnTo>
                    <a:pt x="60081" y="3745"/>
                  </a:lnTo>
                  <a:lnTo>
                    <a:pt x="59864" y="3365"/>
                  </a:lnTo>
                  <a:lnTo>
                    <a:pt x="59701" y="2985"/>
                  </a:lnTo>
                  <a:lnTo>
                    <a:pt x="59430" y="2605"/>
                  </a:lnTo>
                  <a:lnTo>
                    <a:pt x="59158" y="2225"/>
                  </a:lnTo>
                  <a:lnTo>
                    <a:pt x="58778" y="1845"/>
                  </a:lnTo>
                  <a:lnTo>
                    <a:pt x="58399" y="1520"/>
                  </a:lnTo>
                  <a:lnTo>
                    <a:pt x="57964" y="1248"/>
                  </a:lnTo>
                  <a:lnTo>
                    <a:pt x="57476" y="977"/>
                  </a:lnTo>
                  <a:lnTo>
                    <a:pt x="56987" y="706"/>
                  </a:lnTo>
                  <a:lnTo>
                    <a:pt x="56390" y="543"/>
                  </a:lnTo>
                  <a:lnTo>
                    <a:pt x="55739" y="326"/>
                  </a:lnTo>
                  <a:lnTo>
                    <a:pt x="55034" y="217"/>
                  </a:lnTo>
                  <a:lnTo>
                    <a:pt x="54274" y="109"/>
                  </a:lnTo>
                  <a:lnTo>
                    <a:pt x="53405" y="54"/>
                  </a:lnTo>
                  <a:lnTo>
                    <a:pt x="52537"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303" name="Google Shape;303;p30"/>
            <p:cNvSpPr/>
            <p:nvPr/>
          </p:nvSpPr>
          <p:spPr>
            <a:xfrm>
              <a:off x="-5536965" y="1315408"/>
              <a:ext cx="1204911" cy="402000"/>
            </a:xfrm>
            <a:custGeom>
              <a:avLst/>
              <a:gdLst/>
              <a:ahLst/>
              <a:cxnLst/>
              <a:rect l="l" t="t" r="r" b="b"/>
              <a:pathLst>
                <a:path w="61981" h="20679" fill="none" extrusionOk="0">
                  <a:moveTo>
                    <a:pt x="60190" y="4179"/>
                  </a:moveTo>
                  <a:lnTo>
                    <a:pt x="60190" y="4179"/>
                  </a:lnTo>
                  <a:lnTo>
                    <a:pt x="60081" y="3745"/>
                  </a:lnTo>
                  <a:lnTo>
                    <a:pt x="59864" y="3365"/>
                  </a:lnTo>
                  <a:lnTo>
                    <a:pt x="59701" y="2985"/>
                  </a:lnTo>
                  <a:lnTo>
                    <a:pt x="59430" y="2605"/>
                  </a:lnTo>
                  <a:lnTo>
                    <a:pt x="59158" y="2225"/>
                  </a:lnTo>
                  <a:lnTo>
                    <a:pt x="58778" y="1845"/>
                  </a:lnTo>
                  <a:lnTo>
                    <a:pt x="58399" y="1520"/>
                  </a:lnTo>
                  <a:lnTo>
                    <a:pt x="57964" y="1248"/>
                  </a:lnTo>
                  <a:lnTo>
                    <a:pt x="57476" y="977"/>
                  </a:lnTo>
                  <a:lnTo>
                    <a:pt x="56987" y="706"/>
                  </a:lnTo>
                  <a:lnTo>
                    <a:pt x="56390" y="543"/>
                  </a:lnTo>
                  <a:lnTo>
                    <a:pt x="55739" y="326"/>
                  </a:lnTo>
                  <a:lnTo>
                    <a:pt x="55034" y="217"/>
                  </a:lnTo>
                  <a:lnTo>
                    <a:pt x="54274" y="109"/>
                  </a:lnTo>
                  <a:lnTo>
                    <a:pt x="53405" y="54"/>
                  </a:lnTo>
                  <a:lnTo>
                    <a:pt x="52537" y="0"/>
                  </a:lnTo>
                  <a:lnTo>
                    <a:pt x="52537" y="0"/>
                  </a:lnTo>
                  <a:lnTo>
                    <a:pt x="52374" y="0"/>
                  </a:lnTo>
                  <a:lnTo>
                    <a:pt x="52374" y="0"/>
                  </a:lnTo>
                  <a:lnTo>
                    <a:pt x="51506" y="54"/>
                  </a:lnTo>
                  <a:lnTo>
                    <a:pt x="50637" y="109"/>
                  </a:lnTo>
                  <a:lnTo>
                    <a:pt x="48629" y="380"/>
                  </a:lnTo>
                  <a:lnTo>
                    <a:pt x="46458" y="760"/>
                  </a:lnTo>
                  <a:lnTo>
                    <a:pt x="44016" y="1357"/>
                  </a:lnTo>
                  <a:lnTo>
                    <a:pt x="41302" y="2117"/>
                  </a:lnTo>
                  <a:lnTo>
                    <a:pt x="38317" y="3094"/>
                  </a:lnTo>
                  <a:lnTo>
                    <a:pt x="35061" y="4288"/>
                  </a:lnTo>
                  <a:lnTo>
                    <a:pt x="31533" y="5699"/>
                  </a:lnTo>
                  <a:lnTo>
                    <a:pt x="29308" y="6622"/>
                  </a:lnTo>
                  <a:lnTo>
                    <a:pt x="28819" y="6839"/>
                  </a:lnTo>
                  <a:lnTo>
                    <a:pt x="28440" y="7001"/>
                  </a:lnTo>
                  <a:lnTo>
                    <a:pt x="27788" y="7273"/>
                  </a:lnTo>
                  <a:lnTo>
                    <a:pt x="27408" y="7436"/>
                  </a:lnTo>
                  <a:lnTo>
                    <a:pt x="27083" y="7598"/>
                  </a:lnTo>
                  <a:lnTo>
                    <a:pt x="26920" y="7653"/>
                  </a:lnTo>
                  <a:lnTo>
                    <a:pt x="26269" y="7924"/>
                  </a:lnTo>
                  <a:lnTo>
                    <a:pt x="25509" y="8250"/>
                  </a:lnTo>
                  <a:lnTo>
                    <a:pt x="25455" y="8250"/>
                  </a:lnTo>
                  <a:lnTo>
                    <a:pt x="25455" y="8250"/>
                  </a:lnTo>
                  <a:lnTo>
                    <a:pt x="23066" y="9281"/>
                  </a:lnTo>
                  <a:lnTo>
                    <a:pt x="20624" y="10204"/>
                  </a:lnTo>
                  <a:lnTo>
                    <a:pt x="18182" y="11072"/>
                  </a:lnTo>
                  <a:lnTo>
                    <a:pt x="15685" y="11886"/>
                  </a:lnTo>
                  <a:lnTo>
                    <a:pt x="15305" y="11995"/>
                  </a:lnTo>
                  <a:lnTo>
                    <a:pt x="14925" y="12103"/>
                  </a:lnTo>
                  <a:lnTo>
                    <a:pt x="14546" y="12212"/>
                  </a:lnTo>
                  <a:lnTo>
                    <a:pt x="14546" y="12212"/>
                  </a:lnTo>
                  <a:lnTo>
                    <a:pt x="13243" y="12537"/>
                  </a:lnTo>
                  <a:lnTo>
                    <a:pt x="11995" y="12809"/>
                  </a:lnTo>
                  <a:lnTo>
                    <a:pt x="10746" y="13026"/>
                  </a:lnTo>
                  <a:lnTo>
                    <a:pt x="9552" y="13134"/>
                  </a:lnTo>
                  <a:lnTo>
                    <a:pt x="8413" y="13189"/>
                  </a:lnTo>
                  <a:lnTo>
                    <a:pt x="7273" y="13189"/>
                  </a:lnTo>
                  <a:lnTo>
                    <a:pt x="6242" y="13134"/>
                  </a:lnTo>
                  <a:lnTo>
                    <a:pt x="5265" y="12917"/>
                  </a:lnTo>
                  <a:lnTo>
                    <a:pt x="4342" y="12646"/>
                  </a:lnTo>
                  <a:lnTo>
                    <a:pt x="3474" y="12266"/>
                  </a:lnTo>
                  <a:lnTo>
                    <a:pt x="3040" y="12049"/>
                  </a:lnTo>
                  <a:lnTo>
                    <a:pt x="2660" y="11778"/>
                  </a:lnTo>
                  <a:lnTo>
                    <a:pt x="2334" y="11506"/>
                  </a:lnTo>
                  <a:lnTo>
                    <a:pt x="1954" y="11181"/>
                  </a:lnTo>
                  <a:lnTo>
                    <a:pt x="1628" y="10855"/>
                  </a:lnTo>
                  <a:lnTo>
                    <a:pt x="1357" y="10475"/>
                  </a:lnTo>
                  <a:lnTo>
                    <a:pt x="1031" y="10095"/>
                  </a:lnTo>
                  <a:lnTo>
                    <a:pt x="814" y="9661"/>
                  </a:lnTo>
                  <a:lnTo>
                    <a:pt x="543" y="9172"/>
                  </a:lnTo>
                  <a:lnTo>
                    <a:pt x="326" y="8684"/>
                  </a:lnTo>
                  <a:lnTo>
                    <a:pt x="163" y="8195"/>
                  </a:lnTo>
                  <a:lnTo>
                    <a:pt x="0" y="7598"/>
                  </a:lnTo>
                  <a:lnTo>
                    <a:pt x="1954" y="15360"/>
                  </a:lnTo>
                  <a:lnTo>
                    <a:pt x="1954" y="15360"/>
                  </a:lnTo>
                  <a:lnTo>
                    <a:pt x="2117" y="15902"/>
                  </a:lnTo>
                  <a:lnTo>
                    <a:pt x="2334" y="16445"/>
                  </a:lnTo>
                  <a:lnTo>
                    <a:pt x="2551" y="16934"/>
                  </a:lnTo>
                  <a:lnTo>
                    <a:pt x="2822" y="17368"/>
                  </a:lnTo>
                  <a:lnTo>
                    <a:pt x="3094" y="17802"/>
                  </a:lnTo>
                  <a:lnTo>
                    <a:pt x="3419" y="18182"/>
                  </a:lnTo>
                  <a:lnTo>
                    <a:pt x="3745" y="18562"/>
                  </a:lnTo>
                  <a:lnTo>
                    <a:pt x="4071" y="18887"/>
                  </a:lnTo>
                  <a:lnTo>
                    <a:pt x="4451" y="19159"/>
                  </a:lnTo>
                  <a:lnTo>
                    <a:pt x="4831" y="19430"/>
                  </a:lnTo>
                  <a:lnTo>
                    <a:pt x="5211" y="19701"/>
                  </a:lnTo>
                  <a:lnTo>
                    <a:pt x="5645" y="19919"/>
                  </a:lnTo>
                  <a:lnTo>
                    <a:pt x="6513" y="20244"/>
                  </a:lnTo>
                  <a:lnTo>
                    <a:pt x="7436" y="20516"/>
                  </a:lnTo>
                  <a:lnTo>
                    <a:pt x="7599" y="20516"/>
                  </a:lnTo>
                  <a:lnTo>
                    <a:pt x="7599" y="20516"/>
                  </a:lnTo>
                  <a:lnTo>
                    <a:pt x="8575" y="20624"/>
                  </a:lnTo>
                  <a:lnTo>
                    <a:pt x="9552" y="20678"/>
                  </a:lnTo>
                  <a:lnTo>
                    <a:pt x="10584" y="20678"/>
                  </a:lnTo>
                  <a:lnTo>
                    <a:pt x="11669" y="20570"/>
                  </a:lnTo>
                  <a:lnTo>
                    <a:pt x="12809" y="20407"/>
                  </a:lnTo>
                  <a:lnTo>
                    <a:pt x="14003" y="20244"/>
                  </a:lnTo>
                  <a:lnTo>
                    <a:pt x="15197" y="19973"/>
                  </a:lnTo>
                  <a:lnTo>
                    <a:pt x="16391" y="19647"/>
                  </a:lnTo>
                  <a:lnTo>
                    <a:pt x="17639" y="19267"/>
                  </a:lnTo>
                  <a:lnTo>
                    <a:pt x="18887" y="18887"/>
                  </a:lnTo>
                  <a:lnTo>
                    <a:pt x="21438" y="18019"/>
                  </a:lnTo>
                  <a:lnTo>
                    <a:pt x="23989" y="16988"/>
                  </a:lnTo>
                  <a:lnTo>
                    <a:pt x="26594" y="15957"/>
                  </a:lnTo>
                  <a:lnTo>
                    <a:pt x="26649" y="15902"/>
                  </a:lnTo>
                  <a:lnTo>
                    <a:pt x="28494" y="15143"/>
                  </a:lnTo>
                  <a:lnTo>
                    <a:pt x="28602" y="15088"/>
                  </a:lnTo>
                  <a:lnTo>
                    <a:pt x="29905" y="14545"/>
                  </a:lnTo>
                  <a:lnTo>
                    <a:pt x="31153" y="13948"/>
                  </a:lnTo>
                  <a:lnTo>
                    <a:pt x="33378" y="13026"/>
                  </a:lnTo>
                  <a:lnTo>
                    <a:pt x="33378" y="13026"/>
                  </a:lnTo>
                  <a:lnTo>
                    <a:pt x="36038" y="11940"/>
                  </a:lnTo>
                  <a:lnTo>
                    <a:pt x="38752" y="10963"/>
                  </a:lnTo>
                  <a:lnTo>
                    <a:pt x="41411" y="10041"/>
                  </a:lnTo>
                  <a:lnTo>
                    <a:pt x="44016" y="9172"/>
                  </a:lnTo>
                  <a:lnTo>
                    <a:pt x="46567" y="8467"/>
                  </a:lnTo>
                  <a:lnTo>
                    <a:pt x="49063" y="7870"/>
                  </a:lnTo>
                  <a:lnTo>
                    <a:pt x="50203" y="7653"/>
                  </a:lnTo>
                  <a:lnTo>
                    <a:pt x="51397" y="7490"/>
                  </a:lnTo>
                  <a:lnTo>
                    <a:pt x="52483" y="7327"/>
                  </a:lnTo>
                  <a:lnTo>
                    <a:pt x="53568" y="7273"/>
                  </a:lnTo>
                  <a:lnTo>
                    <a:pt x="53948" y="7273"/>
                  </a:lnTo>
                  <a:lnTo>
                    <a:pt x="53948" y="7273"/>
                  </a:lnTo>
                  <a:lnTo>
                    <a:pt x="55413" y="7273"/>
                  </a:lnTo>
                  <a:lnTo>
                    <a:pt x="56119" y="7273"/>
                  </a:lnTo>
                  <a:lnTo>
                    <a:pt x="56770" y="7381"/>
                  </a:lnTo>
                  <a:lnTo>
                    <a:pt x="57422" y="7490"/>
                  </a:lnTo>
                  <a:lnTo>
                    <a:pt x="58019" y="7598"/>
                  </a:lnTo>
                  <a:lnTo>
                    <a:pt x="58616" y="7816"/>
                  </a:lnTo>
                  <a:lnTo>
                    <a:pt x="59158" y="8033"/>
                  </a:lnTo>
                  <a:lnTo>
                    <a:pt x="59647" y="8250"/>
                  </a:lnTo>
                  <a:lnTo>
                    <a:pt x="60135" y="8521"/>
                  </a:lnTo>
                  <a:lnTo>
                    <a:pt x="60515" y="8901"/>
                  </a:lnTo>
                  <a:lnTo>
                    <a:pt x="60895" y="9227"/>
                  </a:lnTo>
                  <a:lnTo>
                    <a:pt x="61275" y="9661"/>
                  </a:lnTo>
                  <a:lnTo>
                    <a:pt x="61546" y="10095"/>
                  </a:lnTo>
                  <a:lnTo>
                    <a:pt x="61763" y="10638"/>
                  </a:lnTo>
                  <a:lnTo>
                    <a:pt x="61981" y="11181"/>
                  </a:lnTo>
                  <a:lnTo>
                    <a:pt x="60190" y="4179"/>
                  </a:lnTo>
                </a:path>
              </a:pathLst>
            </a:custGeom>
            <a:noFill/>
            <a:ln>
              <a:noFill/>
            </a:ln>
          </p:spPr>
          <p:txBody>
            <a:bodyPr spcFirstLastPara="1" wrap="square" lIns="68569" tIns="68569" rIns="68569" bIns="68569" anchor="ctr" anchorCtr="0">
              <a:noAutofit/>
            </a:bodyPr>
            <a:lstStyle/>
            <a:p>
              <a:endParaRPr sz="1050"/>
            </a:p>
          </p:txBody>
        </p:sp>
        <p:sp>
          <p:nvSpPr>
            <p:cNvPr id="304" name="Google Shape;304;p30"/>
            <p:cNvSpPr/>
            <p:nvPr/>
          </p:nvSpPr>
          <p:spPr>
            <a:xfrm>
              <a:off x="-5462062" y="1598163"/>
              <a:ext cx="1198593" cy="412556"/>
            </a:xfrm>
            <a:custGeom>
              <a:avLst/>
              <a:gdLst/>
              <a:ahLst/>
              <a:cxnLst/>
              <a:rect l="l" t="t" r="r" b="b"/>
              <a:pathLst>
                <a:path w="61656" h="21222" extrusionOk="0">
                  <a:moveTo>
                    <a:pt x="51343" y="0"/>
                  </a:moveTo>
                  <a:lnTo>
                    <a:pt x="50366" y="109"/>
                  </a:lnTo>
                  <a:lnTo>
                    <a:pt x="49390" y="218"/>
                  </a:lnTo>
                  <a:lnTo>
                    <a:pt x="48304" y="380"/>
                  </a:lnTo>
                  <a:lnTo>
                    <a:pt x="47164" y="598"/>
                  </a:lnTo>
                  <a:lnTo>
                    <a:pt x="45916" y="869"/>
                  </a:lnTo>
                  <a:lnTo>
                    <a:pt x="44613" y="1195"/>
                  </a:lnTo>
                  <a:lnTo>
                    <a:pt x="43257" y="1574"/>
                  </a:lnTo>
                  <a:lnTo>
                    <a:pt x="41791" y="2009"/>
                  </a:lnTo>
                  <a:lnTo>
                    <a:pt x="40272" y="2497"/>
                  </a:lnTo>
                  <a:lnTo>
                    <a:pt x="38698" y="3040"/>
                  </a:lnTo>
                  <a:lnTo>
                    <a:pt x="35224" y="4342"/>
                  </a:lnTo>
                  <a:lnTo>
                    <a:pt x="31371" y="5862"/>
                  </a:lnTo>
                  <a:lnTo>
                    <a:pt x="29200" y="6839"/>
                  </a:lnTo>
                  <a:lnTo>
                    <a:pt x="28440" y="7165"/>
                  </a:lnTo>
                  <a:lnTo>
                    <a:pt x="28006" y="7382"/>
                  </a:lnTo>
                  <a:lnTo>
                    <a:pt x="27354" y="7653"/>
                  </a:lnTo>
                  <a:lnTo>
                    <a:pt x="26486" y="8033"/>
                  </a:lnTo>
                  <a:lnTo>
                    <a:pt x="23664" y="9227"/>
                  </a:lnTo>
                  <a:lnTo>
                    <a:pt x="20842" y="10367"/>
                  </a:lnTo>
                  <a:lnTo>
                    <a:pt x="17965" y="11452"/>
                  </a:lnTo>
                  <a:lnTo>
                    <a:pt x="16554" y="11941"/>
                  </a:lnTo>
                  <a:lnTo>
                    <a:pt x="15143" y="12375"/>
                  </a:lnTo>
                  <a:lnTo>
                    <a:pt x="13732" y="12755"/>
                  </a:lnTo>
                  <a:lnTo>
                    <a:pt x="12429" y="13080"/>
                  </a:lnTo>
                  <a:lnTo>
                    <a:pt x="11072" y="13352"/>
                  </a:lnTo>
                  <a:lnTo>
                    <a:pt x="9824" y="13515"/>
                  </a:lnTo>
                  <a:lnTo>
                    <a:pt x="8576" y="13677"/>
                  </a:lnTo>
                  <a:lnTo>
                    <a:pt x="7436" y="13677"/>
                  </a:lnTo>
                  <a:lnTo>
                    <a:pt x="6296" y="13623"/>
                  </a:lnTo>
                  <a:lnTo>
                    <a:pt x="5265" y="13515"/>
                  </a:lnTo>
                  <a:lnTo>
                    <a:pt x="5157" y="13515"/>
                  </a:lnTo>
                  <a:lnTo>
                    <a:pt x="4234" y="13243"/>
                  </a:lnTo>
                  <a:lnTo>
                    <a:pt x="3420" y="12918"/>
                  </a:lnTo>
                  <a:lnTo>
                    <a:pt x="2606" y="12483"/>
                  </a:lnTo>
                  <a:lnTo>
                    <a:pt x="2280" y="12212"/>
                  </a:lnTo>
                  <a:lnTo>
                    <a:pt x="1955" y="11941"/>
                  </a:lnTo>
                  <a:lnTo>
                    <a:pt x="1629" y="11615"/>
                  </a:lnTo>
                  <a:lnTo>
                    <a:pt x="1303" y="11289"/>
                  </a:lnTo>
                  <a:lnTo>
                    <a:pt x="1032" y="10909"/>
                  </a:lnTo>
                  <a:lnTo>
                    <a:pt x="815" y="10530"/>
                  </a:lnTo>
                  <a:lnTo>
                    <a:pt x="543" y="10095"/>
                  </a:lnTo>
                  <a:lnTo>
                    <a:pt x="381" y="9607"/>
                  </a:lnTo>
                  <a:lnTo>
                    <a:pt x="163" y="9118"/>
                  </a:lnTo>
                  <a:lnTo>
                    <a:pt x="1" y="8576"/>
                  </a:lnTo>
                  <a:lnTo>
                    <a:pt x="2009" y="16337"/>
                  </a:lnTo>
                  <a:lnTo>
                    <a:pt x="2226" y="17097"/>
                  </a:lnTo>
                  <a:lnTo>
                    <a:pt x="2552" y="17748"/>
                  </a:lnTo>
                  <a:lnTo>
                    <a:pt x="2931" y="18399"/>
                  </a:lnTo>
                  <a:lnTo>
                    <a:pt x="3420" y="18996"/>
                  </a:lnTo>
                  <a:lnTo>
                    <a:pt x="3963" y="19539"/>
                  </a:lnTo>
                  <a:lnTo>
                    <a:pt x="4560" y="20027"/>
                  </a:lnTo>
                  <a:lnTo>
                    <a:pt x="5265" y="20407"/>
                  </a:lnTo>
                  <a:lnTo>
                    <a:pt x="5971" y="20679"/>
                  </a:lnTo>
                  <a:lnTo>
                    <a:pt x="6134" y="20733"/>
                  </a:lnTo>
                  <a:lnTo>
                    <a:pt x="6839" y="20950"/>
                  </a:lnTo>
                  <a:lnTo>
                    <a:pt x="7599" y="21113"/>
                  </a:lnTo>
                  <a:lnTo>
                    <a:pt x="8413" y="21167"/>
                  </a:lnTo>
                  <a:lnTo>
                    <a:pt x="9227" y="21221"/>
                  </a:lnTo>
                  <a:lnTo>
                    <a:pt x="10096" y="21221"/>
                  </a:lnTo>
                  <a:lnTo>
                    <a:pt x="11018" y="21167"/>
                  </a:lnTo>
                  <a:lnTo>
                    <a:pt x="11941" y="21059"/>
                  </a:lnTo>
                  <a:lnTo>
                    <a:pt x="12918" y="20896"/>
                  </a:lnTo>
                  <a:lnTo>
                    <a:pt x="13840" y="20679"/>
                  </a:lnTo>
                  <a:lnTo>
                    <a:pt x="14872" y="20462"/>
                  </a:lnTo>
                  <a:lnTo>
                    <a:pt x="16880" y="19865"/>
                  </a:lnTo>
                  <a:lnTo>
                    <a:pt x="18996" y="19213"/>
                  </a:lnTo>
                  <a:lnTo>
                    <a:pt x="21113" y="18453"/>
                  </a:lnTo>
                  <a:lnTo>
                    <a:pt x="21873" y="18128"/>
                  </a:lnTo>
                  <a:lnTo>
                    <a:pt x="25184" y="16825"/>
                  </a:lnTo>
                  <a:lnTo>
                    <a:pt x="28440" y="15414"/>
                  </a:lnTo>
                  <a:lnTo>
                    <a:pt x="29037" y="15143"/>
                  </a:lnTo>
                  <a:lnTo>
                    <a:pt x="29634" y="14871"/>
                  </a:lnTo>
                  <a:lnTo>
                    <a:pt x="30611" y="14437"/>
                  </a:lnTo>
                  <a:lnTo>
                    <a:pt x="33216" y="13298"/>
                  </a:lnTo>
                  <a:lnTo>
                    <a:pt x="35496" y="12321"/>
                  </a:lnTo>
                  <a:lnTo>
                    <a:pt x="37612" y="11506"/>
                  </a:lnTo>
                  <a:lnTo>
                    <a:pt x="39620" y="10747"/>
                  </a:lnTo>
                  <a:lnTo>
                    <a:pt x="41520" y="10041"/>
                  </a:lnTo>
                  <a:lnTo>
                    <a:pt x="43311" y="9444"/>
                  </a:lnTo>
                  <a:lnTo>
                    <a:pt x="44993" y="8956"/>
                  </a:lnTo>
                  <a:lnTo>
                    <a:pt x="46567" y="8467"/>
                  </a:lnTo>
                  <a:lnTo>
                    <a:pt x="48033" y="8087"/>
                  </a:lnTo>
                  <a:lnTo>
                    <a:pt x="48358" y="8033"/>
                  </a:lnTo>
                  <a:lnTo>
                    <a:pt x="50421" y="7599"/>
                  </a:lnTo>
                  <a:lnTo>
                    <a:pt x="52266" y="7327"/>
                  </a:lnTo>
                  <a:lnTo>
                    <a:pt x="53948" y="7219"/>
                  </a:lnTo>
                  <a:lnTo>
                    <a:pt x="55360" y="7165"/>
                  </a:lnTo>
                  <a:lnTo>
                    <a:pt x="56608" y="7273"/>
                  </a:lnTo>
                  <a:lnTo>
                    <a:pt x="57693" y="7436"/>
                  </a:lnTo>
                  <a:lnTo>
                    <a:pt x="58616" y="7707"/>
                  </a:lnTo>
                  <a:lnTo>
                    <a:pt x="59430" y="8033"/>
                  </a:lnTo>
                  <a:lnTo>
                    <a:pt x="59484" y="8033"/>
                  </a:lnTo>
                  <a:lnTo>
                    <a:pt x="59864" y="8250"/>
                  </a:lnTo>
                  <a:lnTo>
                    <a:pt x="60244" y="8521"/>
                  </a:lnTo>
                  <a:lnTo>
                    <a:pt x="60570" y="8793"/>
                  </a:lnTo>
                  <a:lnTo>
                    <a:pt x="60841" y="9118"/>
                  </a:lnTo>
                  <a:lnTo>
                    <a:pt x="61113" y="9444"/>
                  </a:lnTo>
                  <a:lnTo>
                    <a:pt x="61330" y="9824"/>
                  </a:lnTo>
                  <a:lnTo>
                    <a:pt x="61547" y="10204"/>
                  </a:lnTo>
                  <a:lnTo>
                    <a:pt x="61655" y="10638"/>
                  </a:lnTo>
                  <a:lnTo>
                    <a:pt x="59919" y="3637"/>
                  </a:lnTo>
                  <a:lnTo>
                    <a:pt x="59647" y="2986"/>
                  </a:lnTo>
                  <a:lnTo>
                    <a:pt x="59213" y="2334"/>
                  </a:lnTo>
                  <a:lnTo>
                    <a:pt x="58996" y="2063"/>
                  </a:lnTo>
                  <a:lnTo>
                    <a:pt x="58670" y="1737"/>
                  </a:lnTo>
                  <a:lnTo>
                    <a:pt x="58345" y="1466"/>
                  </a:lnTo>
                  <a:lnTo>
                    <a:pt x="58019" y="1195"/>
                  </a:lnTo>
                  <a:lnTo>
                    <a:pt x="57585" y="977"/>
                  </a:lnTo>
                  <a:lnTo>
                    <a:pt x="57096" y="760"/>
                  </a:lnTo>
                  <a:lnTo>
                    <a:pt x="56608" y="543"/>
                  </a:lnTo>
                  <a:lnTo>
                    <a:pt x="56011" y="380"/>
                  </a:lnTo>
                  <a:lnTo>
                    <a:pt x="55414" y="218"/>
                  </a:lnTo>
                  <a:lnTo>
                    <a:pt x="54708" y="109"/>
                  </a:lnTo>
                  <a:lnTo>
                    <a:pt x="53948"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305" name="Google Shape;305;p30"/>
            <p:cNvSpPr/>
            <p:nvPr/>
          </p:nvSpPr>
          <p:spPr>
            <a:xfrm>
              <a:off x="-5462062" y="1598163"/>
              <a:ext cx="1198593" cy="412556"/>
            </a:xfrm>
            <a:custGeom>
              <a:avLst/>
              <a:gdLst/>
              <a:ahLst/>
              <a:cxnLst/>
              <a:rect l="l" t="t" r="r" b="b"/>
              <a:pathLst>
                <a:path w="61656" h="21222" fill="none" extrusionOk="0">
                  <a:moveTo>
                    <a:pt x="59919" y="3637"/>
                  </a:moveTo>
                  <a:lnTo>
                    <a:pt x="59919" y="3637"/>
                  </a:lnTo>
                  <a:lnTo>
                    <a:pt x="59647" y="2986"/>
                  </a:lnTo>
                  <a:lnTo>
                    <a:pt x="59213" y="2334"/>
                  </a:lnTo>
                  <a:lnTo>
                    <a:pt x="58996" y="2063"/>
                  </a:lnTo>
                  <a:lnTo>
                    <a:pt x="58670" y="1737"/>
                  </a:lnTo>
                  <a:lnTo>
                    <a:pt x="58345" y="1466"/>
                  </a:lnTo>
                  <a:lnTo>
                    <a:pt x="58019" y="1195"/>
                  </a:lnTo>
                  <a:lnTo>
                    <a:pt x="57585" y="977"/>
                  </a:lnTo>
                  <a:lnTo>
                    <a:pt x="57096" y="760"/>
                  </a:lnTo>
                  <a:lnTo>
                    <a:pt x="56608" y="543"/>
                  </a:lnTo>
                  <a:lnTo>
                    <a:pt x="56011" y="380"/>
                  </a:lnTo>
                  <a:lnTo>
                    <a:pt x="55414" y="218"/>
                  </a:lnTo>
                  <a:lnTo>
                    <a:pt x="54708" y="109"/>
                  </a:lnTo>
                  <a:lnTo>
                    <a:pt x="53948" y="0"/>
                  </a:lnTo>
                  <a:lnTo>
                    <a:pt x="53134" y="0"/>
                  </a:lnTo>
                  <a:lnTo>
                    <a:pt x="53026" y="0"/>
                  </a:lnTo>
                  <a:lnTo>
                    <a:pt x="53026" y="0"/>
                  </a:lnTo>
                  <a:lnTo>
                    <a:pt x="52212" y="0"/>
                  </a:lnTo>
                  <a:lnTo>
                    <a:pt x="51343" y="0"/>
                  </a:lnTo>
                  <a:lnTo>
                    <a:pt x="50366" y="109"/>
                  </a:lnTo>
                  <a:lnTo>
                    <a:pt x="49390" y="218"/>
                  </a:lnTo>
                  <a:lnTo>
                    <a:pt x="48304" y="380"/>
                  </a:lnTo>
                  <a:lnTo>
                    <a:pt x="47164" y="598"/>
                  </a:lnTo>
                  <a:lnTo>
                    <a:pt x="45916" y="869"/>
                  </a:lnTo>
                  <a:lnTo>
                    <a:pt x="44613" y="1195"/>
                  </a:lnTo>
                  <a:lnTo>
                    <a:pt x="43257" y="1574"/>
                  </a:lnTo>
                  <a:lnTo>
                    <a:pt x="41791" y="2009"/>
                  </a:lnTo>
                  <a:lnTo>
                    <a:pt x="40272" y="2497"/>
                  </a:lnTo>
                  <a:lnTo>
                    <a:pt x="38698" y="3040"/>
                  </a:lnTo>
                  <a:lnTo>
                    <a:pt x="35224" y="4342"/>
                  </a:lnTo>
                  <a:lnTo>
                    <a:pt x="31371" y="5862"/>
                  </a:lnTo>
                  <a:lnTo>
                    <a:pt x="31371" y="5862"/>
                  </a:lnTo>
                  <a:lnTo>
                    <a:pt x="29200" y="6839"/>
                  </a:lnTo>
                  <a:lnTo>
                    <a:pt x="28440" y="7165"/>
                  </a:lnTo>
                  <a:lnTo>
                    <a:pt x="28006" y="7382"/>
                  </a:lnTo>
                  <a:lnTo>
                    <a:pt x="27354" y="7653"/>
                  </a:lnTo>
                  <a:lnTo>
                    <a:pt x="26486" y="8033"/>
                  </a:lnTo>
                  <a:lnTo>
                    <a:pt x="26486" y="8033"/>
                  </a:lnTo>
                  <a:lnTo>
                    <a:pt x="23664" y="9227"/>
                  </a:lnTo>
                  <a:lnTo>
                    <a:pt x="20842" y="10367"/>
                  </a:lnTo>
                  <a:lnTo>
                    <a:pt x="17965" y="11452"/>
                  </a:lnTo>
                  <a:lnTo>
                    <a:pt x="16554" y="11941"/>
                  </a:lnTo>
                  <a:lnTo>
                    <a:pt x="15143" y="12375"/>
                  </a:lnTo>
                  <a:lnTo>
                    <a:pt x="13732" y="12755"/>
                  </a:lnTo>
                  <a:lnTo>
                    <a:pt x="12429" y="13080"/>
                  </a:lnTo>
                  <a:lnTo>
                    <a:pt x="11072" y="13352"/>
                  </a:lnTo>
                  <a:lnTo>
                    <a:pt x="9824" y="13515"/>
                  </a:lnTo>
                  <a:lnTo>
                    <a:pt x="8576" y="13677"/>
                  </a:lnTo>
                  <a:lnTo>
                    <a:pt x="7436" y="13677"/>
                  </a:lnTo>
                  <a:lnTo>
                    <a:pt x="6296" y="13623"/>
                  </a:lnTo>
                  <a:lnTo>
                    <a:pt x="5265" y="13515"/>
                  </a:lnTo>
                  <a:lnTo>
                    <a:pt x="5157" y="13515"/>
                  </a:lnTo>
                  <a:lnTo>
                    <a:pt x="5157" y="13515"/>
                  </a:lnTo>
                  <a:lnTo>
                    <a:pt x="4234" y="13243"/>
                  </a:lnTo>
                  <a:lnTo>
                    <a:pt x="3420" y="12918"/>
                  </a:lnTo>
                  <a:lnTo>
                    <a:pt x="2606" y="12483"/>
                  </a:lnTo>
                  <a:lnTo>
                    <a:pt x="2280" y="12212"/>
                  </a:lnTo>
                  <a:lnTo>
                    <a:pt x="1955" y="11941"/>
                  </a:lnTo>
                  <a:lnTo>
                    <a:pt x="1629" y="11615"/>
                  </a:lnTo>
                  <a:lnTo>
                    <a:pt x="1303" y="11289"/>
                  </a:lnTo>
                  <a:lnTo>
                    <a:pt x="1032" y="10909"/>
                  </a:lnTo>
                  <a:lnTo>
                    <a:pt x="815" y="10530"/>
                  </a:lnTo>
                  <a:lnTo>
                    <a:pt x="543" y="10095"/>
                  </a:lnTo>
                  <a:lnTo>
                    <a:pt x="381" y="9607"/>
                  </a:lnTo>
                  <a:lnTo>
                    <a:pt x="163" y="9118"/>
                  </a:lnTo>
                  <a:lnTo>
                    <a:pt x="1" y="8576"/>
                  </a:lnTo>
                  <a:lnTo>
                    <a:pt x="2009" y="16337"/>
                  </a:lnTo>
                  <a:lnTo>
                    <a:pt x="2009" y="16337"/>
                  </a:lnTo>
                  <a:lnTo>
                    <a:pt x="2226" y="17097"/>
                  </a:lnTo>
                  <a:lnTo>
                    <a:pt x="2552" y="17748"/>
                  </a:lnTo>
                  <a:lnTo>
                    <a:pt x="2931" y="18399"/>
                  </a:lnTo>
                  <a:lnTo>
                    <a:pt x="3420" y="18996"/>
                  </a:lnTo>
                  <a:lnTo>
                    <a:pt x="3963" y="19539"/>
                  </a:lnTo>
                  <a:lnTo>
                    <a:pt x="4560" y="20027"/>
                  </a:lnTo>
                  <a:lnTo>
                    <a:pt x="5265" y="20407"/>
                  </a:lnTo>
                  <a:lnTo>
                    <a:pt x="5971" y="20679"/>
                  </a:lnTo>
                  <a:lnTo>
                    <a:pt x="6134" y="20733"/>
                  </a:lnTo>
                  <a:lnTo>
                    <a:pt x="6134" y="20733"/>
                  </a:lnTo>
                  <a:lnTo>
                    <a:pt x="6839" y="20950"/>
                  </a:lnTo>
                  <a:lnTo>
                    <a:pt x="7599" y="21113"/>
                  </a:lnTo>
                  <a:lnTo>
                    <a:pt x="8413" y="21167"/>
                  </a:lnTo>
                  <a:lnTo>
                    <a:pt x="9227" y="21221"/>
                  </a:lnTo>
                  <a:lnTo>
                    <a:pt x="10096" y="21221"/>
                  </a:lnTo>
                  <a:lnTo>
                    <a:pt x="11018" y="21167"/>
                  </a:lnTo>
                  <a:lnTo>
                    <a:pt x="11941" y="21059"/>
                  </a:lnTo>
                  <a:lnTo>
                    <a:pt x="12918" y="20896"/>
                  </a:lnTo>
                  <a:lnTo>
                    <a:pt x="13840" y="20679"/>
                  </a:lnTo>
                  <a:lnTo>
                    <a:pt x="14872" y="20462"/>
                  </a:lnTo>
                  <a:lnTo>
                    <a:pt x="16880" y="19865"/>
                  </a:lnTo>
                  <a:lnTo>
                    <a:pt x="18996" y="19213"/>
                  </a:lnTo>
                  <a:lnTo>
                    <a:pt x="21113" y="18453"/>
                  </a:lnTo>
                  <a:lnTo>
                    <a:pt x="21873" y="18128"/>
                  </a:lnTo>
                  <a:lnTo>
                    <a:pt x="21873" y="18128"/>
                  </a:lnTo>
                  <a:lnTo>
                    <a:pt x="25184" y="16825"/>
                  </a:lnTo>
                  <a:lnTo>
                    <a:pt x="28440" y="15414"/>
                  </a:lnTo>
                  <a:lnTo>
                    <a:pt x="29037" y="15143"/>
                  </a:lnTo>
                  <a:lnTo>
                    <a:pt x="29634" y="14871"/>
                  </a:lnTo>
                  <a:lnTo>
                    <a:pt x="30611" y="14437"/>
                  </a:lnTo>
                  <a:lnTo>
                    <a:pt x="30611" y="14437"/>
                  </a:lnTo>
                  <a:lnTo>
                    <a:pt x="33216" y="13298"/>
                  </a:lnTo>
                  <a:lnTo>
                    <a:pt x="33216" y="13298"/>
                  </a:lnTo>
                  <a:lnTo>
                    <a:pt x="35496" y="12321"/>
                  </a:lnTo>
                  <a:lnTo>
                    <a:pt x="37612" y="11506"/>
                  </a:lnTo>
                  <a:lnTo>
                    <a:pt x="39620" y="10747"/>
                  </a:lnTo>
                  <a:lnTo>
                    <a:pt x="41520" y="10041"/>
                  </a:lnTo>
                  <a:lnTo>
                    <a:pt x="43311" y="9444"/>
                  </a:lnTo>
                  <a:lnTo>
                    <a:pt x="44993" y="8956"/>
                  </a:lnTo>
                  <a:lnTo>
                    <a:pt x="46567" y="8467"/>
                  </a:lnTo>
                  <a:lnTo>
                    <a:pt x="48033" y="8087"/>
                  </a:lnTo>
                  <a:lnTo>
                    <a:pt x="48358" y="8033"/>
                  </a:lnTo>
                  <a:lnTo>
                    <a:pt x="48358" y="8033"/>
                  </a:lnTo>
                  <a:lnTo>
                    <a:pt x="50421" y="7599"/>
                  </a:lnTo>
                  <a:lnTo>
                    <a:pt x="52266" y="7327"/>
                  </a:lnTo>
                  <a:lnTo>
                    <a:pt x="53948" y="7219"/>
                  </a:lnTo>
                  <a:lnTo>
                    <a:pt x="55360" y="7165"/>
                  </a:lnTo>
                  <a:lnTo>
                    <a:pt x="56608" y="7273"/>
                  </a:lnTo>
                  <a:lnTo>
                    <a:pt x="57693" y="7436"/>
                  </a:lnTo>
                  <a:lnTo>
                    <a:pt x="58616" y="7707"/>
                  </a:lnTo>
                  <a:lnTo>
                    <a:pt x="59430" y="8033"/>
                  </a:lnTo>
                  <a:lnTo>
                    <a:pt x="59484" y="8033"/>
                  </a:lnTo>
                  <a:lnTo>
                    <a:pt x="59484" y="8033"/>
                  </a:lnTo>
                  <a:lnTo>
                    <a:pt x="59864" y="8250"/>
                  </a:lnTo>
                  <a:lnTo>
                    <a:pt x="60244" y="8521"/>
                  </a:lnTo>
                  <a:lnTo>
                    <a:pt x="60570" y="8793"/>
                  </a:lnTo>
                  <a:lnTo>
                    <a:pt x="60841" y="9118"/>
                  </a:lnTo>
                  <a:lnTo>
                    <a:pt x="61113" y="9444"/>
                  </a:lnTo>
                  <a:lnTo>
                    <a:pt x="61330" y="9824"/>
                  </a:lnTo>
                  <a:lnTo>
                    <a:pt x="61547" y="10204"/>
                  </a:lnTo>
                  <a:lnTo>
                    <a:pt x="61655" y="10638"/>
                  </a:lnTo>
                  <a:lnTo>
                    <a:pt x="59919" y="3637"/>
                  </a:lnTo>
                </a:path>
              </a:pathLst>
            </a:custGeom>
            <a:noFill/>
            <a:ln>
              <a:noFill/>
            </a:ln>
          </p:spPr>
          <p:txBody>
            <a:bodyPr spcFirstLastPara="1" wrap="square" lIns="68569" tIns="68569" rIns="68569" bIns="68569" anchor="ctr" anchorCtr="0">
              <a:noAutofit/>
            </a:bodyPr>
            <a:lstStyle/>
            <a:p>
              <a:endParaRPr sz="1050"/>
            </a:p>
          </p:txBody>
        </p:sp>
        <p:sp>
          <p:nvSpPr>
            <p:cNvPr id="306" name="Google Shape;306;p30"/>
            <p:cNvSpPr/>
            <p:nvPr/>
          </p:nvSpPr>
          <p:spPr>
            <a:xfrm>
              <a:off x="-5385041" y="1877749"/>
              <a:ext cx="1190156" cy="424161"/>
            </a:xfrm>
            <a:custGeom>
              <a:avLst/>
              <a:gdLst/>
              <a:ahLst/>
              <a:cxnLst/>
              <a:rect l="l" t="t" r="r" b="b"/>
              <a:pathLst>
                <a:path w="61222" h="21819" extrusionOk="0">
                  <a:moveTo>
                    <a:pt x="51615" y="1"/>
                  </a:moveTo>
                  <a:lnTo>
                    <a:pt x="50584" y="110"/>
                  </a:lnTo>
                  <a:lnTo>
                    <a:pt x="49498" y="272"/>
                  </a:lnTo>
                  <a:lnTo>
                    <a:pt x="48304" y="435"/>
                  </a:lnTo>
                  <a:lnTo>
                    <a:pt x="47056" y="707"/>
                  </a:lnTo>
                  <a:lnTo>
                    <a:pt x="45699" y="1032"/>
                  </a:lnTo>
                  <a:lnTo>
                    <a:pt x="44234" y="1412"/>
                  </a:lnTo>
                  <a:lnTo>
                    <a:pt x="42660" y="1846"/>
                  </a:lnTo>
                  <a:lnTo>
                    <a:pt x="41031" y="2389"/>
                  </a:lnTo>
                  <a:lnTo>
                    <a:pt x="39240" y="2986"/>
                  </a:lnTo>
                  <a:lnTo>
                    <a:pt x="37395" y="3692"/>
                  </a:lnTo>
                  <a:lnTo>
                    <a:pt x="35441" y="4451"/>
                  </a:lnTo>
                  <a:lnTo>
                    <a:pt x="33325" y="5266"/>
                  </a:lnTo>
                  <a:lnTo>
                    <a:pt x="31099" y="6242"/>
                  </a:lnTo>
                  <a:lnTo>
                    <a:pt x="28494" y="7382"/>
                  </a:lnTo>
                  <a:lnTo>
                    <a:pt x="24261" y="9282"/>
                  </a:lnTo>
                  <a:lnTo>
                    <a:pt x="22090" y="10204"/>
                  </a:lnTo>
                  <a:lnTo>
                    <a:pt x="19865" y="11127"/>
                  </a:lnTo>
                  <a:lnTo>
                    <a:pt x="17640" y="11995"/>
                  </a:lnTo>
                  <a:lnTo>
                    <a:pt x="15469" y="12701"/>
                  </a:lnTo>
                  <a:lnTo>
                    <a:pt x="13352" y="13352"/>
                  </a:lnTo>
                  <a:lnTo>
                    <a:pt x="12266" y="13624"/>
                  </a:lnTo>
                  <a:lnTo>
                    <a:pt x="11235" y="13895"/>
                  </a:lnTo>
                  <a:lnTo>
                    <a:pt x="10258" y="14058"/>
                  </a:lnTo>
                  <a:lnTo>
                    <a:pt x="9281" y="14221"/>
                  </a:lnTo>
                  <a:lnTo>
                    <a:pt x="8304" y="14275"/>
                  </a:lnTo>
                  <a:lnTo>
                    <a:pt x="7436" y="14329"/>
                  </a:lnTo>
                  <a:lnTo>
                    <a:pt x="6513" y="14329"/>
                  </a:lnTo>
                  <a:lnTo>
                    <a:pt x="5699" y="14275"/>
                  </a:lnTo>
                  <a:lnTo>
                    <a:pt x="4885" y="14112"/>
                  </a:lnTo>
                  <a:lnTo>
                    <a:pt x="4125" y="13949"/>
                  </a:lnTo>
                  <a:lnTo>
                    <a:pt x="3420" y="13678"/>
                  </a:lnTo>
                  <a:lnTo>
                    <a:pt x="2769" y="13352"/>
                  </a:lnTo>
                  <a:lnTo>
                    <a:pt x="2117" y="12918"/>
                  </a:lnTo>
                  <a:lnTo>
                    <a:pt x="1575" y="12430"/>
                  </a:lnTo>
                  <a:lnTo>
                    <a:pt x="1086" y="11887"/>
                  </a:lnTo>
                  <a:lnTo>
                    <a:pt x="652" y="11236"/>
                  </a:lnTo>
                  <a:lnTo>
                    <a:pt x="272" y="10476"/>
                  </a:lnTo>
                  <a:lnTo>
                    <a:pt x="1" y="9662"/>
                  </a:lnTo>
                  <a:lnTo>
                    <a:pt x="1954" y="17368"/>
                  </a:lnTo>
                  <a:lnTo>
                    <a:pt x="2226" y="18183"/>
                  </a:lnTo>
                  <a:lnTo>
                    <a:pt x="2551" y="18942"/>
                  </a:lnTo>
                  <a:lnTo>
                    <a:pt x="2986" y="19594"/>
                  </a:lnTo>
                  <a:lnTo>
                    <a:pt x="3528" y="20136"/>
                  </a:lnTo>
                  <a:lnTo>
                    <a:pt x="4071" y="20625"/>
                  </a:lnTo>
                  <a:lnTo>
                    <a:pt x="4722" y="21005"/>
                  </a:lnTo>
                  <a:lnTo>
                    <a:pt x="5374" y="21276"/>
                  </a:lnTo>
                  <a:lnTo>
                    <a:pt x="6134" y="21548"/>
                  </a:lnTo>
                  <a:lnTo>
                    <a:pt x="6948" y="21710"/>
                  </a:lnTo>
                  <a:lnTo>
                    <a:pt x="7762" y="21819"/>
                  </a:lnTo>
                  <a:lnTo>
                    <a:pt x="9553" y="21819"/>
                  </a:lnTo>
                  <a:lnTo>
                    <a:pt x="10530" y="21710"/>
                  </a:lnTo>
                  <a:lnTo>
                    <a:pt x="11507" y="21602"/>
                  </a:lnTo>
                  <a:lnTo>
                    <a:pt x="12484" y="21439"/>
                  </a:lnTo>
                  <a:lnTo>
                    <a:pt x="13515" y="21222"/>
                  </a:lnTo>
                  <a:lnTo>
                    <a:pt x="13623" y="21222"/>
                  </a:lnTo>
                  <a:lnTo>
                    <a:pt x="15360" y="20788"/>
                  </a:lnTo>
                  <a:lnTo>
                    <a:pt x="17097" y="20245"/>
                  </a:lnTo>
                  <a:lnTo>
                    <a:pt x="18834" y="19648"/>
                  </a:lnTo>
                  <a:lnTo>
                    <a:pt x="20570" y="18997"/>
                  </a:lnTo>
                  <a:lnTo>
                    <a:pt x="22307" y="18291"/>
                  </a:lnTo>
                  <a:lnTo>
                    <a:pt x="23990" y="17586"/>
                  </a:lnTo>
                  <a:lnTo>
                    <a:pt x="27192" y="16174"/>
                  </a:lnTo>
                  <a:lnTo>
                    <a:pt x="28494" y="15632"/>
                  </a:lnTo>
                  <a:lnTo>
                    <a:pt x="28983" y="15360"/>
                  </a:lnTo>
                  <a:lnTo>
                    <a:pt x="30502" y="14709"/>
                  </a:lnTo>
                  <a:lnTo>
                    <a:pt x="32945" y="13569"/>
                  </a:lnTo>
                  <a:lnTo>
                    <a:pt x="36201" y="12213"/>
                  </a:lnTo>
                  <a:lnTo>
                    <a:pt x="39186" y="11018"/>
                  </a:lnTo>
                  <a:lnTo>
                    <a:pt x="41954" y="10042"/>
                  </a:lnTo>
                  <a:lnTo>
                    <a:pt x="44451" y="9173"/>
                  </a:lnTo>
                  <a:lnTo>
                    <a:pt x="46784" y="8522"/>
                  </a:lnTo>
                  <a:lnTo>
                    <a:pt x="48847" y="7979"/>
                  </a:lnTo>
                  <a:lnTo>
                    <a:pt x="50692" y="7599"/>
                  </a:lnTo>
                  <a:lnTo>
                    <a:pt x="52375" y="7328"/>
                  </a:lnTo>
                  <a:lnTo>
                    <a:pt x="52429" y="7328"/>
                  </a:lnTo>
                  <a:lnTo>
                    <a:pt x="53569" y="7219"/>
                  </a:lnTo>
                  <a:lnTo>
                    <a:pt x="54545" y="7165"/>
                  </a:lnTo>
                  <a:lnTo>
                    <a:pt x="55468" y="7165"/>
                  </a:lnTo>
                  <a:lnTo>
                    <a:pt x="56336" y="7219"/>
                  </a:lnTo>
                  <a:lnTo>
                    <a:pt x="57096" y="7328"/>
                  </a:lnTo>
                  <a:lnTo>
                    <a:pt x="57748" y="7436"/>
                  </a:lnTo>
                  <a:lnTo>
                    <a:pt x="58399" y="7599"/>
                  </a:lnTo>
                  <a:lnTo>
                    <a:pt x="58942" y="7816"/>
                  </a:lnTo>
                  <a:lnTo>
                    <a:pt x="59376" y="8033"/>
                  </a:lnTo>
                  <a:lnTo>
                    <a:pt x="59810" y="8305"/>
                  </a:lnTo>
                  <a:lnTo>
                    <a:pt x="60190" y="8576"/>
                  </a:lnTo>
                  <a:lnTo>
                    <a:pt x="60461" y="8902"/>
                  </a:lnTo>
                  <a:lnTo>
                    <a:pt x="60733" y="9173"/>
                  </a:lnTo>
                  <a:lnTo>
                    <a:pt x="60950" y="9499"/>
                  </a:lnTo>
                  <a:lnTo>
                    <a:pt x="61113" y="9824"/>
                  </a:lnTo>
                  <a:lnTo>
                    <a:pt x="61221" y="10150"/>
                  </a:lnTo>
                  <a:lnTo>
                    <a:pt x="59484" y="3203"/>
                  </a:lnTo>
                  <a:lnTo>
                    <a:pt x="59322" y="2769"/>
                  </a:lnTo>
                  <a:lnTo>
                    <a:pt x="59104" y="2335"/>
                  </a:lnTo>
                  <a:lnTo>
                    <a:pt x="58725" y="1846"/>
                  </a:lnTo>
                  <a:lnTo>
                    <a:pt x="58507" y="1575"/>
                  </a:lnTo>
                  <a:lnTo>
                    <a:pt x="58236" y="1358"/>
                  </a:lnTo>
                  <a:lnTo>
                    <a:pt x="57910" y="1141"/>
                  </a:lnTo>
                  <a:lnTo>
                    <a:pt x="57531" y="869"/>
                  </a:lnTo>
                  <a:lnTo>
                    <a:pt x="57096" y="707"/>
                  </a:lnTo>
                  <a:lnTo>
                    <a:pt x="56662" y="489"/>
                  </a:lnTo>
                  <a:lnTo>
                    <a:pt x="56119" y="327"/>
                  </a:lnTo>
                  <a:lnTo>
                    <a:pt x="55522" y="218"/>
                  </a:lnTo>
                  <a:lnTo>
                    <a:pt x="54871" y="110"/>
                  </a:lnTo>
                  <a:lnTo>
                    <a:pt x="54166"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307" name="Google Shape;307;p30"/>
            <p:cNvSpPr/>
            <p:nvPr/>
          </p:nvSpPr>
          <p:spPr>
            <a:xfrm>
              <a:off x="-5385041" y="1877749"/>
              <a:ext cx="1190156" cy="424161"/>
            </a:xfrm>
            <a:custGeom>
              <a:avLst/>
              <a:gdLst/>
              <a:ahLst/>
              <a:cxnLst/>
              <a:rect l="l" t="t" r="r" b="b"/>
              <a:pathLst>
                <a:path w="61222" h="21819" fill="none" extrusionOk="0">
                  <a:moveTo>
                    <a:pt x="61221" y="10150"/>
                  </a:moveTo>
                  <a:lnTo>
                    <a:pt x="61221" y="10150"/>
                  </a:lnTo>
                  <a:lnTo>
                    <a:pt x="61113" y="9824"/>
                  </a:lnTo>
                  <a:lnTo>
                    <a:pt x="60950" y="9499"/>
                  </a:lnTo>
                  <a:lnTo>
                    <a:pt x="60733" y="9173"/>
                  </a:lnTo>
                  <a:lnTo>
                    <a:pt x="60461" y="8902"/>
                  </a:lnTo>
                  <a:lnTo>
                    <a:pt x="60190" y="8576"/>
                  </a:lnTo>
                  <a:lnTo>
                    <a:pt x="59810" y="8305"/>
                  </a:lnTo>
                  <a:lnTo>
                    <a:pt x="59376" y="8033"/>
                  </a:lnTo>
                  <a:lnTo>
                    <a:pt x="58942" y="7816"/>
                  </a:lnTo>
                  <a:lnTo>
                    <a:pt x="58399" y="7599"/>
                  </a:lnTo>
                  <a:lnTo>
                    <a:pt x="57748" y="7436"/>
                  </a:lnTo>
                  <a:lnTo>
                    <a:pt x="57096" y="7328"/>
                  </a:lnTo>
                  <a:lnTo>
                    <a:pt x="56336" y="7219"/>
                  </a:lnTo>
                  <a:lnTo>
                    <a:pt x="55468" y="7165"/>
                  </a:lnTo>
                  <a:lnTo>
                    <a:pt x="54545" y="7165"/>
                  </a:lnTo>
                  <a:lnTo>
                    <a:pt x="53569" y="7219"/>
                  </a:lnTo>
                  <a:lnTo>
                    <a:pt x="52429" y="7328"/>
                  </a:lnTo>
                  <a:lnTo>
                    <a:pt x="52375" y="7328"/>
                  </a:lnTo>
                  <a:lnTo>
                    <a:pt x="52375" y="7328"/>
                  </a:lnTo>
                  <a:lnTo>
                    <a:pt x="50692" y="7599"/>
                  </a:lnTo>
                  <a:lnTo>
                    <a:pt x="48847" y="7979"/>
                  </a:lnTo>
                  <a:lnTo>
                    <a:pt x="46784" y="8522"/>
                  </a:lnTo>
                  <a:lnTo>
                    <a:pt x="44451" y="9173"/>
                  </a:lnTo>
                  <a:lnTo>
                    <a:pt x="41954" y="10042"/>
                  </a:lnTo>
                  <a:lnTo>
                    <a:pt x="39186" y="11018"/>
                  </a:lnTo>
                  <a:lnTo>
                    <a:pt x="36201" y="12213"/>
                  </a:lnTo>
                  <a:lnTo>
                    <a:pt x="32945" y="13569"/>
                  </a:lnTo>
                  <a:lnTo>
                    <a:pt x="32945" y="13569"/>
                  </a:lnTo>
                  <a:lnTo>
                    <a:pt x="30502" y="14709"/>
                  </a:lnTo>
                  <a:lnTo>
                    <a:pt x="30502" y="14709"/>
                  </a:lnTo>
                  <a:lnTo>
                    <a:pt x="28983" y="15360"/>
                  </a:lnTo>
                  <a:lnTo>
                    <a:pt x="28494" y="15632"/>
                  </a:lnTo>
                  <a:lnTo>
                    <a:pt x="27192" y="16174"/>
                  </a:lnTo>
                  <a:lnTo>
                    <a:pt x="27192" y="16174"/>
                  </a:lnTo>
                  <a:lnTo>
                    <a:pt x="23990" y="17586"/>
                  </a:lnTo>
                  <a:lnTo>
                    <a:pt x="22307" y="18291"/>
                  </a:lnTo>
                  <a:lnTo>
                    <a:pt x="20570" y="18997"/>
                  </a:lnTo>
                  <a:lnTo>
                    <a:pt x="18834" y="19648"/>
                  </a:lnTo>
                  <a:lnTo>
                    <a:pt x="17097" y="20245"/>
                  </a:lnTo>
                  <a:lnTo>
                    <a:pt x="15360" y="20788"/>
                  </a:lnTo>
                  <a:lnTo>
                    <a:pt x="13623" y="21222"/>
                  </a:lnTo>
                  <a:lnTo>
                    <a:pt x="13515" y="21222"/>
                  </a:lnTo>
                  <a:lnTo>
                    <a:pt x="13515" y="21222"/>
                  </a:lnTo>
                  <a:lnTo>
                    <a:pt x="12484" y="21439"/>
                  </a:lnTo>
                  <a:lnTo>
                    <a:pt x="11507" y="21602"/>
                  </a:lnTo>
                  <a:lnTo>
                    <a:pt x="10530" y="21710"/>
                  </a:lnTo>
                  <a:lnTo>
                    <a:pt x="9553" y="21819"/>
                  </a:lnTo>
                  <a:lnTo>
                    <a:pt x="8630" y="21819"/>
                  </a:lnTo>
                  <a:lnTo>
                    <a:pt x="7762" y="21819"/>
                  </a:lnTo>
                  <a:lnTo>
                    <a:pt x="6948" y="21710"/>
                  </a:lnTo>
                  <a:lnTo>
                    <a:pt x="6134" y="21548"/>
                  </a:lnTo>
                  <a:lnTo>
                    <a:pt x="5374" y="21276"/>
                  </a:lnTo>
                  <a:lnTo>
                    <a:pt x="4722" y="21005"/>
                  </a:lnTo>
                  <a:lnTo>
                    <a:pt x="4071" y="20625"/>
                  </a:lnTo>
                  <a:lnTo>
                    <a:pt x="3528" y="20136"/>
                  </a:lnTo>
                  <a:lnTo>
                    <a:pt x="2986" y="19594"/>
                  </a:lnTo>
                  <a:lnTo>
                    <a:pt x="2551" y="18942"/>
                  </a:lnTo>
                  <a:lnTo>
                    <a:pt x="2226" y="18183"/>
                  </a:lnTo>
                  <a:lnTo>
                    <a:pt x="1954" y="17368"/>
                  </a:lnTo>
                  <a:lnTo>
                    <a:pt x="1" y="9662"/>
                  </a:lnTo>
                  <a:lnTo>
                    <a:pt x="1" y="9662"/>
                  </a:lnTo>
                  <a:lnTo>
                    <a:pt x="272" y="10476"/>
                  </a:lnTo>
                  <a:lnTo>
                    <a:pt x="652" y="11236"/>
                  </a:lnTo>
                  <a:lnTo>
                    <a:pt x="1086" y="11887"/>
                  </a:lnTo>
                  <a:lnTo>
                    <a:pt x="1575" y="12430"/>
                  </a:lnTo>
                  <a:lnTo>
                    <a:pt x="2117" y="12918"/>
                  </a:lnTo>
                  <a:lnTo>
                    <a:pt x="2769" y="13352"/>
                  </a:lnTo>
                  <a:lnTo>
                    <a:pt x="3420" y="13678"/>
                  </a:lnTo>
                  <a:lnTo>
                    <a:pt x="4125" y="13949"/>
                  </a:lnTo>
                  <a:lnTo>
                    <a:pt x="4885" y="14112"/>
                  </a:lnTo>
                  <a:lnTo>
                    <a:pt x="5699" y="14275"/>
                  </a:lnTo>
                  <a:lnTo>
                    <a:pt x="6513" y="14329"/>
                  </a:lnTo>
                  <a:lnTo>
                    <a:pt x="7436" y="14329"/>
                  </a:lnTo>
                  <a:lnTo>
                    <a:pt x="8304" y="14275"/>
                  </a:lnTo>
                  <a:lnTo>
                    <a:pt x="9281" y="14221"/>
                  </a:lnTo>
                  <a:lnTo>
                    <a:pt x="10258" y="14058"/>
                  </a:lnTo>
                  <a:lnTo>
                    <a:pt x="11235" y="13895"/>
                  </a:lnTo>
                  <a:lnTo>
                    <a:pt x="12266" y="13624"/>
                  </a:lnTo>
                  <a:lnTo>
                    <a:pt x="13352" y="13352"/>
                  </a:lnTo>
                  <a:lnTo>
                    <a:pt x="15469" y="12701"/>
                  </a:lnTo>
                  <a:lnTo>
                    <a:pt x="17640" y="11995"/>
                  </a:lnTo>
                  <a:lnTo>
                    <a:pt x="19865" y="11127"/>
                  </a:lnTo>
                  <a:lnTo>
                    <a:pt x="22090" y="10204"/>
                  </a:lnTo>
                  <a:lnTo>
                    <a:pt x="24261" y="9282"/>
                  </a:lnTo>
                  <a:lnTo>
                    <a:pt x="28494" y="7382"/>
                  </a:lnTo>
                  <a:lnTo>
                    <a:pt x="28494" y="7382"/>
                  </a:lnTo>
                  <a:lnTo>
                    <a:pt x="31099" y="6242"/>
                  </a:lnTo>
                  <a:lnTo>
                    <a:pt x="31099" y="6242"/>
                  </a:lnTo>
                  <a:lnTo>
                    <a:pt x="33325" y="5266"/>
                  </a:lnTo>
                  <a:lnTo>
                    <a:pt x="35441" y="4451"/>
                  </a:lnTo>
                  <a:lnTo>
                    <a:pt x="37395" y="3692"/>
                  </a:lnTo>
                  <a:lnTo>
                    <a:pt x="39240" y="2986"/>
                  </a:lnTo>
                  <a:lnTo>
                    <a:pt x="41031" y="2389"/>
                  </a:lnTo>
                  <a:lnTo>
                    <a:pt x="42660" y="1846"/>
                  </a:lnTo>
                  <a:lnTo>
                    <a:pt x="44234" y="1412"/>
                  </a:lnTo>
                  <a:lnTo>
                    <a:pt x="45699" y="1032"/>
                  </a:lnTo>
                  <a:lnTo>
                    <a:pt x="47056" y="707"/>
                  </a:lnTo>
                  <a:lnTo>
                    <a:pt x="48304" y="435"/>
                  </a:lnTo>
                  <a:lnTo>
                    <a:pt x="49498" y="272"/>
                  </a:lnTo>
                  <a:lnTo>
                    <a:pt x="50584" y="110"/>
                  </a:lnTo>
                  <a:lnTo>
                    <a:pt x="51615" y="1"/>
                  </a:lnTo>
                  <a:lnTo>
                    <a:pt x="52537" y="1"/>
                  </a:lnTo>
                  <a:lnTo>
                    <a:pt x="53406" y="1"/>
                  </a:lnTo>
                  <a:lnTo>
                    <a:pt x="54166" y="1"/>
                  </a:lnTo>
                  <a:lnTo>
                    <a:pt x="54871" y="110"/>
                  </a:lnTo>
                  <a:lnTo>
                    <a:pt x="55522" y="218"/>
                  </a:lnTo>
                  <a:lnTo>
                    <a:pt x="56119" y="327"/>
                  </a:lnTo>
                  <a:lnTo>
                    <a:pt x="56662" y="489"/>
                  </a:lnTo>
                  <a:lnTo>
                    <a:pt x="57096" y="707"/>
                  </a:lnTo>
                  <a:lnTo>
                    <a:pt x="57531" y="869"/>
                  </a:lnTo>
                  <a:lnTo>
                    <a:pt x="57910" y="1141"/>
                  </a:lnTo>
                  <a:lnTo>
                    <a:pt x="58236" y="1358"/>
                  </a:lnTo>
                  <a:lnTo>
                    <a:pt x="58507" y="1575"/>
                  </a:lnTo>
                  <a:lnTo>
                    <a:pt x="58725" y="1846"/>
                  </a:lnTo>
                  <a:lnTo>
                    <a:pt x="59104" y="2335"/>
                  </a:lnTo>
                  <a:lnTo>
                    <a:pt x="59322" y="2769"/>
                  </a:lnTo>
                  <a:lnTo>
                    <a:pt x="59484" y="3203"/>
                  </a:lnTo>
                  <a:lnTo>
                    <a:pt x="61221" y="10150"/>
                  </a:lnTo>
                </a:path>
              </a:pathLst>
            </a:custGeom>
            <a:noFill/>
            <a:ln>
              <a:noFill/>
            </a:ln>
          </p:spPr>
          <p:txBody>
            <a:bodyPr spcFirstLastPara="1" wrap="square" lIns="68569" tIns="68569" rIns="68569" bIns="68569" anchor="ctr" anchorCtr="0">
              <a:noAutofit/>
            </a:bodyPr>
            <a:lstStyle/>
            <a:p>
              <a:endParaRPr sz="1050"/>
            </a:p>
          </p:txBody>
        </p:sp>
        <p:sp>
          <p:nvSpPr>
            <p:cNvPr id="308" name="Google Shape;308;p30"/>
            <p:cNvSpPr/>
            <p:nvPr/>
          </p:nvSpPr>
          <p:spPr>
            <a:xfrm>
              <a:off x="-5306970" y="2161573"/>
              <a:ext cx="1183818" cy="449492"/>
            </a:xfrm>
            <a:custGeom>
              <a:avLst/>
              <a:gdLst/>
              <a:ahLst/>
              <a:cxnLst/>
              <a:rect l="l" t="t" r="r" b="b"/>
              <a:pathLst>
                <a:path w="60896" h="23122" extrusionOk="0">
                  <a:moveTo>
                    <a:pt x="60896" y="9933"/>
                  </a:moveTo>
                  <a:lnTo>
                    <a:pt x="60896" y="9933"/>
                  </a:lnTo>
                  <a:lnTo>
                    <a:pt x="60896" y="9933"/>
                  </a:lnTo>
                  <a:close/>
                  <a:moveTo>
                    <a:pt x="52266" y="1"/>
                  </a:moveTo>
                  <a:lnTo>
                    <a:pt x="51181" y="109"/>
                  </a:lnTo>
                  <a:lnTo>
                    <a:pt x="49932" y="272"/>
                  </a:lnTo>
                  <a:lnTo>
                    <a:pt x="48901" y="489"/>
                  </a:lnTo>
                  <a:lnTo>
                    <a:pt x="47273" y="815"/>
                  </a:lnTo>
                  <a:lnTo>
                    <a:pt x="45482" y="1249"/>
                  </a:lnTo>
                  <a:lnTo>
                    <a:pt x="43528" y="1846"/>
                  </a:lnTo>
                  <a:lnTo>
                    <a:pt x="41412" y="2497"/>
                  </a:lnTo>
                  <a:lnTo>
                    <a:pt x="39078" y="3311"/>
                  </a:lnTo>
                  <a:lnTo>
                    <a:pt x="36527" y="4288"/>
                  </a:lnTo>
                  <a:lnTo>
                    <a:pt x="33813" y="5428"/>
                  </a:lnTo>
                  <a:lnTo>
                    <a:pt x="30882" y="6676"/>
                  </a:lnTo>
                  <a:lnTo>
                    <a:pt x="28060" y="7924"/>
                  </a:lnTo>
                  <a:lnTo>
                    <a:pt x="27355" y="8304"/>
                  </a:lnTo>
                  <a:lnTo>
                    <a:pt x="26649" y="8630"/>
                  </a:lnTo>
                  <a:lnTo>
                    <a:pt x="26378" y="8739"/>
                  </a:lnTo>
                  <a:lnTo>
                    <a:pt x="26052" y="8901"/>
                  </a:lnTo>
                  <a:lnTo>
                    <a:pt x="23556" y="10041"/>
                  </a:lnTo>
                  <a:lnTo>
                    <a:pt x="20896" y="11235"/>
                  </a:lnTo>
                  <a:lnTo>
                    <a:pt x="18020" y="12375"/>
                  </a:lnTo>
                  <a:lnTo>
                    <a:pt x="16609" y="12918"/>
                  </a:lnTo>
                  <a:lnTo>
                    <a:pt x="15143" y="13406"/>
                  </a:lnTo>
                  <a:lnTo>
                    <a:pt x="13732" y="13895"/>
                  </a:lnTo>
                  <a:lnTo>
                    <a:pt x="12267" y="14274"/>
                  </a:lnTo>
                  <a:lnTo>
                    <a:pt x="10856" y="14654"/>
                  </a:lnTo>
                  <a:lnTo>
                    <a:pt x="9499" y="14871"/>
                  </a:lnTo>
                  <a:lnTo>
                    <a:pt x="8196" y="15034"/>
                  </a:lnTo>
                  <a:lnTo>
                    <a:pt x="6948" y="15143"/>
                  </a:lnTo>
                  <a:lnTo>
                    <a:pt x="5754" y="15089"/>
                  </a:lnTo>
                  <a:lnTo>
                    <a:pt x="5157" y="15034"/>
                  </a:lnTo>
                  <a:lnTo>
                    <a:pt x="4614" y="14980"/>
                  </a:lnTo>
                  <a:lnTo>
                    <a:pt x="4506" y="14980"/>
                  </a:lnTo>
                  <a:lnTo>
                    <a:pt x="3746" y="14763"/>
                  </a:lnTo>
                  <a:lnTo>
                    <a:pt x="2986" y="14492"/>
                  </a:lnTo>
                  <a:lnTo>
                    <a:pt x="2335" y="14112"/>
                  </a:lnTo>
                  <a:lnTo>
                    <a:pt x="1738" y="13677"/>
                  </a:lnTo>
                  <a:lnTo>
                    <a:pt x="1195" y="13135"/>
                  </a:lnTo>
                  <a:lnTo>
                    <a:pt x="706" y="12538"/>
                  </a:lnTo>
                  <a:lnTo>
                    <a:pt x="327" y="11832"/>
                  </a:lnTo>
                  <a:lnTo>
                    <a:pt x="1" y="10964"/>
                  </a:lnTo>
                  <a:lnTo>
                    <a:pt x="2063" y="19213"/>
                  </a:lnTo>
                  <a:lnTo>
                    <a:pt x="2335" y="19973"/>
                  </a:lnTo>
                  <a:lnTo>
                    <a:pt x="2715" y="20679"/>
                  </a:lnTo>
                  <a:lnTo>
                    <a:pt x="3149" y="21276"/>
                  </a:lnTo>
                  <a:lnTo>
                    <a:pt x="3691" y="21818"/>
                  </a:lnTo>
                  <a:lnTo>
                    <a:pt x="4288" y="22253"/>
                  </a:lnTo>
                  <a:lnTo>
                    <a:pt x="4994" y="22578"/>
                  </a:lnTo>
                  <a:lnTo>
                    <a:pt x="5700" y="22795"/>
                  </a:lnTo>
                  <a:lnTo>
                    <a:pt x="6514" y="22958"/>
                  </a:lnTo>
                  <a:lnTo>
                    <a:pt x="7382" y="23067"/>
                  </a:lnTo>
                  <a:lnTo>
                    <a:pt x="8250" y="23121"/>
                  </a:lnTo>
                  <a:lnTo>
                    <a:pt x="9173" y="23067"/>
                  </a:lnTo>
                  <a:lnTo>
                    <a:pt x="10150" y="22958"/>
                  </a:lnTo>
                  <a:lnTo>
                    <a:pt x="11181" y="22850"/>
                  </a:lnTo>
                  <a:lnTo>
                    <a:pt x="12212" y="22633"/>
                  </a:lnTo>
                  <a:lnTo>
                    <a:pt x="13298" y="22361"/>
                  </a:lnTo>
                  <a:lnTo>
                    <a:pt x="14383" y="22090"/>
                  </a:lnTo>
                  <a:lnTo>
                    <a:pt x="15577" y="21764"/>
                  </a:lnTo>
                  <a:lnTo>
                    <a:pt x="16283" y="21547"/>
                  </a:lnTo>
                  <a:lnTo>
                    <a:pt x="16337" y="21547"/>
                  </a:lnTo>
                  <a:lnTo>
                    <a:pt x="18834" y="20624"/>
                  </a:lnTo>
                  <a:lnTo>
                    <a:pt x="21330" y="19648"/>
                  </a:lnTo>
                  <a:lnTo>
                    <a:pt x="23773" y="18616"/>
                  </a:lnTo>
                  <a:lnTo>
                    <a:pt x="26161" y="17477"/>
                  </a:lnTo>
                  <a:lnTo>
                    <a:pt x="28440" y="16445"/>
                  </a:lnTo>
                  <a:lnTo>
                    <a:pt x="28712" y="16283"/>
                  </a:lnTo>
                  <a:lnTo>
                    <a:pt x="28874" y="16228"/>
                  </a:lnTo>
                  <a:lnTo>
                    <a:pt x="28983" y="16174"/>
                  </a:lnTo>
                  <a:lnTo>
                    <a:pt x="29309" y="16011"/>
                  </a:lnTo>
                  <a:lnTo>
                    <a:pt x="32782" y="14383"/>
                  </a:lnTo>
                  <a:lnTo>
                    <a:pt x="35821" y="13080"/>
                  </a:lnTo>
                  <a:lnTo>
                    <a:pt x="38589" y="11886"/>
                  </a:lnTo>
                  <a:lnTo>
                    <a:pt x="41194" y="10910"/>
                  </a:lnTo>
                  <a:lnTo>
                    <a:pt x="43528" y="10041"/>
                  </a:lnTo>
                  <a:lnTo>
                    <a:pt x="45699" y="9336"/>
                  </a:lnTo>
                  <a:lnTo>
                    <a:pt x="47707" y="8739"/>
                  </a:lnTo>
                  <a:lnTo>
                    <a:pt x="49498" y="8304"/>
                  </a:lnTo>
                  <a:lnTo>
                    <a:pt x="51126" y="7979"/>
                  </a:lnTo>
                  <a:lnTo>
                    <a:pt x="51506" y="7870"/>
                  </a:lnTo>
                  <a:lnTo>
                    <a:pt x="52158" y="7816"/>
                  </a:lnTo>
                  <a:lnTo>
                    <a:pt x="53352" y="7653"/>
                  </a:lnTo>
                  <a:lnTo>
                    <a:pt x="54437" y="7545"/>
                  </a:lnTo>
                  <a:lnTo>
                    <a:pt x="55414" y="7490"/>
                  </a:lnTo>
                  <a:lnTo>
                    <a:pt x="56282" y="7545"/>
                  </a:lnTo>
                  <a:lnTo>
                    <a:pt x="57042" y="7599"/>
                  </a:lnTo>
                  <a:lnTo>
                    <a:pt x="57748" y="7762"/>
                  </a:lnTo>
                  <a:lnTo>
                    <a:pt x="58345" y="7870"/>
                  </a:lnTo>
                  <a:lnTo>
                    <a:pt x="58888" y="8087"/>
                  </a:lnTo>
                  <a:lnTo>
                    <a:pt x="59322" y="8304"/>
                  </a:lnTo>
                  <a:lnTo>
                    <a:pt x="59702" y="8521"/>
                  </a:lnTo>
                  <a:lnTo>
                    <a:pt x="60027" y="8793"/>
                  </a:lnTo>
                  <a:lnTo>
                    <a:pt x="60299" y="9010"/>
                  </a:lnTo>
                  <a:lnTo>
                    <a:pt x="60516" y="9281"/>
                  </a:lnTo>
                  <a:lnTo>
                    <a:pt x="60679" y="9498"/>
                  </a:lnTo>
                  <a:lnTo>
                    <a:pt x="60896" y="9933"/>
                  </a:lnTo>
                  <a:lnTo>
                    <a:pt x="59050" y="2714"/>
                  </a:lnTo>
                  <a:lnTo>
                    <a:pt x="58942" y="2443"/>
                  </a:lnTo>
                  <a:lnTo>
                    <a:pt x="58779" y="2171"/>
                  </a:lnTo>
                  <a:lnTo>
                    <a:pt x="58616" y="1900"/>
                  </a:lnTo>
                  <a:lnTo>
                    <a:pt x="58399" y="1574"/>
                  </a:lnTo>
                  <a:lnTo>
                    <a:pt x="58073" y="1303"/>
                  </a:lnTo>
                  <a:lnTo>
                    <a:pt x="57748" y="1032"/>
                  </a:lnTo>
                  <a:lnTo>
                    <a:pt x="57368" y="815"/>
                  </a:lnTo>
                  <a:lnTo>
                    <a:pt x="56879" y="543"/>
                  </a:lnTo>
                  <a:lnTo>
                    <a:pt x="56337" y="380"/>
                  </a:lnTo>
                  <a:lnTo>
                    <a:pt x="55685" y="218"/>
                  </a:lnTo>
                  <a:lnTo>
                    <a:pt x="54980" y="109"/>
                  </a:lnTo>
                  <a:lnTo>
                    <a:pt x="54166"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309" name="Google Shape;309;p30"/>
            <p:cNvSpPr/>
            <p:nvPr/>
          </p:nvSpPr>
          <p:spPr>
            <a:xfrm>
              <a:off x="-5306970" y="2161573"/>
              <a:ext cx="1183818" cy="449492"/>
            </a:xfrm>
            <a:custGeom>
              <a:avLst/>
              <a:gdLst/>
              <a:ahLst/>
              <a:cxnLst/>
              <a:rect l="l" t="t" r="r" b="b"/>
              <a:pathLst>
                <a:path w="60896" h="23122" fill="none" extrusionOk="0">
                  <a:moveTo>
                    <a:pt x="60896" y="9933"/>
                  </a:moveTo>
                  <a:lnTo>
                    <a:pt x="60896" y="9933"/>
                  </a:lnTo>
                  <a:lnTo>
                    <a:pt x="60679" y="9498"/>
                  </a:lnTo>
                  <a:lnTo>
                    <a:pt x="60516" y="9281"/>
                  </a:lnTo>
                  <a:lnTo>
                    <a:pt x="60299" y="9010"/>
                  </a:lnTo>
                  <a:lnTo>
                    <a:pt x="60027" y="8793"/>
                  </a:lnTo>
                  <a:lnTo>
                    <a:pt x="59702" y="8521"/>
                  </a:lnTo>
                  <a:lnTo>
                    <a:pt x="59322" y="8304"/>
                  </a:lnTo>
                  <a:lnTo>
                    <a:pt x="58888" y="8087"/>
                  </a:lnTo>
                  <a:lnTo>
                    <a:pt x="58345" y="7870"/>
                  </a:lnTo>
                  <a:lnTo>
                    <a:pt x="57748" y="7762"/>
                  </a:lnTo>
                  <a:lnTo>
                    <a:pt x="57042" y="7599"/>
                  </a:lnTo>
                  <a:lnTo>
                    <a:pt x="56282" y="7545"/>
                  </a:lnTo>
                  <a:lnTo>
                    <a:pt x="55414" y="7490"/>
                  </a:lnTo>
                  <a:lnTo>
                    <a:pt x="54437" y="7545"/>
                  </a:lnTo>
                  <a:lnTo>
                    <a:pt x="53352" y="7653"/>
                  </a:lnTo>
                  <a:lnTo>
                    <a:pt x="52158" y="7816"/>
                  </a:lnTo>
                  <a:lnTo>
                    <a:pt x="51506" y="7870"/>
                  </a:lnTo>
                  <a:lnTo>
                    <a:pt x="51126" y="7979"/>
                  </a:lnTo>
                  <a:lnTo>
                    <a:pt x="51126" y="7979"/>
                  </a:lnTo>
                  <a:lnTo>
                    <a:pt x="49498" y="8304"/>
                  </a:lnTo>
                  <a:lnTo>
                    <a:pt x="47707" y="8739"/>
                  </a:lnTo>
                  <a:lnTo>
                    <a:pt x="45699" y="9336"/>
                  </a:lnTo>
                  <a:lnTo>
                    <a:pt x="43528" y="10041"/>
                  </a:lnTo>
                  <a:lnTo>
                    <a:pt x="41194" y="10910"/>
                  </a:lnTo>
                  <a:lnTo>
                    <a:pt x="38589" y="11886"/>
                  </a:lnTo>
                  <a:lnTo>
                    <a:pt x="35821" y="13080"/>
                  </a:lnTo>
                  <a:lnTo>
                    <a:pt x="32782" y="14383"/>
                  </a:lnTo>
                  <a:lnTo>
                    <a:pt x="32782" y="14383"/>
                  </a:lnTo>
                  <a:lnTo>
                    <a:pt x="29309" y="16011"/>
                  </a:lnTo>
                  <a:lnTo>
                    <a:pt x="28983" y="16174"/>
                  </a:lnTo>
                  <a:lnTo>
                    <a:pt x="28874" y="16228"/>
                  </a:lnTo>
                  <a:lnTo>
                    <a:pt x="28712" y="16283"/>
                  </a:lnTo>
                  <a:lnTo>
                    <a:pt x="28440" y="16445"/>
                  </a:lnTo>
                  <a:lnTo>
                    <a:pt x="28440" y="16445"/>
                  </a:lnTo>
                  <a:lnTo>
                    <a:pt x="26161" y="17477"/>
                  </a:lnTo>
                  <a:lnTo>
                    <a:pt x="26161" y="17477"/>
                  </a:lnTo>
                  <a:lnTo>
                    <a:pt x="23773" y="18616"/>
                  </a:lnTo>
                  <a:lnTo>
                    <a:pt x="21330" y="19648"/>
                  </a:lnTo>
                  <a:lnTo>
                    <a:pt x="18834" y="20624"/>
                  </a:lnTo>
                  <a:lnTo>
                    <a:pt x="16337" y="21547"/>
                  </a:lnTo>
                  <a:lnTo>
                    <a:pt x="16283" y="21547"/>
                  </a:lnTo>
                  <a:lnTo>
                    <a:pt x="15577" y="21764"/>
                  </a:lnTo>
                  <a:lnTo>
                    <a:pt x="15577" y="21764"/>
                  </a:lnTo>
                  <a:lnTo>
                    <a:pt x="14383" y="22090"/>
                  </a:lnTo>
                  <a:lnTo>
                    <a:pt x="14383" y="22090"/>
                  </a:lnTo>
                  <a:lnTo>
                    <a:pt x="13298" y="22361"/>
                  </a:lnTo>
                  <a:lnTo>
                    <a:pt x="12212" y="22633"/>
                  </a:lnTo>
                  <a:lnTo>
                    <a:pt x="11181" y="22850"/>
                  </a:lnTo>
                  <a:lnTo>
                    <a:pt x="10150" y="22958"/>
                  </a:lnTo>
                  <a:lnTo>
                    <a:pt x="9173" y="23067"/>
                  </a:lnTo>
                  <a:lnTo>
                    <a:pt x="8250" y="23121"/>
                  </a:lnTo>
                  <a:lnTo>
                    <a:pt x="7382" y="23067"/>
                  </a:lnTo>
                  <a:lnTo>
                    <a:pt x="6514" y="22958"/>
                  </a:lnTo>
                  <a:lnTo>
                    <a:pt x="5700" y="22795"/>
                  </a:lnTo>
                  <a:lnTo>
                    <a:pt x="4994" y="22578"/>
                  </a:lnTo>
                  <a:lnTo>
                    <a:pt x="4288" y="22253"/>
                  </a:lnTo>
                  <a:lnTo>
                    <a:pt x="3691" y="21818"/>
                  </a:lnTo>
                  <a:lnTo>
                    <a:pt x="3149" y="21276"/>
                  </a:lnTo>
                  <a:lnTo>
                    <a:pt x="2715" y="20679"/>
                  </a:lnTo>
                  <a:lnTo>
                    <a:pt x="2335" y="19973"/>
                  </a:lnTo>
                  <a:lnTo>
                    <a:pt x="2063" y="19213"/>
                  </a:lnTo>
                  <a:lnTo>
                    <a:pt x="1" y="10964"/>
                  </a:lnTo>
                  <a:lnTo>
                    <a:pt x="1" y="10964"/>
                  </a:lnTo>
                  <a:lnTo>
                    <a:pt x="327" y="11832"/>
                  </a:lnTo>
                  <a:lnTo>
                    <a:pt x="706" y="12538"/>
                  </a:lnTo>
                  <a:lnTo>
                    <a:pt x="1195" y="13135"/>
                  </a:lnTo>
                  <a:lnTo>
                    <a:pt x="1738" y="13677"/>
                  </a:lnTo>
                  <a:lnTo>
                    <a:pt x="2335" y="14112"/>
                  </a:lnTo>
                  <a:lnTo>
                    <a:pt x="2986" y="14492"/>
                  </a:lnTo>
                  <a:lnTo>
                    <a:pt x="3746" y="14763"/>
                  </a:lnTo>
                  <a:lnTo>
                    <a:pt x="4506" y="14980"/>
                  </a:lnTo>
                  <a:lnTo>
                    <a:pt x="4614" y="14980"/>
                  </a:lnTo>
                  <a:lnTo>
                    <a:pt x="4614" y="14980"/>
                  </a:lnTo>
                  <a:lnTo>
                    <a:pt x="5157" y="15034"/>
                  </a:lnTo>
                  <a:lnTo>
                    <a:pt x="5754" y="15089"/>
                  </a:lnTo>
                  <a:lnTo>
                    <a:pt x="6948" y="15143"/>
                  </a:lnTo>
                  <a:lnTo>
                    <a:pt x="8196" y="15034"/>
                  </a:lnTo>
                  <a:lnTo>
                    <a:pt x="9499" y="14871"/>
                  </a:lnTo>
                  <a:lnTo>
                    <a:pt x="10856" y="14654"/>
                  </a:lnTo>
                  <a:lnTo>
                    <a:pt x="12267" y="14274"/>
                  </a:lnTo>
                  <a:lnTo>
                    <a:pt x="13732" y="13895"/>
                  </a:lnTo>
                  <a:lnTo>
                    <a:pt x="15143" y="13406"/>
                  </a:lnTo>
                  <a:lnTo>
                    <a:pt x="16609" y="12918"/>
                  </a:lnTo>
                  <a:lnTo>
                    <a:pt x="18020" y="12375"/>
                  </a:lnTo>
                  <a:lnTo>
                    <a:pt x="20896" y="11235"/>
                  </a:lnTo>
                  <a:lnTo>
                    <a:pt x="23556" y="10041"/>
                  </a:lnTo>
                  <a:lnTo>
                    <a:pt x="26052" y="8901"/>
                  </a:lnTo>
                  <a:lnTo>
                    <a:pt x="26378" y="8739"/>
                  </a:lnTo>
                  <a:lnTo>
                    <a:pt x="26378" y="8739"/>
                  </a:lnTo>
                  <a:lnTo>
                    <a:pt x="26649" y="8630"/>
                  </a:lnTo>
                  <a:lnTo>
                    <a:pt x="27355" y="8304"/>
                  </a:lnTo>
                  <a:lnTo>
                    <a:pt x="28060" y="7924"/>
                  </a:lnTo>
                  <a:lnTo>
                    <a:pt x="28060" y="7924"/>
                  </a:lnTo>
                  <a:lnTo>
                    <a:pt x="30882" y="6676"/>
                  </a:lnTo>
                  <a:lnTo>
                    <a:pt x="30882" y="6676"/>
                  </a:lnTo>
                  <a:lnTo>
                    <a:pt x="33813" y="5428"/>
                  </a:lnTo>
                  <a:lnTo>
                    <a:pt x="36527" y="4288"/>
                  </a:lnTo>
                  <a:lnTo>
                    <a:pt x="39078" y="3311"/>
                  </a:lnTo>
                  <a:lnTo>
                    <a:pt x="41412" y="2497"/>
                  </a:lnTo>
                  <a:lnTo>
                    <a:pt x="43528" y="1846"/>
                  </a:lnTo>
                  <a:lnTo>
                    <a:pt x="45482" y="1249"/>
                  </a:lnTo>
                  <a:lnTo>
                    <a:pt x="47273" y="815"/>
                  </a:lnTo>
                  <a:lnTo>
                    <a:pt x="48901" y="489"/>
                  </a:lnTo>
                  <a:lnTo>
                    <a:pt x="48901" y="489"/>
                  </a:lnTo>
                  <a:lnTo>
                    <a:pt x="49932" y="272"/>
                  </a:lnTo>
                  <a:lnTo>
                    <a:pt x="49932" y="272"/>
                  </a:lnTo>
                  <a:lnTo>
                    <a:pt x="51181" y="109"/>
                  </a:lnTo>
                  <a:lnTo>
                    <a:pt x="52266" y="1"/>
                  </a:lnTo>
                  <a:lnTo>
                    <a:pt x="53243" y="1"/>
                  </a:lnTo>
                  <a:lnTo>
                    <a:pt x="54166" y="1"/>
                  </a:lnTo>
                  <a:lnTo>
                    <a:pt x="54980" y="109"/>
                  </a:lnTo>
                  <a:lnTo>
                    <a:pt x="55685" y="218"/>
                  </a:lnTo>
                  <a:lnTo>
                    <a:pt x="56337" y="380"/>
                  </a:lnTo>
                  <a:lnTo>
                    <a:pt x="56879" y="543"/>
                  </a:lnTo>
                  <a:lnTo>
                    <a:pt x="57368" y="815"/>
                  </a:lnTo>
                  <a:lnTo>
                    <a:pt x="57748" y="1032"/>
                  </a:lnTo>
                  <a:lnTo>
                    <a:pt x="58073" y="1303"/>
                  </a:lnTo>
                  <a:lnTo>
                    <a:pt x="58399" y="1574"/>
                  </a:lnTo>
                  <a:lnTo>
                    <a:pt x="58616" y="1900"/>
                  </a:lnTo>
                  <a:lnTo>
                    <a:pt x="58779" y="2171"/>
                  </a:lnTo>
                  <a:lnTo>
                    <a:pt x="58942" y="2443"/>
                  </a:lnTo>
                  <a:lnTo>
                    <a:pt x="59050" y="2714"/>
                  </a:lnTo>
                  <a:lnTo>
                    <a:pt x="60896" y="9933"/>
                  </a:lnTo>
                </a:path>
              </a:pathLst>
            </a:custGeom>
            <a:noFill/>
            <a:ln>
              <a:noFill/>
            </a:ln>
          </p:spPr>
          <p:txBody>
            <a:bodyPr spcFirstLastPara="1" wrap="square" lIns="68569" tIns="68569" rIns="68569" bIns="68569" anchor="ctr" anchorCtr="0">
              <a:noAutofit/>
            </a:bodyPr>
            <a:lstStyle/>
            <a:p>
              <a:endParaRPr sz="1050"/>
            </a:p>
          </p:txBody>
        </p:sp>
        <p:sp>
          <p:nvSpPr>
            <p:cNvPr id="310" name="Google Shape;310;p30"/>
            <p:cNvSpPr/>
            <p:nvPr/>
          </p:nvSpPr>
          <p:spPr>
            <a:xfrm>
              <a:off x="-5225730" y="2451715"/>
              <a:ext cx="1173282" cy="467415"/>
            </a:xfrm>
            <a:custGeom>
              <a:avLst/>
              <a:gdLst/>
              <a:ahLst/>
              <a:cxnLst/>
              <a:rect l="l" t="t" r="r" b="b"/>
              <a:pathLst>
                <a:path w="60354" h="24044" extrusionOk="0">
                  <a:moveTo>
                    <a:pt x="53677" y="1"/>
                  </a:moveTo>
                  <a:lnTo>
                    <a:pt x="52646" y="55"/>
                  </a:lnTo>
                  <a:lnTo>
                    <a:pt x="51506" y="109"/>
                  </a:lnTo>
                  <a:lnTo>
                    <a:pt x="50150" y="326"/>
                  </a:lnTo>
                  <a:lnTo>
                    <a:pt x="48684" y="598"/>
                  </a:lnTo>
                  <a:lnTo>
                    <a:pt x="47110" y="978"/>
                  </a:lnTo>
                  <a:lnTo>
                    <a:pt x="45319" y="1412"/>
                  </a:lnTo>
                  <a:lnTo>
                    <a:pt x="43311" y="2063"/>
                  </a:lnTo>
                  <a:lnTo>
                    <a:pt x="41194" y="2769"/>
                  </a:lnTo>
                  <a:lnTo>
                    <a:pt x="38861" y="3637"/>
                  </a:lnTo>
                  <a:lnTo>
                    <a:pt x="36310" y="4668"/>
                  </a:lnTo>
                  <a:lnTo>
                    <a:pt x="33542" y="5808"/>
                  </a:lnTo>
                  <a:lnTo>
                    <a:pt x="30557" y="7165"/>
                  </a:lnTo>
                  <a:lnTo>
                    <a:pt x="27463" y="8630"/>
                  </a:lnTo>
                  <a:lnTo>
                    <a:pt x="25835" y="9444"/>
                  </a:lnTo>
                  <a:lnTo>
                    <a:pt x="25075" y="9770"/>
                  </a:lnTo>
                  <a:lnTo>
                    <a:pt x="24261" y="10150"/>
                  </a:lnTo>
                  <a:lnTo>
                    <a:pt x="23936" y="10313"/>
                  </a:lnTo>
                  <a:lnTo>
                    <a:pt x="23881" y="10367"/>
                  </a:lnTo>
                  <a:lnTo>
                    <a:pt x="21873" y="11290"/>
                  </a:lnTo>
                  <a:lnTo>
                    <a:pt x="21439" y="11507"/>
                  </a:lnTo>
                  <a:lnTo>
                    <a:pt x="20842" y="11778"/>
                  </a:lnTo>
                  <a:lnTo>
                    <a:pt x="20082" y="12104"/>
                  </a:lnTo>
                  <a:lnTo>
                    <a:pt x="17857" y="13026"/>
                  </a:lnTo>
                  <a:lnTo>
                    <a:pt x="15632" y="13895"/>
                  </a:lnTo>
                  <a:lnTo>
                    <a:pt x="13352" y="14709"/>
                  </a:lnTo>
                  <a:lnTo>
                    <a:pt x="12212" y="15035"/>
                  </a:lnTo>
                  <a:lnTo>
                    <a:pt x="11127" y="15360"/>
                  </a:lnTo>
                  <a:lnTo>
                    <a:pt x="10042" y="15632"/>
                  </a:lnTo>
                  <a:lnTo>
                    <a:pt x="8956" y="15794"/>
                  </a:lnTo>
                  <a:lnTo>
                    <a:pt x="7925" y="15957"/>
                  </a:lnTo>
                  <a:lnTo>
                    <a:pt x="6948" y="16066"/>
                  </a:lnTo>
                  <a:lnTo>
                    <a:pt x="5971" y="16120"/>
                  </a:lnTo>
                  <a:lnTo>
                    <a:pt x="5103" y="16066"/>
                  </a:lnTo>
                  <a:lnTo>
                    <a:pt x="4234" y="15957"/>
                  </a:lnTo>
                  <a:lnTo>
                    <a:pt x="3420" y="15794"/>
                  </a:lnTo>
                  <a:lnTo>
                    <a:pt x="2823" y="15632"/>
                  </a:lnTo>
                  <a:lnTo>
                    <a:pt x="2226" y="15360"/>
                  </a:lnTo>
                  <a:lnTo>
                    <a:pt x="1738" y="14980"/>
                  </a:lnTo>
                  <a:lnTo>
                    <a:pt x="1249" y="14600"/>
                  </a:lnTo>
                  <a:lnTo>
                    <a:pt x="815" y="14166"/>
                  </a:lnTo>
                  <a:lnTo>
                    <a:pt x="489" y="13623"/>
                  </a:lnTo>
                  <a:lnTo>
                    <a:pt x="218" y="13081"/>
                  </a:lnTo>
                  <a:lnTo>
                    <a:pt x="1" y="12484"/>
                  </a:lnTo>
                  <a:lnTo>
                    <a:pt x="2118" y="20679"/>
                  </a:lnTo>
                  <a:lnTo>
                    <a:pt x="2389" y="21385"/>
                  </a:lnTo>
                  <a:lnTo>
                    <a:pt x="2660" y="21982"/>
                  </a:lnTo>
                  <a:lnTo>
                    <a:pt x="3095" y="22470"/>
                  </a:lnTo>
                  <a:lnTo>
                    <a:pt x="3529" y="22904"/>
                  </a:lnTo>
                  <a:lnTo>
                    <a:pt x="4071" y="23284"/>
                  </a:lnTo>
                  <a:lnTo>
                    <a:pt x="4614" y="23555"/>
                  </a:lnTo>
                  <a:lnTo>
                    <a:pt x="5265" y="23773"/>
                  </a:lnTo>
                  <a:lnTo>
                    <a:pt x="5971" y="23935"/>
                  </a:lnTo>
                  <a:lnTo>
                    <a:pt x="6731" y="24044"/>
                  </a:lnTo>
                  <a:lnTo>
                    <a:pt x="8305" y="24044"/>
                  </a:lnTo>
                  <a:lnTo>
                    <a:pt x="9173" y="23990"/>
                  </a:lnTo>
                  <a:lnTo>
                    <a:pt x="10042" y="23881"/>
                  </a:lnTo>
                  <a:lnTo>
                    <a:pt x="10964" y="23718"/>
                  </a:lnTo>
                  <a:lnTo>
                    <a:pt x="12864" y="23284"/>
                  </a:lnTo>
                  <a:lnTo>
                    <a:pt x="14818" y="22741"/>
                  </a:lnTo>
                  <a:lnTo>
                    <a:pt x="16771" y="22036"/>
                  </a:lnTo>
                  <a:lnTo>
                    <a:pt x="18725" y="21330"/>
                  </a:lnTo>
                  <a:lnTo>
                    <a:pt x="20571" y="20570"/>
                  </a:lnTo>
                  <a:lnTo>
                    <a:pt x="22416" y="19756"/>
                  </a:lnTo>
                  <a:lnTo>
                    <a:pt x="24098" y="18996"/>
                  </a:lnTo>
                  <a:lnTo>
                    <a:pt x="26921" y="17640"/>
                  </a:lnTo>
                  <a:lnTo>
                    <a:pt x="27029" y="17585"/>
                  </a:lnTo>
                  <a:lnTo>
                    <a:pt x="27300" y="17423"/>
                  </a:lnTo>
                  <a:lnTo>
                    <a:pt x="27626" y="17260"/>
                  </a:lnTo>
                  <a:lnTo>
                    <a:pt x="27843" y="17151"/>
                  </a:lnTo>
                  <a:lnTo>
                    <a:pt x="27897" y="17151"/>
                  </a:lnTo>
                  <a:lnTo>
                    <a:pt x="28440" y="16880"/>
                  </a:lnTo>
                  <a:lnTo>
                    <a:pt x="28712" y="16717"/>
                  </a:lnTo>
                  <a:lnTo>
                    <a:pt x="32565" y="14817"/>
                  </a:lnTo>
                  <a:lnTo>
                    <a:pt x="36418" y="13026"/>
                  </a:lnTo>
                  <a:lnTo>
                    <a:pt x="38372" y="12158"/>
                  </a:lnTo>
                  <a:lnTo>
                    <a:pt x="40326" y="11344"/>
                  </a:lnTo>
                  <a:lnTo>
                    <a:pt x="42171" y="10584"/>
                  </a:lnTo>
                  <a:lnTo>
                    <a:pt x="44017" y="9933"/>
                  </a:lnTo>
                  <a:lnTo>
                    <a:pt x="45808" y="9336"/>
                  </a:lnTo>
                  <a:lnTo>
                    <a:pt x="47490" y="8902"/>
                  </a:lnTo>
                  <a:lnTo>
                    <a:pt x="49064" y="8576"/>
                  </a:lnTo>
                  <a:lnTo>
                    <a:pt x="50204" y="8359"/>
                  </a:lnTo>
                  <a:lnTo>
                    <a:pt x="51561" y="8142"/>
                  </a:lnTo>
                  <a:lnTo>
                    <a:pt x="53080" y="7979"/>
                  </a:lnTo>
                  <a:lnTo>
                    <a:pt x="54600" y="7816"/>
                  </a:lnTo>
                  <a:lnTo>
                    <a:pt x="56825" y="7816"/>
                  </a:lnTo>
                  <a:lnTo>
                    <a:pt x="57477" y="7870"/>
                  </a:lnTo>
                  <a:lnTo>
                    <a:pt x="58128" y="7979"/>
                  </a:lnTo>
                  <a:lnTo>
                    <a:pt x="58671" y="8142"/>
                  </a:lnTo>
                  <a:lnTo>
                    <a:pt x="59213" y="8305"/>
                  </a:lnTo>
                  <a:lnTo>
                    <a:pt x="59647" y="8576"/>
                  </a:lnTo>
                  <a:lnTo>
                    <a:pt x="59756" y="8630"/>
                  </a:lnTo>
                  <a:lnTo>
                    <a:pt x="60027" y="8902"/>
                  </a:lnTo>
                  <a:lnTo>
                    <a:pt x="60299" y="9227"/>
                  </a:lnTo>
                  <a:lnTo>
                    <a:pt x="60299" y="9336"/>
                  </a:lnTo>
                  <a:lnTo>
                    <a:pt x="60353" y="9390"/>
                  </a:lnTo>
                  <a:lnTo>
                    <a:pt x="58508" y="2226"/>
                  </a:lnTo>
                  <a:lnTo>
                    <a:pt x="58508" y="2172"/>
                  </a:lnTo>
                  <a:lnTo>
                    <a:pt x="58236" y="1738"/>
                  </a:lnTo>
                  <a:lnTo>
                    <a:pt x="57965" y="1303"/>
                  </a:lnTo>
                  <a:lnTo>
                    <a:pt x="57585" y="978"/>
                  </a:lnTo>
                  <a:lnTo>
                    <a:pt x="57151" y="761"/>
                  </a:lnTo>
                  <a:lnTo>
                    <a:pt x="56771" y="543"/>
                  </a:lnTo>
                  <a:lnTo>
                    <a:pt x="56608" y="489"/>
                  </a:lnTo>
                  <a:lnTo>
                    <a:pt x="56065" y="326"/>
                  </a:lnTo>
                  <a:lnTo>
                    <a:pt x="55360" y="164"/>
                  </a:lnTo>
                  <a:lnTo>
                    <a:pt x="54600" y="55"/>
                  </a:lnTo>
                  <a:lnTo>
                    <a:pt x="53677"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311" name="Google Shape;311;p30"/>
            <p:cNvSpPr/>
            <p:nvPr/>
          </p:nvSpPr>
          <p:spPr>
            <a:xfrm>
              <a:off x="-5225730" y="2451715"/>
              <a:ext cx="1173282" cy="467415"/>
            </a:xfrm>
            <a:custGeom>
              <a:avLst/>
              <a:gdLst/>
              <a:ahLst/>
              <a:cxnLst/>
              <a:rect l="l" t="t" r="r" b="b"/>
              <a:pathLst>
                <a:path w="60354" h="24044" fill="none" extrusionOk="0">
                  <a:moveTo>
                    <a:pt x="60353" y="9390"/>
                  </a:moveTo>
                  <a:lnTo>
                    <a:pt x="60353" y="9390"/>
                  </a:lnTo>
                  <a:lnTo>
                    <a:pt x="60299" y="9336"/>
                  </a:lnTo>
                  <a:lnTo>
                    <a:pt x="60299" y="9336"/>
                  </a:lnTo>
                  <a:lnTo>
                    <a:pt x="60299" y="9227"/>
                  </a:lnTo>
                  <a:lnTo>
                    <a:pt x="60299" y="9227"/>
                  </a:lnTo>
                  <a:lnTo>
                    <a:pt x="60299" y="9227"/>
                  </a:lnTo>
                  <a:lnTo>
                    <a:pt x="60027" y="8902"/>
                  </a:lnTo>
                  <a:lnTo>
                    <a:pt x="59756" y="8630"/>
                  </a:lnTo>
                  <a:lnTo>
                    <a:pt x="59756" y="8630"/>
                  </a:lnTo>
                  <a:lnTo>
                    <a:pt x="59647" y="8576"/>
                  </a:lnTo>
                  <a:lnTo>
                    <a:pt x="59647" y="8576"/>
                  </a:lnTo>
                  <a:lnTo>
                    <a:pt x="59213" y="8305"/>
                  </a:lnTo>
                  <a:lnTo>
                    <a:pt x="58671" y="8142"/>
                  </a:lnTo>
                  <a:lnTo>
                    <a:pt x="58128" y="7979"/>
                  </a:lnTo>
                  <a:lnTo>
                    <a:pt x="57477" y="7870"/>
                  </a:lnTo>
                  <a:lnTo>
                    <a:pt x="56825" y="7816"/>
                  </a:lnTo>
                  <a:lnTo>
                    <a:pt x="56065" y="7816"/>
                  </a:lnTo>
                  <a:lnTo>
                    <a:pt x="54600" y="7816"/>
                  </a:lnTo>
                  <a:lnTo>
                    <a:pt x="53080" y="7979"/>
                  </a:lnTo>
                  <a:lnTo>
                    <a:pt x="51561" y="8142"/>
                  </a:lnTo>
                  <a:lnTo>
                    <a:pt x="50204" y="8359"/>
                  </a:lnTo>
                  <a:lnTo>
                    <a:pt x="49064" y="8576"/>
                  </a:lnTo>
                  <a:lnTo>
                    <a:pt x="49064" y="8576"/>
                  </a:lnTo>
                  <a:lnTo>
                    <a:pt x="47490" y="8902"/>
                  </a:lnTo>
                  <a:lnTo>
                    <a:pt x="47490" y="8902"/>
                  </a:lnTo>
                  <a:lnTo>
                    <a:pt x="45808" y="9336"/>
                  </a:lnTo>
                  <a:lnTo>
                    <a:pt x="44017" y="9933"/>
                  </a:lnTo>
                  <a:lnTo>
                    <a:pt x="42171" y="10584"/>
                  </a:lnTo>
                  <a:lnTo>
                    <a:pt x="40326" y="11344"/>
                  </a:lnTo>
                  <a:lnTo>
                    <a:pt x="38372" y="12158"/>
                  </a:lnTo>
                  <a:lnTo>
                    <a:pt x="36418" y="13026"/>
                  </a:lnTo>
                  <a:lnTo>
                    <a:pt x="32565" y="14817"/>
                  </a:lnTo>
                  <a:lnTo>
                    <a:pt x="32565" y="14817"/>
                  </a:lnTo>
                  <a:lnTo>
                    <a:pt x="28712" y="16717"/>
                  </a:lnTo>
                  <a:lnTo>
                    <a:pt x="28712" y="16717"/>
                  </a:lnTo>
                  <a:lnTo>
                    <a:pt x="28440" y="16880"/>
                  </a:lnTo>
                  <a:lnTo>
                    <a:pt x="27897" y="17151"/>
                  </a:lnTo>
                  <a:lnTo>
                    <a:pt x="27843" y="17151"/>
                  </a:lnTo>
                  <a:lnTo>
                    <a:pt x="27626" y="17260"/>
                  </a:lnTo>
                  <a:lnTo>
                    <a:pt x="27626" y="17260"/>
                  </a:lnTo>
                  <a:lnTo>
                    <a:pt x="27300" y="17423"/>
                  </a:lnTo>
                  <a:lnTo>
                    <a:pt x="27029" y="17585"/>
                  </a:lnTo>
                  <a:lnTo>
                    <a:pt x="27029" y="17585"/>
                  </a:lnTo>
                  <a:lnTo>
                    <a:pt x="26921" y="17640"/>
                  </a:lnTo>
                  <a:lnTo>
                    <a:pt x="26921" y="17640"/>
                  </a:lnTo>
                  <a:lnTo>
                    <a:pt x="24098" y="18996"/>
                  </a:lnTo>
                  <a:lnTo>
                    <a:pt x="22416" y="19756"/>
                  </a:lnTo>
                  <a:lnTo>
                    <a:pt x="20571" y="20570"/>
                  </a:lnTo>
                  <a:lnTo>
                    <a:pt x="18725" y="21330"/>
                  </a:lnTo>
                  <a:lnTo>
                    <a:pt x="16771" y="22036"/>
                  </a:lnTo>
                  <a:lnTo>
                    <a:pt x="14818" y="22741"/>
                  </a:lnTo>
                  <a:lnTo>
                    <a:pt x="12864" y="23284"/>
                  </a:lnTo>
                  <a:lnTo>
                    <a:pt x="10964" y="23718"/>
                  </a:lnTo>
                  <a:lnTo>
                    <a:pt x="10042" y="23881"/>
                  </a:lnTo>
                  <a:lnTo>
                    <a:pt x="9173" y="23990"/>
                  </a:lnTo>
                  <a:lnTo>
                    <a:pt x="8305" y="24044"/>
                  </a:lnTo>
                  <a:lnTo>
                    <a:pt x="7491" y="24044"/>
                  </a:lnTo>
                  <a:lnTo>
                    <a:pt x="6731" y="24044"/>
                  </a:lnTo>
                  <a:lnTo>
                    <a:pt x="5971" y="23935"/>
                  </a:lnTo>
                  <a:lnTo>
                    <a:pt x="5265" y="23773"/>
                  </a:lnTo>
                  <a:lnTo>
                    <a:pt x="4614" y="23555"/>
                  </a:lnTo>
                  <a:lnTo>
                    <a:pt x="4071" y="23284"/>
                  </a:lnTo>
                  <a:lnTo>
                    <a:pt x="3529" y="22904"/>
                  </a:lnTo>
                  <a:lnTo>
                    <a:pt x="3095" y="22470"/>
                  </a:lnTo>
                  <a:lnTo>
                    <a:pt x="2660" y="21982"/>
                  </a:lnTo>
                  <a:lnTo>
                    <a:pt x="2389" y="21385"/>
                  </a:lnTo>
                  <a:lnTo>
                    <a:pt x="2118" y="20679"/>
                  </a:lnTo>
                  <a:lnTo>
                    <a:pt x="1" y="12484"/>
                  </a:lnTo>
                  <a:lnTo>
                    <a:pt x="1" y="12484"/>
                  </a:lnTo>
                  <a:lnTo>
                    <a:pt x="218" y="13081"/>
                  </a:lnTo>
                  <a:lnTo>
                    <a:pt x="489" y="13623"/>
                  </a:lnTo>
                  <a:lnTo>
                    <a:pt x="815" y="14166"/>
                  </a:lnTo>
                  <a:lnTo>
                    <a:pt x="1249" y="14600"/>
                  </a:lnTo>
                  <a:lnTo>
                    <a:pt x="1738" y="14980"/>
                  </a:lnTo>
                  <a:lnTo>
                    <a:pt x="2226" y="15360"/>
                  </a:lnTo>
                  <a:lnTo>
                    <a:pt x="2823" y="15632"/>
                  </a:lnTo>
                  <a:lnTo>
                    <a:pt x="3420" y="15794"/>
                  </a:lnTo>
                  <a:lnTo>
                    <a:pt x="3420" y="15794"/>
                  </a:lnTo>
                  <a:lnTo>
                    <a:pt x="4234" y="15957"/>
                  </a:lnTo>
                  <a:lnTo>
                    <a:pt x="5103" y="16066"/>
                  </a:lnTo>
                  <a:lnTo>
                    <a:pt x="5971" y="16120"/>
                  </a:lnTo>
                  <a:lnTo>
                    <a:pt x="6948" y="16066"/>
                  </a:lnTo>
                  <a:lnTo>
                    <a:pt x="7925" y="15957"/>
                  </a:lnTo>
                  <a:lnTo>
                    <a:pt x="8956" y="15794"/>
                  </a:lnTo>
                  <a:lnTo>
                    <a:pt x="10042" y="15632"/>
                  </a:lnTo>
                  <a:lnTo>
                    <a:pt x="11127" y="15360"/>
                  </a:lnTo>
                  <a:lnTo>
                    <a:pt x="12212" y="15035"/>
                  </a:lnTo>
                  <a:lnTo>
                    <a:pt x="13352" y="14709"/>
                  </a:lnTo>
                  <a:lnTo>
                    <a:pt x="15632" y="13895"/>
                  </a:lnTo>
                  <a:lnTo>
                    <a:pt x="17857" y="13026"/>
                  </a:lnTo>
                  <a:lnTo>
                    <a:pt x="20082" y="12104"/>
                  </a:lnTo>
                  <a:lnTo>
                    <a:pt x="20842" y="11778"/>
                  </a:lnTo>
                  <a:lnTo>
                    <a:pt x="21439" y="11507"/>
                  </a:lnTo>
                  <a:lnTo>
                    <a:pt x="21873" y="11290"/>
                  </a:lnTo>
                  <a:lnTo>
                    <a:pt x="21873" y="11290"/>
                  </a:lnTo>
                  <a:lnTo>
                    <a:pt x="23881" y="10367"/>
                  </a:lnTo>
                  <a:lnTo>
                    <a:pt x="23936" y="10313"/>
                  </a:lnTo>
                  <a:lnTo>
                    <a:pt x="24261" y="10150"/>
                  </a:lnTo>
                  <a:lnTo>
                    <a:pt x="24261" y="10150"/>
                  </a:lnTo>
                  <a:lnTo>
                    <a:pt x="25075" y="9770"/>
                  </a:lnTo>
                  <a:lnTo>
                    <a:pt x="25835" y="9444"/>
                  </a:lnTo>
                  <a:lnTo>
                    <a:pt x="25835" y="9444"/>
                  </a:lnTo>
                  <a:lnTo>
                    <a:pt x="27463" y="8630"/>
                  </a:lnTo>
                  <a:lnTo>
                    <a:pt x="27463" y="8630"/>
                  </a:lnTo>
                  <a:lnTo>
                    <a:pt x="30557" y="7165"/>
                  </a:lnTo>
                  <a:lnTo>
                    <a:pt x="30557" y="7165"/>
                  </a:lnTo>
                  <a:lnTo>
                    <a:pt x="33542" y="5808"/>
                  </a:lnTo>
                  <a:lnTo>
                    <a:pt x="36310" y="4668"/>
                  </a:lnTo>
                  <a:lnTo>
                    <a:pt x="38861" y="3637"/>
                  </a:lnTo>
                  <a:lnTo>
                    <a:pt x="41194" y="2769"/>
                  </a:lnTo>
                  <a:lnTo>
                    <a:pt x="43311" y="2063"/>
                  </a:lnTo>
                  <a:lnTo>
                    <a:pt x="45319" y="1412"/>
                  </a:lnTo>
                  <a:lnTo>
                    <a:pt x="47110" y="978"/>
                  </a:lnTo>
                  <a:lnTo>
                    <a:pt x="48684" y="598"/>
                  </a:lnTo>
                  <a:lnTo>
                    <a:pt x="50150" y="326"/>
                  </a:lnTo>
                  <a:lnTo>
                    <a:pt x="51506" y="109"/>
                  </a:lnTo>
                  <a:lnTo>
                    <a:pt x="52646" y="55"/>
                  </a:lnTo>
                  <a:lnTo>
                    <a:pt x="53677" y="1"/>
                  </a:lnTo>
                  <a:lnTo>
                    <a:pt x="54600" y="55"/>
                  </a:lnTo>
                  <a:lnTo>
                    <a:pt x="55360" y="164"/>
                  </a:lnTo>
                  <a:lnTo>
                    <a:pt x="56065" y="326"/>
                  </a:lnTo>
                  <a:lnTo>
                    <a:pt x="56608" y="489"/>
                  </a:lnTo>
                  <a:lnTo>
                    <a:pt x="56771" y="543"/>
                  </a:lnTo>
                  <a:lnTo>
                    <a:pt x="56771" y="543"/>
                  </a:lnTo>
                  <a:lnTo>
                    <a:pt x="57151" y="761"/>
                  </a:lnTo>
                  <a:lnTo>
                    <a:pt x="57151" y="761"/>
                  </a:lnTo>
                  <a:lnTo>
                    <a:pt x="57585" y="978"/>
                  </a:lnTo>
                  <a:lnTo>
                    <a:pt x="57965" y="1303"/>
                  </a:lnTo>
                  <a:lnTo>
                    <a:pt x="58236" y="1738"/>
                  </a:lnTo>
                  <a:lnTo>
                    <a:pt x="58508" y="2172"/>
                  </a:lnTo>
                  <a:lnTo>
                    <a:pt x="58508" y="2172"/>
                  </a:lnTo>
                  <a:lnTo>
                    <a:pt x="58508" y="2226"/>
                  </a:lnTo>
                  <a:lnTo>
                    <a:pt x="60353" y="9390"/>
                  </a:lnTo>
                </a:path>
              </a:pathLst>
            </a:custGeom>
            <a:noFill/>
            <a:ln>
              <a:noFill/>
            </a:ln>
          </p:spPr>
          <p:txBody>
            <a:bodyPr spcFirstLastPara="1" wrap="square" lIns="68569" tIns="68569" rIns="68569" bIns="68569" anchor="ctr" anchorCtr="0">
              <a:noAutofit/>
            </a:bodyPr>
            <a:lstStyle/>
            <a:p>
              <a:endParaRPr sz="1050"/>
            </a:p>
          </p:txBody>
        </p:sp>
        <p:sp>
          <p:nvSpPr>
            <p:cNvPr id="312" name="Google Shape;312;p30"/>
            <p:cNvSpPr/>
            <p:nvPr/>
          </p:nvSpPr>
          <p:spPr>
            <a:xfrm>
              <a:off x="-5576000" y="1176140"/>
              <a:ext cx="1209129" cy="395662"/>
            </a:xfrm>
            <a:custGeom>
              <a:avLst/>
              <a:gdLst/>
              <a:ahLst/>
              <a:cxnLst/>
              <a:rect l="l" t="t" r="r" b="b"/>
              <a:pathLst>
                <a:path w="62198" h="20353" extrusionOk="0">
                  <a:moveTo>
                    <a:pt x="52591" y="0"/>
                  </a:moveTo>
                  <a:lnTo>
                    <a:pt x="51126" y="54"/>
                  </a:lnTo>
                  <a:lnTo>
                    <a:pt x="49498" y="217"/>
                  </a:lnTo>
                  <a:lnTo>
                    <a:pt x="47707" y="489"/>
                  </a:lnTo>
                  <a:lnTo>
                    <a:pt x="45698" y="868"/>
                  </a:lnTo>
                  <a:lnTo>
                    <a:pt x="43582" y="1411"/>
                  </a:lnTo>
                  <a:lnTo>
                    <a:pt x="43093" y="1520"/>
                  </a:lnTo>
                  <a:lnTo>
                    <a:pt x="42279" y="1791"/>
                  </a:lnTo>
                  <a:lnTo>
                    <a:pt x="42225" y="1791"/>
                  </a:lnTo>
                  <a:lnTo>
                    <a:pt x="39565" y="2605"/>
                  </a:lnTo>
                  <a:lnTo>
                    <a:pt x="36906" y="3474"/>
                  </a:lnTo>
                  <a:lnTo>
                    <a:pt x="34301" y="4451"/>
                  </a:lnTo>
                  <a:lnTo>
                    <a:pt x="31696" y="5482"/>
                  </a:lnTo>
                  <a:lnTo>
                    <a:pt x="29416" y="6404"/>
                  </a:lnTo>
                  <a:lnTo>
                    <a:pt x="29036" y="6567"/>
                  </a:lnTo>
                  <a:lnTo>
                    <a:pt x="27842" y="7056"/>
                  </a:lnTo>
                  <a:lnTo>
                    <a:pt x="26431" y="7707"/>
                  </a:lnTo>
                  <a:lnTo>
                    <a:pt x="25997" y="7870"/>
                  </a:lnTo>
                  <a:lnTo>
                    <a:pt x="25292" y="8141"/>
                  </a:lnTo>
                  <a:lnTo>
                    <a:pt x="25237" y="8141"/>
                  </a:lnTo>
                  <a:lnTo>
                    <a:pt x="24532" y="8467"/>
                  </a:lnTo>
                  <a:lnTo>
                    <a:pt x="24423" y="8467"/>
                  </a:lnTo>
                  <a:lnTo>
                    <a:pt x="22089" y="9444"/>
                  </a:lnTo>
                  <a:lnTo>
                    <a:pt x="19701" y="10312"/>
                  </a:lnTo>
                  <a:lnTo>
                    <a:pt x="17259" y="11126"/>
                  </a:lnTo>
                  <a:lnTo>
                    <a:pt x="14817" y="11832"/>
                  </a:lnTo>
                  <a:lnTo>
                    <a:pt x="13948" y="12049"/>
                  </a:lnTo>
                  <a:lnTo>
                    <a:pt x="12700" y="12320"/>
                  </a:lnTo>
                  <a:lnTo>
                    <a:pt x="11506" y="12537"/>
                  </a:lnTo>
                  <a:lnTo>
                    <a:pt x="10312" y="12700"/>
                  </a:lnTo>
                  <a:lnTo>
                    <a:pt x="9172" y="12809"/>
                  </a:lnTo>
                  <a:lnTo>
                    <a:pt x="8087" y="12863"/>
                  </a:lnTo>
                  <a:lnTo>
                    <a:pt x="7001" y="12809"/>
                  </a:lnTo>
                  <a:lnTo>
                    <a:pt x="6024" y="12646"/>
                  </a:lnTo>
                  <a:lnTo>
                    <a:pt x="5048" y="12429"/>
                  </a:lnTo>
                  <a:lnTo>
                    <a:pt x="4179" y="12157"/>
                  </a:lnTo>
                  <a:lnTo>
                    <a:pt x="3365" y="11723"/>
                  </a:lnTo>
                  <a:lnTo>
                    <a:pt x="2605" y="11235"/>
                  </a:lnTo>
                  <a:lnTo>
                    <a:pt x="2225" y="10963"/>
                  </a:lnTo>
                  <a:lnTo>
                    <a:pt x="1900" y="10638"/>
                  </a:lnTo>
                  <a:lnTo>
                    <a:pt x="1628" y="10258"/>
                  </a:lnTo>
                  <a:lnTo>
                    <a:pt x="1303" y="9932"/>
                  </a:lnTo>
                  <a:lnTo>
                    <a:pt x="1031" y="9498"/>
                  </a:lnTo>
                  <a:lnTo>
                    <a:pt x="760" y="9064"/>
                  </a:lnTo>
                  <a:lnTo>
                    <a:pt x="543" y="8630"/>
                  </a:lnTo>
                  <a:lnTo>
                    <a:pt x="326" y="8087"/>
                  </a:lnTo>
                  <a:lnTo>
                    <a:pt x="0" y="7056"/>
                  </a:lnTo>
                  <a:lnTo>
                    <a:pt x="1954" y="14817"/>
                  </a:lnTo>
                  <a:lnTo>
                    <a:pt x="2117" y="15359"/>
                  </a:lnTo>
                  <a:lnTo>
                    <a:pt x="2334" y="15902"/>
                  </a:lnTo>
                  <a:lnTo>
                    <a:pt x="2605" y="16391"/>
                  </a:lnTo>
                  <a:lnTo>
                    <a:pt x="2822" y="16825"/>
                  </a:lnTo>
                  <a:lnTo>
                    <a:pt x="3094" y="17259"/>
                  </a:lnTo>
                  <a:lnTo>
                    <a:pt x="3419" y="17639"/>
                  </a:lnTo>
                  <a:lnTo>
                    <a:pt x="3745" y="18019"/>
                  </a:lnTo>
                  <a:lnTo>
                    <a:pt x="4071" y="18345"/>
                  </a:lnTo>
                  <a:lnTo>
                    <a:pt x="4396" y="18670"/>
                  </a:lnTo>
                  <a:lnTo>
                    <a:pt x="4776" y="18942"/>
                  </a:lnTo>
                  <a:lnTo>
                    <a:pt x="5590" y="19430"/>
                  </a:lnTo>
                  <a:lnTo>
                    <a:pt x="6459" y="19810"/>
                  </a:lnTo>
                  <a:lnTo>
                    <a:pt x="7381" y="20081"/>
                  </a:lnTo>
                  <a:lnTo>
                    <a:pt x="8358" y="20244"/>
                  </a:lnTo>
                  <a:lnTo>
                    <a:pt x="9389" y="20353"/>
                  </a:lnTo>
                  <a:lnTo>
                    <a:pt x="10475" y="20353"/>
                  </a:lnTo>
                  <a:lnTo>
                    <a:pt x="11615" y="20298"/>
                  </a:lnTo>
                  <a:lnTo>
                    <a:pt x="12809" y="20190"/>
                  </a:lnTo>
                  <a:lnTo>
                    <a:pt x="14003" y="19973"/>
                  </a:lnTo>
                  <a:lnTo>
                    <a:pt x="15251" y="19701"/>
                  </a:lnTo>
                  <a:lnTo>
                    <a:pt x="16499" y="19376"/>
                  </a:lnTo>
                  <a:lnTo>
                    <a:pt x="16879" y="19321"/>
                  </a:lnTo>
                  <a:lnTo>
                    <a:pt x="17313" y="19159"/>
                  </a:lnTo>
                  <a:lnTo>
                    <a:pt x="17693" y="19050"/>
                  </a:lnTo>
                  <a:lnTo>
                    <a:pt x="20136" y="18290"/>
                  </a:lnTo>
                  <a:lnTo>
                    <a:pt x="22632" y="17422"/>
                  </a:lnTo>
                  <a:lnTo>
                    <a:pt x="25020" y="16445"/>
                  </a:lnTo>
                  <a:lnTo>
                    <a:pt x="27463" y="15468"/>
                  </a:lnTo>
                  <a:lnTo>
                    <a:pt x="28222" y="15142"/>
                  </a:lnTo>
                  <a:lnTo>
                    <a:pt x="28928" y="14871"/>
                  </a:lnTo>
                  <a:lnTo>
                    <a:pt x="29036" y="14762"/>
                  </a:lnTo>
                  <a:lnTo>
                    <a:pt x="29362" y="14654"/>
                  </a:lnTo>
                  <a:lnTo>
                    <a:pt x="29742" y="14491"/>
                  </a:lnTo>
                  <a:lnTo>
                    <a:pt x="30448" y="14220"/>
                  </a:lnTo>
                  <a:lnTo>
                    <a:pt x="30827" y="14057"/>
                  </a:lnTo>
                  <a:lnTo>
                    <a:pt x="31262" y="13840"/>
                  </a:lnTo>
                  <a:lnTo>
                    <a:pt x="33541" y="12917"/>
                  </a:lnTo>
                  <a:lnTo>
                    <a:pt x="36309" y="11832"/>
                  </a:lnTo>
                  <a:lnTo>
                    <a:pt x="39077" y="10801"/>
                  </a:lnTo>
                  <a:lnTo>
                    <a:pt x="41845" y="9824"/>
                  </a:lnTo>
                  <a:lnTo>
                    <a:pt x="44559" y="9009"/>
                  </a:lnTo>
                  <a:lnTo>
                    <a:pt x="47218" y="8304"/>
                  </a:lnTo>
                  <a:lnTo>
                    <a:pt x="48466" y="8033"/>
                  </a:lnTo>
                  <a:lnTo>
                    <a:pt x="49715" y="7761"/>
                  </a:lnTo>
                  <a:lnTo>
                    <a:pt x="50963" y="7544"/>
                  </a:lnTo>
                  <a:lnTo>
                    <a:pt x="52103" y="7381"/>
                  </a:lnTo>
                  <a:lnTo>
                    <a:pt x="53242" y="7273"/>
                  </a:lnTo>
                  <a:lnTo>
                    <a:pt x="54328" y="7218"/>
                  </a:lnTo>
                  <a:lnTo>
                    <a:pt x="54491" y="7218"/>
                  </a:lnTo>
                  <a:lnTo>
                    <a:pt x="55956" y="7273"/>
                  </a:lnTo>
                  <a:lnTo>
                    <a:pt x="56607" y="7327"/>
                  </a:lnTo>
                  <a:lnTo>
                    <a:pt x="57259" y="7436"/>
                  </a:lnTo>
                  <a:lnTo>
                    <a:pt x="57856" y="7544"/>
                  </a:lnTo>
                  <a:lnTo>
                    <a:pt x="58453" y="7707"/>
                  </a:lnTo>
                  <a:lnTo>
                    <a:pt x="58995" y="7870"/>
                  </a:lnTo>
                  <a:lnTo>
                    <a:pt x="59538" y="8141"/>
                  </a:lnTo>
                  <a:lnTo>
                    <a:pt x="60027" y="8412"/>
                  </a:lnTo>
                  <a:lnTo>
                    <a:pt x="60461" y="8684"/>
                  </a:lnTo>
                  <a:lnTo>
                    <a:pt x="60841" y="9064"/>
                  </a:lnTo>
                  <a:lnTo>
                    <a:pt x="61221" y="9444"/>
                  </a:lnTo>
                  <a:lnTo>
                    <a:pt x="61492" y="9878"/>
                  </a:lnTo>
                  <a:lnTo>
                    <a:pt x="61763" y="10312"/>
                  </a:lnTo>
                  <a:lnTo>
                    <a:pt x="62035" y="10855"/>
                  </a:lnTo>
                  <a:lnTo>
                    <a:pt x="62198" y="11398"/>
                  </a:lnTo>
                  <a:lnTo>
                    <a:pt x="60461" y="4396"/>
                  </a:lnTo>
                  <a:lnTo>
                    <a:pt x="60244" y="3745"/>
                  </a:lnTo>
                  <a:lnTo>
                    <a:pt x="59918" y="3148"/>
                  </a:lnTo>
                  <a:lnTo>
                    <a:pt x="59538" y="2551"/>
                  </a:lnTo>
                  <a:lnTo>
                    <a:pt x="59050" y="2008"/>
                  </a:lnTo>
                  <a:lnTo>
                    <a:pt x="58507" y="1520"/>
                  </a:lnTo>
                  <a:lnTo>
                    <a:pt x="57801" y="1086"/>
                  </a:lnTo>
                  <a:lnTo>
                    <a:pt x="57042" y="760"/>
                  </a:lnTo>
                  <a:lnTo>
                    <a:pt x="56119" y="434"/>
                  </a:lnTo>
                  <a:lnTo>
                    <a:pt x="55088" y="217"/>
                  </a:lnTo>
                  <a:lnTo>
                    <a:pt x="53894" y="54"/>
                  </a:lnTo>
                  <a:lnTo>
                    <a:pt x="5259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313" name="Google Shape;313;p30"/>
            <p:cNvSpPr/>
            <p:nvPr/>
          </p:nvSpPr>
          <p:spPr>
            <a:xfrm>
              <a:off x="-5576000" y="1176140"/>
              <a:ext cx="1209129" cy="395662"/>
            </a:xfrm>
            <a:custGeom>
              <a:avLst/>
              <a:gdLst/>
              <a:ahLst/>
              <a:cxnLst/>
              <a:rect l="l" t="t" r="r" b="b"/>
              <a:pathLst>
                <a:path w="62198" h="20353" fill="none" extrusionOk="0">
                  <a:moveTo>
                    <a:pt x="60461" y="4396"/>
                  </a:moveTo>
                  <a:lnTo>
                    <a:pt x="60461" y="4396"/>
                  </a:lnTo>
                  <a:lnTo>
                    <a:pt x="60244" y="3745"/>
                  </a:lnTo>
                  <a:lnTo>
                    <a:pt x="59918" y="3148"/>
                  </a:lnTo>
                  <a:lnTo>
                    <a:pt x="59538" y="2551"/>
                  </a:lnTo>
                  <a:lnTo>
                    <a:pt x="59050" y="2008"/>
                  </a:lnTo>
                  <a:lnTo>
                    <a:pt x="58507" y="1520"/>
                  </a:lnTo>
                  <a:lnTo>
                    <a:pt x="57801" y="1086"/>
                  </a:lnTo>
                  <a:lnTo>
                    <a:pt x="57042" y="760"/>
                  </a:lnTo>
                  <a:lnTo>
                    <a:pt x="56119" y="434"/>
                  </a:lnTo>
                  <a:lnTo>
                    <a:pt x="55088" y="217"/>
                  </a:lnTo>
                  <a:lnTo>
                    <a:pt x="53894" y="54"/>
                  </a:lnTo>
                  <a:lnTo>
                    <a:pt x="52591" y="0"/>
                  </a:lnTo>
                  <a:lnTo>
                    <a:pt x="51126" y="54"/>
                  </a:lnTo>
                  <a:lnTo>
                    <a:pt x="49498" y="217"/>
                  </a:lnTo>
                  <a:lnTo>
                    <a:pt x="47707" y="489"/>
                  </a:lnTo>
                  <a:lnTo>
                    <a:pt x="45698" y="868"/>
                  </a:lnTo>
                  <a:lnTo>
                    <a:pt x="43582" y="1411"/>
                  </a:lnTo>
                  <a:lnTo>
                    <a:pt x="43093" y="1520"/>
                  </a:lnTo>
                  <a:lnTo>
                    <a:pt x="42279" y="1791"/>
                  </a:lnTo>
                  <a:lnTo>
                    <a:pt x="42225" y="1791"/>
                  </a:lnTo>
                  <a:lnTo>
                    <a:pt x="42225" y="1791"/>
                  </a:lnTo>
                  <a:lnTo>
                    <a:pt x="39565" y="2605"/>
                  </a:lnTo>
                  <a:lnTo>
                    <a:pt x="36906" y="3474"/>
                  </a:lnTo>
                  <a:lnTo>
                    <a:pt x="34301" y="4451"/>
                  </a:lnTo>
                  <a:lnTo>
                    <a:pt x="31696" y="5482"/>
                  </a:lnTo>
                  <a:lnTo>
                    <a:pt x="31696" y="5482"/>
                  </a:lnTo>
                  <a:lnTo>
                    <a:pt x="29416" y="6404"/>
                  </a:lnTo>
                  <a:lnTo>
                    <a:pt x="29036" y="6567"/>
                  </a:lnTo>
                  <a:lnTo>
                    <a:pt x="27842" y="7056"/>
                  </a:lnTo>
                  <a:lnTo>
                    <a:pt x="26431" y="7707"/>
                  </a:lnTo>
                  <a:lnTo>
                    <a:pt x="25997" y="7870"/>
                  </a:lnTo>
                  <a:lnTo>
                    <a:pt x="25997" y="7870"/>
                  </a:lnTo>
                  <a:lnTo>
                    <a:pt x="25292" y="8141"/>
                  </a:lnTo>
                  <a:lnTo>
                    <a:pt x="25237" y="8141"/>
                  </a:lnTo>
                  <a:lnTo>
                    <a:pt x="24532" y="8467"/>
                  </a:lnTo>
                  <a:lnTo>
                    <a:pt x="24532" y="8467"/>
                  </a:lnTo>
                  <a:lnTo>
                    <a:pt x="24423" y="8467"/>
                  </a:lnTo>
                  <a:lnTo>
                    <a:pt x="24423" y="8467"/>
                  </a:lnTo>
                  <a:lnTo>
                    <a:pt x="22089" y="9444"/>
                  </a:lnTo>
                  <a:lnTo>
                    <a:pt x="19701" y="10312"/>
                  </a:lnTo>
                  <a:lnTo>
                    <a:pt x="17259" y="11126"/>
                  </a:lnTo>
                  <a:lnTo>
                    <a:pt x="14817" y="11832"/>
                  </a:lnTo>
                  <a:lnTo>
                    <a:pt x="13948" y="12049"/>
                  </a:lnTo>
                  <a:lnTo>
                    <a:pt x="13948" y="12049"/>
                  </a:lnTo>
                  <a:lnTo>
                    <a:pt x="12700" y="12320"/>
                  </a:lnTo>
                  <a:lnTo>
                    <a:pt x="11506" y="12537"/>
                  </a:lnTo>
                  <a:lnTo>
                    <a:pt x="10312" y="12700"/>
                  </a:lnTo>
                  <a:lnTo>
                    <a:pt x="9172" y="12809"/>
                  </a:lnTo>
                  <a:lnTo>
                    <a:pt x="8087" y="12863"/>
                  </a:lnTo>
                  <a:lnTo>
                    <a:pt x="7001" y="12809"/>
                  </a:lnTo>
                  <a:lnTo>
                    <a:pt x="6024" y="12646"/>
                  </a:lnTo>
                  <a:lnTo>
                    <a:pt x="5048" y="12429"/>
                  </a:lnTo>
                  <a:lnTo>
                    <a:pt x="4179" y="12157"/>
                  </a:lnTo>
                  <a:lnTo>
                    <a:pt x="3365" y="11723"/>
                  </a:lnTo>
                  <a:lnTo>
                    <a:pt x="2605" y="11235"/>
                  </a:lnTo>
                  <a:lnTo>
                    <a:pt x="2225" y="10963"/>
                  </a:lnTo>
                  <a:lnTo>
                    <a:pt x="1900" y="10638"/>
                  </a:lnTo>
                  <a:lnTo>
                    <a:pt x="1628" y="10258"/>
                  </a:lnTo>
                  <a:lnTo>
                    <a:pt x="1303" y="9932"/>
                  </a:lnTo>
                  <a:lnTo>
                    <a:pt x="1031" y="9498"/>
                  </a:lnTo>
                  <a:lnTo>
                    <a:pt x="760" y="9064"/>
                  </a:lnTo>
                  <a:lnTo>
                    <a:pt x="543" y="8630"/>
                  </a:lnTo>
                  <a:lnTo>
                    <a:pt x="326" y="8087"/>
                  </a:lnTo>
                  <a:lnTo>
                    <a:pt x="0" y="7056"/>
                  </a:lnTo>
                  <a:lnTo>
                    <a:pt x="1954" y="14817"/>
                  </a:lnTo>
                  <a:lnTo>
                    <a:pt x="1954" y="14817"/>
                  </a:lnTo>
                  <a:lnTo>
                    <a:pt x="2117" y="15359"/>
                  </a:lnTo>
                  <a:lnTo>
                    <a:pt x="2334" y="15902"/>
                  </a:lnTo>
                  <a:lnTo>
                    <a:pt x="2605" y="16391"/>
                  </a:lnTo>
                  <a:lnTo>
                    <a:pt x="2822" y="16825"/>
                  </a:lnTo>
                  <a:lnTo>
                    <a:pt x="3094" y="17259"/>
                  </a:lnTo>
                  <a:lnTo>
                    <a:pt x="3419" y="17639"/>
                  </a:lnTo>
                  <a:lnTo>
                    <a:pt x="3745" y="18019"/>
                  </a:lnTo>
                  <a:lnTo>
                    <a:pt x="4071" y="18345"/>
                  </a:lnTo>
                  <a:lnTo>
                    <a:pt x="4396" y="18670"/>
                  </a:lnTo>
                  <a:lnTo>
                    <a:pt x="4776" y="18942"/>
                  </a:lnTo>
                  <a:lnTo>
                    <a:pt x="5590" y="19430"/>
                  </a:lnTo>
                  <a:lnTo>
                    <a:pt x="6459" y="19810"/>
                  </a:lnTo>
                  <a:lnTo>
                    <a:pt x="7381" y="20081"/>
                  </a:lnTo>
                  <a:lnTo>
                    <a:pt x="8358" y="20244"/>
                  </a:lnTo>
                  <a:lnTo>
                    <a:pt x="9389" y="20353"/>
                  </a:lnTo>
                  <a:lnTo>
                    <a:pt x="10475" y="20353"/>
                  </a:lnTo>
                  <a:lnTo>
                    <a:pt x="11615" y="20298"/>
                  </a:lnTo>
                  <a:lnTo>
                    <a:pt x="12809" y="20190"/>
                  </a:lnTo>
                  <a:lnTo>
                    <a:pt x="14003" y="19973"/>
                  </a:lnTo>
                  <a:lnTo>
                    <a:pt x="15251" y="19701"/>
                  </a:lnTo>
                  <a:lnTo>
                    <a:pt x="16499" y="19376"/>
                  </a:lnTo>
                  <a:lnTo>
                    <a:pt x="16879" y="19321"/>
                  </a:lnTo>
                  <a:lnTo>
                    <a:pt x="17313" y="19159"/>
                  </a:lnTo>
                  <a:lnTo>
                    <a:pt x="17693" y="19050"/>
                  </a:lnTo>
                  <a:lnTo>
                    <a:pt x="17693" y="19050"/>
                  </a:lnTo>
                  <a:lnTo>
                    <a:pt x="20136" y="18290"/>
                  </a:lnTo>
                  <a:lnTo>
                    <a:pt x="22632" y="17422"/>
                  </a:lnTo>
                  <a:lnTo>
                    <a:pt x="25020" y="16445"/>
                  </a:lnTo>
                  <a:lnTo>
                    <a:pt x="27463" y="15468"/>
                  </a:lnTo>
                  <a:lnTo>
                    <a:pt x="27463" y="15468"/>
                  </a:lnTo>
                  <a:lnTo>
                    <a:pt x="28222" y="15142"/>
                  </a:lnTo>
                  <a:lnTo>
                    <a:pt x="28928" y="14871"/>
                  </a:lnTo>
                  <a:lnTo>
                    <a:pt x="29036" y="14762"/>
                  </a:lnTo>
                  <a:lnTo>
                    <a:pt x="29362" y="14654"/>
                  </a:lnTo>
                  <a:lnTo>
                    <a:pt x="29742" y="14491"/>
                  </a:lnTo>
                  <a:lnTo>
                    <a:pt x="30448" y="14220"/>
                  </a:lnTo>
                  <a:lnTo>
                    <a:pt x="30827" y="14057"/>
                  </a:lnTo>
                  <a:lnTo>
                    <a:pt x="31262" y="13840"/>
                  </a:lnTo>
                  <a:lnTo>
                    <a:pt x="31262" y="13840"/>
                  </a:lnTo>
                  <a:lnTo>
                    <a:pt x="33541" y="12917"/>
                  </a:lnTo>
                  <a:lnTo>
                    <a:pt x="33541" y="12917"/>
                  </a:lnTo>
                  <a:lnTo>
                    <a:pt x="36309" y="11832"/>
                  </a:lnTo>
                  <a:lnTo>
                    <a:pt x="39077" y="10801"/>
                  </a:lnTo>
                  <a:lnTo>
                    <a:pt x="41845" y="9824"/>
                  </a:lnTo>
                  <a:lnTo>
                    <a:pt x="44559" y="9009"/>
                  </a:lnTo>
                  <a:lnTo>
                    <a:pt x="47218" y="8304"/>
                  </a:lnTo>
                  <a:lnTo>
                    <a:pt x="48466" y="8033"/>
                  </a:lnTo>
                  <a:lnTo>
                    <a:pt x="49715" y="7761"/>
                  </a:lnTo>
                  <a:lnTo>
                    <a:pt x="50963" y="7544"/>
                  </a:lnTo>
                  <a:lnTo>
                    <a:pt x="52103" y="7381"/>
                  </a:lnTo>
                  <a:lnTo>
                    <a:pt x="53242" y="7273"/>
                  </a:lnTo>
                  <a:lnTo>
                    <a:pt x="54328" y="7218"/>
                  </a:lnTo>
                  <a:lnTo>
                    <a:pt x="54328" y="7218"/>
                  </a:lnTo>
                  <a:lnTo>
                    <a:pt x="54491" y="7218"/>
                  </a:lnTo>
                  <a:lnTo>
                    <a:pt x="54491" y="7218"/>
                  </a:lnTo>
                  <a:lnTo>
                    <a:pt x="55956" y="7273"/>
                  </a:lnTo>
                  <a:lnTo>
                    <a:pt x="56607" y="7327"/>
                  </a:lnTo>
                  <a:lnTo>
                    <a:pt x="57259" y="7436"/>
                  </a:lnTo>
                  <a:lnTo>
                    <a:pt x="57856" y="7544"/>
                  </a:lnTo>
                  <a:lnTo>
                    <a:pt x="58453" y="7707"/>
                  </a:lnTo>
                  <a:lnTo>
                    <a:pt x="58995" y="7870"/>
                  </a:lnTo>
                  <a:lnTo>
                    <a:pt x="59538" y="8141"/>
                  </a:lnTo>
                  <a:lnTo>
                    <a:pt x="60027" y="8412"/>
                  </a:lnTo>
                  <a:lnTo>
                    <a:pt x="60461" y="8684"/>
                  </a:lnTo>
                  <a:lnTo>
                    <a:pt x="60841" y="9064"/>
                  </a:lnTo>
                  <a:lnTo>
                    <a:pt x="61221" y="9444"/>
                  </a:lnTo>
                  <a:lnTo>
                    <a:pt x="61492" y="9878"/>
                  </a:lnTo>
                  <a:lnTo>
                    <a:pt x="61763" y="10312"/>
                  </a:lnTo>
                  <a:lnTo>
                    <a:pt x="62035" y="10855"/>
                  </a:lnTo>
                  <a:lnTo>
                    <a:pt x="62198" y="11398"/>
                  </a:lnTo>
                  <a:lnTo>
                    <a:pt x="60461" y="4396"/>
                  </a:lnTo>
                </a:path>
              </a:pathLst>
            </a:custGeom>
            <a:noFill/>
            <a:ln>
              <a:noFill/>
            </a:ln>
          </p:spPr>
          <p:txBody>
            <a:bodyPr spcFirstLastPara="1" wrap="square" lIns="68569" tIns="68569" rIns="68569" bIns="68569" anchor="ctr" anchorCtr="0">
              <a:noAutofit/>
            </a:bodyPr>
            <a:lstStyle/>
            <a:p>
              <a:endParaRPr sz="1050"/>
            </a:p>
          </p:txBody>
        </p:sp>
        <p:sp>
          <p:nvSpPr>
            <p:cNvPr id="314" name="Google Shape;314;p30"/>
            <p:cNvSpPr/>
            <p:nvPr/>
          </p:nvSpPr>
          <p:spPr>
            <a:xfrm>
              <a:off x="-5500048" y="1456775"/>
              <a:ext cx="1202811" cy="407287"/>
            </a:xfrm>
            <a:custGeom>
              <a:avLst/>
              <a:gdLst/>
              <a:ahLst/>
              <a:cxnLst/>
              <a:rect l="l" t="t" r="r" b="b"/>
              <a:pathLst>
                <a:path w="61873" h="20951" extrusionOk="0">
                  <a:moveTo>
                    <a:pt x="51669" y="1"/>
                  </a:moveTo>
                  <a:lnTo>
                    <a:pt x="49932" y="164"/>
                  </a:lnTo>
                  <a:lnTo>
                    <a:pt x="47979" y="435"/>
                  </a:lnTo>
                  <a:lnTo>
                    <a:pt x="45808" y="869"/>
                  </a:lnTo>
                  <a:lnTo>
                    <a:pt x="43474" y="1466"/>
                  </a:lnTo>
                  <a:lnTo>
                    <a:pt x="40869" y="2280"/>
                  </a:lnTo>
                  <a:lnTo>
                    <a:pt x="37992" y="3203"/>
                  </a:lnTo>
                  <a:lnTo>
                    <a:pt x="34844" y="4397"/>
                  </a:lnTo>
                  <a:lnTo>
                    <a:pt x="31479" y="5754"/>
                  </a:lnTo>
                  <a:lnTo>
                    <a:pt x="29254" y="6676"/>
                  </a:lnTo>
                  <a:lnTo>
                    <a:pt x="28006" y="7273"/>
                  </a:lnTo>
                  <a:lnTo>
                    <a:pt x="26649" y="7816"/>
                  </a:lnTo>
                  <a:lnTo>
                    <a:pt x="26595" y="7871"/>
                  </a:lnTo>
                  <a:lnTo>
                    <a:pt x="24750" y="8630"/>
                  </a:lnTo>
                  <a:lnTo>
                    <a:pt x="24695" y="8685"/>
                  </a:lnTo>
                  <a:lnTo>
                    <a:pt x="22144" y="9716"/>
                  </a:lnTo>
                  <a:lnTo>
                    <a:pt x="19594" y="10693"/>
                  </a:lnTo>
                  <a:lnTo>
                    <a:pt x="17043" y="11561"/>
                  </a:lnTo>
                  <a:lnTo>
                    <a:pt x="15794" y="11941"/>
                  </a:lnTo>
                  <a:lnTo>
                    <a:pt x="14546" y="12321"/>
                  </a:lnTo>
                  <a:lnTo>
                    <a:pt x="13298" y="12647"/>
                  </a:lnTo>
                  <a:lnTo>
                    <a:pt x="12104" y="12918"/>
                  </a:lnTo>
                  <a:lnTo>
                    <a:pt x="10964" y="13135"/>
                  </a:lnTo>
                  <a:lnTo>
                    <a:pt x="9824" y="13244"/>
                  </a:lnTo>
                  <a:lnTo>
                    <a:pt x="8739" y="13352"/>
                  </a:lnTo>
                  <a:lnTo>
                    <a:pt x="7653" y="13406"/>
                  </a:lnTo>
                  <a:lnTo>
                    <a:pt x="6622" y="13352"/>
                  </a:lnTo>
                  <a:lnTo>
                    <a:pt x="5700" y="13244"/>
                  </a:lnTo>
                  <a:lnTo>
                    <a:pt x="5537" y="13244"/>
                  </a:lnTo>
                  <a:lnTo>
                    <a:pt x="4560" y="12972"/>
                  </a:lnTo>
                  <a:lnTo>
                    <a:pt x="3637" y="12647"/>
                  </a:lnTo>
                  <a:lnTo>
                    <a:pt x="3257" y="12429"/>
                  </a:lnTo>
                  <a:lnTo>
                    <a:pt x="2823" y="12212"/>
                  </a:lnTo>
                  <a:lnTo>
                    <a:pt x="2443" y="11941"/>
                  </a:lnTo>
                  <a:lnTo>
                    <a:pt x="2063" y="11615"/>
                  </a:lnTo>
                  <a:lnTo>
                    <a:pt x="1738" y="11290"/>
                  </a:lnTo>
                  <a:lnTo>
                    <a:pt x="1412" y="10964"/>
                  </a:lnTo>
                  <a:lnTo>
                    <a:pt x="1141" y="10530"/>
                  </a:lnTo>
                  <a:lnTo>
                    <a:pt x="869" y="10096"/>
                  </a:lnTo>
                  <a:lnTo>
                    <a:pt x="598" y="9662"/>
                  </a:lnTo>
                  <a:lnTo>
                    <a:pt x="381" y="9173"/>
                  </a:lnTo>
                  <a:lnTo>
                    <a:pt x="218" y="8630"/>
                  </a:lnTo>
                  <a:lnTo>
                    <a:pt x="1" y="8088"/>
                  </a:lnTo>
                  <a:lnTo>
                    <a:pt x="2009" y="15849"/>
                  </a:lnTo>
                  <a:lnTo>
                    <a:pt x="2335" y="16826"/>
                  </a:lnTo>
                  <a:lnTo>
                    <a:pt x="2823" y="17694"/>
                  </a:lnTo>
                  <a:lnTo>
                    <a:pt x="3094" y="18128"/>
                  </a:lnTo>
                  <a:lnTo>
                    <a:pt x="3366" y="18508"/>
                  </a:lnTo>
                  <a:lnTo>
                    <a:pt x="3637" y="18834"/>
                  </a:lnTo>
                  <a:lnTo>
                    <a:pt x="3963" y="19159"/>
                  </a:lnTo>
                  <a:lnTo>
                    <a:pt x="4668" y="19702"/>
                  </a:lnTo>
                  <a:lnTo>
                    <a:pt x="5428" y="20136"/>
                  </a:lnTo>
                  <a:lnTo>
                    <a:pt x="6242" y="20462"/>
                  </a:lnTo>
                  <a:lnTo>
                    <a:pt x="7111" y="20733"/>
                  </a:lnTo>
                  <a:lnTo>
                    <a:pt x="7219" y="20733"/>
                  </a:lnTo>
                  <a:lnTo>
                    <a:pt x="8250" y="20896"/>
                  </a:lnTo>
                  <a:lnTo>
                    <a:pt x="9336" y="20950"/>
                  </a:lnTo>
                  <a:lnTo>
                    <a:pt x="10530" y="20950"/>
                  </a:lnTo>
                  <a:lnTo>
                    <a:pt x="11724" y="20842"/>
                  </a:lnTo>
                  <a:lnTo>
                    <a:pt x="13026" y="20625"/>
                  </a:lnTo>
                  <a:lnTo>
                    <a:pt x="14329" y="20353"/>
                  </a:lnTo>
                  <a:lnTo>
                    <a:pt x="15632" y="20028"/>
                  </a:lnTo>
                  <a:lnTo>
                    <a:pt x="17043" y="19648"/>
                  </a:lnTo>
                  <a:lnTo>
                    <a:pt x="18400" y="19214"/>
                  </a:lnTo>
                  <a:lnTo>
                    <a:pt x="19811" y="18725"/>
                  </a:lnTo>
                  <a:lnTo>
                    <a:pt x="22687" y="17640"/>
                  </a:lnTo>
                  <a:lnTo>
                    <a:pt x="25564" y="16500"/>
                  </a:lnTo>
                  <a:lnTo>
                    <a:pt x="28440" y="15252"/>
                  </a:lnTo>
                  <a:lnTo>
                    <a:pt x="29308" y="14872"/>
                  </a:lnTo>
                  <a:lnTo>
                    <a:pt x="29960" y="14600"/>
                  </a:lnTo>
                  <a:lnTo>
                    <a:pt x="30394" y="14383"/>
                  </a:lnTo>
                  <a:lnTo>
                    <a:pt x="30665" y="14275"/>
                  </a:lnTo>
                  <a:lnTo>
                    <a:pt x="33325" y="13135"/>
                  </a:lnTo>
                  <a:lnTo>
                    <a:pt x="37178" y="11561"/>
                  </a:lnTo>
                  <a:lnTo>
                    <a:pt x="40652" y="10259"/>
                  </a:lnTo>
                  <a:lnTo>
                    <a:pt x="43800" y="9282"/>
                  </a:lnTo>
                  <a:lnTo>
                    <a:pt x="45265" y="8847"/>
                  </a:lnTo>
                  <a:lnTo>
                    <a:pt x="46622" y="8468"/>
                  </a:lnTo>
                  <a:lnTo>
                    <a:pt x="47924" y="8142"/>
                  </a:lnTo>
                  <a:lnTo>
                    <a:pt x="49118" y="7871"/>
                  </a:lnTo>
                  <a:lnTo>
                    <a:pt x="50312" y="7653"/>
                  </a:lnTo>
                  <a:lnTo>
                    <a:pt x="51344" y="7491"/>
                  </a:lnTo>
                  <a:lnTo>
                    <a:pt x="52375" y="7328"/>
                  </a:lnTo>
                  <a:lnTo>
                    <a:pt x="53297" y="7273"/>
                  </a:lnTo>
                  <a:lnTo>
                    <a:pt x="54166" y="7219"/>
                  </a:lnTo>
                  <a:lnTo>
                    <a:pt x="56011" y="7219"/>
                  </a:lnTo>
                  <a:lnTo>
                    <a:pt x="56771" y="7328"/>
                  </a:lnTo>
                  <a:lnTo>
                    <a:pt x="57531" y="7436"/>
                  </a:lnTo>
                  <a:lnTo>
                    <a:pt x="58182" y="7599"/>
                  </a:lnTo>
                  <a:lnTo>
                    <a:pt x="58779" y="7816"/>
                  </a:lnTo>
                  <a:lnTo>
                    <a:pt x="59322" y="7979"/>
                  </a:lnTo>
                  <a:lnTo>
                    <a:pt x="59756" y="8250"/>
                  </a:lnTo>
                  <a:lnTo>
                    <a:pt x="60190" y="8522"/>
                  </a:lnTo>
                  <a:lnTo>
                    <a:pt x="60570" y="8793"/>
                  </a:lnTo>
                  <a:lnTo>
                    <a:pt x="60841" y="9065"/>
                  </a:lnTo>
                  <a:lnTo>
                    <a:pt x="61113" y="9390"/>
                  </a:lnTo>
                  <a:lnTo>
                    <a:pt x="61330" y="9662"/>
                  </a:lnTo>
                  <a:lnTo>
                    <a:pt x="61655" y="10259"/>
                  </a:lnTo>
                  <a:lnTo>
                    <a:pt x="61873" y="10856"/>
                  </a:lnTo>
                  <a:lnTo>
                    <a:pt x="60082" y="3909"/>
                  </a:lnTo>
                  <a:lnTo>
                    <a:pt x="59919" y="3474"/>
                  </a:lnTo>
                  <a:lnTo>
                    <a:pt x="59702" y="3094"/>
                  </a:lnTo>
                  <a:lnTo>
                    <a:pt x="59485" y="2715"/>
                  </a:lnTo>
                  <a:lnTo>
                    <a:pt x="59213" y="2335"/>
                  </a:lnTo>
                  <a:lnTo>
                    <a:pt x="58942" y="1955"/>
                  </a:lnTo>
                  <a:lnTo>
                    <a:pt x="58562" y="1629"/>
                  </a:lnTo>
                  <a:lnTo>
                    <a:pt x="58182" y="1303"/>
                  </a:lnTo>
                  <a:lnTo>
                    <a:pt x="57694" y="1032"/>
                  </a:lnTo>
                  <a:lnTo>
                    <a:pt x="57205" y="761"/>
                  </a:lnTo>
                  <a:lnTo>
                    <a:pt x="56662" y="544"/>
                  </a:lnTo>
                  <a:lnTo>
                    <a:pt x="56011" y="381"/>
                  </a:lnTo>
                  <a:lnTo>
                    <a:pt x="55360" y="218"/>
                  </a:lnTo>
                  <a:lnTo>
                    <a:pt x="54600" y="109"/>
                  </a:lnTo>
                  <a:lnTo>
                    <a:pt x="53840"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315" name="Google Shape;315;p30"/>
            <p:cNvSpPr/>
            <p:nvPr/>
          </p:nvSpPr>
          <p:spPr>
            <a:xfrm>
              <a:off x="-5500048" y="1456775"/>
              <a:ext cx="1202811" cy="407287"/>
            </a:xfrm>
            <a:custGeom>
              <a:avLst/>
              <a:gdLst/>
              <a:ahLst/>
              <a:cxnLst/>
              <a:rect l="l" t="t" r="r" b="b"/>
              <a:pathLst>
                <a:path w="61873" h="20951" fill="none" extrusionOk="0">
                  <a:moveTo>
                    <a:pt x="60082" y="3909"/>
                  </a:moveTo>
                  <a:lnTo>
                    <a:pt x="60082" y="3909"/>
                  </a:lnTo>
                  <a:lnTo>
                    <a:pt x="59919" y="3474"/>
                  </a:lnTo>
                  <a:lnTo>
                    <a:pt x="59702" y="3094"/>
                  </a:lnTo>
                  <a:lnTo>
                    <a:pt x="59485" y="2715"/>
                  </a:lnTo>
                  <a:lnTo>
                    <a:pt x="59213" y="2335"/>
                  </a:lnTo>
                  <a:lnTo>
                    <a:pt x="58942" y="1955"/>
                  </a:lnTo>
                  <a:lnTo>
                    <a:pt x="58562" y="1629"/>
                  </a:lnTo>
                  <a:lnTo>
                    <a:pt x="58182" y="1303"/>
                  </a:lnTo>
                  <a:lnTo>
                    <a:pt x="57694" y="1032"/>
                  </a:lnTo>
                  <a:lnTo>
                    <a:pt x="57205" y="761"/>
                  </a:lnTo>
                  <a:lnTo>
                    <a:pt x="56662" y="544"/>
                  </a:lnTo>
                  <a:lnTo>
                    <a:pt x="56011" y="381"/>
                  </a:lnTo>
                  <a:lnTo>
                    <a:pt x="55360" y="218"/>
                  </a:lnTo>
                  <a:lnTo>
                    <a:pt x="54600" y="109"/>
                  </a:lnTo>
                  <a:lnTo>
                    <a:pt x="53840" y="1"/>
                  </a:lnTo>
                  <a:lnTo>
                    <a:pt x="52972" y="1"/>
                  </a:lnTo>
                  <a:lnTo>
                    <a:pt x="51995" y="1"/>
                  </a:lnTo>
                  <a:lnTo>
                    <a:pt x="51669" y="1"/>
                  </a:lnTo>
                  <a:lnTo>
                    <a:pt x="51669" y="1"/>
                  </a:lnTo>
                  <a:lnTo>
                    <a:pt x="49932" y="164"/>
                  </a:lnTo>
                  <a:lnTo>
                    <a:pt x="47979" y="435"/>
                  </a:lnTo>
                  <a:lnTo>
                    <a:pt x="45808" y="869"/>
                  </a:lnTo>
                  <a:lnTo>
                    <a:pt x="43474" y="1466"/>
                  </a:lnTo>
                  <a:lnTo>
                    <a:pt x="40869" y="2280"/>
                  </a:lnTo>
                  <a:lnTo>
                    <a:pt x="37992" y="3203"/>
                  </a:lnTo>
                  <a:lnTo>
                    <a:pt x="34844" y="4397"/>
                  </a:lnTo>
                  <a:lnTo>
                    <a:pt x="31479" y="5754"/>
                  </a:lnTo>
                  <a:lnTo>
                    <a:pt x="31479" y="5754"/>
                  </a:lnTo>
                  <a:lnTo>
                    <a:pt x="29254" y="6676"/>
                  </a:lnTo>
                  <a:lnTo>
                    <a:pt x="28006" y="7273"/>
                  </a:lnTo>
                  <a:lnTo>
                    <a:pt x="26649" y="7816"/>
                  </a:lnTo>
                  <a:lnTo>
                    <a:pt x="26595" y="7871"/>
                  </a:lnTo>
                  <a:lnTo>
                    <a:pt x="24750" y="8630"/>
                  </a:lnTo>
                  <a:lnTo>
                    <a:pt x="24695" y="8685"/>
                  </a:lnTo>
                  <a:lnTo>
                    <a:pt x="24695" y="8685"/>
                  </a:lnTo>
                  <a:lnTo>
                    <a:pt x="22144" y="9716"/>
                  </a:lnTo>
                  <a:lnTo>
                    <a:pt x="19594" y="10693"/>
                  </a:lnTo>
                  <a:lnTo>
                    <a:pt x="17043" y="11561"/>
                  </a:lnTo>
                  <a:lnTo>
                    <a:pt x="15794" y="11941"/>
                  </a:lnTo>
                  <a:lnTo>
                    <a:pt x="14546" y="12321"/>
                  </a:lnTo>
                  <a:lnTo>
                    <a:pt x="13298" y="12647"/>
                  </a:lnTo>
                  <a:lnTo>
                    <a:pt x="12104" y="12918"/>
                  </a:lnTo>
                  <a:lnTo>
                    <a:pt x="10964" y="13135"/>
                  </a:lnTo>
                  <a:lnTo>
                    <a:pt x="9824" y="13244"/>
                  </a:lnTo>
                  <a:lnTo>
                    <a:pt x="8739" y="13352"/>
                  </a:lnTo>
                  <a:lnTo>
                    <a:pt x="7653" y="13406"/>
                  </a:lnTo>
                  <a:lnTo>
                    <a:pt x="6622" y="13352"/>
                  </a:lnTo>
                  <a:lnTo>
                    <a:pt x="5700" y="13244"/>
                  </a:lnTo>
                  <a:lnTo>
                    <a:pt x="5537" y="13244"/>
                  </a:lnTo>
                  <a:lnTo>
                    <a:pt x="5537" y="13244"/>
                  </a:lnTo>
                  <a:lnTo>
                    <a:pt x="4560" y="12972"/>
                  </a:lnTo>
                  <a:lnTo>
                    <a:pt x="3637" y="12647"/>
                  </a:lnTo>
                  <a:lnTo>
                    <a:pt x="3257" y="12429"/>
                  </a:lnTo>
                  <a:lnTo>
                    <a:pt x="2823" y="12212"/>
                  </a:lnTo>
                  <a:lnTo>
                    <a:pt x="2443" y="11941"/>
                  </a:lnTo>
                  <a:lnTo>
                    <a:pt x="2063" y="11615"/>
                  </a:lnTo>
                  <a:lnTo>
                    <a:pt x="1738" y="11290"/>
                  </a:lnTo>
                  <a:lnTo>
                    <a:pt x="1412" y="10964"/>
                  </a:lnTo>
                  <a:lnTo>
                    <a:pt x="1141" y="10530"/>
                  </a:lnTo>
                  <a:lnTo>
                    <a:pt x="869" y="10096"/>
                  </a:lnTo>
                  <a:lnTo>
                    <a:pt x="598" y="9662"/>
                  </a:lnTo>
                  <a:lnTo>
                    <a:pt x="381" y="9173"/>
                  </a:lnTo>
                  <a:lnTo>
                    <a:pt x="218" y="8630"/>
                  </a:lnTo>
                  <a:lnTo>
                    <a:pt x="1" y="8088"/>
                  </a:lnTo>
                  <a:lnTo>
                    <a:pt x="2009" y="15849"/>
                  </a:lnTo>
                  <a:lnTo>
                    <a:pt x="2009" y="15849"/>
                  </a:lnTo>
                  <a:lnTo>
                    <a:pt x="2335" y="16826"/>
                  </a:lnTo>
                  <a:lnTo>
                    <a:pt x="2823" y="17694"/>
                  </a:lnTo>
                  <a:lnTo>
                    <a:pt x="3094" y="18128"/>
                  </a:lnTo>
                  <a:lnTo>
                    <a:pt x="3366" y="18508"/>
                  </a:lnTo>
                  <a:lnTo>
                    <a:pt x="3637" y="18834"/>
                  </a:lnTo>
                  <a:lnTo>
                    <a:pt x="3963" y="19159"/>
                  </a:lnTo>
                  <a:lnTo>
                    <a:pt x="4668" y="19702"/>
                  </a:lnTo>
                  <a:lnTo>
                    <a:pt x="5428" y="20136"/>
                  </a:lnTo>
                  <a:lnTo>
                    <a:pt x="6242" y="20462"/>
                  </a:lnTo>
                  <a:lnTo>
                    <a:pt x="7111" y="20733"/>
                  </a:lnTo>
                  <a:lnTo>
                    <a:pt x="7219" y="20733"/>
                  </a:lnTo>
                  <a:lnTo>
                    <a:pt x="7219" y="20733"/>
                  </a:lnTo>
                  <a:lnTo>
                    <a:pt x="8250" y="20896"/>
                  </a:lnTo>
                  <a:lnTo>
                    <a:pt x="9336" y="20950"/>
                  </a:lnTo>
                  <a:lnTo>
                    <a:pt x="10530" y="20950"/>
                  </a:lnTo>
                  <a:lnTo>
                    <a:pt x="11724" y="20842"/>
                  </a:lnTo>
                  <a:lnTo>
                    <a:pt x="13026" y="20625"/>
                  </a:lnTo>
                  <a:lnTo>
                    <a:pt x="14329" y="20353"/>
                  </a:lnTo>
                  <a:lnTo>
                    <a:pt x="15632" y="20028"/>
                  </a:lnTo>
                  <a:lnTo>
                    <a:pt x="17043" y="19648"/>
                  </a:lnTo>
                  <a:lnTo>
                    <a:pt x="18400" y="19214"/>
                  </a:lnTo>
                  <a:lnTo>
                    <a:pt x="19811" y="18725"/>
                  </a:lnTo>
                  <a:lnTo>
                    <a:pt x="22687" y="17640"/>
                  </a:lnTo>
                  <a:lnTo>
                    <a:pt x="25564" y="16500"/>
                  </a:lnTo>
                  <a:lnTo>
                    <a:pt x="28440" y="15252"/>
                  </a:lnTo>
                  <a:lnTo>
                    <a:pt x="29308" y="14872"/>
                  </a:lnTo>
                  <a:lnTo>
                    <a:pt x="29960" y="14600"/>
                  </a:lnTo>
                  <a:lnTo>
                    <a:pt x="30394" y="14383"/>
                  </a:lnTo>
                  <a:lnTo>
                    <a:pt x="30665" y="14275"/>
                  </a:lnTo>
                  <a:lnTo>
                    <a:pt x="30665" y="14275"/>
                  </a:lnTo>
                  <a:lnTo>
                    <a:pt x="33325" y="13135"/>
                  </a:lnTo>
                  <a:lnTo>
                    <a:pt x="33325" y="13135"/>
                  </a:lnTo>
                  <a:lnTo>
                    <a:pt x="37178" y="11561"/>
                  </a:lnTo>
                  <a:lnTo>
                    <a:pt x="40652" y="10259"/>
                  </a:lnTo>
                  <a:lnTo>
                    <a:pt x="43800" y="9282"/>
                  </a:lnTo>
                  <a:lnTo>
                    <a:pt x="45265" y="8847"/>
                  </a:lnTo>
                  <a:lnTo>
                    <a:pt x="46622" y="8468"/>
                  </a:lnTo>
                  <a:lnTo>
                    <a:pt x="47924" y="8142"/>
                  </a:lnTo>
                  <a:lnTo>
                    <a:pt x="49118" y="7871"/>
                  </a:lnTo>
                  <a:lnTo>
                    <a:pt x="50312" y="7653"/>
                  </a:lnTo>
                  <a:lnTo>
                    <a:pt x="51344" y="7491"/>
                  </a:lnTo>
                  <a:lnTo>
                    <a:pt x="52375" y="7328"/>
                  </a:lnTo>
                  <a:lnTo>
                    <a:pt x="53297" y="7273"/>
                  </a:lnTo>
                  <a:lnTo>
                    <a:pt x="54166" y="7219"/>
                  </a:lnTo>
                  <a:lnTo>
                    <a:pt x="55034" y="7219"/>
                  </a:lnTo>
                  <a:lnTo>
                    <a:pt x="55088" y="7219"/>
                  </a:lnTo>
                  <a:lnTo>
                    <a:pt x="55088" y="7219"/>
                  </a:lnTo>
                  <a:lnTo>
                    <a:pt x="56011" y="7219"/>
                  </a:lnTo>
                  <a:lnTo>
                    <a:pt x="56771" y="7328"/>
                  </a:lnTo>
                  <a:lnTo>
                    <a:pt x="57531" y="7436"/>
                  </a:lnTo>
                  <a:lnTo>
                    <a:pt x="58182" y="7599"/>
                  </a:lnTo>
                  <a:lnTo>
                    <a:pt x="58779" y="7816"/>
                  </a:lnTo>
                  <a:lnTo>
                    <a:pt x="59322" y="7979"/>
                  </a:lnTo>
                  <a:lnTo>
                    <a:pt x="59756" y="8250"/>
                  </a:lnTo>
                  <a:lnTo>
                    <a:pt x="60190" y="8522"/>
                  </a:lnTo>
                  <a:lnTo>
                    <a:pt x="60570" y="8793"/>
                  </a:lnTo>
                  <a:lnTo>
                    <a:pt x="60841" y="9065"/>
                  </a:lnTo>
                  <a:lnTo>
                    <a:pt x="61113" y="9390"/>
                  </a:lnTo>
                  <a:lnTo>
                    <a:pt x="61330" y="9662"/>
                  </a:lnTo>
                  <a:lnTo>
                    <a:pt x="61655" y="10259"/>
                  </a:lnTo>
                  <a:lnTo>
                    <a:pt x="61873" y="10856"/>
                  </a:lnTo>
                  <a:lnTo>
                    <a:pt x="60082" y="3909"/>
                  </a:lnTo>
                </a:path>
              </a:pathLst>
            </a:custGeom>
            <a:noFill/>
            <a:ln>
              <a:noFill/>
            </a:ln>
          </p:spPr>
          <p:txBody>
            <a:bodyPr spcFirstLastPara="1" wrap="square" lIns="68569" tIns="68569" rIns="68569" bIns="68569" anchor="ctr" anchorCtr="0">
              <a:noAutofit/>
            </a:bodyPr>
            <a:lstStyle/>
            <a:p>
              <a:endParaRPr sz="1050"/>
            </a:p>
          </p:txBody>
        </p:sp>
        <p:sp>
          <p:nvSpPr>
            <p:cNvPr id="316" name="Google Shape;316;p30"/>
            <p:cNvSpPr/>
            <p:nvPr/>
          </p:nvSpPr>
          <p:spPr>
            <a:xfrm>
              <a:off x="-5424077" y="1736381"/>
              <a:ext cx="1195424" cy="419943"/>
            </a:xfrm>
            <a:custGeom>
              <a:avLst/>
              <a:gdLst/>
              <a:ahLst/>
              <a:cxnLst/>
              <a:rect l="l" t="t" r="r" b="b"/>
              <a:pathLst>
                <a:path w="61493" h="21602" extrusionOk="0">
                  <a:moveTo>
                    <a:pt x="52971" y="0"/>
                  </a:moveTo>
                  <a:lnTo>
                    <a:pt x="51560" y="55"/>
                  </a:lnTo>
                  <a:lnTo>
                    <a:pt x="49932" y="217"/>
                  </a:lnTo>
                  <a:lnTo>
                    <a:pt x="48250" y="489"/>
                  </a:lnTo>
                  <a:lnTo>
                    <a:pt x="46350" y="923"/>
                  </a:lnTo>
                  <a:lnTo>
                    <a:pt x="46079" y="977"/>
                  </a:lnTo>
                  <a:lnTo>
                    <a:pt x="44179" y="1466"/>
                  </a:lnTo>
                  <a:lnTo>
                    <a:pt x="42334" y="2063"/>
                  </a:lnTo>
                  <a:lnTo>
                    <a:pt x="40434" y="2660"/>
                  </a:lnTo>
                  <a:lnTo>
                    <a:pt x="38589" y="3257"/>
                  </a:lnTo>
                  <a:lnTo>
                    <a:pt x="36744" y="3962"/>
                  </a:lnTo>
                  <a:lnTo>
                    <a:pt x="34898" y="4614"/>
                  </a:lnTo>
                  <a:lnTo>
                    <a:pt x="33107" y="5373"/>
                  </a:lnTo>
                  <a:lnTo>
                    <a:pt x="31262" y="6133"/>
                  </a:lnTo>
                  <a:lnTo>
                    <a:pt x="27680" y="7707"/>
                  </a:lnTo>
                  <a:lnTo>
                    <a:pt x="27083" y="7979"/>
                  </a:lnTo>
                  <a:lnTo>
                    <a:pt x="26486" y="8250"/>
                  </a:lnTo>
                  <a:lnTo>
                    <a:pt x="23338" y="9607"/>
                  </a:lnTo>
                  <a:lnTo>
                    <a:pt x="21656" y="10312"/>
                  </a:lnTo>
                  <a:lnTo>
                    <a:pt x="19919" y="11018"/>
                  </a:lnTo>
                  <a:lnTo>
                    <a:pt x="19159" y="11289"/>
                  </a:lnTo>
                  <a:lnTo>
                    <a:pt x="17097" y="12049"/>
                  </a:lnTo>
                  <a:lnTo>
                    <a:pt x="15089" y="12700"/>
                  </a:lnTo>
                  <a:lnTo>
                    <a:pt x="13026" y="13243"/>
                  </a:lnTo>
                  <a:lnTo>
                    <a:pt x="11072" y="13677"/>
                  </a:lnTo>
                  <a:lnTo>
                    <a:pt x="10095" y="13840"/>
                  </a:lnTo>
                  <a:lnTo>
                    <a:pt x="9173" y="13949"/>
                  </a:lnTo>
                  <a:lnTo>
                    <a:pt x="8250" y="14003"/>
                  </a:lnTo>
                  <a:lnTo>
                    <a:pt x="7382" y="14057"/>
                  </a:lnTo>
                  <a:lnTo>
                    <a:pt x="6513" y="14003"/>
                  </a:lnTo>
                  <a:lnTo>
                    <a:pt x="5699" y="13949"/>
                  </a:lnTo>
                  <a:lnTo>
                    <a:pt x="4885" y="13786"/>
                  </a:lnTo>
                  <a:lnTo>
                    <a:pt x="4180" y="13623"/>
                  </a:lnTo>
                  <a:lnTo>
                    <a:pt x="4017" y="13569"/>
                  </a:lnTo>
                  <a:lnTo>
                    <a:pt x="3257" y="13243"/>
                  </a:lnTo>
                  <a:lnTo>
                    <a:pt x="2606" y="12917"/>
                  </a:lnTo>
                  <a:lnTo>
                    <a:pt x="1954" y="12429"/>
                  </a:lnTo>
                  <a:lnTo>
                    <a:pt x="1412" y="11886"/>
                  </a:lnTo>
                  <a:lnTo>
                    <a:pt x="977" y="11289"/>
                  </a:lnTo>
                  <a:lnTo>
                    <a:pt x="543" y="10638"/>
                  </a:lnTo>
                  <a:lnTo>
                    <a:pt x="218" y="9932"/>
                  </a:lnTo>
                  <a:lnTo>
                    <a:pt x="1" y="9173"/>
                  </a:lnTo>
                  <a:lnTo>
                    <a:pt x="2009" y="16934"/>
                  </a:lnTo>
                  <a:lnTo>
                    <a:pt x="2280" y="17748"/>
                  </a:lnTo>
                  <a:lnTo>
                    <a:pt x="2660" y="18508"/>
                  </a:lnTo>
                  <a:lnTo>
                    <a:pt x="3094" y="19159"/>
                  </a:lnTo>
                  <a:lnTo>
                    <a:pt x="3583" y="19702"/>
                  </a:lnTo>
                  <a:lnTo>
                    <a:pt x="4125" y="20190"/>
                  </a:lnTo>
                  <a:lnTo>
                    <a:pt x="4777" y="20624"/>
                  </a:lnTo>
                  <a:lnTo>
                    <a:pt x="5428" y="20950"/>
                  </a:lnTo>
                  <a:lnTo>
                    <a:pt x="6133" y="21221"/>
                  </a:lnTo>
                  <a:lnTo>
                    <a:pt x="6893" y="21438"/>
                  </a:lnTo>
                  <a:lnTo>
                    <a:pt x="7707" y="21547"/>
                  </a:lnTo>
                  <a:lnTo>
                    <a:pt x="8521" y="21601"/>
                  </a:lnTo>
                  <a:lnTo>
                    <a:pt x="10312" y="21601"/>
                  </a:lnTo>
                  <a:lnTo>
                    <a:pt x="11289" y="21493"/>
                  </a:lnTo>
                  <a:lnTo>
                    <a:pt x="12266" y="21330"/>
                  </a:lnTo>
                  <a:lnTo>
                    <a:pt x="13243" y="21167"/>
                  </a:lnTo>
                  <a:lnTo>
                    <a:pt x="14274" y="20896"/>
                  </a:lnTo>
                  <a:lnTo>
                    <a:pt x="15360" y="20624"/>
                  </a:lnTo>
                  <a:lnTo>
                    <a:pt x="17477" y="20027"/>
                  </a:lnTo>
                  <a:lnTo>
                    <a:pt x="19648" y="19267"/>
                  </a:lnTo>
                  <a:lnTo>
                    <a:pt x="21873" y="18399"/>
                  </a:lnTo>
                  <a:lnTo>
                    <a:pt x="24098" y="17476"/>
                  </a:lnTo>
                  <a:lnTo>
                    <a:pt x="26269" y="16554"/>
                  </a:lnTo>
                  <a:lnTo>
                    <a:pt x="30502" y="14654"/>
                  </a:lnTo>
                  <a:lnTo>
                    <a:pt x="33107" y="13514"/>
                  </a:lnTo>
                  <a:lnTo>
                    <a:pt x="35333" y="12538"/>
                  </a:lnTo>
                  <a:lnTo>
                    <a:pt x="37395" y="11723"/>
                  </a:lnTo>
                  <a:lnTo>
                    <a:pt x="39403" y="10964"/>
                  </a:lnTo>
                  <a:lnTo>
                    <a:pt x="41248" y="10258"/>
                  </a:lnTo>
                  <a:lnTo>
                    <a:pt x="43039" y="9661"/>
                  </a:lnTo>
                  <a:lnTo>
                    <a:pt x="44668" y="9173"/>
                  </a:lnTo>
                  <a:lnTo>
                    <a:pt x="46242" y="8684"/>
                  </a:lnTo>
                  <a:lnTo>
                    <a:pt x="47707" y="8304"/>
                  </a:lnTo>
                  <a:lnTo>
                    <a:pt x="49064" y="7979"/>
                  </a:lnTo>
                  <a:lnTo>
                    <a:pt x="50312" y="7761"/>
                  </a:lnTo>
                  <a:lnTo>
                    <a:pt x="51506" y="7544"/>
                  </a:lnTo>
                  <a:lnTo>
                    <a:pt x="52592" y="7382"/>
                  </a:lnTo>
                  <a:lnTo>
                    <a:pt x="53568" y="7327"/>
                  </a:lnTo>
                  <a:lnTo>
                    <a:pt x="54545" y="7273"/>
                  </a:lnTo>
                  <a:lnTo>
                    <a:pt x="56174" y="7273"/>
                  </a:lnTo>
                  <a:lnTo>
                    <a:pt x="56879" y="7382"/>
                  </a:lnTo>
                  <a:lnTo>
                    <a:pt x="57530" y="7490"/>
                  </a:lnTo>
                  <a:lnTo>
                    <a:pt x="58127" y="7599"/>
                  </a:lnTo>
                  <a:lnTo>
                    <a:pt x="58670" y="7761"/>
                  </a:lnTo>
                  <a:lnTo>
                    <a:pt x="59104" y="7979"/>
                  </a:lnTo>
                  <a:lnTo>
                    <a:pt x="59539" y="8196"/>
                  </a:lnTo>
                  <a:lnTo>
                    <a:pt x="59918" y="8413"/>
                  </a:lnTo>
                  <a:lnTo>
                    <a:pt x="60244" y="8630"/>
                  </a:lnTo>
                  <a:lnTo>
                    <a:pt x="60515" y="8847"/>
                  </a:lnTo>
                  <a:lnTo>
                    <a:pt x="60733" y="9118"/>
                  </a:lnTo>
                  <a:lnTo>
                    <a:pt x="61112" y="9607"/>
                  </a:lnTo>
                  <a:lnTo>
                    <a:pt x="61330" y="10095"/>
                  </a:lnTo>
                  <a:lnTo>
                    <a:pt x="61492" y="10475"/>
                  </a:lnTo>
                  <a:lnTo>
                    <a:pt x="59701" y="3474"/>
                  </a:lnTo>
                  <a:lnTo>
                    <a:pt x="59539" y="3094"/>
                  </a:lnTo>
                  <a:lnTo>
                    <a:pt x="59376" y="2714"/>
                  </a:lnTo>
                  <a:lnTo>
                    <a:pt x="59159" y="2334"/>
                  </a:lnTo>
                  <a:lnTo>
                    <a:pt x="58887" y="2008"/>
                  </a:lnTo>
                  <a:lnTo>
                    <a:pt x="58562" y="1683"/>
                  </a:lnTo>
                  <a:lnTo>
                    <a:pt x="58290" y="1411"/>
                  </a:lnTo>
                  <a:lnTo>
                    <a:pt x="57910" y="1140"/>
                  </a:lnTo>
                  <a:lnTo>
                    <a:pt x="57530" y="923"/>
                  </a:lnTo>
                  <a:lnTo>
                    <a:pt x="57476" y="869"/>
                  </a:lnTo>
                  <a:lnTo>
                    <a:pt x="56988" y="652"/>
                  </a:lnTo>
                  <a:lnTo>
                    <a:pt x="56553" y="489"/>
                  </a:lnTo>
                  <a:lnTo>
                    <a:pt x="56011" y="326"/>
                  </a:lnTo>
                  <a:lnTo>
                    <a:pt x="55522" y="217"/>
                  </a:lnTo>
                  <a:lnTo>
                    <a:pt x="54925" y="109"/>
                  </a:lnTo>
                  <a:lnTo>
                    <a:pt x="54328" y="55"/>
                  </a:lnTo>
                  <a:lnTo>
                    <a:pt x="5297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317" name="Google Shape;317;p30"/>
            <p:cNvSpPr/>
            <p:nvPr/>
          </p:nvSpPr>
          <p:spPr>
            <a:xfrm>
              <a:off x="-5424077" y="1736381"/>
              <a:ext cx="1195424" cy="419943"/>
            </a:xfrm>
            <a:custGeom>
              <a:avLst/>
              <a:gdLst/>
              <a:ahLst/>
              <a:cxnLst/>
              <a:rect l="l" t="t" r="r" b="b"/>
              <a:pathLst>
                <a:path w="61493" h="21602" fill="none" extrusionOk="0">
                  <a:moveTo>
                    <a:pt x="59701" y="3474"/>
                  </a:moveTo>
                  <a:lnTo>
                    <a:pt x="59701" y="3474"/>
                  </a:lnTo>
                  <a:lnTo>
                    <a:pt x="59539" y="3094"/>
                  </a:lnTo>
                  <a:lnTo>
                    <a:pt x="59376" y="2714"/>
                  </a:lnTo>
                  <a:lnTo>
                    <a:pt x="59159" y="2334"/>
                  </a:lnTo>
                  <a:lnTo>
                    <a:pt x="58887" y="2008"/>
                  </a:lnTo>
                  <a:lnTo>
                    <a:pt x="58562" y="1683"/>
                  </a:lnTo>
                  <a:lnTo>
                    <a:pt x="58290" y="1411"/>
                  </a:lnTo>
                  <a:lnTo>
                    <a:pt x="57910" y="1140"/>
                  </a:lnTo>
                  <a:lnTo>
                    <a:pt x="57530" y="923"/>
                  </a:lnTo>
                  <a:lnTo>
                    <a:pt x="57476" y="869"/>
                  </a:lnTo>
                  <a:lnTo>
                    <a:pt x="57476" y="869"/>
                  </a:lnTo>
                  <a:lnTo>
                    <a:pt x="56988" y="652"/>
                  </a:lnTo>
                  <a:lnTo>
                    <a:pt x="56553" y="489"/>
                  </a:lnTo>
                  <a:lnTo>
                    <a:pt x="56011" y="326"/>
                  </a:lnTo>
                  <a:lnTo>
                    <a:pt x="55522" y="217"/>
                  </a:lnTo>
                  <a:lnTo>
                    <a:pt x="54925" y="109"/>
                  </a:lnTo>
                  <a:lnTo>
                    <a:pt x="54328" y="55"/>
                  </a:lnTo>
                  <a:lnTo>
                    <a:pt x="52971" y="0"/>
                  </a:lnTo>
                  <a:lnTo>
                    <a:pt x="51560" y="55"/>
                  </a:lnTo>
                  <a:lnTo>
                    <a:pt x="49932" y="217"/>
                  </a:lnTo>
                  <a:lnTo>
                    <a:pt x="48250" y="489"/>
                  </a:lnTo>
                  <a:lnTo>
                    <a:pt x="46350" y="923"/>
                  </a:lnTo>
                  <a:lnTo>
                    <a:pt x="46079" y="977"/>
                  </a:lnTo>
                  <a:lnTo>
                    <a:pt x="46079" y="977"/>
                  </a:lnTo>
                  <a:lnTo>
                    <a:pt x="44179" y="1466"/>
                  </a:lnTo>
                  <a:lnTo>
                    <a:pt x="42334" y="2063"/>
                  </a:lnTo>
                  <a:lnTo>
                    <a:pt x="40434" y="2660"/>
                  </a:lnTo>
                  <a:lnTo>
                    <a:pt x="38589" y="3257"/>
                  </a:lnTo>
                  <a:lnTo>
                    <a:pt x="36744" y="3962"/>
                  </a:lnTo>
                  <a:lnTo>
                    <a:pt x="34898" y="4614"/>
                  </a:lnTo>
                  <a:lnTo>
                    <a:pt x="33107" y="5373"/>
                  </a:lnTo>
                  <a:lnTo>
                    <a:pt x="31262" y="6133"/>
                  </a:lnTo>
                  <a:lnTo>
                    <a:pt x="31262" y="6133"/>
                  </a:lnTo>
                  <a:lnTo>
                    <a:pt x="27680" y="7707"/>
                  </a:lnTo>
                  <a:lnTo>
                    <a:pt x="27083" y="7979"/>
                  </a:lnTo>
                  <a:lnTo>
                    <a:pt x="26486" y="8250"/>
                  </a:lnTo>
                  <a:lnTo>
                    <a:pt x="26486" y="8250"/>
                  </a:lnTo>
                  <a:lnTo>
                    <a:pt x="23338" y="9607"/>
                  </a:lnTo>
                  <a:lnTo>
                    <a:pt x="21656" y="10312"/>
                  </a:lnTo>
                  <a:lnTo>
                    <a:pt x="19919" y="11018"/>
                  </a:lnTo>
                  <a:lnTo>
                    <a:pt x="19159" y="11289"/>
                  </a:lnTo>
                  <a:lnTo>
                    <a:pt x="19159" y="11289"/>
                  </a:lnTo>
                  <a:lnTo>
                    <a:pt x="17097" y="12049"/>
                  </a:lnTo>
                  <a:lnTo>
                    <a:pt x="15089" y="12700"/>
                  </a:lnTo>
                  <a:lnTo>
                    <a:pt x="13026" y="13243"/>
                  </a:lnTo>
                  <a:lnTo>
                    <a:pt x="11072" y="13677"/>
                  </a:lnTo>
                  <a:lnTo>
                    <a:pt x="10095" y="13840"/>
                  </a:lnTo>
                  <a:lnTo>
                    <a:pt x="9173" y="13949"/>
                  </a:lnTo>
                  <a:lnTo>
                    <a:pt x="8250" y="14003"/>
                  </a:lnTo>
                  <a:lnTo>
                    <a:pt x="7382" y="14057"/>
                  </a:lnTo>
                  <a:lnTo>
                    <a:pt x="6513" y="14003"/>
                  </a:lnTo>
                  <a:lnTo>
                    <a:pt x="5699" y="13949"/>
                  </a:lnTo>
                  <a:lnTo>
                    <a:pt x="4885" y="13786"/>
                  </a:lnTo>
                  <a:lnTo>
                    <a:pt x="4180" y="13623"/>
                  </a:lnTo>
                  <a:lnTo>
                    <a:pt x="4017" y="13569"/>
                  </a:lnTo>
                  <a:lnTo>
                    <a:pt x="4017" y="13569"/>
                  </a:lnTo>
                  <a:lnTo>
                    <a:pt x="3257" y="13243"/>
                  </a:lnTo>
                  <a:lnTo>
                    <a:pt x="2606" y="12917"/>
                  </a:lnTo>
                  <a:lnTo>
                    <a:pt x="1954" y="12429"/>
                  </a:lnTo>
                  <a:lnTo>
                    <a:pt x="1412" y="11886"/>
                  </a:lnTo>
                  <a:lnTo>
                    <a:pt x="977" y="11289"/>
                  </a:lnTo>
                  <a:lnTo>
                    <a:pt x="543" y="10638"/>
                  </a:lnTo>
                  <a:lnTo>
                    <a:pt x="218" y="9932"/>
                  </a:lnTo>
                  <a:lnTo>
                    <a:pt x="1" y="9173"/>
                  </a:lnTo>
                  <a:lnTo>
                    <a:pt x="2009" y="16934"/>
                  </a:lnTo>
                  <a:lnTo>
                    <a:pt x="2009" y="16934"/>
                  </a:lnTo>
                  <a:lnTo>
                    <a:pt x="2280" y="17748"/>
                  </a:lnTo>
                  <a:lnTo>
                    <a:pt x="2660" y="18508"/>
                  </a:lnTo>
                  <a:lnTo>
                    <a:pt x="3094" y="19159"/>
                  </a:lnTo>
                  <a:lnTo>
                    <a:pt x="3583" y="19702"/>
                  </a:lnTo>
                  <a:lnTo>
                    <a:pt x="4125" y="20190"/>
                  </a:lnTo>
                  <a:lnTo>
                    <a:pt x="4777" y="20624"/>
                  </a:lnTo>
                  <a:lnTo>
                    <a:pt x="5428" y="20950"/>
                  </a:lnTo>
                  <a:lnTo>
                    <a:pt x="6133" y="21221"/>
                  </a:lnTo>
                  <a:lnTo>
                    <a:pt x="6893" y="21438"/>
                  </a:lnTo>
                  <a:lnTo>
                    <a:pt x="7707" y="21547"/>
                  </a:lnTo>
                  <a:lnTo>
                    <a:pt x="8521" y="21601"/>
                  </a:lnTo>
                  <a:lnTo>
                    <a:pt x="9390" y="21601"/>
                  </a:lnTo>
                  <a:lnTo>
                    <a:pt x="10312" y="21601"/>
                  </a:lnTo>
                  <a:lnTo>
                    <a:pt x="11289" y="21493"/>
                  </a:lnTo>
                  <a:lnTo>
                    <a:pt x="12266" y="21330"/>
                  </a:lnTo>
                  <a:lnTo>
                    <a:pt x="13243" y="21167"/>
                  </a:lnTo>
                  <a:lnTo>
                    <a:pt x="14274" y="20896"/>
                  </a:lnTo>
                  <a:lnTo>
                    <a:pt x="15360" y="20624"/>
                  </a:lnTo>
                  <a:lnTo>
                    <a:pt x="17477" y="20027"/>
                  </a:lnTo>
                  <a:lnTo>
                    <a:pt x="19648" y="19267"/>
                  </a:lnTo>
                  <a:lnTo>
                    <a:pt x="21873" y="18399"/>
                  </a:lnTo>
                  <a:lnTo>
                    <a:pt x="24098" y="17476"/>
                  </a:lnTo>
                  <a:lnTo>
                    <a:pt x="26269" y="16554"/>
                  </a:lnTo>
                  <a:lnTo>
                    <a:pt x="30502" y="14654"/>
                  </a:lnTo>
                  <a:lnTo>
                    <a:pt x="30502" y="14654"/>
                  </a:lnTo>
                  <a:lnTo>
                    <a:pt x="33107" y="13514"/>
                  </a:lnTo>
                  <a:lnTo>
                    <a:pt x="33107" y="13514"/>
                  </a:lnTo>
                  <a:lnTo>
                    <a:pt x="35333" y="12538"/>
                  </a:lnTo>
                  <a:lnTo>
                    <a:pt x="37395" y="11723"/>
                  </a:lnTo>
                  <a:lnTo>
                    <a:pt x="39403" y="10964"/>
                  </a:lnTo>
                  <a:lnTo>
                    <a:pt x="41248" y="10258"/>
                  </a:lnTo>
                  <a:lnTo>
                    <a:pt x="43039" y="9661"/>
                  </a:lnTo>
                  <a:lnTo>
                    <a:pt x="44668" y="9173"/>
                  </a:lnTo>
                  <a:lnTo>
                    <a:pt x="46242" y="8684"/>
                  </a:lnTo>
                  <a:lnTo>
                    <a:pt x="47707" y="8304"/>
                  </a:lnTo>
                  <a:lnTo>
                    <a:pt x="49064" y="7979"/>
                  </a:lnTo>
                  <a:lnTo>
                    <a:pt x="50312" y="7761"/>
                  </a:lnTo>
                  <a:lnTo>
                    <a:pt x="51506" y="7544"/>
                  </a:lnTo>
                  <a:lnTo>
                    <a:pt x="52592" y="7382"/>
                  </a:lnTo>
                  <a:lnTo>
                    <a:pt x="53568" y="7327"/>
                  </a:lnTo>
                  <a:lnTo>
                    <a:pt x="54545" y="7273"/>
                  </a:lnTo>
                  <a:lnTo>
                    <a:pt x="55359" y="7273"/>
                  </a:lnTo>
                  <a:lnTo>
                    <a:pt x="56174" y="7273"/>
                  </a:lnTo>
                  <a:lnTo>
                    <a:pt x="56879" y="7382"/>
                  </a:lnTo>
                  <a:lnTo>
                    <a:pt x="57530" y="7490"/>
                  </a:lnTo>
                  <a:lnTo>
                    <a:pt x="58127" y="7599"/>
                  </a:lnTo>
                  <a:lnTo>
                    <a:pt x="58670" y="7761"/>
                  </a:lnTo>
                  <a:lnTo>
                    <a:pt x="59104" y="7979"/>
                  </a:lnTo>
                  <a:lnTo>
                    <a:pt x="59539" y="8196"/>
                  </a:lnTo>
                  <a:lnTo>
                    <a:pt x="59918" y="8413"/>
                  </a:lnTo>
                  <a:lnTo>
                    <a:pt x="60244" y="8630"/>
                  </a:lnTo>
                  <a:lnTo>
                    <a:pt x="60515" y="8847"/>
                  </a:lnTo>
                  <a:lnTo>
                    <a:pt x="60733" y="9118"/>
                  </a:lnTo>
                  <a:lnTo>
                    <a:pt x="61112" y="9607"/>
                  </a:lnTo>
                  <a:lnTo>
                    <a:pt x="61330" y="10095"/>
                  </a:lnTo>
                  <a:lnTo>
                    <a:pt x="61492" y="10475"/>
                  </a:lnTo>
                  <a:lnTo>
                    <a:pt x="59701" y="3474"/>
                  </a:lnTo>
                </a:path>
              </a:pathLst>
            </a:custGeom>
            <a:noFill/>
            <a:ln>
              <a:noFill/>
            </a:ln>
          </p:spPr>
          <p:txBody>
            <a:bodyPr spcFirstLastPara="1" wrap="square" lIns="68569" tIns="68569" rIns="68569" bIns="68569" anchor="ctr" anchorCtr="0">
              <a:noAutofit/>
            </a:bodyPr>
            <a:lstStyle/>
            <a:p>
              <a:endParaRPr sz="1050"/>
            </a:p>
          </p:txBody>
        </p:sp>
        <p:sp>
          <p:nvSpPr>
            <p:cNvPr id="318" name="Google Shape;318;p30"/>
            <p:cNvSpPr/>
            <p:nvPr/>
          </p:nvSpPr>
          <p:spPr>
            <a:xfrm>
              <a:off x="-5347055" y="2017036"/>
              <a:ext cx="1188037" cy="438916"/>
            </a:xfrm>
            <a:custGeom>
              <a:avLst/>
              <a:gdLst/>
              <a:ahLst/>
              <a:cxnLst/>
              <a:rect l="l" t="t" r="r" b="b"/>
              <a:pathLst>
                <a:path w="61113" h="22578" extrusionOk="0">
                  <a:moveTo>
                    <a:pt x="52754" y="0"/>
                  </a:moveTo>
                  <a:lnTo>
                    <a:pt x="51669" y="54"/>
                  </a:lnTo>
                  <a:lnTo>
                    <a:pt x="50475" y="217"/>
                  </a:lnTo>
                  <a:lnTo>
                    <a:pt x="50421" y="217"/>
                  </a:lnTo>
                  <a:lnTo>
                    <a:pt x="48792" y="434"/>
                  </a:lnTo>
                  <a:lnTo>
                    <a:pt x="46893" y="868"/>
                  </a:lnTo>
                  <a:lnTo>
                    <a:pt x="44830" y="1357"/>
                  </a:lnTo>
                  <a:lnTo>
                    <a:pt x="42551" y="2062"/>
                  </a:lnTo>
                  <a:lnTo>
                    <a:pt x="40000" y="2877"/>
                  </a:lnTo>
                  <a:lnTo>
                    <a:pt x="37286" y="3908"/>
                  </a:lnTo>
                  <a:lnTo>
                    <a:pt x="34247" y="5102"/>
                  </a:lnTo>
                  <a:lnTo>
                    <a:pt x="30991" y="6459"/>
                  </a:lnTo>
                  <a:lnTo>
                    <a:pt x="28548" y="7544"/>
                  </a:lnTo>
                  <a:lnTo>
                    <a:pt x="27029" y="8250"/>
                  </a:lnTo>
                  <a:lnTo>
                    <a:pt x="26540" y="8467"/>
                  </a:lnTo>
                  <a:lnTo>
                    <a:pt x="25238" y="9064"/>
                  </a:lnTo>
                  <a:lnTo>
                    <a:pt x="22090" y="10475"/>
                  </a:lnTo>
                  <a:lnTo>
                    <a:pt x="20407" y="11180"/>
                  </a:lnTo>
                  <a:lnTo>
                    <a:pt x="18671" y="11832"/>
                  </a:lnTo>
                  <a:lnTo>
                    <a:pt x="16934" y="12483"/>
                  </a:lnTo>
                  <a:lnTo>
                    <a:pt x="15143" y="13080"/>
                  </a:lnTo>
                  <a:lnTo>
                    <a:pt x="13406" y="13623"/>
                  </a:lnTo>
                  <a:lnTo>
                    <a:pt x="11669" y="14057"/>
                  </a:lnTo>
                  <a:lnTo>
                    <a:pt x="11561" y="14057"/>
                  </a:lnTo>
                  <a:lnTo>
                    <a:pt x="10584" y="14274"/>
                  </a:lnTo>
                  <a:lnTo>
                    <a:pt x="9553" y="14437"/>
                  </a:lnTo>
                  <a:lnTo>
                    <a:pt x="8630" y="14545"/>
                  </a:lnTo>
                  <a:lnTo>
                    <a:pt x="7653" y="14654"/>
                  </a:lnTo>
                  <a:lnTo>
                    <a:pt x="6785" y="14654"/>
                  </a:lnTo>
                  <a:lnTo>
                    <a:pt x="5916" y="14600"/>
                  </a:lnTo>
                  <a:lnTo>
                    <a:pt x="5048" y="14491"/>
                  </a:lnTo>
                  <a:lnTo>
                    <a:pt x="4288" y="14328"/>
                  </a:lnTo>
                  <a:lnTo>
                    <a:pt x="3528" y="14111"/>
                  </a:lnTo>
                  <a:lnTo>
                    <a:pt x="2823" y="13786"/>
                  </a:lnTo>
                  <a:lnTo>
                    <a:pt x="2226" y="13406"/>
                  </a:lnTo>
                  <a:lnTo>
                    <a:pt x="1629" y="12971"/>
                  </a:lnTo>
                  <a:lnTo>
                    <a:pt x="1140" y="12374"/>
                  </a:lnTo>
                  <a:lnTo>
                    <a:pt x="652" y="11777"/>
                  </a:lnTo>
                  <a:lnTo>
                    <a:pt x="272" y="11018"/>
                  </a:lnTo>
                  <a:lnTo>
                    <a:pt x="0" y="10203"/>
                  </a:lnTo>
                  <a:lnTo>
                    <a:pt x="2063" y="18453"/>
                  </a:lnTo>
                  <a:lnTo>
                    <a:pt x="2389" y="19321"/>
                  </a:lnTo>
                  <a:lnTo>
                    <a:pt x="2768" y="20027"/>
                  </a:lnTo>
                  <a:lnTo>
                    <a:pt x="3203" y="20678"/>
                  </a:lnTo>
                  <a:lnTo>
                    <a:pt x="3745" y="21221"/>
                  </a:lnTo>
                  <a:lnTo>
                    <a:pt x="4342" y="21655"/>
                  </a:lnTo>
                  <a:lnTo>
                    <a:pt x="5048" y="21981"/>
                  </a:lnTo>
                  <a:lnTo>
                    <a:pt x="5808" y="22252"/>
                  </a:lnTo>
                  <a:lnTo>
                    <a:pt x="6622" y="22469"/>
                  </a:lnTo>
                  <a:lnTo>
                    <a:pt x="6676" y="22469"/>
                  </a:lnTo>
                  <a:lnTo>
                    <a:pt x="7816" y="22578"/>
                  </a:lnTo>
                  <a:lnTo>
                    <a:pt x="9010" y="22578"/>
                  </a:lnTo>
                  <a:lnTo>
                    <a:pt x="10312" y="22524"/>
                  </a:lnTo>
                  <a:lnTo>
                    <a:pt x="11615" y="22306"/>
                  </a:lnTo>
                  <a:lnTo>
                    <a:pt x="13026" y="22035"/>
                  </a:lnTo>
                  <a:lnTo>
                    <a:pt x="14437" y="21709"/>
                  </a:lnTo>
                  <a:lnTo>
                    <a:pt x="15848" y="21330"/>
                  </a:lnTo>
                  <a:lnTo>
                    <a:pt x="17314" y="20841"/>
                  </a:lnTo>
                  <a:lnTo>
                    <a:pt x="18779" y="20353"/>
                  </a:lnTo>
                  <a:lnTo>
                    <a:pt x="20190" y="19810"/>
                  </a:lnTo>
                  <a:lnTo>
                    <a:pt x="23012" y="18670"/>
                  </a:lnTo>
                  <a:lnTo>
                    <a:pt x="25726" y="17476"/>
                  </a:lnTo>
                  <a:lnTo>
                    <a:pt x="28114" y="16391"/>
                  </a:lnTo>
                  <a:lnTo>
                    <a:pt x="28440" y="16228"/>
                  </a:lnTo>
                  <a:lnTo>
                    <a:pt x="28711" y="16119"/>
                  </a:lnTo>
                  <a:lnTo>
                    <a:pt x="29417" y="15794"/>
                  </a:lnTo>
                  <a:lnTo>
                    <a:pt x="30177" y="15414"/>
                  </a:lnTo>
                  <a:lnTo>
                    <a:pt x="32944" y="14165"/>
                  </a:lnTo>
                  <a:lnTo>
                    <a:pt x="35875" y="12863"/>
                  </a:lnTo>
                  <a:lnTo>
                    <a:pt x="38643" y="11777"/>
                  </a:lnTo>
                  <a:lnTo>
                    <a:pt x="41140" y="10801"/>
                  </a:lnTo>
                  <a:lnTo>
                    <a:pt x="43474" y="9986"/>
                  </a:lnTo>
                  <a:lnTo>
                    <a:pt x="45644" y="9281"/>
                  </a:lnTo>
                  <a:lnTo>
                    <a:pt x="47598" y="8738"/>
                  </a:lnTo>
                  <a:lnTo>
                    <a:pt x="49389" y="8304"/>
                  </a:lnTo>
                  <a:lnTo>
                    <a:pt x="51018" y="7924"/>
                  </a:lnTo>
                  <a:lnTo>
                    <a:pt x="51994" y="7761"/>
                  </a:lnTo>
                  <a:lnTo>
                    <a:pt x="53243" y="7598"/>
                  </a:lnTo>
                  <a:lnTo>
                    <a:pt x="54328" y="7544"/>
                  </a:lnTo>
                  <a:lnTo>
                    <a:pt x="55305" y="7490"/>
                  </a:lnTo>
                  <a:lnTo>
                    <a:pt x="56228" y="7544"/>
                  </a:lnTo>
                  <a:lnTo>
                    <a:pt x="56988" y="7598"/>
                  </a:lnTo>
                  <a:lnTo>
                    <a:pt x="57693" y="7707"/>
                  </a:lnTo>
                  <a:lnTo>
                    <a:pt x="58344" y="7870"/>
                  </a:lnTo>
                  <a:lnTo>
                    <a:pt x="58887" y="8087"/>
                  </a:lnTo>
                  <a:lnTo>
                    <a:pt x="59376" y="8304"/>
                  </a:lnTo>
                  <a:lnTo>
                    <a:pt x="59810" y="8575"/>
                  </a:lnTo>
                  <a:lnTo>
                    <a:pt x="60135" y="8847"/>
                  </a:lnTo>
                  <a:lnTo>
                    <a:pt x="60407" y="9118"/>
                  </a:lnTo>
                  <a:lnTo>
                    <a:pt x="60678" y="9389"/>
                  </a:lnTo>
                  <a:lnTo>
                    <a:pt x="60841" y="9661"/>
                  </a:lnTo>
                  <a:lnTo>
                    <a:pt x="61112" y="10203"/>
                  </a:lnTo>
                  <a:lnTo>
                    <a:pt x="59267" y="3039"/>
                  </a:lnTo>
                  <a:lnTo>
                    <a:pt x="59050" y="2442"/>
                  </a:lnTo>
                  <a:lnTo>
                    <a:pt x="58887" y="2117"/>
                  </a:lnTo>
                  <a:lnTo>
                    <a:pt x="58670" y="1845"/>
                  </a:lnTo>
                  <a:lnTo>
                    <a:pt x="58399" y="1520"/>
                  </a:lnTo>
                  <a:lnTo>
                    <a:pt x="58073" y="1248"/>
                  </a:lnTo>
                  <a:lnTo>
                    <a:pt x="57693" y="977"/>
                  </a:lnTo>
                  <a:lnTo>
                    <a:pt x="57259" y="706"/>
                  </a:lnTo>
                  <a:lnTo>
                    <a:pt x="56716" y="489"/>
                  </a:lnTo>
                  <a:lnTo>
                    <a:pt x="56119" y="326"/>
                  </a:lnTo>
                  <a:lnTo>
                    <a:pt x="55414" y="163"/>
                  </a:lnTo>
                  <a:lnTo>
                    <a:pt x="54600" y="54"/>
                  </a:lnTo>
                  <a:lnTo>
                    <a:pt x="5373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319" name="Google Shape;319;p30"/>
            <p:cNvSpPr/>
            <p:nvPr/>
          </p:nvSpPr>
          <p:spPr>
            <a:xfrm>
              <a:off x="-5347055" y="2017036"/>
              <a:ext cx="1188037" cy="438916"/>
            </a:xfrm>
            <a:custGeom>
              <a:avLst/>
              <a:gdLst/>
              <a:ahLst/>
              <a:cxnLst/>
              <a:rect l="l" t="t" r="r" b="b"/>
              <a:pathLst>
                <a:path w="61113" h="22578" fill="none" extrusionOk="0">
                  <a:moveTo>
                    <a:pt x="61112" y="10203"/>
                  </a:moveTo>
                  <a:lnTo>
                    <a:pt x="61112" y="10203"/>
                  </a:lnTo>
                  <a:lnTo>
                    <a:pt x="60841" y="9661"/>
                  </a:lnTo>
                  <a:lnTo>
                    <a:pt x="60678" y="9389"/>
                  </a:lnTo>
                  <a:lnTo>
                    <a:pt x="60407" y="9118"/>
                  </a:lnTo>
                  <a:lnTo>
                    <a:pt x="60135" y="8847"/>
                  </a:lnTo>
                  <a:lnTo>
                    <a:pt x="59810" y="8575"/>
                  </a:lnTo>
                  <a:lnTo>
                    <a:pt x="59376" y="8304"/>
                  </a:lnTo>
                  <a:lnTo>
                    <a:pt x="58887" y="8087"/>
                  </a:lnTo>
                  <a:lnTo>
                    <a:pt x="58344" y="7870"/>
                  </a:lnTo>
                  <a:lnTo>
                    <a:pt x="57693" y="7707"/>
                  </a:lnTo>
                  <a:lnTo>
                    <a:pt x="56988" y="7598"/>
                  </a:lnTo>
                  <a:lnTo>
                    <a:pt x="56228" y="7544"/>
                  </a:lnTo>
                  <a:lnTo>
                    <a:pt x="55305" y="7490"/>
                  </a:lnTo>
                  <a:lnTo>
                    <a:pt x="54328" y="7544"/>
                  </a:lnTo>
                  <a:lnTo>
                    <a:pt x="53243" y="7598"/>
                  </a:lnTo>
                  <a:lnTo>
                    <a:pt x="51994" y="7761"/>
                  </a:lnTo>
                  <a:lnTo>
                    <a:pt x="51994" y="7761"/>
                  </a:lnTo>
                  <a:lnTo>
                    <a:pt x="51018" y="7924"/>
                  </a:lnTo>
                  <a:lnTo>
                    <a:pt x="51018" y="7924"/>
                  </a:lnTo>
                  <a:lnTo>
                    <a:pt x="49389" y="8304"/>
                  </a:lnTo>
                  <a:lnTo>
                    <a:pt x="47598" y="8738"/>
                  </a:lnTo>
                  <a:lnTo>
                    <a:pt x="45644" y="9281"/>
                  </a:lnTo>
                  <a:lnTo>
                    <a:pt x="43474" y="9986"/>
                  </a:lnTo>
                  <a:lnTo>
                    <a:pt x="41140" y="10801"/>
                  </a:lnTo>
                  <a:lnTo>
                    <a:pt x="38643" y="11777"/>
                  </a:lnTo>
                  <a:lnTo>
                    <a:pt x="35875" y="12863"/>
                  </a:lnTo>
                  <a:lnTo>
                    <a:pt x="32944" y="14165"/>
                  </a:lnTo>
                  <a:lnTo>
                    <a:pt x="32944" y="14165"/>
                  </a:lnTo>
                  <a:lnTo>
                    <a:pt x="30177" y="15414"/>
                  </a:lnTo>
                  <a:lnTo>
                    <a:pt x="29417" y="15794"/>
                  </a:lnTo>
                  <a:lnTo>
                    <a:pt x="28711" y="16119"/>
                  </a:lnTo>
                  <a:lnTo>
                    <a:pt x="28711" y="16119"/>
                  </a:lnTo>
                  <a:lnTo>
                    <a:pt x="28440" y="16228"/>
                  </a:lnTo>
                  <a:lnTo>
                    <a:pt x="28114" y="16391"/>
                  </a:lnTo>
                  <a:lnTo>
                    <a:pt x="28114" y="16391"/>
                  </a:lnTo>
                  <a:lnTo>
                    <a:pt x="25726" y="17476"/>
                  </a:lnTo>
                  <a:lnTo>
                    <a:pt x="23012" y="18670"/>
                  </a:lnTo>
                  <a:lnTo>
                    <a:pt x="20190" y="19810"/>
                  </a:lnTo>
                  <a:lnTo>
                    <a:pt x="18779" y="20353"/>
                  </a:lnTo>
                  <a:lnTo>
                    <a:pt x="17314" y="20841"/>
                  </a:lnTo>
                  <a:lnTo>
                    <a:pt x="15848" y="21330"/>
                  </a:lnTo>
                  <a:lnTo>
                    <a:pt x="14437" y="21709"/>
                  </a:lnTo>
                  <a:lnTo>
                    <a:pt x="13026" y="22035"/>
                  </a:lnTo>
                  <a:lnTo>
                    <a:pt x="11615" y="22306"/>
                  </a:lnTo>
                  <a:lnTo>
                    <a:pt x="10312" y="22524"/>
                  </a:lnTo>
                  <a:lnTo>
                    <a:pt x="9010" y="22578"/>
                  </a:lnTo>
                  <a:lnTo>
                    <a:pt x="7816" y="22578"/>
                  </a:lnTo>
                  <a:lnTo>
                    <a:pt x="6676" y="22469"/>
                  </a:lnTo>
                  <a:lnTo>
                    <a:pt x="6622" y="22469"/>
                  </a:lnTo>
                  <a:lnTo>
                    <a:pt x="6622" y="22469"/>
                  </a:lnTo>
                  <a:lnTo>
                    <a:pt x="5808" y="22252"/>
                  </a:lnTo>
                  <a:lnTo>
                    <a:pt x="5048" y="21981"/>
                  </a:lnTo>
                  <a:lnTo>
                    <a:pt x="4342" y="21655"/>
                  </a:lnTo>
                  <a:lnTo>
                    <a:pt x="3745" y="21221"/>
                  </a:lnTo>
                  <a:lnTo>
                    <a:pt x="3203" y="20678"/>
                  </a:lnTo>
                  <a:lnTo>
                    <a:pt x="2768" y="20027"/>
                  </a:lnTo>
                  <a:lnTo>
                    <a:pt x="2389" y="19321"/>
                  </a:lnTo>
                  <a:lnTo>
                    <a:pt x="2063" y="18453"/>
                  </a:lnTo>
                  <a:lnTo>
                    <a:pt x="0" y="10203"/>
                  </a:lnTo>
                  <a:lnTo>
                    <a:pt x="0" y="10203"/>
                  </a:lnTo>
                  <a:lnTo>
                    <a:pt x="272" y="11018"/>
                  </a:lnTo>
                  <a:lnTo>
                    <a:pt x="652" y="11777"/>
                  </a:lnTo>
                  <a:lnTo>
                    <a:pt x="1140" y="12374"/>
                  </a:lnTo>
                  <a:lnTo>
                    <a:pt x="1629" y="12971"/>
                  </a:lnTo>
                  <a:lnTo>
                    <a:pt x="2226" y="13406"/>
                  </a:lnTo>
                  <a:lnTo>
                    <a:pt x="2823" y="13786"/>
                  </a:lnTo>
                  <a:lnTo>
                    <a:pt x="3528" y="14111"/>
                  </a:lnTo>
                  <a:lnTo>
                    <a:pt x="4288" y="14328"/>
                  </a:lnTo>
                  <a:lnTo>
                    <a:pt x="5048" y="14491"/>
                  </a:lnTo>
                  <a:lnTo>
                    <a:pt x="5916" y="14600"/>
                  </a:lnTo>
                  <a:lnTo>
                    <a:pt x="6785" y="14654"/>
                  </a:lnTo>
                  <a:lnTo>
                    <a:pt x="7653" y="14654"/>
                  </a:lnTo>
                  <a:lnTo>
                    <a:pt x="8630" y="14545"/>
                  </a:lnTo>
                  <a:lnTo>
                    <a:pt x="9553" y="14437"/>
                  </a:lnTo>
                  <a:lnTo>
                    <a:pt x="10584" y="14274"/>
                  </a:lnTo>
                  <a:lnTo>
                    <a:pt x="11561" y="14057"/>
                  </a:lnTo>
                  <a:lnTo>
                    <a:pt x="11669" y="14057"/>
                  </a:lnTo>
                  <a:lnTo>
                    <a:pt x="11669" y="14057"/>
                  </a:lnTo>
                  <a:lnTo>
                    <a:pt x="13406" y="13623"/>
                  </a:lnTo>
                  <a:lnTo>
                    <a:pt x="15143" y="13080"/>
                  </a:lnTo>
                  <a:lnTo>
                    <a:pt x="16934" y="12483"/>
                  </a:lnTo>
                  <a:lnTo>
                    <a:pt x="18671" y="11832"/>
                  </a:lnTo>
                  <a:lnTo>
                    <a:pt x="20407" y="11180"/>
                  </a:lnTo>
                  <a:lnTo>
                    <a:pt x="22090" y="10475"/>
                  </a:lnTo>
                  <a:lnTo>
                    <a:pt x="25238" y="9064"/>
                  </a:lnTo>
                  <a:lnTo>
                    <a:pt x="26540" y="8467"/>
                  </a:lnTo>
                  <a:lnTo>
                    <a:pt x="27029" y="8250"/>
                  </a:lnTo>
                  <a:lnTo>
                    <a:pt x="27029" y="8250"/>
                  </a:lnTo>
                  <a:lnTo>
                    <a:pt x="28548" y="7544"/>
                  </a:lnTo>
                  <a:lnTo>
                    <a:pt x="28548" y="7544"/>
                  </a:lnTo>
                  <a:lnTo>
                    <a:pt x="30991" y="6459"/>
                  </a:lnTo>
                  <a:lnTo>
                    <a:pt x="30991" y="6459"/>
                  </a:lnTo>
                  <a:lnTo>
                    <a:pt x="34247" y="5102"/>
                  </a:lnTo>
                  <a:lnTo>
                    <a:pt x="37286" y="3908"/>
                  </a:lnTo>
                  <a:lnTo>
                    <a:pt x="40000" y="2877"/>
                  </a:lnTo>
                  <a:lnTo>
                    <a:pt x="42551" y="2062"/>
                  </a:lnTo>
                  <a:lnTo>
                    <a:pt x="44830" y="1357"/>
                  </a:lnTo>
                  <a:lnTo>
                    <a:pt x="46893" y="868"/>
                  </a:lnTo>
                  <a:lnTo>
                    <a:pt x="48792" y="434"/>
                  </a:lnTo>
                  <a:lnTo>
                    <a:pt x="50421" y="217"/>
                  </a:lnTo>
                  <a:lnTo>
                    <a:pt x="50475" y="217"/>
                  </a:lnTo>
                  <a:lnTo>
                    <a:pt x="50475" y="217"/>
                  </a:lnTo>
                  <a:lnTo>
                    <a:pt x="51669" y="54"/>
                  </a:lnTo>
                  <a:lnTo>
                    <a:pt x="52754" y="0"/>
                  </a:lnTo>
                  <a:lnTo>
                    <a:pt x="53731" y="0"/>
                  </a:lnTo>
                  <a:lnTo>
                    <a:pt x="54600" y="54"/>
                  </a:lnTo>
                  <a:lnTo>
                    <a:pt x="55414" y="163"/>
                  </a:lnTo>
                  <a:lnTo>
                    <a:pt x="56119" y="326"/>
                  </a:lnTo>
                  <a:lnTo>
                    <a:pt x="56716" y="489"/>
                  </a:lnTo>
                  <a:lnTo>
                    <a:pt x="57259" y="706"/>
                  </a:lnTo>
                  <a:lnTo>
                    <a:pt x="57693" y="977"/>
                  </a:lnTo>
                  <a:lnTo>
                    <a:pt x="58073" y="1248"/>
                  </a:lnTo>
                  <a:lnTo>
                    <a:pt x="58399" y="1520"/>
                  </a:lnTo>
                  <a:lnTo>
                    <a:pt x="58670" y="1845"/>
                  </a:lnTo>
                  <a:lnTo>
                    <a:pt x="58887" y="2117"/>
                  </a:lnTo>
                  <a:lnTo>
                    <a:pt x="59050" y="2442"/>
                  </a:lnTo>
                  <a:lnTo>
                    <a:pt x="59267" y="3039"/>
                  </a:lnTo>
                  <a:lnTo>
                    <a:pt x="61112" y="10203"/>
                  </a:lnTo>
                </a:path>
              </a:pathLst>
            </a:custGeom>
            <a:noFill/>
            <a:ln>
              <a:noFill/>
            </a:ln>
          </p:spPr>
          <p:txBody>
            <a:bodyPr spcFirstLastPara="1" wrap="square" lIns="68569" tIns="68569" rIns="68569" bIns="68569" anchor="ctr" anchorCtr="0">
              <a:noAutofit/>
            </a:bodyPr>
            <a:lstStyle/>
            <a:p>
              <a:endParaRPr sz="1050"/>
            </a:p>
          </p:txBody>
        </p:sp>
        <p:sp>
          <p:nvSpPr>
            <p:cNvPr id="320" name="Google Shape;320;p30"/>
            <p:cNvSpPr/>
            <p:nvPr/>
          </p:nvSpPr>
          <p:spPr>
            <a:xfrm>
              <a:off x="-5265816" y="2307178"/>
              <a:ext cx="1177481" cy="456859"/>
            </a:xfrm>
            <a:custGeom>
              <a:avLst/>
              <a:gdLst/>
              <a:ahLst/>
              <a:cxnLst/>
              <a:rect l="l" t="t" r="r" b="b"/>
              <a:pathLst>
                <a:path w="60570" h="23501" extrusionOk="0">
                  <a:moveTo>
                    <a:pt x="60543" y="9552"/>
                  </a:moveTo>
                  <a:lnTo>
                    <a:pt x="60543" y="9552"/>
                  </a:lnTo>
                  <a:lnTo>
                    <a:pt x="60543" y="9552"/>
                  </a:lnTo>
                  <a:close/>
                  <a:moveTo>
                    <a:pt x="60543" y="9552"/>
                  </a:moveTo>
                  <a:lnTo>
                    <a:pt x="60570" y="9661"/>
                  </a:lnTo>
                  <a:lnTo>
                    <a:pt x="60570" y="9607"/>
                  </a:lnTo>
                  <a:lnTo>
                    <a:pt x="60543" y="9552"/>
                  </a:lnTo>
                  <a:close/>
                  <a:moveTo>
                    <a:pt x="53351" y="0"/>
                  </a:moveTo>
                  <a:lnTo>
                    <a:pt x="52374" y="55"/>
                  </a:lnTo>
                  <a:lnTo>
                    <a:pt x="51289" y="163"/>
                  </a:lnTo>
                  <a:lnTo>
                    <a:pt x="50041" y="326"/>
                  </a:lnTo>
                  <a:lnTo>
                    <a:pt x="49389" y="434"/>
                  </a:lnTo>
                  <a:lnTo>
                    <a:pt x="49009" y="489"/>
                  </a:lnTo>
                  <a:lnTo>
                    <a:pt x="47381" y="814"/>
                  </a:lnTo>
                  <a:lnTo>
                    <a:pt x="45590" y="1303"/>
                  </a:lnTo>
                  <a:lnTo>
                    <a:pt x="43636" y="1900"/>
                  </a:lnTo>
                  <a:lnTo>
                    <a:pt x="41465" y="2605"/>
                  </a:lnTo>
                  <a:lnTo>
                    <a:pt x="39077" y="3420"/>
                  </a:lnTo>
                  <a:lnTo>
                    <a:pt x="36472" y="4451"/>
                  </a:lnTo>
                  <a:lnTo>
                    <a:pt x="33704" y="5590"/>
                  </a:lnTo>
                  <a:lnTo>
                    <a:pt x="30719" y="6947"/>
                  </a:lnTo>
                  <a:lnTo>
                    <a:pt x="26920" y="8684"/>
                  </a:lnTo>
                  <a:lnTo>
                    <a:pt x="26812" y="8738"/>
                  </a:lnTo>
                  <a:lnTo>
                    <a:pt x="26649" y="8847"/>
                  </a:lnTo>
                  <a:lnTo>
                    <a:pt x="26323" y="8955"/>
                  </a:lnTo>
                  <a:lnTo>
                    <a:pt x="24098" y="10041"/>
                  </a:lnTo>
                  <a:lnTo>
                    <a:pt x="21656" y="11126"/>
                  </a:lnTo>
                  <a:lnTo>
                    <a:pt x="19213" y="12158"/>
                  </a:lnTo>
                  <a:lnTo>
                    <a:pt x="16771" y="13134"/>
                  </a:lnTo>
                  <a:lnTo>
                    <a:pt x="14274" y="14057"/>
                  </a:lnTo>
                  <a:lnTo>
                    <a:pt x="14220" y="14057"/>
                  </a:lnTo>
                  <a:lnTo>
                    <a:pt x="13460" y="14274"/>
                  </a:lnTo>
                  <a:lnTo>
                    <a:pt x="12321" y="14600"/>
                  </a:lnTo>
                  <a:lnTo>
                    <a:pt x="11235" y="14871"/>
                  </a:lnTo>
                  <a:lnTo>
                    <a:pt x="10204" y="15143"/>
                  </a:lnTo>
                  <a:lnTo>
                    <a:pt x="9173" y="15305"/>
                  </a:lnTo>
                  <a:lnTo>
                    <a:pt x="8142" y="15468"/>
                  </a:lnTo>
                  <a:lnTo>
                    <a:pt x="7165" y="15577"/>
                  </a:lnTo>
                  <a:lnTo>
                    <a:pt x="5374" y="15577"/>
                  </a:lnTo>
                  <a:lnTo>
                    <a:pt x="4505" y="15468"/>
                  </a:lnTo>
                  <a:lnTo>
                    <a:pt x="3745" y="15305"/>
                  </a:lnTo>
                  <a:lnTo>
                    <a:pt x="2986" y="15034"/>
                  </a:lnTo>
                  <a:lnTo>
                    <a:pt x="2280" y="14708"/>
                  </a:lnTo>
                  <a:lnTo>
                    <a:pt x="1683" y="14274"/>
                  </a:lnTo>
                  <a:lnTo>
                    <a:pt x="1140" y="13786"/>
                  </a:lnTo>
                  <a:lnTo>
                    <a:pt x="706" y="13189"/>
                  </a:lnTo>
                  <a:lnTo>
                    <a:pt x="272" y="12483"/>
                  </a:lnTo>
                  <a:lnTo>
                    <a:pt x="1" y="11723"/>
                  </a:lnTo>
                  <a:lnTo>
                    <a:pt x="2063" y="19919"/>
                  </a:lnTo>
                  <a:lnTo>
                    <a:pt x="2280" y="20516"/>
                  </a:lnTo>
                  <a:lnTo>
                    <a:pt x="2551" y="21113"/>
                  </a:lnTo>
                  <a:lnTo>
                    <a:pt x="2877" y="21601"/>
                  </a:lnTo>
                  <a:lnTo>
                    <a:pt x="3311" y="22090"/>
                  </a:lnTo>
                  <a:lnTo>
                    <a:pt x="3800" y="22470"/>
                  </a:lnTo>
                  <a:lnTo>
                    <a:pt x="4288" y="22795"/>
                  </a:lnTo>
                  <a:lnTo>
                    <a:pt x="4885" y="23067"/>
                  </a:lnTo>
                  <a:lnTo>
                    <a:pt x="5482" y="23229"/>
                  </a:lnTo>
                  <a:lnTo>
                    <a:pt x="6351" y="23392"/>
                  </a:lnTo>
                  <a:lnTo>
                    <a:pt x="7219" y="23501"/>
                  </a:lnTo>
                  <a:lnTo>
                    <a:pt x="8142" y="23501"/>
                  </a:lnTo>
                  <a:lnTo>
                    <a:pt x="9118" y="23446"/>
                  </a:lnTo>
                  <a:lnTo>
                    <a:pt x="10150" y="23338"/>
                  </a:lnTo>
                  <a:lnTo>
                    <a:pt x="11181" y="23175"/>
                  </a:lnTo>
                  <a:lnTo>
                    <a:pt x="12266" y="22958"/>
                  </a:lnTo>
                  <a:lnTo>
                    <a:pt x="13406" y="22687"/>
                  </a:lnTo>
                  <a:lnTo>
                    <a:pt x="14492" y="22415"/>
                  </a:lnTo>
                  <a:lnTo>
                    <a:pt x="15631" y="22035"/>
                  </a:lnTo>
                  <a:lnTo>
                    <a:pt x="17857" y="21276"/>
                  </a:lnTo>
                  <a:lnTo>
                    <a:pt x="20027" y="20407"/>
                  </a:lnTo>
                  <a:lnTo>
                    <a:pt x="22144" y="19539"/>
                  </a:lnTo>
                  <a:lnTo>
                    <a:pt x="22904" y="19213"/>
                  </a:lnTo>
                  <a:lnTo>
                    <a:pt x="23501" y="18942"/>
                  </a:lnTo>
                  <a:lnTo>
                    <a:pt x="23989" y="18725"/>
                  </a:lnTo>
                  <a:lnTo>
                    <a:pt x="25943" y="17802"/>
                  </a:lnTo>
                  <a:lnTo>
                    <a:pt x="26052" y="17748"/>
                  </a:lnTo>
                  <a:lnTo>
                    <a:pt x="26377" y="17639"/>
                  </a:lnTo>
                  <a:lnTo>
                    <a:pt x="27897" y="16879"/>
                  </a:lnTo>
                  <a:lnTo>
                    <a:pt x="28711" y="16445"/>
                  </a:lnTo>
                  <a:lnTo>
                    <a:pt x="29525" y="16065"/>
                  </a:lnTo>
                  <a:lnTo>
                    <a:pt x="32619" y="14654"/>
                  </a:lnTo>
                  <a:lnTo>
                    <a:pt x="35604" y="13297"/>
                  </a:lnTo>
                  <a:lnTo>
                    <a:pt x="38372" y="12158"/>
                  </a:lnTo>
                  <a:lnTo>
                    <a:pt x="40923" y="11126"/>
                  </a:lnTo>
                  <a:lnTo>
                    <a:pt x="43256" y="10258"/>
                  </a:lnTo>
                  <a:lnTo>
                    <a:pt x="45373" y="9552"/>
                  </a:lnTo>
                  <a:lnTo>
                    <a:pt x="47327" y="8955"/>
                  </a:lnTo>
                  <a:lnTo>
                    <a:pt x="49118" y="8467"/>
                  </a:lnTo>
                  <a:lnTo>
                    <a:pt x="50746" y="8087"/>
                  </a:lnTo>
                  <a:lnTo>
                    <a:pt x="52212" y="7816"/>
                  </a:lnTo>
                  <a:lnTo>
                    <a:pt x="53514" y="7599"/>
                  </a:lnTo>
                  <a:lnTo>
                    <a:pt x="54708" y="7490"/>
                  </a:lnTo>
                  <a:lnTo>
                    <a:pt x="55739" y="7490"/>
                  </a:lnTo>
                  <a:lnTo>
                    <a:pt x="56662" y="7544"/>
                  </a:lnTo>
                  <a:lnTo>
                    <a:pt x="57422" y="7599"/>
                  </a:lnTo>
                  <a:lnTo>
                    <a:pt x="58127" y="7761"/>
                  </a:lnTo>
                  <a:lnTo>
                    <a:pt x="58670" y="7924"/>
                  </a:lnTo>
                  <a:lnTo>
                    <a:pt x="58833" y="8033"/>
                  </a:lnTo>
                  <a:lnTo>
                    <a:pt x="59213" y="8196"/>
                  </a:lnTo>
                  <a:lnTo>
                    <a:pt x="59647" y="8467"/>
                  </a:lnTo>
                  <a:lnTo>
                    <a:pt x="60027" y="8793"/>
                  </a:lnTo>
                  <a:lnTo>
                    <a:pt x="60353" y="9173"/>
                  </a:lnTo>
                  <a:lnTo>
                    <a:pt x="60543" y="9552"/>
                  </a:lnTo>
                  <a:lnTo>
                    <a:pt x="58779" y="2497"/>
                  </a:lnTo>
                  <a:lnTo>
                    <a:pt x="58562" y="2008"/>
                  </a:lnTo>
                  <a:lnTo>
                    <a:pt x="58399" y="1791"/>
                  </a:lnTo>
                  <a:lnTo>
                    <a:pt x="58236" y="1520"/>
                  </a:lnTo>
                  <a:lnTo>
                    <a:pt x="57965" y="1303"/>
                  </a:lnTo>
                  <a:lnTo>
                    <a:pt x="57639" y="1031"/>
                  </a:lnTo>
                  <a:lnTo>
                    <a:pt x="57313" y="814"/>
                  </a:lnTo>
                  <a:lnTo>
                    <a:pt x="56825" y="597"/>
                  </a:lnTo>
                  <a:lnTo>
                    <a:pt x="56336" y="380"/>
                  </a:lnTo>
                  <a:lnTo>
                    <a:pt x="55739" y="217"/>
                  </a:lnTo>
                  <a:lnTo>
                    <a:pt x="55034" y="109"/>
                  </a:lnTo>
                  <a:lnTo>
                    <a:pt x="54220" y="55"/>
                  </a:lnTo>
                  <a:lnTo>
                    <a:pt x="5335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321" name="Google Shape;321;p30"/>
            <p:cNvSpPr/>
            <p:nvPr/>
          </p:nvSpPr>
          <p:spPr>
            <a:xfrm>
              <a:off x="-5265816" y="2307178"/>
              <a:ext cx="1177481" cy="456859"/>
            </a:xfrm>
            <a:custGeom>
              <a:avLst/>
              <a:gdLst/>
              <a:ahLst/>
              <a:cxnLst/>
              <a:rect l="l" t="t" r="r" b="b"/>
              <a:pathLst>
                <a:path w="60570" h="23501" fill="none" extrusionOk="0">
                  <a:moveTo>
                    <a:pt x="60570" y="9661"/>
                  </a:moveTo>
                  <a:lnTo>
                    <a:pt x="60570" y="9661"/>
                  </a:lnTo>
                  <a:lnTo>
                    <a:pt x="60570" y="9607"/>
                  </a:lnTo>
                  <a:lnTo>
                    <a:pt x="60570" y="9607"/>
                  </a:lnTo>
                  <a:lnTo>
                    <a:pt x="60353" y="9173"/>
                  </a:lnTo>
                  <a:lnTo>
                    <a:pt x="60027" y="8793"/>
                  </a:lnTo>
                  <a:lnTo>
                    <a:pt x="59647" y="8467"/>
                  </a:lnTo>
                  <a:lnTo>
                    <a:pt x="59213" y="8196"/>
                  </a:lnTo>
                  <a:lnTo>
                    <a:pt x="59213" y="8196"/>
                  </a:lnTo>
                  <a:lnTo>
                    <a:pt x="58833" y="8033"/>
                  </a:lnTo>
                  <a:lnTo>
                    <a:pt x="58670" y="7924"/>
                  </a:lnTo>
                  <a:lnTo>
                    <a:pt x="58670" y="7924"/>
                  </a:lnTo>
                  <a:lnTo>
                    <a:pt x="58127" y="7761"/>
                  </a:lnTo>
                  <a:lnTo>
                    <a:pt x="57422" y="7599"/>
                  </a:lnTo>
                  <a:lnTo>
                    <a:pt x="56662" y="7544"/>
                  </a:lnTo>
                  <a:lnTo>
                    <a:pt x="55739" y="7490"/>
                  </a:lnTo>
                  <a:lnTo>
                    <a:pt x="54708" y="7490"/>
                  </a:lnTo>
                  <a:lnTo>
                    <a:pt x="53514" y="7599"/>
                  </a:lnTo>
                  <a:lnTo>
                    <a:pt x="52212" y="7816"/>
                  </a:lnTo>
                  <a:lnTo>
                    <a:pt x="50746" y="8087"/>
                  </a:lnTo>
                  <a:lnTo>
                    <a:pt x="49118" y="8467"/>
                  </a:lnTo>
                  <a:lnTo>
                    <a:pt x="47327" y="8955"/>
                  </a:lnTo>
                  <a:lnTo>
                    <a:pt x="45373" y="9552"/>
                  </a:lnTo>
                  <a:lnTo>
                    <a:pt x="43256" y="10258"/>
                  </a:lnTo>
                  <a:lnTo>
                    <a:pt x="40923" y="11126"/>
                  </a:lnTo>
                  <a:lnTo>
                    <a:pt x="38372" y="12158"/>
                  </a:lnTo>
                  <a:lnTo>
                    <a:pt x="35604" y="13297"/>
                  </a:lnTo>
                  <a:lnTo>
                    <a:pt x="32619" y="14654"/>
                  </a:lnTo>
                  <a:lnTo>
                    <a:pt x="32619" y="14654"/>
                  </a:lnTo>
                  <a:lnTo>
                    <a:pt x="29525" y="16065"/>
                  </a:lnTo>
                  <a:lnTo>
                    <a:pt x="29525" y="16065"/>
                  </a:lnTo>
                  <a:lnTo>
                    <a:pt x="28711" y="16445"/>
                  </a:lnTo>
                  <a:lnTo>
                    <a:pt x="27897" y="16879"/>
                  </a:lnTo>
                  <a:lnTo>
                    <a:pt x="27897" y="16879"/>
                  </a:lnTo>
                  <a:lnTo>
                    <a:pt x="26377" y="17639"/>
                  </a:lnTo>
                  <a:lnTo>
                    <a:pt x="26052" y="17748"/>
                  </a:lnTo>
                  <a:lnTo>
                    <a:pt x="25943" y="17802"/>
                  </a:lnTo>
                  <a:lnTo>
                    <a:pt x="25943" y="17802"/>
                  </a:lnTo>
                  <a:lnTo>
                    <a:pt x="23989" y="18725"/>
                  </a:lnTo>
                  <a:lnTo>
                    <a:pt x="23501" y="18942"/>
                  </a:lnTo>
                  <a:lnTo>
                    <a:pt x="22904" y="19213"/>
                  </a:lnTo>
                  <a:lnTo>
                    <a:pt x="22144" y="19539"/>
                  </a:lnTo>
                  <a:lnTo>
                    <a:pt x="22144" y="19539"/>
                  </a:lnTo>
                  <a:lnTo>
                    <a:pt x="20027" y="20407"/>
                  </a:lnTo>
                  <a:lnTo>
                    <a:pt x="17857" y="21276"/>
                  </a:lnTo>
                  <a:lnTo>
                    <a:pt x="15631" y="22035"/>
                  </a:lnTo>
                  <a:lnTo>
                    <a:pt x="14492" y="22415"/>
                  </a:lnTo>
                  <a:lnTo>
                    <a:pt x="13406" y="22687"/>
                  </a:lnTo>
                  <a:lnTo>
                    <a:pt x="12266" y="22958"/>
                  </a:lnTo>
                  <a:lnTo>
                    <a:pt x="11181" y="23175"/>
                  </a:lnTo>
                  <a:lnTo>
                    <a:pt x="10150" y="23338"/>
                  </a:lnTo>
                  <a:lnTo>
                    <a:pt x="9118" y="23446"/>
                  </a:lnTo>
                  <a:lnTo>
                    <a:pt x="8142" y="23501"/>
                  </a:lnTo>
                  <a:lnTo>
                    <a:pt x="7219" y="23501"/>
                  </a:lnTo>
                  <a:lnTo>
                    <a:pt x="6351" y="23392"/>
                  </a:lnTo>
                  <a:lnTo>
                    <a:pt x="5482" y="23229"/>
                  </a:lnTo>
                  <a:lnTo>
                    <a:pt x="5482" y="23229"/>
                  </a:lnTo>
                  <a:lnTo>
                    <a:pt x="4885" y="23067"/>
                  </a:lnTo>
                  <a:lnTo>
                    <a:pt x="4288" y="22795"/>
                  </a:lnTo>
                  <a:lnTo>
                    <a:pt x="3800" y="22470"/>
                  </a:lnTo>
                  <a:lnTo>
                    <a:pt x="3311" y="22090"/>
                  </a:lnTo>
                  <a:lnTo>
                    <a:pt x="2877" y="21601"/>
                  </a:lnTo>
                  <a:lnTo>
                    <a:pt x="2551" y="21113"/>
                  </a:lnTo>
                  <a:lnTo>
                    <a:pt x="2280" y="20516"/>
                  </a:lnTo>
                  <a:lnTo>
                    <a:pt x="2063" y="19919"/>
                  </a:lnTo>
                  <a:lnTo>
                    <a:pt x="1" y="11723"/>
                  </a:lnTo>
                  <a:lnTo>
                    <a:pt x="1" y="11723"/>
                  </a:lnTo>
                  <a:lnTo>
                    <a:pt x="272" y="12483"/>
                  </a:lnTo>
                  <a:lnTo>
                    <a:pt x="706" y="13189"/>
                  </a:lnTo>
                  <a:lnTo>
                    <a:pt x="1140" y="13786"/>
                  </a:lnTo>
                  <a:lnTo>
                    <a:pt x="1683" y="14274"/>
                  </a:lnTo>
                  <a:lnTo>
                    <a:pt x="2280" y="14708"/>
                  </a:lnTo>
                  <a:lnTo>
                    <a:pt x="2986" y="15034"/>
                  </a:lnTo>
                  <a:lnTo>
                    <a:pt x="3745" y="15305"/>
                  </a:lnTo>
                  <a:lnTo>
                    <a:pt x="4505" y="15468"/>
                  </a:lnTo>
                  <a:lnTo>
                    <a:pt x="5374" y="15577"/>
                  </a:lnTo>
                  <a:lnTo>
                    <a:pt x="6242" y="15577"/>
                  </a:lnTo>
                  <a:lnTo>
                    <a:pt x="7165" y="15577"/>
                  </a:lnTo>
                  <a:lnTo>
                    <a:pt x="8142" y="15468"/>
                  </a:lnTo>
                  <a:lnTo>
                    <a:pt x="9173" y="15305"/>
                  </a:lnTo>
                  <a:lnTo>
                    <a:pt x="10204" y="15143"/>
                  </a:lnTo>
                  <a:lnTo>
                    <a:pt x="11235" y="14871"/>
                  </a:lnTo>
                  <a:lnTo>
                    <a:pt x="12321" y="14600"/>
                  </a:lnTo>
                  <a:lnTo>
                    <a:pt x="12321" y="14600"/>
                  </a:lnTo>
                  <a:lnTo>
                    <a:pt x="13460" y="14274"/>
                  </a:lnTo>
                  <a:lnTo>
                    <a:pt x="14220" y="14057"/>
                  </a:lnTo>
                  <a:lnTo>
                    <a:pt x="14274" y="14057"/>
                  </a:lnTo>
                  <a:lnTo>
                    <a:pt x="14274" y="14057"/>
                  </a:lnTo>
                  <a:lnTo>
                    <a:pt x="16771" y="13134"/>
                  </a:lnTo>
                  <a:lnTo>
                    <a:pt x="19213" y="12158"/>
                  </a:lnTo>
                  <a:lnTo>
                    <a:pt x="21656" y="11126"/>
                  </a:lnTo>
                  <a:lnTo>
                    <a:pt x="24098" y="10041"/>
                  </a:lnTo>
                  <a:lnTo>
                    <a:pt x="24098" y="10041"/>
                  </a:lnTo>
                  <a:lnTo>
                    <a:pt x="26323" y="8955"/>
                  </a:lnTo>
                  <a:lnTo>
                    <a:pt x="26649" y="8847"/>
                  </a:lnTo>
                  <a:lnTo>
                    <a:pt x="26812" y="8738"/>
                  </a:lnTo>
                  <a:lnTo>
                    <a:pt x="26920" y="8684"/>
                  </a:lnTo>
                  <a:lnTo>
                    <a:pt x="26920" y="8684"/>
                  </a:lnTo>
                  <a:lnTo>
                    <a:pt x="30719" y="6947"/>
                  </a:lnTo>
                  <a:lnTo>
                    <a:pt x="30719" y="6947"/>
                  </a:lnTo>
                  <a:lnTo>
                    <a:pt x="33704" y="5590"/>
                  </a:lnTo>
                  <a:lnTo>
                    <a:pt x="36472" y="4451"/>
                  </a:lnTo>
                  <a:lnTo>
                    <a:pt x="39077" y="3420"/>
                  </a:lnTo>
                  <a:lnTo>
                    <a:pt x="41465" y="2605"/>
                  </a:lnTo>
                  <a:lnTo>
                    <a:pt x="43636" y="1900"/>
                  </a:lnTo>
                  <a:lnTo>
                    <a:pt x="45590" y="1303"/>
                  </a:lnTo>
                  <a:lnTo>
                    <a:pt x="47381" y="814"/>
                  </a:lnTo>
                  <a:lnTo>
                    <a:pt x="49009" y="489"/>
                  </a:lnTo>
                  <a:lnTo>
                    <a:pt x="49389" y="434"/>
                  </a:lnTo>
                  <a:lnTo>
                    <a:pt x="50041" y="326"/>
                  </a:lnTo>
                  <a:lnTo>
                    <a:pt x="50041" y="326"/>
                  </a:lnTo>
                  <a:lnTo>
                    <a:pt x="51289" y="163"/>
                  </a:lnTo>
                  <a:lnTo>
                    <a:pt x="52374" y="55"/>
                  </a:lnTo>
                  <a:lnTo>
                    <a:pt x="53351" y="0"/>
                  </a:lnTo>
                  <a:lnTo>
                    <a:pt x="54220" y="55"/>
                  </a:lnTo>
                  <a:lnTo>
                    <a:pt x="55034" y="109"/>
                  </a:lnTo>
                  <a:lnTo>
                    <a:pt x="55739" y="217"/>
                  </a:lnTo>
                  <a:lnTo>
                    <a:pt x="56336" y="380"/>
                  </a:lnTo>
                  <a:lnTo>
                    <a:pt x="56825" y="597"/>
                  </a:lnTo>
                  <a:lnTo>
                    <a:pt x="57313" y="814"/>
                  </a:lnTo>
                  <a:lnTo>
                    <a:pt x="57639" y="1031"/>
                  </a:lnTo>
                  <a:lnTo>
                    <a:pt x="57965" y="1303"/>
                  </a:lnTo>
                  <a:lnTo>
                    <a:pt x="58236" y="1520"/>
                  </a:lnTo>
                  <a:lnTo>
                    <a:pt x="58399" y="1791"/>
                  </a:lnTo>
                  <a:lnTo>
                    <a:pt x="58562" y="2008"/>
                  </a:lnTo>
                  <a:lnTo>
                    <a:pt x="58779" y="2497"/>
                  </a:lnTo>
                  <a:lnTo>
                    <a:pt x="60570" y="9661"/>
                  </a:lnTo>
                </a:path>
              </a:pathLst>
            </a:custGeom>
            <a:noFill/>
            <a:ln>
              <a:noFill/>
            </a:ln>
          </p:spPr>
          <p:txBody>
            <a:bodyPr spcFirstLastPara="1" wrap="square" lIns="68569" tIns="68569" rIns="68569" bIns="68569" anchor="ctr" anchorCtr="0">
              <a:noAutofit/>
            </a:bodyPr>
            <a:lstStyle/>
            <a:p>
              <a:endParaRPr sz="1050"/>
            </a:p>
          </p:txBody>
        </p:sp>
        <p:sp>
          <p:nvSpPr>
            <p:cNvPr id="322" name="Google Shape;322;p30"/>
            <p:cNvSpPr/>
            <p:nvPr/>
          </p:nvSpPr>
          <p:spPr>
            <a:xfrm>
              <a:off x="-5185626" y="2599439"/>
              <a:ext cx="1167994" cy="474803"/>
            </a:xfrm>
            <a:custGeom>
              <a:avLst/>
              <a:gdLst/>
              <a:ahLst/>
              <a:cxnLst/>
              <a:rect l="l" t="t" r="r" b="b"/>
              <a:pathLst>
                <a:path w="60082" h="24424" extrusionOk="0">
                  <a:moveTo>
                    <a:pt x="52917" y="0"/>
                  </a:moveTo>
                  <a:lnTo>
                    <a:pt x="52103" y="54"/>
                  </a:lnTo>
                  <a:lnTo>
                    <a:pt x="51234" y="163"/>
                  </a:lnTo>
                  <a:lnTo>
                    <a:pt x="50312" y="271"/>
                  </a:lnTo>
                  <a:lnTo>
                    <a:pt x="49281" y="434"/>
                  </a:lnTo>
                  <a:lnTo>
                    <a:pt x="48141" y="706"/>
                  </a:lnTo>
                  <a:lnTo>
                    <a:pt x="46947" y="977"/>
                  </a:lnTo>
                  <a:lnTo>
                    <a:pt x="45373" y="1411"/>
                  </a:lnTo>
                  <a:lnTo>
                    <a:pt x="43690" y="1900"/>
                  </a:lnTo>
                  <a:lnTo>
                    <a:pt x="41845" y="2551"/>
                  </a:lnTo>
                  <a:lnTo>
                    <a:pt x="39891" y="3256"/>
                  </a:lnTo>
                  <a:lnTo>
                    <a:pt x="37775" y="4071"/>
                  </a:lnTo>
                  <a:lnTo>
                    <a:pt x="35495" y="5047"/>
                  </a:lnTo>
                  <a:lnTo>
                    <a:pt x="33053" y="6079"/>
                  </a:lnTo>
                  <a:lnTo>
                    <a:pt x="30448" y="7327"/>
                  </a:lnTo>
                  <a:lnTo>
                    <a:pt x="26540" y="9172"/>
                  </a:lnTo>
                  <a:lnTo>
                    <a:pt x="26323" y="9281"/>
                  </a:lnTo>
                  <a:lnTo>
                    <a:pt x="25780" y="9552"/>
                  </a:lnTo>
                  <a:lnTo>
                    <a:pt x="25726" y="9606"/>
                  </a:lnTo>
                  <a:lnTo>
                    <a:pt x="25455" y="9715"/>
                  </a:lnTo>
                  <a:lnTo>
                    <a:pt x="25183" y="9878"/>
                  </a:lnTo>
                  <a:lnTo>
                    <a:pt x="24912" y="9986"/>
                  </a:lnTo>
                  <a:lnTo>
                    <a:pt x="24803" y="10041"/>
                  </a:lnTo>
                  <a:lnTo>
                    <a:pt x="21547" y="11560"/>
                  </a:lnTo>
                  <a:lnTo>
                    <a:pt x="19810" y="12374"/>
                  </a:lnTo>
                  <a:lnTo>
                    <a:pt x="17911" y="13189"/>
                  </a:lnTo>
                  <a:lnTo>
                    <a:pt x="16011" y="13948"/>
                  </a:lnTo>
                  <a:lnTo>
                    <a:pt x="14111" y="14654"/>
                  </a:lnTo>
                  <a:lnTo>
                    <a:pt x="12212" y="15305"/>
                  </a:lnTo>
                  <a:lnTo>
                    <a:pt x="10312" y="15794"/>
                  </a:lnTo>
                  <a:lnTo>
                    <a:pt x="8521" y="16174"/>
                  </a:lnTo>
                  <a:lnTo>
                    <a:pt x="7653" y="16336"/>
                  </a:lnTo>
                  <a:lnTo>
                    <a:pt x="6785" y="16391"/>
                  </a:lnTo>
                  <a:lnTo>
                    <a:pt x="5970" y="16445"/>
                  </a:lnTo>
                  <a:lnTo>
                    <a:pt x="5211" y="16445"/>
                  </a:lnTo>
                  <a:lnTo>
                    <a:pt x="4451" y="16391"/>
                  </a:lnTo>
                  <a:lnTo>
                    <a:pt x="3745" y="16282"/>
                  </a:lnTo>
                  <a:lnTo>
                    <a:pt x="3094" y="16119"/>
                  </a:lnTo>
                  <a:lnTo>
                    <a:pt x="2497" y="15902"/>
                  </a:lnTo>
                  <a:lnTo>
                    <a:pt x="1900" y="15631"/>
                  </a:lnTo>
                  <a:lnTo>
                    <a:pt x="1411" y="15251"/>
                  </a:lnTo>
                  <a:lnTo>
                    <a:pt x="977" y="14817"/>
                  </a:lnTo>
                  <a:lnTo>
                    <a:pt x="597" y="14328"/>
                  </a:lnTo>
                  <a:lnTo>
                    <a:pt x="272" y="13786"/>
                  </a:lnTo>
                  <a:lnTo>
                    <a:pt x="0" y="13080"/>
                  </a:lnTo>
                  <a:lnTo>
                    <a:pt x="0" y="13080"/>
                  </a:lnTo>
                  <a:lnTo>
                    <a:pt x="2063" y="21330"/>
                  </a:lnTo>
                  <a:lnTo>
                    <a:pt x="2226" y="21764"/>
                  </a:lnTo>
                  <a:lnTo>
                    <a:pt x="2443" y="22198"/>
                  </a:lnTo>
                  <a:lnTo>
                    <a:pt x="2660" y="22632"/>
                  </a:lnTo>
                  <a:lnTo>
                    <a:pt x="2931" y="22958"/>
                  </a:lnTo>
                  <a:lnTo>
                    <a:pt x="3257" y="23283"/>
                  </a:lnTo>
                  <a:lnTo>
                    <a:pt x="3637" y="23555"/>
                  </a:lnTo>
                  <a:lnTo>
                    <a:pt x="4017" y="23772"/>
                  </a:lnTo>
                  <a:lnTo>
                    <a:pt x="4505" y="23989"/>
                  </a:lnTo>
                  <a:lnTo>
                    <a:pt x="4993" y="24152"/>
                  </a:lnTo>
                  <a:lnTo>
                    <a:pt x="5536" y="24260"/>
                  </a:lnTo>
                  <a:lnTo>
                    <a:pt x="6079" y="24369"/>
                  </a:lnTo>
                  <a:lnTo>
                    <a:pt x="6676" y="24423"/>
                  </a:lnTo>
                  <a:lnTo>
                    <a:pt x="7327" y="24423"/>
                  </a:lnTo>
                  <a:lnTo>
                    <a:pt x="8033" y="24369"/>
                  </a:lnTo>
                  <a:lnTo>
                    <a:pt x="8793" y="24315"/>
                  </a:lnTo>
                  <a:lnTo>
                    <a:pt x="9552" y="24206"/>
                  </a:lnTo>
                  <a:lnTo>
                    <a:pt x="11235" y="23880"/>
                  </a:lnTo>
                  <a:lnTo>
                    <a:pt x="13080" y="23392"/>
                  </a:lnTo>
                  <a:lnTo>
                    <a:pt x="15143" y="22795"/>
                  </a:lnTo>
                  <a:lnTo>
                    <a:pt x="17314" y="21981"/>
                  </a:lnTo>
                  <a:lnTo>
                    <a:pt x="19647" y="21058"/>
                  </a:lnTo>
                  <a:lnTo>
                    <a:pt x="22144" y="19973"/>
                  </a:lnTo>
                  <a:lnTo>
                    <a:pt x="24858" y="18724"/>
                  </a:lnTo>
                  <a:lnTo>
                    <a:pt x="27680" y="17313"/>
                  </a:lnTo>
                  <a:lnTo>
                    <a:pt x="32347" y="14925"/>
                  </a:lnTo>
                  <a:lnTo>
                    <a:pt x="36201" y="13134"/>
                  </a:lnTo>
                  <a:lnTo>
                    <a:pt x="38100" y="12266"/>
                  </a:lnTo>
                  <a:lnTo>
                    <a:pt x="40000" y="11397"/>
                  </a:lnTo>
                  <a:lnTo>
                    <a:pt x="41899" y="10638"/>
                  </a:lnTo>
                  <a:lnTo>
                    <a:pt x="43745" y="9986"/>
                  </a:lnTo>
                  <a:lnTo>
                    <a:pt x="45536" y="9389"/>
                  </a:lnTo>
                  <a:lnTo>
                    <a:pt x="47273" y="8901"/>
                  </a:lnTo>
                  <a:lnTo>
                    <a:pt x="48141" y="8684"/>
                  </a:lnTo>
                  <a:lnTo>
                    <a:pt x="49606" y="8358"/>
                  </a:lnTo>
                  <a:lnTo>
                    <a:pt x="51560" y="7978"/>
                  </a:lnTo>
                  <a:lnTo>
                    <a:pt x="52646" y="7815"/>
                  </a:lnTo>
                  <a:lnTo>
                    <a:pt x="53731" y="7707"/>
                  </a:lnTo>
                  <a:lnTo>
                    <a:pt x="54817" y="7598"/>
                  </a:lnTo>
                  <a:lnTo>
                    <a:pt x="56879" y="7598"/>
                  </a:lnTo>
                  <a:lnTo>
                    <a:pt x="57802" y="7707"/>
                  </a:lnTo>
                  <a:lnTo>
                    <a:pt x="58616" y="7870"/>
                  </a:lnTo>
                  <a:lnTo>
                    <a:pt x="58941" y="7978"/>
                  </a:lnTo>
                  <a:lnTo>
                    <a:pt x="59267" y="8141"/>
                  </a:lnTo>
                  <a:lnTo>
                    <a:pt x="59538" y="8304"/>
                  </a:lnTo>
                  <a:lnTo>
                    <a:pt x="59755" y="8521"/>
                  </a:lnTo>
                  <a:lnTo>
                    <a:pt x="59973" y="8738"/>
                  </a:lnTo>
                  <a:lnTo>
                    <a:pt x="60081" y="9009"/>
                  </a:lnTo>
                  <a:lnTo>
                    <a:pt x="58236" y="1845"/>
                  </a:lnTo>
                  <a:lnTo>
                    <a:pt x="58236" y="1791"/>
                  </a:lnTo>
                  <a:lnTo>
                    <a:pt x="58181" y="1737"/>
                  </a:lnTo>
                  <a:lnTo>
                    <a:pt x="58127" y="1683"/>
                  </a:lnTo>
                  <a:lnTo>
                    <a:pt x="58127" y="1628"/>
                  </a:lnTo>
                  <a:lnTo>
                    <a:pt x="57910" y="1303"/>
                  </a:lnTo>
                  <a:lnTo>
                    <a:pt x="57584" y="1031"/>
                  </a:lnTo>
                  <a:lnTo>
                    <a:pt x="57530" y="977"/>
                  </a:lnTo>
                  <a:lnTo>
                    <a:pt x="57042" y="651"/>
                  </a:lnTo>
                  <a:lnTo>
                    <a:pt x="56336" y="380"/>
                  </a:lnTo>
                  <a:lnTo>
                    <a:pt x="55902" y="271"/>
                  </a:lnTo>
                  <a:lnTo>
                    <a:pt x="55414" y="163"/>
                  </a:lnTo>
                  <a:lnTo>
                    <a:pt x="54925" y="54"/>
                  </a:lnTo>
                  <a:lnTo>
                    <a:pt x="54328"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323" name="Google Shape;323;p30"/>
            <p:cNvSpPr/>
            <p:nvPr/>
          </p:nvSpPr>
          <p:spPr>
            <a:xfrm>
              <a:off x="-5185626" y="2599439"/>
              <a:ext cx="1167994" cy="474803"/>
            </a:xfrm>
            <a:custGeom>
              <a:avLst/>
              <a:gdLst/>
              <a:ahLst/>
              <a:cxnLst/>
              <a:rect l="l" t="t" r="r" b="b"/>
              <a:pathLst>
                <a:path w="60082" h="24424" fill="none" extrusionOk="0">
                  <a:moveTo>
                    <a:pt x="60081" y="9009"/>
                  </a:moveTo>
                  <a:lnTo>
                    <a:pt x="60081" y="9009"/>
                  </a:lnTo>
                  <a:lnTo>
                    <a:pt x="59973" y="8738"/>
                  </a:lnTo>
                  <a:lnTo>
                    <a:pt x="59755" y="8521"/>
                  </a:lnTo>
                  <a:lnTo>
                    <a:pt x="59538" y="8304"/>
                  </a:lnTo>
                  <a:lnTo>
                    <a:pt x="59267" y="8141"/>
                  </a:lnTo>
                  <a:lnTo>
                    <a:pt x="58941" y="7978"/>
                  </a:lnTo>
                  <a:lnTo>
                    <a:pt x="58616" y="7870"/>
                  </a:lnTo>
                  <a:lnTo>
                    <a:pt x="57802" y="7707"/>
                  </a:lnTo>
                  <a:lnTo>
                    <a:pt x="56879" y="7598"/>
                  </a:lnTo>
                  <a:lnTo>
                    <a:pt x="55848" y="7598"/>
                  </a:lnTo>
                  <a:lnTo>
                    <a:pt x="54817" y="7598"/>
                  </a:lnTo>
                  <a:lnTo>
                    <a:pt x="53731" y="7707"/>
                  </a:lnTo>
                  <a:lnTo>
                    <a:pt x="52646" y="7815"/>
                  </a:lnTo>
                  <a:lnTo>
                    <a:pt x="51560" y="7978"/>
                  </a:lnTo>
                  <a:lnTo>
                    <a:pt x="49606" y="8358"/>
                  </a:lnTo>
                  <a:lnTo>
                    <a:pt x="48141" y="8684"/>
                  </a:lnTo>
                  <a:lnTo>
                    <a:pt x="47273" y="8901"/>
                  </a:lnTo>
                  <a:lnTo>
                    <a:pt x="47273" y="8901"/>
                  </a:lnTo>
                  <a:lnTo>
                    <a:pt x="45536" y="9389"/>
                  </a:lnTo>
                  <a:lnTo>
                    <a:pt x="43745" y="9986"/>
                  </a:lnTo>
                  <a:lnTo>
                    <a:pt x="41899" y="10638"/>
                  </a:lnTo>
                  <a:lnTo>
                    <a:pt x="40000" y="11397"/>
                  </a:lnTo>
                  <a:lnTo>
                    <a:pt x="38100" y="12266"/>
                  </a:lnTo>
                  <a:lnTo>
                    <a:pt x="36201" y="13134"/>
                  </a:lnTo>
                  <a:lnTo>
                    <a:pt x="32347" y="14925"/>
                  </a:lnTo>
                  <a:lnTo>
                    <a:pt x="32347" y="14925"/>
                  </a:lnTo>
                  <a:lnTo>
                    <a:pt x="27680" y="17313"/>
                  </a:lnTo>
                  <a:lnTo>
                    <a:pt x="27680" y="17313"/>
                  </a:lnTo>
                  <a:lnTo>
                    <a:pt x="24858" y="18724"/>
                  </a:lnTo>
                  <a:lnTo>
                    <a:pt x="22144" y="19973"/>
                  </a:lnTo>
                  <a:lnTo>
                    <a:pt x="19647" y="21058"/>
                  </a:lnTo>
                  <a:lnTo>
                    <a:pt x="17314" y="21981"/>
                  </a:lnTo>
                  <a:lnTo>
                    <a:pt x="15143" y="22795"/>
                  </a:lnTo>
                  <a:lnTo>
                    <a:pt x="13080" y="23392"/>
                  </a:lnTo>
                  <a:lnTo>
                    <a:pt x="11235" y="23880"/>
                  </a:lnTo>
                  <a:lnTo>
                    <a:pt x="9552" y="24206"/>
                  </a:lnTo>
                  <a:lnTo>
                    <a:pt x="8793" y="24315"/>
                  </a:lnTo>
                  <a:lnTo>
                    <a:pt x="8033" y="24369"/>
                  </a:lnTo>
                  <a:lnTo>
                    <a:pt x="7327" y="24423"/>
                  </a:lnTo>
                  <a:lnTo>
                    <a:pt x="6676" y="24423"/>
                  </a:lnTo>
                  <a:lnTo>
                    <a:pt x="6079" y="24369"/>
                  </a:lnTo>
                  <a:lnTo>
                    <a:pt x="5536" y="24260"/>
                  </a:lnTo>
                  <a:lnTo>
                    <a:pt x="4993" y="24152"/>
                  </a:lnTo>
                  <a:lnTo>
                    <a:pt x="4505" y="23989"/>
                  </a:lnTo>
                  <a:lnTo>
                    <a:pt x="4017" y="23772"/>
                  </a:lnTo>
                  <a:lnTo>
                    <a:pt x="3637" y="23555"/>
                  </a:lnTo>
                  <a:lnTo>
                    <a:pt x="3257" y="23283"/>
                  </a:lnTo>
                  <a:lnTo>
                    <a:pt x="2931" y="22958"/>
                  </a:lnTo>
                  <a:lnTo>
                    <a:pt x="2660" y="22632"/>
                  </a:lnTo>
                  <a:lnTo>
                    <a:pt x="2443" y="22198"/>
                  </a:lnTo>
                  <a:lnTo>
                    <a:pt x="2226" y="21764"/>
                  </a:lnTo>
                  <a:lnTo>
                    <a:pt x="2063" y="21330"/>
                  </a:lnTo>
                  <a:lnTo>
                    <a:pt x="0" y="13080"/>
                  </a:lnTo>
                  <a:lnTo>
                    <a:pt x="0" y="13080"/>
                  </a:lnTo>
                  <a:lnTo>
                    <a:pt x="272" y="13786"/>
                  </a:lnTo>
                  <a:lnTo>
                    <a:pt x="597" y="14328"/>
                  </a:lnTo>
                  <a:lnTo>
                    <a:pt x="977" y="14817"/>
                  </a:lnTo>
                  <a:lnTo>
                    <a:pt x="1411" y="15251"/>
                  </a:lnTo>
                  <a:lnTo>
                    <a:pt x="1900" y="15631"/>
                  </a:lnTo>
                  <a:lnTo>
                    <a:pt x="2497" y="15902"/>
                  </a:lnTo>
                  <a:lnTo>
                    <a:pt x="3094" y="16119"/>
                  </a:lnTo>
                  <a:lnTo>
                    <a:pt x="3745" y="16282"/>
                  </a:lnTo>
                  <a:lnTo>
                    <a:pt x="4451" y="16391"/>
                  </a:lnTo>
                  <a:lnTo>
                    <a:pt x="5211" y="16445"/>
                  </a:lnTo>
                  <a:lnTo>
                    <a:pt x="5970" y="16445"/>
                  </a:lnTo>
                  <a:lnTo>
                    <a:pt x="6785" y="16391"/>
                  </a:lnTo>
                  <a:lnTo>
                    <a:pt x="7653" y="16336"/>
                  </a:lnTo>
                  <a:lnTo>
                    <a:pt x="8521" y="16174"/>
                  </a:lnTo>
                  <a:lnTo>
                    <a:pt x="10312" y="15794"/>
                  </a:lnTo>
                  <a:lnTo>
                    <a:pt x="12212" y="15305"/>
                  </a:lnTo>
                  <a:lnTo>
                    <a:pt x="14111" y="14654"/>
                  </a:lnTo>
                  <a:lnTo>
                    <a:pt x="16011" y="13948"/>
                  </a:lnTo>
                  <a:lnTo>
                    <a:pt x="17911" y="13189"/>
                  </a:lnTo>
                  <a:lnTo>
                    <a:pt x="19810" y="12374"/>
                  </a:lnTo>
                  <a:lnTo>
                    <a:pt x="21547" y="11560"/>
                  </a:lnTo>
                  <a:lnTo>
                    <a:pt x="24803" y="10041"/>
                  </a:lnTo>
                  <a:lnTo>
                    <a:pt x="24803" y="10041"/>
                  </a:lnTo>
                  <a:lnTo>
                    <a:pt x="24912" y="9986"/>
                  </a:lnTo>
                  <a:lnTo>
                    <a:pt x="25183" y="9878"/>
                  </a:lnTo>
                  <a:lnTo>
                    <a:pt x="25183" y="9878"/>
                  </a:lnTo>
                  <a:lnTo>
                    <a:pt x="25455" y="9715"/>
                  </a:lnTo>
                  <a:lnTo>
                    <a:pt x="25726" y="9606"/>
                  </a:lnTo>
                  <a:lnTo>
                    <a:pt x="25780" y="9552"/>
                  </a:lnTo>
                  <a:lnTo>
                    <a:pt x="26323" y="9281"/>
                  </a:lnTo>
                  <a:lnTo>
                    <a:pt x="26323" y="9281"/>
                  </a:lnTo>
                  <a:lnTo>
                    <a:pt x="26540" y="9172"/>
                  </a:lnTo>
                  <a:lnTo>
                    <a:pt x="26540" y="9172"/>
                  </a:lnTo>
                  <a:lnTo>
                    <a:pt x="30448" y="7327"/>
                  </a:lnTo>
                  <a:lnTo>
                    <a:pt x="30448" y="7327"/>
                  </a:lnTo>
                  <a:lnTo>
                    <a:pt x="33053" y="6079"/>
                  </a:lnTo>
                  <a:lnTo>
                    <a:pt x="35495" y="5047"/>
                  </a:lnTo>
                  <a:lnTo>
                    <a:pt x="37775" y="4071"/>
                  </a:lnTo>
                  <a:lnTo>
                    <a:pt x="39891" y="3256"/>
                  </a:lnTo>
                  <a:lnTo>
                    <a:pt x="41845" y="2551"/>
                  </a:lnTo>
                  <a:lnTo>
                    <a:pt x="43690" y="1900"/>
                  </a:lnTo>
                  <a:lnTo>
                    <a:pt x="45373" y="1411"/>
                  </a:lnTo>
                  <a:lnTo>
                    <a:pt x="46947" y="977"/>
                  </a:lnTo>
                  <a:lnTo>
                    <a:pt x="46947" y="977"/>
                  </a:lnTo>
                  <a:lnTo>
                    <a:pt x="48141" y="706"/>
                  </a:lnTo>
                  <a:lnTo>
                    <a:pt x="49281" y="434"/>
                  </a:lnTo>
                  <a:lnTo>
                    <a:pt x="50312" y="271"/>
                  </a:lnTo>
                  <a:lnTo>
                    <a:pt x="51234" y="163"/>
                  </a:lnTo>
                  <a:lnTo>
                    <a:pt x="52103" y="54"/>
                  </a:lnTo>
                  <a:lnTo>
                    <a:pt x="52917" y="0"/>
                  </a:lnTo>
                  <a:lnTo>
                    <a:pt x="53677" y="0"/>
                  </a:lnTo>
                  <a:lnTo>
                    <a:pt x="54328" y="0"/>
                  </a:lnTo>
                  <a:lnTo>
                    <a:pt x="54925" y="54"/>
                  </a:lnTo>
                  <a:lnTo>
                    <a:pt x="55414" y="163"/>
                  </a:lnTo>
                  <a:lnTo>
                    <a:pt x="55902" y="271"/>
                  </a:lnTo>
                  <a:lnTo>
                    <a:pt x="56336" y="380"/>
                  </a:lnTo>
                  <a:lnTo>
                    <a:pt x="57042" y="651"/>
                  </a:lnTo>
                  <a:lnTo>
                    <a:pt x="57530" y="977"/>
                  </a:lnTo>
                  <a:lnTo>
                    <a:pt x="57530" y="977"/>
                  </a:lnTo>
                  <a:lnTo>
                    <a:pt x="57584" y="1031"/>
                  </a:lnTo>
                  <a:lnTo>
                    <a:pt x="57584" y="1031"/>
                  </a:lnTo>
                  <a:lnTo>
                    <a:pt x="57910" y="1303"/>
                  </a:lnTo>
                  <a:lnTo>
                    <a:pt x="58127" y="1628"/>
                  </a:lnTo>
                  <a:lnTo>
                    <a:pt x="58127" y="1683"/>
                  </a:lnTo>
                  <a:lnTo>
                    <a:pt x="58181" y="1737"/>
                  </a:lnTo>
                  <a:lnTo>
                    <a:pt x="58236" y="1791"/>
                  </a:lnTo>
                  <a:lnTo>
                    <a:pt x="58236" y="1845"/>
                  </a:lnTo>
                  <a:lnTo>
                    <a:pt x="60081" y="9009"/>
                  </a:lnTo>
                </a:path>
              </a:pathLst>
            </a:custGeom>
            <a:noFill/>
            <a:ln>
              <a:noFill/>
            </a:ln>
          </p:spPr>
          <p:txBody>
            <a:bodyPr spcFirstLastPara="1" wrap="square" lIns="68569" tIns="68569" rIns="68569" bIns="68569" anchor="ctr" anchorCtr="0">
              <a:noAutofit/>
            </a:bodyPr>
            <a:lstStyle/>
            <a:p>
              <a:endParaRPr sz="1050"/>
            </a:p>
          </p:txBody>
        </p:sp>
        <p:sp>
          <p:nvSpPr>
            <p:cNvPr id="324" name="Google Shape;324;p30"/>
            <p:cNvSpPr/>
            <p:nvPr/>
          </p:nvSpPr>
          <p:spPr>
            <a:xfrm>
              <a:off x="-5626641" y="1111774"/>
              <a:ext cx="11606" cy="48542"/>
            </a:xfrm>
            <a:custGeom>
              <a:avLst/>
              <a:gdLst/>
              <a:ahLst/>
              <a:cxnLst/>
              <a:rect l="l" t="t" r="r" b="b"/>
              <a:pathLst>
                <a:path w="597" h="2497" extrusionOk="0">
                  <a:moveTo>
                    <a:pt x="0" y="0"/>
                  </a:moveTo>
                  <a:lnTo>
                    <a:pt x="597" y="2497"/>
                  </a:lnTo>
                  <a:lnTo>
                    <a:pt x="597" y="2388"/>
                  </a:lnTo>
                  <a:lnTo>
                    <a:pt x="0" y="0"/>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25" name="Google Shape;325;p30"/>
            <p:cNvSpPr/>
            <p:nvPr/>
          </p:nvSpPr>
          <p:spPr>
            <a:xfrm>
              <a:off x="-5626641" y="1111774"/>
              <a:ext cx="11606" cy="48542"/>
            </a:xfrm>
            <a:custGeom>
              <a:avLst/>
              <a:gdLst/>
              <a:ahLst/>
              <a:cxnLst/>
              <a:rect l="l" t="t" r="r" b="b"/>
              <a:pathLst>
                <a:path w="597" h="2497" fill="none" extrusionOk="0">
                  <a:moveTo>
                    <a:pt x="0" y="0"/>
                  </a:moveTo>
                  <a:lnTo>
                    <a:pt x="597" y="2497"/>
                  </a:lnTo>
                  <a:lnTo>
                    <a:pt x="597" y="2497"/>
                  </a:lnTo>
                  <a:lnTo>
                    <a:pt x="597" y="2388"/>
                  </a:lnTo>
                  <a:lnTo>
                    <a:pt x="0" y="0"/>
                  </a:lnTo>
                </a:path>
              </a:pathLst>
            </a:custGeom>
            <a:noFill/>
            <a:ln>
              <a:noFill/>
            </a:ln>
          </p:spPr>
          <p:txBody>
            <a:bodyPr spcFirstLastPara="1" wrap="square" lIns="68569" tIns="68569" rIns="68569" bIns="68569" anchor="ctr" anchorCtr="0">
              <a:noAutofit/>
            </a:bodyPr>
            <a:lstStyle/>
            <a:p>
              <a:endParaRPr sz="1050"/>
            </a:p>
          </p:txBody>
        </p:sp>
        <p:sp>
          <p:nvSpPr>
            <p:cNvPr id="326" name="Google Shape;326;p30"/>
            <p:cNvSpPr/>
            <p:nvPr/>
          </p:nvSpPr>
          <p:spPr>
            <a:xfrm>
              <a:off x="-5651972" y="1011541"/>
              <a:ext cx="1069" cy="6357"/>
            </a:xfrm>
            <a:custGeom>
              <a:avLst/>
              <a:gdLst/>
              <a:ahLst/>
              <a:cxnLst/>
              <a:rect l="l" t="t" r="r" b="b"/>
              <a:pathLst>
                <a:path w="55" h="327" extrusionOk="0">
                  <a:moveTo>
                    <a:pt x="0" y="0"/>
                  </a:moveTo>
                  <a:lnTo>
                    <a:pt x="55" y="326"/>
                  </a:lnTo>
                  <a:lnTo>
                    <a:pt x="55" y="326"/>
                  </a:lnTo>
                  <a:lnTo>
                    <a:pt x="55" y="326"/>
                  </a:lnTo>
                  <a:lnTo>
                    <a:pt x="0" y="0"/>
                  </a:lnTo>
                  <a:lnTo>
                    <a:pt x="0" y="0"/>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27" name="Google Shape;327;p30"/>
            <p:cNvSpPr/>
            <p:nvPr/>
          </p:nvSpPr>
          <p:spPr>
            <a:xfrm>
              <a:off x="-5651972" y="1011541"/>
              <a:ext cx="1069" cy="6357"/>
            </a:xfrm>
            <a:custGeom>
              <a:avLst/>
              <a:gdLst/>
              <a:ahLst/>
              <a:cxnLst/>
              <a:rect l="l" t="t" r="r" b="b"/>
              <a:pathLst>
                <a:path w="55" h="327" fill="none" extrusionOk="0">
                  <a:moveTo>
                    <a:pt x="0" y="0"/>
                  </a:moveTo>
                  <a:lnTo>
                    <a:pt x="55" y="326"/>
                  </a:lnTo>
                  <a:lnTo>
                    <a:pt x="55" y="326"/>
                  </a:lnTo>
                  <a:lnTo>
                    <a:pt x="55" y="326"/>
                  </a:lnTo>
                  <a:lnTo>
                    <a:pt x="0" y="0"/>
                  </a:lnTo>
                  <a:lnTo>
                    <a:pt x="0" y="0"/>
                  </a:lnTo>
                </a:path>
              </a:pathLst>
            </a:custGeom>
            <a:noFill/>
            <a:ln>
              <a:noFill/>
            </a:ln>
          </p:spPr>
          <p:txBody>
            <a:bodyPr spcFirstLastPara="1" wrap="square" lIns="68569" tIns="68569" rIns="68569" bIns="68569" anchor="ctr" anchorCtr="0">
              <a:noAutofit/>
            </a:bodyPr>
            <a:lstStyle/>
            <a:p>
              <a:endParaRPr sz="1050"/>
            </a:p>
          </p:txBody>
        </p:sp>
        <p:sp>
          <p:nvSpPr>
            <p:cNvPr id="328" name="Google Shape;328;p30"/>
            <p:cNvSpPr/>
            <p:nvPr/>
          </p:nvSpPr>
          <p:spPr>
            <a:xfrm>
              <a:off x="-5650922" y="1017879"/>
              <a:ext cx="35886" cy="140337"/>
            </a:xfrm>
            <a:custGeom>
              <a:avLst/>
              <a:gdLst/>
              <a:ahLst/>
              <a:cxnLst/>
              <a:rect l="l" t="t" r="r" b="b"/>
              <a:pathLst>
                <a:path w="1846" h="7219" extrusionOk="0">
                  <a:moveTo>
                    <a:pt x="1" y="0"/>
                  </a:moveTo>
                  <a:lnTo>
                    <a:pt x="1846" y="7218"/>
                  </a:lnTo>
                  <a:lnTo>
                    <a:pt x="1249" y="4830"/>
                  </a:lnTo>
                  <a:lnTo>
                    <a:pt x="1" y="0"/>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329" name="Google Shape;329;p30"/>
            <p:cNvSpPr/>
            <p:nvPr/>
          </p:nvSpPr>
          <p:spPr>
            <a:xfrm>
              <a:off x="-5650922" y="1017879"/>
              <a:ext cx="35886" cy="140337"/>
            </a:xfrm>
            <a:custGeom>
              <a:avLst/>
              <a:gdLst/>
              <a:ahLst/>
              <a:cxnLst/>
              <a:rect l="l" t="t" r="r" b="b"/>
              <a:pathLst>
                <a:path w="1846" h="7219" fill="none" extrusionOk="0">
                  <a:moveTo>
                    <a:pt x="1" y="0"/>
                  </a:moveTo>
                  <a:lnTo>
                    <a:pt x="1249" y="4830"/>
                  </a:lnTo>
                  <a:lnTo>
                    <a:pt x="1846" y="7218"/>
                  </a:lnTo>
                  <a:lnTo>
                    <a:pt x="1846" y="7218"/>
                  </a:lnTo>
                  <a:lnTo>
                    <a:pt x="1846" y="7218"/>
                  </a:lnTo>
                  <a:lnTo>
                    <a:pt x="1" y="0"/>
                  </a:lnTo>
                  <a:lnTo>
                    <a:pt x="1" y="0"/>
                  </a:lnTo>
                  <a:lnTo>
                    <a:pt x="1" y="0"/>
                  </a:lnTo>
                </a:path>
              </a:pathLst>
            </a:custGeom>
            <a:noFill/>
            <a:ln>
              <a:noFill/>
            </a:ln>
          </p:spPr>
          <p:txBody>
            <a:bodyPr spcFirstLastPara="1" wrap="square" lIns="68569" tIns="68569" rIns="68569" bIns="68569" anchor="ctr" anchorCtr="0">
              <a:noAutofit/>
            </a:bodyPr>
            <a:lstStyle/>
            <a:p>
              <a:endParaRPr sz="1050"/>
            </a:p>
          </p:txBody>
        </p:sp>
        <p:sp>
          <p:nvSpPr>
            <p:cNvPr id="330" name="Google Shape;330;p30"/>
            <p:cNvSpPr/>
            <p:nvPr/>
          </p:nvSpPr>
          <p:spPr>
            <a:xfrm>
              <a:off x="-5613986" y="1162415"/>
              <a:ext cx="36936" cy="146675"/>
            </a:xfrm>
            <a:custGeom>
              <a:avLst/>
              <a:gdLst/>
              <a:ahLst/>
              <a:cxnLst/>
              <a:rect l="l" t="t" r="r" b="b"/>
              <a:pathLst>
                <a:path w="1900" h="7545" extrusionOk="0">
                  <a:moveTo>
                    <a:pt x="0" y="1"/>
                  </a:moveTo>
                  <a:lnTo>
                    <a:pt x="1846" y="7436"/>
                  </a:lnTo>
                  <a:lnTo>
                    <a:pt x="1900" y="7545"/>
                  </a:lnTo>
                  <a:lnTo>
                    <a:pt x="0" y="1"/>
                  </a:lnTo>
                  <a:close/>
                  <a:moveTo>
                    <a:pt x="1900" y="7545"/>
                  </a:moveTo>
                  <a:lnTo>
                    <a:pt x="1900" y="7545"/>
                  </a:lnTo>
                  <a:lnTo>
                    <a:pt x="1900" y="7545"/>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31" name="Google Shape;331;p30"/>
            <p:cNvSpPr/>
            <p:nvPr/>
          </p:nvSpPr>
          <p:spPr>
            <a:xfrm>
              <a:off x="-5613986" y="1162415"/>
              <a:ext cx="36936" cy="146675"/>
            </a:xfrm>
            <a:custGeom>
              <a:avLst/>
              <a:gdLst/>
              <a:ahLst/>
              <a:cxnLst/>
              <a:rect l="l" t="t" r="r" b="b"/>
              <a:pathLst>
                <a:path w="1900" h="7545" fill="none" extrusionOk="0">
                  <a:moveTo>
                    <a:pt x="0" y="1"/>
                  </a:moveTo>
                  <a:lnTo>
                    <a:pt x="0" y="1"/>
                  </a:lnTo>
                  <a:lnTo>
                    <a:pt x="0" y="1"/>
                  </a:lnTo>
                  <a:lnTo>
                    <a:pt x="1900" y="7545"/>
                  </a:lnTo>
                  <a:lnTo>
                    <a:pt x="1900" y="7545"/>
                  </a:lnTo>
                  <a:lnTo>
                    <a:pt x="1846" y="7436"/>
                  </a:lnTo>
                  <a:lnTo>
                    <a:pt x="0" y="1"/>
                  </a:lnTo>
                  <a:lnTo>
                    <a:pt x="0" y="1"/>
                  </a:lnTo>
                  <a:lnTo>
                    <a:pt x="0" y="1"/>
                  </a:lnTo>
                </a:path>
              </a:pathLst>
            </a:custGeom>
            <a:noFill/>
            <a:ln>
              <a:noFill/>
            </a:ln>
          </p:spPr>
          <p:txBody>
            <a:bodyPr spcFirstLastPara="1" wrap="square" lIns="68569" tIns="68569" rIns="68569" bIns="68569" anchor="ctr" anchorCtr="0">
              <a:noAutofit/>
            </a:bodyPr>
            <a:lstStyle/>
            <a:p>
              <a:endParaRPr sz="1050"/>
            </a:p>
          </p:txBody>
        </p:sp>
        <p:sp>
          <p:nvSpPr>
            <p:cNvPr id="332" name="Google Shape;332;p30"/>
            <p:cNvSpPr/>
            <p:nvPr/>
          </p:nvSpPr>
          <p:spPr>
            <a:xfrm>
              <a:off x="-5619274" y="1079056"/>
              <a:ext cx="19" cy="19"/>
            </a:xfrm>
            <a:custGeom>
              <a:avLst/>
              <a:gdLst/>
              <a:ahLst/>
              <a:cxnLst/>
              <a:rect l="l" t="t" r="r" b="b"/>
              <a:pathLst>
                <a:path w="1" h="1" fill="none" extrusionOk="0">
                  <a:moveTo>
                    <a:pt x="1" y="1"/>
                  </a:moveTo>
                  <a:lnTo>
                    <a:pt x="1" y="1"/>
                  </a:lnTo>
                  <a:lnTo>
                    <a:pt x="1" y="1"/>
                  </a:lnTo>
                  <a:lnTo>
                    <a:pt x="1" y="1"/>
                  </a:lnTo>
                  <a:lnTo>
                    <a:pt x="1" y="1"/>
                  </a:lnTo>
                  <a:lnTo>
                    <a:pt x="1" y="1"/>
                  </a:lnTo>
                  <a:lnTo>
                    <a:pt x="1" y="1"/>
                  </a:lnTo>
                  <a:lnTo>
                    <a:pt x="1" y="1"/>
                  </a:lnTo>
                  <a:lnTo>
                    <a:pt x="1" y="1"/>
                  </a:lnTo>
                </a:path>
              </a:pathLst>
            </a:custGeom>
            <a:noFill/>
            <a:ln>
              <a:noFill/>
            </a:ln>
          </p:spPr>
          <p:txBody>
            <a:bodyPr spcFirstLastPara="1" wrap="square" lIns="68569" tIns="68569" rIns="68569" bIns="68569" anchor="ctr" anchorCtr="0">
              <a:noAutofit/>
            </a:bodyPr>
            <a:lstStyle/>
            <a:p>
              <a:endParaRPr sz="1050"/>
            </a:p>
          </p:txBody>
        </p:sp>
        <p:sp>
          <p:nvSpPr>
            <p:cNvPr id="333" name="Google Shape;333;p30"/>
            <p:cNvSpPr/>
            <p:nvPr/>
          </p:nvSpPr>
          <p:spPr>
            <a:xfrm>
              <a:off x="-5620323" y="1079056"/>
              <a:ext cx="6357" cy="83378"/>
            </a:xfrm>
            <a:custGeom>
              <a:avLst/>
              <a:gdLst/>
              <a:ahLst/>
              <a:cxnLst/>
              <a:rect l="l" t="t" r="r" b="b"/>
              <a:pathLst>
                <a:path w="327" h="4289" extrusionOk="0">
                  <a:moveTo>
                    <a:pt x="55" y="1"/>
                  </a:moveTo>
                  <a:lnTo>
                    <a:pt x="1" y="1303"/>
                  </a:lnTo>
                  <a:lnTo>
                    <a:pt x="1" y="1358"/>
                  </a:lnTo>
                  <a:lnTo>
                    <a:pt x="55" y="1"/>
                  </a:lnTo>
                  <a:close/>
                  <a:moveTo>
                    <a:pt x="1" y="1358"/>
                  </a:moveTo>
                  <a:lnTo>
                    <a:pt x="1" y="2063"/>
                  </a:lnTo>
                  <a:lnTo>
                    <a:pt x="55" y="2823"/>
                  </a:lnTo>
                  <a:lnTo>
                    <a:pt x="75" y="2951"/>
                  </a:lnTo>
                  <a:lnTo>
                    <a:pt x="75" y="2951"/>
                  </a:lnTo>
                  <a:lnTo>
                    <a:pt x="55" y="2715"/>
                  </a:lnTo>
                  <a:lnTo>
                    <a:pt x="1" y="1358"/>
                  </a:lnTo>
                  <a:close/>
                  <a:moveTo>
                    <a:pt x="75" y="2951"/>
                  </a:moveTo>
                  <a:lnTo>
                    <a:pt x="109" y="3366"/>
                  </a:lnTo>
                  <a:lnTo>
                    <a:pt x="272" y="4071"/>
                  </a:lnTo>
                  <a:lnTo>
                    <a:pt x="326" y="4289"/>
                  </a:lnTo>
                  <a:lnTo>
                    <a:pt x="163" y="3529"/>
                  </a:lnTo>
                  <a:lnTo>
                    <a:pt x="75" y="2951"/>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334" name="Google Shape;334;p30"/>
            <p:cNvSpPr/>
            <p:nvPr/>
          </p:nvSpPr>
          <p:spPr>
            <a:xfrm>
              <a:off x="-5620323" y="1079056"/>
              <a:ext cx="6357" cy="83378"/>
            </a:xfrm>
            <a:custGeom>
              <a:avLst/>
              <a:gdLst/>
              <a:ahLst/>
              <a:cxnLst/>
              <a:rect l="l" t="t" r="r" b="b"/>
              <a:pathLst>
                <a:path w="327" h="4289" fill="none" extrusionOk="0">
                  <a:moveTo>
                    <a:pt x="55" y="1"/>
                  </a:moveTo>
                  <a:lnTo>
                    <a:pt x="55" y="1"/>
                  </a:lnTo>
                  <a:lnTo>
                    <a:pt x="1" y="1358"/>
                  </a:lnTo>
                  <a:lnTo>
                    <a:pt x="1" y="1358"/>
                  </a:lnTo>
                  <a:lnTo>
                    <a:pt x="55" y="2715"/>
                  </a:lnTo>
                  <a:lnTo>
                    <a:pt x="109" y="3366"/>
                  </a:lnTo>
                  <a:lnTo>
                    <a:pt x="272" y="4071"/>
                  </a:lnTo>
                  <a:lnTo>
                    <a:pt x="326" y="4289"/>
                  </a:lnTo>
                  <a:lnTo>
                    <a:pt x="326" y="4289"/>
                  </a:lnTo>
                  <a:lnTo>
                    <a:pt x="163" y="3529"/>
                  </a:lnTo>
                  <a:lnTo>
                    <a:pt x="55" y="2823"/>
                  </a:lnTo>
                  <a:lnTo>
                    <a:pt x="1" y="2063"/>
                  </a:lnTo>
                  <a:lnTo>
                    <a:pt x="1" y="1303"/>
                  </a:lnTo>
                  <a:lnTo>
                    <a:pt x="1" y="1303"/>
                  </a:lnTo>
                  <a:lnTo>
                    <a:pt x="55" y="1"/>
                  </a:lnTo>
                  <a:lnTo>
                    <a:pt x="55" y="1"/>
                  </a:lnTo>
                  <a:lnTo>
                    <a:pt x="55" y="1"/>
                  </a:lnTo>
                </a:path>
              </a:pathLst>
            </a:custGeom>
            <a:noFill/>
            <a:ln>
              <a:noFill/>
            </a:ln>
          </p:spPr>
          <p:txBody>
            <a:bodyPr spcFirstLastPara="1" wrap="square" lIns="68569" tIns="68569" rIns="68569" bIns="68569" anchor="ctr" anchorCtr="0">
              <a:noAutofit/>
            </a:bodyPr>
            <a:lstStyle/>
            <a:p>
              <a:endParaRPr sz="1050"/>
            </a:p>
          </p:txBody>
        </p:sp>
        <p:sp>
          <p:nvSpPr>
            <p:cNvPr id="335" name="Google Shape;335;p30"/>
            <p:cNvSpPr/>
            <p:nvPr/>
          </p:nvSpPr>
          <p:spPr>
            <a:xfrm>
              <a:off x="-5581288" y="1227831"/>
              <a:ext cx="1089" cy="1069"/>
            </a:xfrm>
            <a:custGeom>
              <a:avLst/>
              <a:gdLst/>
              <a:ahLst/>
              <a:cxnLst/>
              <a:rect l="l" t="t" r="r" b="b"/>
              <a:pathLst>
                <a:path w="56" h="55" extrusionOk="0">
                  <a:moveTo>
                    <a:pt x="1" y="0"/>
                  </a:moveTo>
                  <a:lnTo>
                    <a:pt x="1" y="55"/>
                  </a:lnTo>
                  <a:lnTo>
                    <a:pt x="55" y="0"/>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36" name="Google Shape;336;p30"/>
            <p:cNvSpPr/>
            <p:nvPr/>
          </p:nvSpPr>
          <p:spPr>
            <a:xfrm>
              <a:off x="-5538034" y="1464163"/>
              <a:ext cx="35906" cy="142456"/>
            </a:xfrm>
            <a:custGeom>
              <a:avLst/>
              <a:gdLst/>
              <a:ahLst/>
              <a:cxnLst/>
              <a:rect l="l" t="t" r="r" b="b"/>
              <a:pathLst>
                <a:path w="1847" h="7328" fill="none" extrusionOk="0">
                  <a:moveTo>
                    <a:pt x="1" y="1"/>
                  </a:moveTo>
                  <a:lnTo>
                    <a:pt x="1846" y="7328"/>
                  </a:lnTo>
                  <a:lnTo>
                    <a:pt x="1846" y="7328"/>
                  </a:lnTo>
                  <a:lnTo>
                    <a:pt x="1846" y="7328"/>
                  </a:lnTo>
                  <a:lnTo>
                    <a:pt x="1" y="1"/>
                  </a:lnTo>
                  <a:lnTo>
                    <a:pt x="1" y="1"/>
                  </a:lnTo>
                </a:path>
              </a:pathLst>
            </a:custGeom>
            <a:noFill/>
            <a:ln>
              <a:noFill/>
            </a:ln>
          </p:spPr>
          <p:txBody>
            <a:bodyPr spcFirstLastPara="1" wrap="square" lIns="68569" tIns="68569" rIns="68569" bIns="68569" anchor="ctr" anchorCtr="0">
              <a:noAutofit/>
            </a:bodyPr>
            <a:lstStyle/>
            <a:p>
              <a:endParaRPr sz="1050"/>
            </a:p>
          </p:txBody>
        </p:sp>
        <p:sp>
          <p:nvSpPr>
            <p:cNvPr id="337" name="Google Shape;337;p30"/>
            <p:cNvSpPr/>
            <p:nvPr/>
          </p:nvSpPr>
          <p:spPr>
            <a:xfrm>
              <a:off x="-5542252" y="1376605"/>
              <a:ext cx="19" cy="2119"/>
            </a:xfrm>
            <a:custGeom>
              <a:avLst/>
              <a:gdLst/>
              <a:ahLst/>
              <a:cxnLst/>
              <a:rect l="l" t="t" r="r" b="b"/>
              <a:pathLst>
                <a:path w="1" h="109" fill="none" extrusionOk="0">
                  <a:moveTo>
                    <a:pt x="1" y="0"/>
                  </a:moveTo>
                  <a:lnTo>
                    <a:pt x="1" y="0"/>
                  </a:lnTo>
                  <a:lnTo>
                    <a:pt x="1" y="109"/>
                  </a:lnTo>
                  <a:lnTo>
                    <a:pt x="1" y="109"/>
                  </a:lnTo>
                  <a:lnTo>
                    <a:pt x="1" y="109"/>
                  </a:lnTo>
                  <a:lnTo>
                    <a:pt x="1" y="109"/>
                  </a:lnTo>
                  <a:lnTo>
                    <a:pt x="1" y="0"/>
                  </a:lnTo>
                  <a:lnTo>
                    <a:pt x="1" y="0"/>
                  </a:lnTo>
                  <a:lnTo>
                    <a:pt x="1" y="0"/>
                  </a:lnTo>
                </a:path>
              </a:pathLst>
            </a:custGeom>
            <a:noFill/>
            <a:ln>
              <a:noFill/>
            </a:ln>
          </p:spPr>
          <p:txBody>
            <a:bodyPr spcFirstLastPara="1" wrap="square" lIns="68569" tIns="68569" rIns="68569" bIns="68569" anchor="ctr" anchorCtr="0">
              <a:noAutofit/>
            </a:bodyPr>
            <a:lstStyle/>
            <a:p>
              <a:endParaRPr sz="1050"/>
            </a:p>
          </p:txBody>
        </p:sp>
        <p:sp>
          <p:nvSpPr>
            <p:cNvPr id="338" name="Google Shape;338;p30"/>
            <p:cNvSpPr/>
            <p:nvPr/>
          </p:nvSpPr>
          <p:spPr>
            <a:xfrm>
              <a:off x="-5576000" y="1313289"/>
              <a:ext cx="19" cy="1069"/>
            </a:xfrm>
            <a:custGeom>
              <a:avLst/>
              <a:gdLst/>
              <a:ahLst/>
              <a:cxnLst/>
              <a:rect l="l" t="t" r="r" b="b"/>
              <a:pathLst>
                <a:path w="1" h="55" fill="none" extrusionOk="0">
                  <a:moveTo>
                    <a:pt x="0" y="1"/>
                  </a:moveTo>
                  <a:lnTo>
                    <a:pt x="0" y="1"/>
                  </a:lnTo>
                  <a:lnTo>
                    <a:pt x="0" y="1"/>
                  </a:lnTo>
                  <a:lnTo>
                    <a:pt x="0" y="55"/>
                  </a:lnTo>
                  <a:lnTo>
                    <a:pt x="0" y="55"/>
                  </a:lnTo>
                  <a:lnTo>
                    <a:pt x="0" y="1"/>
                  </a:lnTo>
                  <a:lnTo>
                    <a:pt x="0" y="1"/>
                  </a:lnTo>
                  <a:lnTo>
                    <a:pt x="0" y="1"/>
                  </a:lnTo>
                </a:path>
              </a:pathLst>
            </a:custGeom>
            <a:noFill/>
            <a:ln>
              <a:noFill/>
            </a:ln>
          </p:spPr>
          <p:txBody>
            <a:bodyPr spcFirstLastPara="1" wrap="square" lIns="68569" tIns="68569" rIns="68569" bIns="68569" anchor="ctr" anchorCtr="0">
              <a:noAutofit/>
            </a:bodyPr>
            <a:lstStyle/>
            <a:p>
              <a:endParaRPr sz="1050"/>
            </a:p>
          </p:txBody>
        </p:sp>
        <p:sp>
          <p:nvSpPr>
            <p:cNvPr id="339" name="Google Shape;339;p30"/>
            <p:cNvSpPr/>
            <p:nvPr/>
          </p:nvSpPr>
          <p:spPr>
            <a:xfrm>
              <a:off x="-5524309" y="1267916"/>
              <a:ext cx="19" cy="19"/>
            </a:xfrm>
            <a:custGeom>
              <a:avLst/>
              <a:gdLst/>
              <a:ahLst/>
              <a:cxnLst/>
              <a:rect l="l" t="t" r="r" b="b"/>
              <a:pathLst>
                <a:path w="1" h="1" fill="none" extrusionOk="0">
                  <a:moveTo>
                    <a:pt x="1" y="1"/>
                  </a:moveTo>
                  <a:lnTo>
                    <a:pt x="1" y="1"/>
                  </a:lnTo>
                  <a:lnTo>
                    <a:pt x="1" y="1"/>
                  </a:lnTo>
                  <a:lnTo>
                    <a:pt x="1" y="1"/>
                  </a:lnTo>
                  <a:lnTo>
                    <a:pt x="1" y="1"/>
                  </a:lnTo>
                  <a:lnTo>
                    <a:pt x="1" y="1"/>
                  </a:lnTo>
                  <a:lnTo>
                    <a:pt x="1" y="1"/>
                  </a:lnTo>
                  <a:lnTo>
                    <a:pt x="1" y="1"/>
                  </a:lnTo>
                  <a:lnTo>
                    <a:pt x="1" y="1"/>
                  </a:lnTo>
                </a:path>
              </a:pathLst>
            </a:custGeom>
            <a:noFill/>
            <a:ln>
              <a:noFill/>
            </a:ln>
          </p:spPr>
          <p:txBody>
            <a:bodyPr spcFirstLastPara="1" wrap="square" lIns="68569" tIns="68569" rIns="68569" bIns="68569" anchor="ctr" anchorCtr="0">
              <a:noAutofit/>
            </a:bodyPr>
            <a:lstStyle/>
            <a:p>
              <a:endParaRPr sz="1050"/>
            </a:p>
          </p:txBody>
        </p:sp>
        <p:sp>
          <p:nvSpPr>
            <p:cNvPr id="340" name="Google Shape;340;p30"/>
            <p:cNvSpPr/>
            <p:nvPr/>
          </p:nvSpPr>
          <p:spPr>
            <a:xfrm>
              <a:off x="-5581288" y="1227831"/>
              <a:ext cx="1089" cy="1069"/>
            </a:xfrm>
            <a:custGeom>
              <a:avLst/>
              <a:gdLst/>
              <a:ahLst/>
              <a:cxnLst/>
              <a:rect l="l" t="t" r="r" b="b"/>
              <a:pathLst>
                <a:path w="56" h="55" fill="none" extrusionOk="0">
                  <a:moveTo>
                    <a:pt x="1" y="0"/>
                  </a:moveTo>
                  <a:lnTo>
                    <a:pt x="1" y="0"/>
                  </a:lnTo>
                  <a:lnTo>
                    <a:pt x="1" y="55"/>
                  </a:lnTo>
                  <a:lnTo>
                    <a:pt x="1" y="55"/>
                  </a:lnTo>
                  <a:lnTo>
                    <a:pt x="1" y="55"/>
                  </a:lnTo>
                  <a:lnTo>
                    <a:pt x="1" y="55"/>
                  </a:lnTo>
                  <a:lnTo>
                    <a:pt x="55" y="0"/>
                  </a:lnTo>
                  <a:lnTo>
                    <a:pt x="55" y="0"/>
                  </a:lnTo>
                  <a:lnTo>
                    <a:pt x="1" y="0"/>
                  </a:lnTo>
                </a:path>
              </a:pathLst>
            </a:custGeom>
            <a:noFill/>
            <a:ln>
              <a:noFill/>
            </a:ln>
          </p:spPr>
          <p:txBody>
            <a:bodyPr spcFirstLastPara="1" wrap="square" lIns="68569" tIns="68569" rIns="68569" bIns="68569" anchor="ctr" anchorCtr="0">
              <a:noAutofit/>
            </a:bodyPr>
            <a:lstStyle/>
            <a:p>
              <a:endParaRPr sz="1050"/>
            </a:p>
          </p:txBody>
        </p:sp>
        <p:sp>
          <p:nvSpPr>
            <p:cNvPr id="341" name="Google Shape;341;p30"/>
            <p:cNvSpPr/>
            <p:nvPr/>
          </p:nvSpPr>
          <p:spPr>
            <a:xfrm>
              <a:off x="-5581288" y="1132866"/>
              <a:ext cx="80209" cy="126632"/>
            </a:xfrm>
            <a:custGeom>
              <a:avLst/>
              <a:gdLst/>
              <a:ahLst/>
              <a:cxnLst/>
              <a:rect l="l" t="t" r="r" b="b"/>
              <a:pathLst>
                <a:path w="4126" h="6514" extrusionOk="0">
                  <a:moveTo>
                    <a:pt x="4126" y="1"/>
                  </a:moveTo>
                  <a:lnTo>
                    <a:pt x="3963" y="1195"/>
                  </a:lnTo>
                  <a:lnTo>
                    <a:pt x="3746" y="2660"/>
                  </a:lnTo>
                  <a:lnTo>
                    <a:pt x="3562" y="3834"/>
                  </a:lnTo>
                  <a:lnTo>
                    <a:pt x="3800" y="2606"/>
                  </a:lnTo>
                  <a:lnTo>
                    <a:pt x="4017" y="1195"/>
                  </a:lnTo>
                  <a:lnTo>
                    <a:pt x="4126" y="1"/>
                  </a:lnTo>
                  <a:close/>
                  <a:moveTo>
                    <a:pt x="109" y="4126"/>
                  </a:moveTo>
                  <a:lnTo>
                    <a:pt x="1" y="4885"/>
                  </a:lnTo>
                  <a:lnTo>
                    <a:pt x="55" y="4885"/>
                  </a:lnTo>
                  <a:lnTo>
                    <a:pt x="109" y="4126"/>
                  </a:lnTo>
                  <a:close/>
                  <a:moveTo>
                    <a:pt x="3562" y="3834"/>
                  </a:moveTo>
                  <a:lnTo>
                    <a:pt x="3474" y="4288"/>
                  </a:lnTo>
                  <a:lnTo>
                    <a:pt x="3210" y="5685"/>
                  </a:lnTo>
                  <a:lnTo>
                    <a:pt x="3474" y="4397"/>
                  </a:lnTo>
                  <a:lnTo>
                    <a:pt x="3562" y="3834"/>
                  </a:lnTo>
                  <a:close/>
                  <a:moveTo>
                    <a:pt x="3210" y="5685"/>
                  </a:moveTo>
                  <a:lnTo>
                    <a:pt x="3040" y="6514"/>
                  </a:lnTo>
                  <a:lnTo>
                    <a:pt x="3094" y="6297"/>
                  </a:lnTo>
                  <a:lnTo>
                    <a:pt x="3210" y="5685"/>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342" name="Google Shape;342;p30"/>
            <p:cNvSpPr/>
            <p:nvPr/>
          </p:nvSpPr>
          <p:spPr>
            <a:xfrm>
              <a:off x="-5581288" y="1213056"/>
              <a:ext cx="2138" cy="14794"/>
            </a:xfrm>
            <a:custGeom>
              <a:avLst/>
              <a:gdLst/>
              <a:ahLst/>
              <a:cxnLst/>
              <a:rect l="l" t="t" r="r" b="b"/>
              <a:pathLst>
                <a:path w="110" h="761" fill="none" extrusionOk="0">
                  <a:moveTo>
                    <a:pt x="109" y="1"/>
                  </a:moveTo>
                  <a:lnTo>
                    <a:pt x="109" y="1"/>
                  </a:lnTo>
                  <a:lnTo>
                    <a:pt x="1" y="760"/>
                  </a:lnTo>
                  <a:lnTo>
                    <a:pt x="1" y="760"/>
                  </a:lnTo>
                  <a:lnTo>
                    <a:pt x="55" y="760"/>
                  </a:lnTo>
                  <a:lnTo>
                    <a:pt x="55" y="760"/>
                  </a:lnTo>
                  <a:lnTo>
                    <a:pt x="109" y="1"/>
                  </a:lnTo>
                </a:path>
              </a:pathLst>
            </a:custGeom>
            <a:noFill/>
            <a:ln>
              <a:noFill/>
            </a:ln>
          </p:spPr>
          <p:txBody>
            <a:bodyPr spcFirstLastPara="1" wrap="square" lIns="68569" tIns="68569" rIns="68569" bIns="68569" anchor="ctr" anchorCtr="0">
              <a:noAutofit/>
            </a:bodyPr>
            <a:lstStyle/>
            <a:p>
              <a:endParaRPr sz="1050"/>
            </a:p>
          </p:txBody>
        </p:sp>
        <p:sp>
          <p:nvSpPr>
            <p:cNvPr id="343" name="Google Shape;343;p30"/>
            <p:cNvSpPr/>
            <p:nvPr/>
          </p:nvSpPr>
          <p:spPr>
            <a:xfrm>
              <a:off x="-5524309" y="1132866"/>
              <a:ext cx="23231" cy="135069"/>
            </a:xfrm>
            <a:custGeom>
              <a:avLst/>
              <a:gdLst/>
              <a:ahLst/>
              <a:cxnLst/>
              <a:rect l="l" t="t" r="r" b="b"/>
              <a:pathLst>
                <a:path w="1195" h="6948" fill="none" extrusionOk="0">
                  <a:moveTo>
                    <a:pt x="1195" y="1"/>
                  </a:moveTo>
                  <a:lnTo>
                    <a:pt x="1195" y="1"/>
                  </a:lnTo>
                  <a:lnTo>
                    <a:pt x="1032" y="1195"/>
                  </a:lnTo>
                  <a:lnTo>
                    <a:pt x="815" y="2660"/>
                  </a:lnTo>
                  <a:lnTo>
                    <a:pt x="543" y="4397"/>
                  </a:lnTo>
                  <a:lnTo>
                    <a:pt x="109" y="6514"/>
                  </a:lnTo>
                  <a:lnTo>
                    <a:pt x="109" y="6514"/>
                  </a:lnTo>
                  <a:lnTo>
                    <a:pt x="1" y="6948"/>
                  </a:lnTo>
                  <a:lnTo>
                    <a:pt x="1" y="6948"/>
                  </a:lnTo>
                  <a:lnTo>
                    <a:pt x="1" y="6948"/>
                  </a:lnTo>
                  <a:lnTo>
                    <a:pt x="1" y="6948"/>
                  </a:lnTo>
                  <a:lnTo>
                    <a:pt x="163" y="6297"/>
                  </a:lnTo>
                  <a:lnTo>
                    <a:pt x="163" y="6297"/>
                  </a:lnTo>
                  <a:lnTo>
                    <a:pt x="543" y="4288"/>
                  </a:lnTo>
                  <a:lnTo>
                    <a:pt x="869" y="2606"/>
                  </a:lnTo>
                  <a:lnTo>
                    <a:pt x="1086" y="1195"/>
                  </a:lnTo>
                  <a:lnTo>
                    <a:pt x="1195" y="1"/>
                  </a:lnTo>
                  <a:lnTo>
                    <a:pt x="1195" y="1"/>
                  </a:lnTo>
                  <a:lnTo>
                    <a:pt x="1195" y="1"/>
                  </a:lnTo>
                </a:path>
              </a:pathLst>
            </a:custGeom>
            <a:noFill/>
            <a:ln>
              <a:noFill/>
            </a:ln>
          </p:spPr>
          <p:txBody>
            <a:bodyPr spcFirstLastPara="1" wrap="square" lIns="68569" tIns="68569" rIns="68569" bIns="68569" anchor="ctr" anchorCtr="0">
              <a:noAutofit/>
            </a:bodyPr>
            <a:lstStyle/>
            <a:p>
              <a:endParaRPr sz="1050"/>
            </a:p>
          </p:txBody>
        </p:sp>
        <p:sp>
          <p:nvSpPr>
            <p:cNvPr id="344" name="Google Shape;344;p30"/>
            <p:cNvSpPr/>
            <p:nvPr/>
          </p:nvSpPr>
          <p:spPr>
            <a:xfrm>
              <a:off x="-5582338" y="1228880"/>
              <a:ext cx="46442" cy="147744"/>
            </a:xfrm>
            <a:custGeom>
              <a:avLst/>
              <a:gdLst/>
              <a:ahLst/>
              <a:cxnLst/>
              <a:rect l="l" t="t" r="r" b="b"/>
              <a:pathLst>
                <a:path w="2389" h="7600" extrusionOk="0">
                  <a:moveTo>
                    <a:pt x="55" y="1"/>
                  </a:moveTo>
                  <a:lnTo>
                    <a:pt x="0" y="761"/>
                  </a:lnTo>
                  <a:lnTo>
                    <a:pt x="0" y="1412"/>
                  </a:lnTo>
                  <a:lnTo>
                    <a:pt x="55" y="1"/>
                  </a:lnTo>
                  <a:close/>
                  <a:moveTo>
                    <a:pt x="0" y="1412"/>
                  </a:moveTo>
                  <a:lnTo>
                    <a:pt x="0" y="1466"/>
                  </a:lnTo>
                  <a:lnTo>
                    <a:pt x="55" y="2714"/>
                  </a:lnTo>
                  <a:lnTo>
                    <a:pt x="109" y="3366"/>
                  </a:lnTo>
                  <a:lnTo>
                    <a:pt x="218" y="4017"/>
                  </a:lnTo>
                  <a:lnTo>
                    <a:pt x="272" y="4234"/>
                  </a:lnTo>
                  <a:lnTo>
                    <a:pt x="163" y="3529"/>
                  </a:lnTo>
                  <a:lnTo>
                    <a:pt x="109" y="2877"/>
                  </a:lnTo>
                  <a:lnTo>
                    <a:pt x="55" y="2172"/>
                  </a:lnTo>
                  <a:lnTo>
                    <a:pt x="0" y="1412"/>
                  </a:lnTo>
                  <a:close/>
                  <a:moveTo>
                    <a:pt x="2389" y="5102"/>
                  </a:moveTo>
                  <a:lnTo>
                    <a:pt x="2171" y="6405"/>
                  </a:lnTo>
                  <a:lnTo>
                    <a:pt x="2063" y="7599"/>
                  </a:lnTo>
                  <a:lnTo>
                    <a:pt x="2226" y="6405"/>
                  </a:lnTo>
                  <a:lnTo>
                    <a:pt x="2389" y="5102"/>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45" name="Google Shape;345;p30"/>
            <p:cNvSpPr/>
            <p:nvPr/>
          </p:nvSpPr>
          <p:spPr>
            <a:xfrm>
              <a:off x="-5542252" y="1267916"/>
              <a:ext cx="17963" cy="108708"/>
            </a:xfrm>
            <a:custGeom>
              <a:avLst/>
              <a:gdLst/>
              <a:ahLst/>
              <a:cxnLst/>
              <a:rect l="l" t="t" r="r" b="b"/>
              <a:pathLst>
                <a:path w="924" h="5592" fill="none" extrusionOk="0">
                  <a:moveTo>
                    <a:pt x="924" y="1"/>
                  </a:moveTo>
                  <a:lnTo>
                    <a:pt x="924" y="1"/>
                  </a:lnTo>
                  <a:lnTo>
                    <a:pt x="327" y="3094"/>
                  </a:lnTo>
                  <a:lnTo>
                    <a:pt x="109" y="4397"/>
                  </a:lnTo>
                  <a:lnTo>
                    <a:pt x="1" y="5591"/>
                  </a:lnTo>
                  <a:lnTo>
                    <a:pt x="1" y="5591"/>
                  </a:lnTo>
                  <a:lnTo>
                    <a:pt x="1" y="5591"/>
                  </a:lnTo>
                  <a:lnTo>
                    <a:pt x="1" y="5591"/>
                  </a:lnTo>
                  <a:lnTo>
                    <a:pt x="164" y="4397"/>
                  </a:lnTo>
                  <a:lnTo>
                    <a:pt x="327" y="3094"/>
                  </a:lnTo>
                  <a:lnTo>
                    <a:pt x="924" y="1"/>
                  </a:lnTo>
                  <a:lnTo>
                    <a:pt x="924" y="1"/>
                  </a:lnTo>
                  <a:lnTo>
                    <a:pt x="924" y="1"/>
                  </a:lnTo>
                </a:path>
              </a:pathLst>
            </a:custGeom>
            <a:noFill/>
            <a:ln>
              <a:noFill/>
            </a:ln>
          </p:spPr>
          <p:txBody>
            <a:bodyPr spcFirstLastPara="1" wrap="square" lIns="68569" tIns="68569" rIns="68569" bIns="68569" anchor="ctr" anchorCtr="0">
              <a:noAutofit/>
            </a:bodyPr>
            <a:lstStyle/>
            <a:p>
              <a:endParaRPr sz="1050"/>
            </a:p>
          </p:txBody>
        </p:sp>
        <p:sp>
          <p:nvSpPr>
            <p:cNvPr id="346" name="Google Shape;346;p30"/>
            <p:cNvSpPr/>
            <p:nvPr/>
          </p:nvSpPr>
          <p:spPr>
            <a:xfrm>
              <a:off x="-5582338" y="1228880"/>
              <a:ext cx="5288" cy="82328"/>
            </a:xfrm>
            <a:custGeom>
              <a:avLst/>
              <a:gdLst/>
              <a:ahLst/>
              <a:cxnLst/>
              <a:rect l="l" t="t" r="r" b="b"/>
              <a:pathLst>
                <a:path w="272" h="4235" fill="none" extrusionOk="0">
                  <a:moveTo>
                    <a:pt x="55" y="1"/>
                  </a:moveTo>
                  <a:lnTo>
                    <a:pt x="55" y="1"/>
                  </a:lnTo>
                  <a:lnTo>
                    <a:pt x="0" y="761"/>
                  </a:lnTo>
                  <a:lnTo>
                    <a:pt x="0" y="1466"/>
                  </a:lnTo>
                  <a:lnTo>
                    <a:pt x="0" y="1466"/>
                  </a:lnTo>
                  <a:lnTo>
                    <a:pt x="55" y="2714"/>
                  </a:lnTo>
                  <a:lnTo>
                    <a:pt x="109" y="3366"/>
                  </a:lnTo>
                  <a:lnTo>
                    <a:pt x="218" y="4017"/>
                  </a:lnTo>
                  <a:lnTo>
                    <a:pt x="272" y="4234"/>
                  </a:lnTo>
                  <a:lnTo>
                    <a:pt x="272" y="4234"/>
                  </a:lnTo>
                  <a:lnTo>
                    <a:pt x="163" y="3529"/>
                  </a:lnTo>
                  <a:lnTo>
                    <a:pt x="109" y="2877"/>
                  </a:lnTo>
                  <a:lnTo>
                    <a:pt x="55" y="2172"/>
                  </a:lnTo>
                  <a:lnTo>
                    <a:pt x="0" y="1412"/>
                  </a:lnTo>
                  <a:lnTo>
                    <a:pt x="0" y="1412"/>
                  </a:lnTo>
                  <a:lnTo>
                    <a:pt x="55" y="1"/>
                  </a:lnTo>
                  <a:lnTo>
                    <a:pt x="55" y="1"/>
                  </a:lnTo>
                  <a:lnTo>
                    <a:pt x="55" y="1"/>
                  </a:lnTo>
                </a:path>
              </a:pathLst>
            </a:custGeom>
            <a:noFill/>
            <a:ln>
              <a:noFill/>
            </a:ln>
          </p:spPr>
          <p:txBody>
            <a:bodyPr spcFirstLastPara="1" wrap="square" lIns="68569" tIns="68569" rIns="68569" bIns="68569" anchor="ctr" anchorCtr="0">
              <a:noAutofit/>
            </a:bodyPr>
            <a:lstStyle/>
            <a:p>
              <a:endParaRPr sz="1050"/>
            </a:p>
          </p:txBody>
        </p:sp>
        <p:sp>
          <p:nvSpPr>
            <p:cNvPr id="347" name="Google Shape;347;p30"/>
            <p:cNvSpPr/>
            <p:nvPr/>
          </p:nvSpPr>
          <p:spPr>
            <a:xfrm>
              <a:off x="-5544352" y="1394529"/>
              <a:ext cx="6337" cy="69654"/>
            </a:xfrm>
            <a:custGeom>
              <a:avLst/>
              <a:gdLst/>
              <a:ahLst/>
              <a:cxnLst/>
              <a:rect l="l" t="t" r="r" b="b"/>
              <a:pathLst>
                <a:path w="326" h="3583" extrusionOk="0">
                  <a:moveTo>
                    <a:pt x="55" y="1"/>
                  </a:moveTo>
                  <a:lnTo>
                    <a:pt x="0" y="815"/>
                  </a:lnTo>
                  <a:lnTo>
                    <a:pt x="55" y="2009"/>
                  </a:lnTo>
                  <a:lnTo>
                    <a:pt x="217" y="3149"/>
                  </a:lnTo>
                  <a:lnTo>
                    <a:pt x="326" y="3583"/>
                  </a:lnTo>
                  <a:lnTo>
                    <a:pt x="217" y="2877"/>
                  </a:lnTo>
                  <a:lnTo>
                    <a:pt x="109" y="2172"/>
                  </a:lnTo>
                  <a:lnTo>
                    <a:pt x="55" y="1466"/>
                  </a:lnTo>
                  <a:lnTo>
                    <a:pt x="55" y="706"/>
                  </a:lnTo>
                  <a:lnTo>
                    <a:pt x="55" y="1"/>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348" name="Google Shape;348;p30"/>
            <p:cNvSpPr/>
            <p:nvPr/>
          </p:nvSpPr>
          <p:spPr>
            <a:xfrm>
              <a:off x="-5544352" y="1378704"/>
              <a:ext cx="6337" cy="85478"/>
            </a:xfrm>
            <a:custGeom>
              <a:avLst/>
              <a:gdLst/>
              <a:ahLst/>
              <a:cxnLst/>
              <a:rect l="l" t="t" r="r" b="b"/>
              <a:pathLst>
                <a:path w="326" h="4397" fill="none" extrusionOk="0">
                  <a:moveTo>
                    <a:pt x="109" y="1"/>
                  </a:moveTo>
                  <a:lnTo>
                    <a:pt x="109" y="1"/>
                  </a:lnTo>
                  <a:lnTo>
                    <a:pt x="55" y="815"/>
                  </a:lnTo>
                  <a:lnTo>
                    <a:pt x="0" y="1629"/>
                  </a:lnTo>
                  <a:lnTo>
                    <a:pt x="0" y="1629"/>
                  </a:lnTo>
                  <a:lnTo>
                    <a:pt x="55" y="2823"/>
                  </a:lnTo>
                  <a:lnTo>
                    <a:pt x="217" y="3963"/>
                  </a:lnTo>
                  <a:lnTo>
                    <a:pt x="326" y="4397"/>
                  </a:lnTo>
                  <a:lnTo>
                    <a:pt x="326" y="4397"/>
                  </a:lnTo>
                  <a:lnTo>
                    <a:pt x="217" y="3691"/>
                  </a:lnTo>
                  <a:lnTo>
                    <a:pt x="109" y="2986"/>
                  </a:lnTo>
                  <a:lnTo>
                    <a:pt x="55" y="2280"/>
                  </a:lnTo>
                  <a:lnTo>
                    <a:pt x="55" y="1520"/>
                  </a:lnTo>
                  <a:lnTo>
                    <a:pt x="55" y="1520"/>
                  </a:lnTo>
                  <a:lnTo>
                    <a:pt x="55" y="815"/>
                  </a:lnTo>
                  <a:lnTo>
                    <a:pt x="109" y="1"/>
                  </a:lnTo>
                  <a:lnTo>
                    <a:pt x="109" y="1"/>
                  </a:lnTo>
                  <a:lnTo>
                    <a:pt x="109" y="1"/>
                  </a:lnTo>
                </a:path>
              </a:pathLst>
            </a:custGeom>
            <a:noFill/>
            <a:ln>
              <a:noFill/>
            </a:ln>
          </p:spPr>
          <p:txBody>
            <a:bodyPr spcFirstLastPara="1" wrap="square" lIns="68569" tIns="68569" rIns="68569" bIns="68569" anchor="ctr" anchorCtr="0">
              <a:noAutofit/>
            </a:bodyPr>
            <a:lstStyle/>
            <a:p>
              <a:endParaRPr sz="1050"/>
            </a:p>
          </p:txBody>
        </p:sp>
        <p:sp>
          <p:nvSpPr>
            <p:cNvPr id="349" name="Google Shape;349;p30"/>
            <p:cNvSpPr/>
            <p:nvPr/>
          </p:nvSpPr>
          <p:spPr>
            <a:xfrm>
              <a:off x="-5576000" y="1314339"/>
              <a:ext cx="35886" cy="141407"/>
            </a:xfrm>
            <a:custGeom>
              <a:avLst/>
              <a:gdLst/>
              <a:ahLst/>
              <a:cxnLst/>
              <a:rect l="l" t="t" r="r" b="b"/>
              <a:pathLst>
                <a:path w="1846" h="7274" fill="none" extrusionOk="0">
                  <a:moveTo>
                    <a:pt x="0" y="1"/>
                  </a:moveTo>
                  <a:lnTo>
                    <a:pt x="1845" y="7274"/>
                  </a:lnTo>
                  <a:lnTo>
                    <a:pt x="1845" y="7274"/>
                  </a:lnTo>
                  <a:lnTo>
                    <a:pt x="0" y="1"/>
                  </a:lnTo>
                  <a:lnTo>
                    <a:pt x="0" y="1"/>
                  </a:lnTo>
                </a:path>
              </a:pathLst>
            </a:custGeom>
            <a:noFill/>
            <a:ln>
              <a:noFill/>
            </a:ln>
          </p:spPr>
          <p:txBody>
            <a:bodyPr spcFirstLastPara="1" wrap="square" lIns="68569" tIns="68569" rIns="68569" bIns="68569" anchor="ctr" anchorCtr="0">
              <a:noAutofit/>
            </a:bodyPr>
            <a:lstStyle/>
            <a:p>
              <a:endParaRPr sz="1050"/>
            </a:p>
          </p:txBody>
        </p:sp>
        <p:sp>
          <p:nvSpPr>
            <p:cNvPr id="350" name="Google Shape;350;p30"/>
            <p:cNvSpPr/>
            <p:nvPr/>
          </p:nvSpPr>
          <p:spPr>
            <a:xfrm>
              <a:off x="-5504267" y="1424077"/>
              <a:ext cx="140357" cy="501183"/>
            </a:xfrm>
            <a:custGeom>
              <a:avLst/>
              <a:gdLst/>
              <a:ahLst/>
              <a:cxnLst/>
              <a:rect l="l" t="t" r="r" b="b"/>
              <a:pathLst>
                <a:path w="7220" h="25781" extrusionOk="0">
                  <a:moveTo>
                    <a:pt x="6459" y="0"/>
                  </a:moveTo>
                  <a:lnTo>
                    <a:pt x="5482" y="55"/>
                  </a:lnTo>
                  <a:lnTo>
                    <a:pt x="5591" y="55"/>
                  </a:lnTo>
                  <a:lnTo>
                    <a:pt x="6459" y="0"/>
                  </a:lnTo>
                  <a:close/>
                  <a:moveTo>
                    <a:pt x="4505" y="55"/>
                  </a:moveTo>
                  <a:lnTo>
                    <a:pt x="4560" y="109"/>
                  </a:lnTo>
                  <a:lnTo>
                    <a:pt x="5482" y="55"/>
                  </a:lnTo>
                  <a:close/>
                  <a:moveTo>
                    <a:pt x="1" y="5265"/>
                  </a:moveTo>
                  <a:lnTo>
                    <a:pt x="1" y="5319"/>
                  </a:lnTo>
                  <a:lnTo>
                    <a:pt x="1" y="5373"/>
                  </a:lnTo>
                  <a:lnTo>
                    <a:pt x="55" y="5265"/>
                  </a:lnTo>
                  <a:close/>
                  <a:moveTo>
                    <a:pt x="6459" y="7599"/>
                  </a:moveTo>
                  <a:lnTo>
                    <a:pt x="6459" y="7653"/>
                  </a:lnTo>
                  <a:lnTo>
                    <a:pt x="7219" y="7599"/>
                  </a:lnTo>
                  <a:close/>
                  <a:moveTo>
                    <a:pt x="55" y="9010"/>
                  </a:moveTo>
                  <a:lnTo>
                    <a:pt x="109" y="9390"/>
                  </a:lnTo>
                  <a:lnTo>
                    <a:pt x="218" y="9770"/>
                  </a:lnTo>
                  <a:lnTo>
                    <a:pt x="164" y="9335"/>
                  </a:lnTo>
                  <a:lnTo>
                    <a:pt x="55" y="9010"/>
                  </a:lnTo>
                  <a:close/>
                  <a:moveTo>
                    <a:pt x="2063" y="16988"/>
                  </a:moveTo>
                  <a:lnTo>
                    <a:pt x="2117" y="17259"/>
                  </a:lnTo>
                  <a:lnTo>
                    <a:pt x="2172" y="17531"/>
                  </a:lnTo>
                  <a:lnTo>
                    <a:pt x="2117" y="17205"/>
                  </a:lnTo>
                  <a:lnTo>
                    <a:pt x="2063" y="16988"/>
                  </a:lnTo>
                  <a:close/>
                  <a:moveTo>
                    <a:pt x="3963" y="20624"/>
                  </a:moveTo>
                  <a:lnTo>
                    <a:pt x="3963" y="20787"/>
                  </a:lnTo>
                  <a:lnTo>
                    <a:pt x="4017" y="20787"/>
                  </a:lnTo>
                  <a:lnTo>
                    <a:pt x="4017" y="20679"/>
                  </a:lnTo>
                  <a:lnTo>
                    <a:pt x="3963" y="20624"/>
                  </a:lnTo>
                  <a:close/>
                  <a:moveTo>
                    <a:pt x="7111" y="22361"/>
                  </a:moveTo>
                  <a:lnTo>
                    <a:pt x="7111" y="22415"/>
                  </a:lnTo>
                  <a:lnTo>
                    <a:pt x="7165" y="22415"/>
                  </a:lnTo>
                  <a:lnTo>
                    <a:pt x="7165" y="22361"/>
                  </a:lnTo>
                  <a:close/>
                  <a:moveTo>
                    <a:pt x="4234" y="25563"/>
                  </a:moveTo>
                  <a:lnTo>
                    <a:pt x="4234" y="25617"/>
                  </a:lnTo>
                  <a:lnTo>
                    <a:pt x="4288" y="25780"/>
                  </a:lnTo>
                  <a:lnTo>
                    <a:pt x="4288" y="25672"/>
                  </a:lnTo>
                  <a:lnTo>
                    <a:pt x="4234" y="25563"/>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51" name="Google Shape;351;p30"/>
            <p:cNvSpPr/>
            <p:nvPr/>
          </p:nvSpPr>
          <p:spPr>
            <a:xfrm>
              <a:off x="-5388210" y="1974832"/>
              <a:ext cx="19" cy="1069"/>
            </a:xfrm>
            <a:custGeom>
              <a:avLst/>
              <a:gdLst/>
              <a:ahLst/>
              <a:cxnLst/>
              <a:rect l="l" t="t" r="r" b="b"/>
              <a:pathLst>
                <a:path w="1" h="55" fill="none" extrusionOk="0">
                  <a:moveTo>
                    <a:pt x="1" y="0"/>
                  </a:moveTo>
                  <a:lnTo>
                    <a:pt x="1" y="0"/>
                  </a:lnTo>
                  <a:lnTo>
                    <a:pt x="1" y="54"/>
                  </a:lnTo>
                  <a:lnTo>
                    <a:pt x="1" y="54"/>
                  </a:lnTo>
                  <a:lnTo>
                    <a:pt x="1" y="54"/>
                  </a:lnTo>
                  <a:lnTo>
                    <a:pt x="1" y="54"/>
                  </a:lnTo>
                  <a:lnTo>
                    <a:pt x="1" y="54"/>
                  </a:lnTo>
                  <a:lnTo>
                    <a:pt x="1" y="54"/>
                  </a:lnTo>
                  <a:lnTo>
                    <a:pt x="1" y="0"/>
                  </a:lnTo>
                </a:path>
              </a:pathLst>
            </a:custGeom>
            <a:noFill/>
            <a:ln>
              <a:noFill/>
            </a:ln>
          </p:spPr>
          <p:txBody>
            <a:bodyPr spcFirstLastPara="1" wrap="square" lIns="68569" tIns="68569" rIns="68569" bIns="68569" anchor="ctr" anchorCtr="0">
              <a:noAutofit/>
            </a:bodyPr>
            <a:lstStyle/>
            <a:p>
              <a:endParaRPr sz="1050"/>
            </a:p>
          </p:txBody>
        </p:sp>
        <p:sp>
          <p:nvSpPr>
            <p:cNvPr id="352" name="Google Shape;352;p30"/>
            <p:cNvSpPr/>
            <p:nvPr/>
          </p:nvSpPr>
          <p:spPr>
            <a:xfrm>
              <a:off x="-5421958" y="1921022"/>
              <a:ext cx="1069" cy="4238"/>
            </a:xfrm>
            <a:custGeom>
              <a:avLst/>
              <a:gdLst/>
              <a:ahLst/>
              <a:cxnLst/>
              <a:rect l="l" t="t" r="r" b="b"/>
              <a:pathLst>
                <a:path w="55" h="218" fill="none" extrusionOk="0">
                  <a:moveTo>
                    <a:pt x="0" y="0"/>
                  </a:moveTo>
                  <a:lnTo>
                    <a:pt x="54" y="109"/>
                  </a:lnTo>
                  <a:lnTo>
                    <a:pt x="54" y="109"/>
                  </a:lnTo>
                  <a:lnTo>
                    <a:pt x="54" y="217"/>
                  </a:lnTo>
                  <a:lnTo>
                    <a:pt x="0" y="54"/>
                  </a:lnTo>
                  <a:lnTo>
                    <a:pt x="0" y="54"/>
                  </a:lnTo>
                  <a:lnTo>
                    <a:pt x="0" y="0"/>
                  </a:lnTo>
                </a:path>
              </a:pathLst>
            </a:custGeom>
            <a:noFill/>
            <a:ln>
              <a:noFill/>
            </a:ln>
          </p:spPr>
          <p:txBody>
            <a:bodyPr spcFirstLastPara="1" wrap="square" lIns="68569" tIns="68569" rIns="68569" bIns="68569" anchor="ctr" anchorCtr="0">
              <a:noAutofit/>
            </a:bodyPr>
            <a:lstStyle/>
            <a:p>
              <a:endParaRPr sz="1050"/>
            </a:p>
          </p:txBody>
        </p:sp>
        <p:sp>
          <p:nvSpPr>
            <p:cNvPr id="353" name="Google Shape;353;p30"/>
            <p:cNvSpPr/>
            <p:nvPr/>
          </p:nvSpPr>
          <p:spPr>
            <a:xfrm>
              <a:off x="-5304851" y="1864043"/>
              <a:ext cx="1069" cy="19"/>
            </a:xfrm>
            <a:custGeom>
              <a:avLst/>
              <a:gdLst/>
              <a:ahLst/>
              <a:cxnLst/>
              <a:rect l="l" t="t" r="r" b="b"/>
              <a:pathLst>
                <a:path w="55" h="1" fill="none" extrusionOk="0">
                  <a:moveTo>
                    <a:pt x="55" y="0"/>
                  </a:moveTo>
                  <a:lnTo>
                    <a:pt x="55" y="0"/>
                  </a:lnTo>
                  <a:lnTo>
                    <a:pt x="0" y="0"/>
                  </a:lnTo>
                  <a:lnTo>
                    <a:pt x="0" y="0"/>
                  </a:lnTo>
                  <a:lnTo>
                    <a:pt x="0" y="0"/>
                  </a:lnTo>
                  <a:lnTo>
                    <a:pt x="55" y="0"/>
                  </a:lnTo>
                </a:path>
              </a:pathLst>
            </a:custGeom>
            <a:noFill/>
            <a:ln>
              <a:noFill/>
            </a:ln>
          </p:spPr>
          <p:txBody>
            <a:bodyPr spcFirstLastPara="1" wrap="square" lIns="68569" tIns="68569" rIns="68569" bIns="68569" anchor="ctr" anchorCtr="0">
              <a:noAutofit/>
            </a:bodyPr>
            <a:lstStyle/>
            <a:p>
              <a:endParaRPr sz="1050"/>
            </a:p>
          </p:txBody>
        </p:sp>
        <p:sp>
          <p:nvSpPr>
            <p:cNvPr id="354" name="Google Shape;354;p30"/>
            <p:cNvSpPr/>
            <p:nvPr/>
          </p:nvSpPr>
          <p:spPr>
            <a:xfrm>
              <a:off x="-5366048" y="1858775"/>
              <a:ext cx="1069" cy="1069"/>
            </a:xfrm>
            <a:custGeom>
              <a:avLst/>
              <a:gdLst/>
              <a:ahLst/>
              <a:cxnLst/>
              <a:rect l="l" t="t" r="r" b="b"/>
              <a:pathLst>
                <a:path w="55" h="55" fill="none" extrusionOk="0">
                  <a:moveTo>
                    <a:pt x="1" y="0"/>
                  </a:moveTo>
                  <a:lnTo>
                    <a:pt x="1" y="0"/>
                  </a:lnTo>
                  <a:lnTo>
                    <a:pt x="1" y="54"/>
                  </a:lnTo>
                  <a:lnTo>
                    <a:pt x="1" y="54"/>
                  </a:lnTo>
                  <a:lnTo>
                    <a:pt x="55" y="54"/>
                  </a:lnTo>
                  <a:lnTo>
                    <a:pt x="55" y="54"/>
                  </a:lnTo>
                  <a:lnTo>
                    <a:pt x="55" y="0"/>
                  </a:lnTo>
                  <a:lnTo>
                    <a:pt x="55" y="0"/>
                  </a:lnTo>
                  <a:lnTo>
                    <a:pt x="1" y="0"/>
                  </a:lnTo>
                </a:path>
              </a:pathLst>
            </a:custGeom>
            <a:noFill/>
            <a:ln>
              <a:noFill/>
            </a:ln>
          </p:spPr>
          <p:txBody>
            <a:bodyPr spcFirstLastPara="1" wrap="square" lIns="68569" tIns="68569" rIns="68569" bIns="68569" anchor="ctr" anchorCtr="0">
              <a:noAutofit/>
            </a:bodyPr>
            <a:lstStyle/>
            <a:p>
              <a:endParaRPr sz="1050"/>
            </a:p>
          </p:txBody>
        </p:sp>
        <p:sp>
          <p:nvSpPr>
            <p:cNvPr id="355" name="Google Shape;355;p30"/>
            <p:cNvSpPr/>
            <p:nvPr/>
          </p:nvSpPr>
          <p:spPr>
            <a:xfrm>
              <a:off x="-5427245" y="1825008"/>
              <a:ext cx="1069" cy="3188"/>
            </a:xfrm>
            <a:custGeom>
              <a:avLst/>
              <a:gdLst/>
              <a:ahLst/>
              <a:cxnLst/>
              <a:rect l="l" t="t" r="r" b="b"/>
              <a:pathLst>
                <a:path w="55" h="164" fill="none" extrusionOk="0">
                  <a:moveTo>
                    <a:pt x="1" y="0"/>
                  </a:moveTo>
                  <a:lnTo>
                    <a:pt x="1" y="0"/>
                  </a:lnTo>
                  <a:lnTo>
                    <a:pt x="1" y="163"/>
                  </a:lnTo>
                  <a:lnTo>
                    <a:pt x="1" y="163"/>
                  </a:lnTo>
                  <a:lnTo>
                    <a:pt x="55" y="163"/>
                  </a:lnTo>
                  <a:lnTo>
                    <a:pt x="55" y="163"/>
                  </a:lnTo>
                  <a:lnTo>
                    <a:pt x="55" y="55"/>
                  </a:lnTo>
                  <a:lnTo>
                    <a:pt x="55" y="55"/>
                  </a:lnTo>
                  <a:lnTo>
                    <a:pt x="1" y="0"/>
                  </a:lnTo>
                </a:path>
              </a:pathLst>
            </a:custGeom>
            <a:noFill/>
            <a:ln>
              <a:noFill/>
            </a:ln>
          </p:spPr>
          <p:txBody>
            <a:bodyPr spcFirstLastPara="1" wrap="square" lIns="68569" tIns="68569" rIns="68569" bIns="68569" anchor="ctr" anchorCtr="0">
              <a:noAutofit/>
            </a:bodyPr>
            <a:lstStyle/>
            <a:p>
              <a:endParaRPr sz="1050"/>
            </a:p>
          </p:txBody>
        </p:sp>
        <p:sp>
          <p:nvSpPr>
            <p:cNvPr id="356" name="Google Shape;356;p30"/>
            <p:cNvSpPr/>
            <p:nvPr/>
          </p:nvSpPr>
          <p:spPr>
            <a:xfrm>
              <a:off x="-5462062" y="1764861"/>
              <a:ext cx="2138" cy="4238"/>
            </a:xfrm>
            <a:custGeom>
              <a:avLst/>
              <a:gdLst/>
              <a:ahLst/>
              <a:cxnLst/>
              <a:rect l="l" t="t" r="r" b="b"/>
              <a:pathLst>
                <a:path w="110" h="218" fill="none" extrusionOk="0">
                  <a:moveTo>
                    <a:pt x="1" y="1"/>
                  </a:moveTo>
                  <a:lnTo>
                    <a:pt x="1" y="1"/>
                  </a:lnTo>
                  <a:lnTo>
                    <a:pt x="109" y="218"/>
                  </a:lnTo>
                  <a:lnTo>
                    <a:pt x="109" y="218"/>
                  </a:lnTo>
                  <a:lnTo>
                    <a:pt x="109" y="218"/>
                  </a:lnTo>
                  <a:lnTo>
                    <a:pt x="1" y="1"/>
                  </a:lnTo>
                  <a:lnTo>
                    <a:pt x="1" y="1"/>
                  </a:lnTo>
                </a:path>
              </a:pathLst>
            </a:custGeom>
            <a:noFill/>
            <a:ln>
              <a:noFill/>
            </a:ln>
          </p:spPr>
          <p:txBody>
            <a:bodyPr spcFirstLastPara="1" wrap="square" lIns="68569" tIns="68569" rIns="68569" bIns="68569" anchor="ctr" anchorCtr="0">
              <a:noAutofit/>
            </a:bodyPr>
            <a:lstStyle/>
            <a:p>
              <a:endParaRPr sz="1050"/>
            </a:p>
          </p:txBody>
        </p:sp>
        <p:sp>
          <p:nvSpPr>
            <p:cNvPr id="357" name="Google Shape;357;p30"/>
            <p:cNvSpPr/>
            <p:nvPr/>
          </p:nvSpPr>
          <p:spPr>
            <a:xfrm>
              <a:off x="-5464162" y="1754305"/>
              <a:ext cx="2119" cy="10575"/>
            </a:xfrm>
            <a:custGeom>
              <a:avLst/>
              <a:gdLst/>
              <a:ahLst/>
              <a:cxnLst/>
              <a:rect l="l" t="t" r="r" b="b"/>
              <a:pathLst>
                <a:path w="109" h="544" fill="none" extrusionOk="0">
                  <a:moveTo>
                    <a:pt x="0" y="1"/>
                  </a:moveTo>
                  <a:lnTo>
                    <a:pt x="0" y="1"/>
                  </a:lnTo>
                  <a:lnTo>
                    <a:pt x="54" y="218"/>
                  </a:lnTo>
                  <a:lnTo>
                    <a:pt x="109" y="544"/>
                  </a:lnTo>
                  <a:lnTo>
                    <a:pt x="109" y="544"/>
                  </a:lnTo>
                  <a:lnTo>
                    <a:pt x="54" y="272"/>
                  </a:lnTo>
                  <a:lnTo>
                    <a:pt x="0" y="1"/>
                  </a:lnTo>
                </a:path>
              </a:pathLst>
            </a:custGeom>
            <a:noFill/>
            <a:ln>
              <a:noFill/>
            </a:ln>
          </p:spPr>
          <p:txBody>
            <a:bodyPr spcFirstLastPara="1" wrap="square" lIns="68569" tIns="68569" rIns="68569" bIns="68569" anchor="ctr" anchorCtr="0">
              <a:noAutofit/>
            </a:bodyPr>
            <a:lstStyle/>
            <a:p>
              <a:endParaRPr sz="1050"/>
            </a:p>
          </p:txBody>
        </p:sp>
        <p:sp>
          <p:nvSpPr>
            <p:cNvPr id="358" name="Google Shape;358;p30"/>
            <p:cNvSpPr/>
            <p:nvPr/>
          </p:nvSpPr>
          <p:spPr>
            <a:xfrm>
              <a:off x="-5405084" y="1711051"/>
              <a:ext cx="19" cy="19"/>
            </a:xfrm>
            <a:custGeom>
              <a:avLst/>
              <a:gdLst/>
              <a:ahLst/>
              <a:cxnLst/>
              <a:rect l="l" t="t" r="r" b="b"/>
              <a:pathLst>
                <a:path w="1" h="1" fill="none" extrusionOk="0">
                  <a:moveTo>
                    <a:pt x="0" y="1"/>
                  </a:moveTo>
                  <a:lnTo>
                    <a:pt x="0" y="1"/>
                  </a:lnTo>
                  <a:lnTo>
                    <a:pt x="0" y="1"/>
                  </a:lnTo>
                  <a:lnTo>
                    <a:pt x="0" y="1"/>
                  </a:lnTo>
                  <a:lnTo>
                    <a:pt x="0" y="1"/>
                  </a:lnTo>
                  <a:lnTo>
                    <a:pt x="0" y="1"/>
                  </a:lnTo>
                  <a:lnTo>
                    <a:pt x="0" y="1"/>
                  </a:lnTo>
                  <a:lnTo>
                    <a:pt x="0" y="1"/>
                  </a:lnTo>
                  <a:lnTo>
                    <a:pt x="0" y="1"/>
                  </a:lnTo>
                </a:path>
              </a:pathLst>
            </a:custGeom>
            <a:noFill/>
            <a:ln>
              <a:noFill/>
            </a:ln>
          </p:spPr>
          <p:txBody>
            <a:bodyPr spcFirstLastPara="1" wrap="square" lIns="68569" tIns="68569" rIns="68569" bIns="68569" anchor="ctr" anchorCtr="0">
              <a:noAutofit/>
            </a:bodyPr>
            <a:lstStyle/>
            <a:p>
              <a:endParaRPr sz="1050"/>
            </a:p>
          </p:txBody>
        </p:sp>
        <p:sp>
          <p:nvSpPr>
            <p:cNvPr id="359" name="Google Shape;359;p30"/>
            <p:cNvSpPr/>
            <p:nvPr/>
          </p:nvSpPr>
          <p:spPr>
            <a:xfrm>
              <a:off x="-5465231" y="1675184"/>
              <a:ext cx="19" cy="2138"/>
            </a:xfrm>
            <a:custGeom>
              <a:avLst/>
              <a:gdLst/>
              <a:ahLst/>
              <a:cxnLst/>
              <a:rect l="l" t="t" r="r" b="b"/>
              <a:pathLst>
                <a:path w="1" h="110" fill="none" extrusionOk="0">
                  <a:moveTo>
                    <a:pt x="1" y="0"/>
                  </a:moveTo>
                  <a:lnTo>
                    <a:pt x="1" y="0"/>
                  </a:lnTo>
                  <a:lnTo>
                    <a:pt x="1" y="109"/>
                  </a:lnTo>
                  <a:lnTo>
                    <a:pt x="1" y="109"/>
                  </a:lnTo>
                  <a:lnTo>
                    <a:pt x="1" y="109"/>
                  </a:lnTo>
                  <a:lnTo>
                    <a:pt x="1" y="109"/>
                  </a:lnTo>
                  <a:lnTo>
                    <a:pt x="1" y="0"/>
                  </a:lnTo>
                  <a:lnTo>
                    <a:pt x="1" y="0"/>
                  </a:lnTo>
                  <a:lnTo>
                    <a:pt x="1" y="0"/>
                  </a:lnTo>
                </a:path>
              </a:pathLst>
            </a:custGeom>
            <a:noFill/>
            <a:ln>
              <a:noFill/>
            </a:ln>
          </p:spPr>
          <p:txBody>
            <a:bodyPr spcFirstLastPara="1" wrap="square" lIns="68569" tIns="68569" rIns="68569" bIns="68569" anchor="ctr" anchorCtr="0">
              <a:noAutofit/>
            </a:bodyPr>
            <a:lstStyle/>
            <a:p>
              <a:endParaRPr sz="1050"/>
            </a:p>
          </p:txBody>
        </p:sp>
        <p:sp>
          <p:nvSpPr>
            <p:cNvPr id="360" name="Google Shape;360;p30"/>
            <p:cNvSpPr/>
            <p:nvPr/>
          </p:nvSpPr>
          <p:spPr>
            <a:xfrm>
              <a:off x="-5500048" y="1613987"/>
              <a:ext cx="36955" cy="144575"/>
            </a:xfrm>
            <a:custGeom>
              <a:avLst/>
              <a:gdLst/>
              <a:ahLst/>
              <a:cxnLst/>
              <a:rect l="l" t="t" r="r" b="b"/>
              <a:pathLst>
                <a:path w="1901" h="7437" fill="none" extrusionOk="0">
                  <a:moveTo>
                    <a:pt x="1" y="1"/>
                  </a:moveTo>
                  <a:lnTo>
                    <a:pt x="1" y="1"/>
                  </a:lnTo>
                  <a:lnTo>
                    <a:pt x="1" y="1"/>
                  </a:lnTo>
                  <a:lnTo>
                    <a:pt x="1" y="1"/>
                  </a:lnTo>
                  <a:lnTo>
                    <a:pt x="1900" y="7436"/>
                  </a:lnTo>
                  <a:lnTo>
                    <a:pt x="1900" y="7436"/>
                  </a:lnTo>
                  <a:lnTo>
                    <a:pt x="1900" y="7436"/>
                  </a:lnTo>
                  <a:lnTo>
                    <a:pt x="1" y="1"/>
                  </a:lnTo>
                  <a:lnTo>
                    <a:pt x="1" y="1"/>
                  </a:lnTo>
                </a:path>
              </a:pathLst>
            </a:custGeom>
            <a:noFill/>
            <a:ln>
              <a:noFill/>
            </a:ln>
          </p:spPr>
          <p:txBody>
            <a:bodyPr spcFirstLastPara="1" wrap="square" lIns="68569" tIns="68569" rIns="68569" bIns="68569" anchor="ctr" anchorCtr="0">
              <a:noAutofit/>
            </a:bodyPr>
            <a:lstStyle/>
            <a:p>
              <a:endParaRPr sz="1050"/>
            </a:p>
          </p:txBody>
        </p:sp>
        <p:sp>
          <p:nvSpPr>
            <p:cNvPr id="361" name="Google Shape;361;p30"/>
            <p:cNvSpPr/>
            <p:nvPr/>
          </p:nvSpPr>
          <p:spPr>
            <a:xfrm>
              <a:off x="-5503197" y="1599212"/>
              <a:ext cx="3169" cy="14794"/>
            </a:xfrm>
            <a:custGeom>
              <a:avLst/>
              <a:gdLst/>
              <a:ahLst/>
              <a:cxnLst/>
              <a:rect l="l" t="t" r="r" b="b"/>
              <a:pathLst>
                <a:path w="163" h="761" fill="none" extrusionOk="0">
                  <a:moveTo>
                    <a:pt x="0" y="1"/>
                  </a:moveTo>
                  <a:lnTo>
                    <a:pt x="0" y="1"/>
                  </a:lnTo>
                  <a:lnTo>
                    <a:pt x="54" y="381"/>
                  </a:lnTo>
                  <a:lnTo>
                    <a:pt x="163" y="761"/>
                  </a:lnTo>
                  <a:lnTo>
                    <a:pt x="163" y="761"/>
                  </a:lnTo>
                  <a:lnTo>
                    <a:pt x="109" y="326"/>
                  </a:lnTo>
                  <a:lnTo>
                    <a:pt x="0" y="1"/>
                  </a:lnTo>
                </a:path>
              </a:pathLst>
            </a:custGeom>
            <a:noFill/>
            <a:ln>
              <a:noFill/>
            </a:ln>
          </p:spPr>
          <p:txBody>
            <a:bodyPr spcFirstLastPara="1" wrap="square" lIns="68569" tIns="68569" rIns="68569" bIns="68569" anchor="ctr" anchorCtr="0">
              <a:noAutofit/>
            </a:bodyPr>
            <a:lstStyle/>
            <a:p>
              <a:endParaRPr sz="1050"/>
            </a:p>
          </p:txBody>
        </p:sp>
        <p:sp>
          <p:nvSpPr>
            <p:cNvPr id="362" name="Google Shape;362;p30"/>
            <p:cNvSpPr/>
            <p:nvPr/>
          </p:nvSpPr>
          <p:spPr>
            <a:xfrm>
              <a:off x="-5382922" y="1571782"/>
              <a:ext cx="19" cy="1069"/>
            </a:xfrm>
            <a:custGeom>
              <a:avLst/>
              <a:gdLst/>
              <a:ahLst/>
              <a:cxnLst/>
              <a:rect l="l" t="t" r="r" b="b"/>
              <a:pathLst>
                <a:path w="1" h="55" fill="none" extrusionOk="0">
                  <a:moveTo>
                    <a:pt x="0" y="1"/>
                  </a:moveTo>
                  <a:lnTo>
                    <a:pt x="0" y="1"/>
                  </a:lnTo>
                  <a:lnTo>
                    <a:pt x="0" y="55"/>
                  </a:lnTo>
                  <a:lnTo>
                    <a:pt x="0" y="55"/>
                  </a:lnTo>
                  <a:lnTo>
                    <a:pt x="0" y="55"/>
                  </a:lnTo>
                  <a:lnTo>
                    <a:pt x="0" y="55"/>
                  </a:lnTo>
                  <a:lnTo>
                    <a:pt x="0" y="1"/>
                  </a:lnTo>
                  <a:lnTo>
                    <a:pt x="0" y="1"/>
                  </a:lnTo>
                  <a:lnTo>
                    <a:pt x="0" y="1"/>
                  </a:lnTo>
                </a:path>
              </a:pathLst>
            </a:custGeom>
            <a:noFill/>
            <a:ln>
              <a:noFill/>
            </a:ln>
          </p:spPr>
          <p:txBody>
            <a:bodyPr spcFirstLastPara="1" wrap="square" lIns="68569" tIns="68569" rIns="68569" bIns="68569" anchor="ctr" anchorCtr="0">
              <a:noAutofit/>
            </a:bodyPr>
            <a:lstStyle/>
            <a:p>
              <a:endParaRPr sz="1050"/>
            </a:p>
          </p:txBody>
        </p:sp>
        <p:sp>
          <p:nvSpPr>
            <p:cNvPr id="363" name="Google Shape;363;p30"/>
            <p:cNvSpPr/>
            <p:nvPr/>
          </p:nvSpPr>
          <p:spPr>
            <a:xfrm>
              <a:off x="-5378704" y="1571782"/>
              <a:ext cx="14794" cy="1069"/>
            </a:xfrm>
            <a:custGeom>
              <a:avLst/>
              <a:gdLst/>
              <a:ahLst/>
              <a:cxnLst/>
              <a:rect l="l" t="t" r="r" b="b"/>
              <a:pathLst>
                <a:path w="761" h="55" fill="none" extrusionOk="0">
                  <a:moveTo>
                    <a:pt x="760" y="1"/>
                  </a:moveTo>
                  <a:lnTo>
                    <a:pt x="760" y="1"/>
                  </a:lnTo>
                  <a:lnTo>
                    <a:pt x="0" y="1"/>
                  </a:lnTo>
                  <a:lnTo>
                    <a:pt x="0" y="55"/>
                  </a:lnTo>
                  <a:lnTo>
                    <a:pt x="0" y="55"/>
                  </a:lnTo>
                  <a:lnTo>
                    <a:pt x="760" y="1"/>
                  </a:lnTo>
                </a:path>
              </a:pathLst>
            </a:custGeom>
            <a:noFill/>
            <a:ln>
              <a:noFill/>
            </a:ln>
          </p:spPr>
          <p:txBody>
            <a:bodyPr spcFirstLastPara="1" wrap="square" lIns="68569" tIns="68569" rIns="68569" bIns="68569" anchor="ctr" anchorCtr="0">
              <a:noAutofit/>
            </a:bodyPr>
            <a:lstStyle/>
            <a:p>
              <a:endParaRPr sz="1050"/>
            </a:p>
          </p:txBody>
        </p:sp>
        <p:sp>
          <p:nvSpPr>
            <p:cNvPr id="364" name="Google Shape;364;p30"/>
            <p:cNvSpPr/>
            <p:nvPr/>
          </p:nvSpPr>
          <p:spPr>
            <a:xfrm>
              <a:off x="-5445169" y="1563345"/>
              <a:ext cx="19" cy="1069"/>
            </a:xfrm>
            <a:custGeom>
              <a:avLst/>
              <a:gdLst/>
              <a:ahLst/>
              <a:cxnLst/>
              <a:rect l="l" t="t" r="r" b="b"/>
              <a:pathLst>
                <a:path w="1" h="55" fill="none" extrusionOk="0">
                  <a:moveTo>
                    <a:pt x="0" y="0"/>
                  </a:moveTo>
                  <a:lnTo>
                    <a:pt x="0" y="0"/>
                  </a:lnTo>
                  <a:lnTo>
                    <a:pt x="0" y="0"/>
                  </a:lnTo>
                  <a:lnTo>
                    <a:pt x="0" y="0"/>
                  </a:lnTo>
                  <a:lnTo>
                    <a:pt x="0" y="55"/>
                  </a:lnTo>
                  <a:lnTo>
                    <a:pt x="0" y="55"/>
                  </a:lnTo>
                  <a:lnTo>
                    <a:pt x="0" y="55"/>
                  </a:lnTo>
                  <a:lnTo>
                    <a:pt x="0" y="55"/>
                  </a:lnTo>
                  <a:lnTo>
                    <a:pt x="0" y="0"/>
                  </a:lnTo>
                  <a:lnTo>
                    <a:pt x="0" y="0"/>
                  </a:lnTo>
                  <a:lnTo>
                    <a:pt x="0" y="0"/>
                  </a:lnTo>
                </a:path>
              </a:pathLst>
            </a:custGeom>
            <a:noFill/>
            <a:ln>
              <a:noFill/>
            </a:ln>
          </p:spPr>
          <p:txBody>
            <a:bodyPr spcFirstLastPara="1" wrap="square" lIns="68569" tIns="68569" rIns="68569" bIns="68569" anchor="ctr" anchorCtr="0">
              <a:noAutofit/>
            </a:bodyPr>
            <a:lstStyle/>
            <a:p>
              <a:endParaRPr sz="1050"/>
            </a:p>
          </p:txBody>
        </p:sp>
        <p:sp>
          <p:nvSpPr>
            <p:cNvPr id="365" name="Google Shape;365;p30"/>
            <p:cNvSpPr/>
            <p:nvPr/>
          </p:nvSpPr>
          <p:spPr>
            <a:xfrm>
              <a:off x="-5504267" y="1526409"/>
              <a:ext cx="1069" cy="2138"/>
            </a:xfrm>
            <a:custGeom>
              <a:avLst/>
              <a:gdLst/>
              <a:ahLst/>
              <a:cxnLst/>
              <a:rect l="l" t="t" r="r" b="b"/>
              <a:pathLst>
                <a:path w="55" h="110" fill="none" extrusionOk="0">
                  <a:moveTo>
                    <a:pt x="1" y="1"/>
                  </a:moveTo>
                  <a:lnTo>
                    <a:pt x="1" y="1"/>
                  </a:lnTo>
                  <a:lnTo>
                    <a:pt x="1" y="55"/>
                  </a:lnTo>
                  <a:lnTo>
                    <a:pt x="1" y="55"/>
                  </a:lnTo>
                  <a:lnTo>
                    <a:pt x="1" y="109"/>
                  </a:lnTo>
                  <a:lnTo>
                    <a:pt x="1" y="109"/>
                  </a:lnTo>
                  <a:lnTo>
                    <a:pt x="55" y="1"/>
                  </a:lnTo>
                  <a:lnTo>
                    <a:pt x="55" y="1"/>
                  </a:lnTo>
                  <a:lnTo>
                    <a:pt x="1" y="1"/>
                  </a:lnTo>
                </a:path>
              </a:pathLst>
            </a:custGeom>
            <a:noFill/>
            <a:ln>
              <a:noFill/>
            </a:ln>
          </p:spPr>
          <p:txBody>
            <a:bodyPr spcFirstLastPara="1" wrap="square" lIns="68569" tIns="68569" rIns="68569" bIns="68569" anchor="ctr" anchorCtr="0">
              <a:noAutofit/>
            </a:bodyPr>
            <a:lstStyle/>
            <a:p>
              <a:endParaRPr sz="1050"/>
            </a:p>
          </p:txBody>
        </p:sp>
        <p:sp>
          <p:nvSpPr>
            <p:cNvPr id="366" name="Google Shape;366;p30"/>
            <p:cNvSpPr/>
            <p:nvPr/>
          </p:nvSpPr>
          <p:spPr>
            <a:xfrm>
              <a:off x="-5421958" y="1425127"/>
              <a:ext cx="19" cy="1069"/>
            </a:xfrm>
            <a:custGeom>
              <a:avLst/>
              <a:gdLst/>
              <a:ahLst/>
              <a:cxnLst/>
              <a:rect l="l" t="t" r="r" b="b"/>
              <a:pathLst>
                <a:path w="1" h="55" fill="none" extrusionOk="0">
                  <a:moveTo>
                    <a:pt x="0" y="1"/>
                  </a:moveTo>
                  <a:lnTo>
                    <a:pt x="0" y="1"/>
                  </a:lnTo>
                  <a:lnTo>
                    <a:pt x="0" y="55"/>
                  </a:lnTo>
                  <a:lnTo>
                    <a:pt x="0" y="55"/>
                  </a:lnTo>
                  <a:lnTo>
                    <a:pt x="0" y="55"/>
                  </a:lnTo>
                  <a:lnTo>
                    <a:pt x="0" y="55"/>
                  </a:lnTo>
                  <a:lnTo>
                    <a:pt x="0" y="1"/>
                  </a:lnTo>
                  <a:lnTo>
                    <a:pt x="0" y="1"/>
                  </a:lnTo>
                  <a:lnTo>
                    <a:pt x="0" y="1"/>
                  </a:lnTo>
                </a:path>
              </a:pathLst>
            </a:custGeom>
            <a:noFill/>
            <a:ln>
              <a:noFill/>
            </a:ln>
          </p:spPr>
          <p:txBody>
            <a:bodyPr spcFirstLastPara="1" wrap="square" lIns="68569" tIns="68569" rIns="68569" bIns="68569" anchor="ctr" anchorCtr="0">
              <a:noAutofit/>
            </a:bodyPr>
            <a:lstStyle/>
            <a:p>
              <a:endParaRPr sz="1050"/>
            </a:p>
          </p:txBody>
        </p:sp>
        <p:sp>
          <p:nvSpPr>
            <p:cNvPr id="367" name="Google Shape;367;p30"/>
            <p:cNvSpPr/>
            <p:nvPr/>
          </p:nvSpPr>
          <p:spPr>
            <a:xfrm>
              <a:off x="-5416689" y="1424077"/>
              <a:ext cx="38005" cy="2119"/>
            </a:xfrm>
            <a:custGeom>
              <a:avLst/>
              <a:gdLst/>
              <a:ahLst/>
              <a:cxnLst/>
              <a:rect l="l" t="t" r="r" b="b"/>
              <a:pathLst>
                <a:path w="1955" h="109" fill="none" extrusionOk="0">
                  <a:moveTo>
                    <a:pt x="1954" y="0"/>
                  </a:moveTo>
                  <a:lnTo>
                    <a:pt x="1954" y="0"/>
                  </a:lnTo>
                  <a:lnTo>
                    <a:pt x="1086" y="55"/>
                  </a:lnTo>
                  <a:lnTo>
                    <a:pt x="218" y="55"/>
                  </a:lnTo>
                  <a:lnTo>
                    <a:pt x="218" y="55"/>
                  </a:lnTo>
                  <a:lnTo>
                    <a:pt x="0" y="55"/>
                  </a:lnTo>
                  <a:lnTo>
                    <a:pt x="55" y="109"/>
                  </a:lnTo>
                  <a:lnTo>
                    <a:pt x="55" y="109"/>
                  </a:lnTo>
                  <a:lnTo>
                    <a:pt x="977" y="55"/>
                  </a:lnTo>
                  <a:lnTo>
                    <a:pt x="1954" y="0"/>
                  </a:lnTo>
                </a:path>
              </a:pathLst>
            </a:custGeom>
            <a:noFill/>
            <a:ln>
              <a:noFill/>
            </a:ln>
          </p:spPr>
          <p:txBody>
            <a:bodyPr spcFirstLastPara="1" wrap="square" lIns="68569" tIns="68569" rIns="68569" bIns="68569" anchor="ctr" anchorCtr="0">
              <a:noAutofit/>
            </a:bodyPr>
            <a:lstStyle/>
            <a:p>
              <a:endParaRPr sz="1050"/>
            </a:p>
          </p:txBody>
        </p:sp>
        <p:sp>
          <p:nvSpPr>
            <p:cNvPr id="368" name="Google Shape;368;p30"/>
            <p:cNvSpPr/>
            <p:nvPr/>
          </p:nvSpPr>
          <p:spPr>
            <a:xfrm>
              <a:off x="-5484224" y="1414571"/>
              <a:ext cx="19" cy="1089"/>
            </a:xfrm>
            <a:custGeom>
              <a:avLst/>
              <a:gdLst/>
              <a:ahLst/>
              <a:cxnLst/>
              <a:rect l="l" t="t" r="r" b="b"/>
              <a:pathLst>
                <a:path w="1" h="56" fill="none" extrusionOk="0">
                  <a:moveTo>
                    <a:pt x="1" y="1"/>
                  </a:moveTo>
                  <a:lnTo>
                    <a:pt x="1" y="1"/>
                  </a:lnTo>
                  <a:lnTo>
                    <a:pt x="1" y="55"/>
                  </a:lnTo>
                  <a:lnTo>
                    <a:pt x="1" y="55"/>
                  </a:lnTo>
                  <a:lnTo>
                    <a:pt x="1" y="55"/>
                  </a:lnTo>
                  <a:lnTo>
                    <a:pt x="1" y="55"/>
                  </a:lnTo>
                  <a:lnTo>
                    <a:pt x="1" y="1"/>
                  </a:lnTo>
                  <a:lnTo>
                    <a:pt x="1" y="1"/>
                  </a:lnTo>
                  <a:lnTo>
                    <a:pt x="1" y="1"/>
                  </a:lnTo>
                </a:path>
              </a:pathLst>
            </a:custGeom>
            <a:noFill/>
            <a:ln>
              <a:noFill/>
            </a:ln>
          </p:spPr>
          <p:txBody>
            <a:bodyPr spcFirstLastPara="1" wrap="square" lIns="68569" tIns="68569" rIns="68569" bIns="68569" anchor="ctr" anchorCtr="0">
              <a:noAutofit/>
            </a:bodyPr>
            <a:lstStyle/>
            <a:p>
              <a:endParaRPr sz="1050"/>
            </a:p>
          </p:txBody>
        </p:sp>
        <p:sp>
          <p:nvSpPr>
            <p:cNvPr id="369" name="Google Shape;369;p30"/>
            <p:cNvSpPr/>
            <p:nvPr/>
          </p:nvSpPr>
          <p:spPr>
            <a:xfrm>
              <a:off x="-5490542" y="1121260"/>
              <a:ext cx="157231" cy="158280"/>
            </a:xfrm>
            <a:custGeom>
              <a:avLst/>
              <a:gdLst/>
              <a:ahLst/>
              <a:cxnLst/>
              <a:rect l="l" t="t" r="r" b="b"/>
              <a:pathLst>
                <a:path w="8088" h="8142" extrusionOk="0">
                  <a:moveTo>
                    <a:pt x="1466" y="6677"/>
                  </a:moveTo>
                  <a:lnTo>
                    <a:pt x="1520" y="7599"/>
                  </a:lnTo>
                  <a:lnTo>
                    <a:pt x="1520" y="7545"/>
                  </a:lnTo>
                  <a:lnTo>
                    <a:pt x="1466" y="6677"/>
                  </a:lnTo>
                  <a:close/>
                  <a:moveTo>
                    <a:pt x="1520" y="7599"/>
                  </a:moveTo>
                  <a:lnTo>
                    <a:pt x="1466" y="8142"/>
                  </a:lnTo>
                  <a:lnTo>
                    <a:pt x="1520" y="8142"/>
                  </a:lnTo>
                  <a:lnTo>
                    <a:pt x="1520" y="7599"/>
                  </a:lnTo>
                  <a:close/>
                  <a:moveTo>
                    <a:pt x="5590" y="1"/>
                  </a:moveTo>
                  <a:lnTo>
                    <a:pt x="4234" y="272"/>
                  </a:lnTo>
                  <a:lnTo>
                    <a:pt x="2931" y="489"/>
                  </a:lnTo>
                  <a:lnTo>
                    <a:pt x="1683" y="598"/>
                  </a:lnTo>
                  <a:lnTo>
                    <a:pt x="434" y="652"/>
                  </a:lnTo>
                  <a:lnTo>
                    <a:pt x="0" y="598"/>
                  </a:lnTo>
                  <a:lnTo>
                    <a:pt x="0" y="598"/>
                  </a:lnTo>
                  <a:lnTo>
                    <a:pt x="1303" y="5862"/>
                  </a:lnTo>
                  <a:lnTo>
                    <a:pt x="1466" y="6677"/>
                  </a:lnTo>
                  <a:lnTo>
                    <a:pt x="1357" y="5808"/>
                  </a:lnTo>
                  <a:lnTo>
                    <a:pt x="1900" y="8142"/>
                  </a:lnTo>
                  <a:lnTo>
                    <a:pt x="2117" y="8142"/>
                  </a:lnTo>
                  <a:lnTo>
                    <a:pt x="3528" y="8088"/>
                  </a:lnTo>
                  <a:lnTo>
                    <a:pt x="4993" y="7925"/>
                  </a:lnTo>
                  <a:lnTo>
                    <a:pt x="6513" y="7653"/>
                  </a:lnTo>
                  <a:lnTo>
                    <a:pt x="8087" y="7328"/>
                  </a:lnTo>
                  <a:lnTo>
                    <a:pt x="5590" y="1"/>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370" name="Google Shape;370;p30"/>
            <p:cNvSpPr/>
            <p:nvPr/>
          </p:nvSpPr>
          <p:spPr>
            <a:xfrm>
              <a:off x="-5490542" y="1121260"/>
              <a:ext cx="157231" cy="158280"/>
            </a:xfrm>
            <a:custGeom>
              <a:avLst/>
              <a:gdLst/>
              <a:ahLst/>
              <a:cxnLst/>
              <a:rect l="l" t="t" r="r" b="b"/>
              <a:pathLst>
                <a:path w="8088" h="8142" fill="none" extrusionOk="0">
                  <a:moveTo>
                    <a:pt x="5590" y="1"/>
                  </a:moveTo>
                  <a:lnTo>
                    <a:pt x="5590" y="1"/>
                  </a:lnTo>
                  <a:lnTo>
                    <a:pt x="4234" y="272"/>
                  </a:lnTo>
                  <a:lnTo>
                    <a:pt x="2931" y="489"/>
                  </a:lnTo>
                  <a:lnTo>
                    <a:pt x="1683" y="598"/>
                  </a:lnTo>
                  <a:lnTo>
                    <a:pt x="434" y="652"/>
                  </a:lnTo>
                  <a:lnTo>
                    <a:pt x="434" y="652"/>
                  </a:lnTo>
                  <a:lnTo>
                    <a:pt x="0" y="598"/>
                  </a:lnTo>
                  <a:lnTo>
                    <a:pt x="1303" y="5862"/>
                  </a:lnTo>
                  <a:lnTo>
                    <a:pt x="1303" y="5862"/>
                  </a:lnTo>
                  <a:lnTo>
                    <a:pt x="1466" y="6677"/>
                  </a:lnTo>
                  <a:lnTo>
                    <a:pt x="1520" y="7599"/>
                  </a:lnTo>
                  <a:lnTo>
                    <a:pt x="1520" y="7599"/>
                  </a:lnTo>
                  <a:lnTo>
                    <a:pt x="1466" y="8142"/>
                  </a:lnTo>
                  <a:lnTo>
                    <a:pt x="1466" y="8142"/>
                  </a:lnTo>
                  <a:lnTo>
                    <a:pt x="1520" y="8142"/>
                  </a:lnTo>
                  <a:lnTo>
                    <a:pt x="1520" y="8142"/>
                  </a:lnTo>
                  <a:lnTo>
                    <a:pt x="1520" y="7545"/>
                  </a:lnTo>
                  <a:lnTo>
                    <a:pt x="1520" y="7545"/>
                  </a:lnTo>
                  <a:lnTo>
                    <a:pt x="1466" y="6677"/>
                  </a:lnTo>
                  <a:lnTo>
                    <a:pt x="1357" y="5808"/>
                  </a:lnTo>
                  <a:lnTo>
                    <a:pt x="1357" y="5808"/>
                  </a:lnTo>
                  <a:lnTo>
                    <a:pt x="1357" y="5808"/>
                  </a:lnTo>
                  <a:lnTo>
                    <a:pt x="1900" y="8142"/>
                  </a:lnTo>
                  <a:lnTo>
                    <a:pt x="1900" y="8142"/>
                  </a:lnTo>
                  <a:lnTo>
                    <a:pt x="2117" y="8142"/>
                  </a:lnTo>
                  <a:lnTo>
                    <a:pt x="2117" y="8142"/>
                  </a:lnTo>
                  <a:lnTo>
                    <a:pt x="3528" y="8088"/>
                  </a:lnTo>
                  <a:lnTo>
                    <a:pt x="4993" y="7925"/>
                  </a:lnTo>
                  <a:lnTo>
                    <a:pt x="6513" y="7653"/>
                  </a:lnTo>
                  <a:lnTo>
                    <a:pt x="8087" y="7328"/>
                  </a:lnTo>
                  <a:lnTo>
                    <a:pt x="5590" y="1"/>
                  </a:lnTo>
                </a:path>
              </a:pathLst>
            </a:custGeom>
            <a:noFill/>
            <a:ln>
              <a:noFill/>
            </a:ln>
          </p:spPr>
          <p:txBody>
            <a:bodyPr spcFirstLastPara="1" wrap="square" lIns="68569" tIns="68569" rIns="68569" bIns="68569" anchor="ctr" anchorCtr="0">
              <a:noAutofit/>
            </a:bodyPr>
            <a:lstStyle/>
            <a:p>
              <a:endParaRPr sz="1050"/>
            </a:p>
          </p:txBody>
        </p:sp>
        <p:sp>
          <p:nvSpPr>
            <p:cNvPr id="371" name="Google Shape;371;p30"/>
            <p:cNvSpPr/>
            <p:nvPr/>
          </p:nvSpPr>
          <p:spPr>
            <a:xfrm>
              <a:off x="-5484224" y="1263697"/>
              <a:ext cx="197335" cy="161449"/>
            </a:xfrm>
            <a:custGeom>
              <a:avLst/>
              <a:gdLst/>
              <a:ahLst/>
              <a:cxnLst/>
              <a:rect l="l" t="t" r="r" b="b"/>
              <a:pathLst>
                <a:path w="10151" h="8305" extrusionOk="0">
                  <a:moveTo>
                    <a:pt x="1141" y="815"/>
                  </a:moveTo>
                  <a:lnTo>
                    <a:pt x="1032" y="2063"/>
                  </a:lnTo>
                  <a:lnTo>
                    <a:pt x="815" y="3529"/>
                  </a:lnTo>
                  <a:lnTo>
                    <a:pt x="489" y="5374"/>
                  </a:lnTo>
                  <a:lnTo>
                    <a:pt x="1" y="7599"/>
                  </a:lnTo>
                  <a:lnTo>
                    <a:pt x="1" y="7762"/>
                  </a:lnTo>
                  <a:lnTo>
                    <a:pt x="55" y="7382"/>
                  </a:lnTo>
                  <a:lnTo>
                    <a:pt x="544" y="5265"/>
                  </a:lnTo>
                  <a:lnTo>
                    <a:pt x="869" y="3474"/>
                  </a:lnTo>
                  <a:lnTo>
                    <a:pt x="1086" y="2009"/>
                  </a:lnTo>
                  <a:lnTo>
                    <a:pt x="1195" y="815"/>
                  </a:lnTo>
                  <a:close/>
                  <a:moveTo>
                    <a:pt x="3149" y="7273"/>
                  </a:moveTo>
                  <a:lnTo>
                    <a:pt x="3203" y="8142"/>
                  </a:lnTo>
                  <a:lnTo>
                    <a:pt x="3203" y="8088"/>
                  </a:lnTo>
                  <a:lnTo>
                    <a:pt x="3149" y="7273"/>
                  </a:lnTo>
                  <a:close/>
                  <a:moveTo>
                    <a:pt x="7762" y="1"/>
                  </a:moveTo>
                  <a:lnTo>
                    <a:pt x="6188" y="326"/>
                  </a:lnTo>
                  <a:lnTo>
                    <a:pt x="4668" y="598"/>
                  </a:lnTo>
                  <a:lnTo>
                    <a:pt x="3203" y="761"/>
                  </a:lnTo>
                  <a:lnTo>
                    <a:pt x="1792" y="815"/>
                  </a:lnTo>
                  <a:lnTo>
                    <a:pt x="1575" y="815"/>
                  </a:lnTo>
                  <a:lnTo>
                    <a:pt x="3040" y="6514"/>
                  </a:lnTo>
                  <a:lnTo>
                    <a:pt x="3149" y="7273"/>
                  </a:lnTo>
                  <a:lnTo>
                    <a:pt x="3040" y="6459"/>
                  </a:lnTo>
                  <a:lnTo>
                    <a:pt x="3474" y="8305"/>
                  </a:lnTo>
                  <a:lnTo>
                    <a:pt x="4560" y="8305"/>
                  </a:lnTo>
                  <a:lnTo>
                    <a:pt x="5428" y="8250"/>
                  </a:lnTo>
                  <a:lnTo>
                    <a:pt x="6351" y="8088"/>
                  </a:lnTo>
                  <a:lnTo>
                    <a:pt x="7328" y="7979"/>
                  </a:lnTo>
                  <a:lnTo>
                    <a:pt x="9227" y="7545"/>
                  </a:lnTo>
                  <a:lnTo>
                    <a:pt x="10096" y="7328"/>
                  </a:lnTo>
                  <a:lnTo>
                    <a:pt x="10150" y="7328"/>
                  </a:lnTo>
                  <a:lnTo>
                    <a:pt x="7762" y="55"/>
                  </a:lnTo>
                  <a:lnTo>
                    <a:pt x="7762" y="1"/>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72" name="Google Shape;372;p30"/>
            <p:cNvSpPr/>
            <p:nvPr/>
          </p:nvSpPr>
          <p:spPr>
            <a:xfrm>
              <a:off x="-5484224" y="1279521"/>
              <a:ext cx="23231" cy="135069"/>
            </a:xfrm>
            <a:custGeom>
              <a:avLst/>
              <a:gdLst/>
              <a:ahLst/>
              <a:cxnLst/>
              <a:rect l="l" t="t" r="r" b="b"/>
              <a:pathLst>
                <a:path w="1195" h="6948" fill="none" extrusionOk="0">
                  <a:moveTo>
                    <a:pt x="1141" y="1"/>
                  </a:moveTo>
                  <a:lnTo>
                    <a:pt x="1141" y="1"/>
                  </a:lnTo>
                  <a:lnTo>
                    <a:pt x="1032" y="1249"/>
                  </a:lnTo>
                  <a:lnTo>
                    <a:pt x="815" y="2715"/>
                  </a:lnTo>
                  <a:lnTo>
                    <a:pt x="489" y="4560"/>
                  </a:lnTo>
                  <a:lnTo>
                    <a:pt x="1" y="6785"/>
                  </a:lnTo>
                  <a:lnTo>
                    <a:pt x="1" y="6785"/>
                  </a:lnTo>
                  <a:lnTo>
                    <a:pt x="1" y="6948"/>
                  </a:lnTo>
                  <a:lnTo>
                    <a:pt x="1" y="6948"/>
                  </a:lnTo>
                  <a:lnTo>
                    <a:pt x="1" y="6948"/>
                  </a:lnTo>
                  <a:lnTo>
                    <a:pt x="1" y="6948"/>
                  </a:lnTo>
                  <a:lnTo>
                    <a:pt x="55" y="6568"/>
                  </a:lnTo>
                  <a:lnTo>
                    <a:pt x="55" y="6568"/>
                  </a:lnTo>
                  <a:lnTo>
                    <a:pt x="544" y="4451"/>
                  </a:lnTo>
                  <a:lnTo>
                    <a:pt x="869" y="2660"/>
                  </a:lnTo>
                  <a:lnTo>
                    <a:pt x="1086" y="1195"/>
                  </a:lnTo>
                  <a:lnTo>
                    <a:pt x="1195" y="1"/>
                  </a:lnTo>
                  <a:lnTo>
                    <a:pt x="1195" y="1"/>
                  </a:lnTo>
                  <a:lnTo>
                    <a:pt x="1141" y="1"/>
                  </a:lnTo>
                </a:path>
              </a:pathLst>
            </a:custGeom>
            <a:noFill/>
            <a:ln>
              <a:noFill/>
            </a:ln>
          </p:spPr>
          <p:txBody>
            <a:bodyPr spcFirstLastPara="1" wrap="square" lIns="68569" tIns="68569" rIns="68569" bIns="68569" anchor="ctr" anchorCtr="0">
              <a:noAutofit/>
            </a:bodyPr>
            <a:lstStyle/>
            <a:p>
              <a:endParaRPr sz="1050"/>
            </a:p>
          </p:txBody>
        </p:sp>
        <p:sp>
          <p:nvSpPr>
            <p:cNvPr id="373" name="Google Shape;373;p30"/>
            <p:cNvSpPr/>
            <p:nvPr/>
          </p:nvSpPr>
          <p:spPr>
            <a:xfrm>
              <a:off x="-5453625" y="1263697"/>
              <a:ext cx="166737" cy="161449"/>
            </a:xfrm>
            <a:custGeom>
              <a:avLst/>
              <a:gdLst/>
              <a:ahLst/>
              <a:cxnLst/>
              <a:rect l="l" t="t" r="r" b="b"/>
              <a:pathLst>
                <a:path w="8577" h="8305" fill="none" extrusionOk="0">
                  <a:moveTo>
                    <a:pt x="6188" y="1"/>
                  </a:moveTo>
                  <a:lnTo>
                    <a:pt x="6188" y="1"/>
                  </a:lnTo>
                  <a:lnTo>
                    <a:pt x="4614" y="326"/>
                  </a:lnTo>
                  <a:lnTo>
                    <a:pt x="3094" y="598"/>
                  </a:lnTo>
                  <a:lnTo>
                    <a:pt x="1629" y="761"/>
                  </a:lnTo>
                  <a:lnTo>
                    <a:pt x="218" y="815"/>
                  </a:lnTo>
                  <a:lnTo>
                    <a:pt x="218" y="815"/>
                  </a:lnTo>
                  <a:lnTo>
                    <a:pt x="1" y="815"/>
                  </a:lnTo>
                  <a:lnTo>
                    <a:pt x="1466" y="6514"/>
                  </a:lnTo>
                  <a:lnTo>
                    <a:pt x="1466" y="6514"/>
                  </a:lnTo>
                  <a:lnTo>
                    <a:pt x="1575" y="7273"/>
                  </a:lnTo>
                  <a:lnTo>
                    <a:pt x="1629" y="8142"/>
                  </a:lnTo>
                  <a:lnTo>
                    <a:pt x="1629" y="8142"/>
                  </a:lnTo>
                  <a:lnTo>
                    <a:pt x="1629" y="8305"/>
                  </a:lnTo>
                  <a:lnTo>
                    <a:pt x="1629" y="8305"/>
                  </a:lnTo>
                  <a:lnTo>
                    <a:pt x="1629" y="8305"/>
                  </a:lnTo>
                  <a:lnTo>
                    <a:pt x="1629" y="8305"/>
                  </a:lnTo>
                  <a:lnTo>
                    <a:pt x="1629" y="8088"/>
                  </a:lnTo>
                  <a:lnTo>
                    <a:pt x="1629" y="8088"/>
                  </a:lnTo>
                  <a:lnTo>
                    <a:pt x="1575" y="7273"/>
                  </a:lnTo>
                  <a:lnTo>
                    <a:pt x="1466" y="6459"/>
                  </a:lnTo>
                  <a:lnTo>
                    <a:pt x="1466" y="6459"/>
                  </a:lnTo>
                  <a:lnTo>
                    <a:pt x="1466" y="6459"/>
                  </a:lnTo>
                  <a:lnTo>
                    <a:pt x="1900" y="8305"/>
                  </a:lnTo>
                  <a:lnTo>
                    <a:pt x="1900" y="8305"/>
                  </a:lnTo>
                  <a:lnTo>
                    <a:pt x="2118" y="8305"/>
                  </a:lnTo>
                  <a:lnTo>
                    <a:pt x="2118" y="8305"/>
                  </a:lnTo>
                  <a:lnTo>
                    <a:pt x="2986" y="8305"/>
                  </a:lnTo>
                  <a:lnTo>
                    <a:pt x="3854" y="8250"/>
                  </a:lnTo>
                  <a:lnTo>
                    <a:pt x="3854" y="8250"/>
                  </a:lnTo>
                  <a:lnTo>
                    <a:pt x="4777" y="8088"/>
                  </a:lnTo>
                  <a:lnTo>
                    <a:pt x="5754" y="7979"/>
                  </a:lnTo>
                  <a:lnTo>
                    <a:pt x="7653" y="7545"/>
                  </a:lnTo>
                  <a:lnTo>
                    <a:pt x="8522" y="7328"/>
                  </a:lnTo>
                  <a:lnTo>
                    <a:pt x="8522" y="7328"/>
                  </a:lnTo>
                  <a:lnTo>
                    <a:pt x="8576" y="7328"/>
                  </a:lnTo>
                  <a:lnTo>
                    <a:pt x="6188" y="55"/>
                  </a:lnTo>
                  <a:lnTo>
                    <a:pt x="6188" y="1"/>
                  </a:lnTo>
                  <a:lnTo>
                    <a:pt x="6188" y="1"/>
                  </a:lnTo>
                </a:path>
              </a:pathLst>
            </a:custGeom>
            <a:noFill/>
            <a:ln>
              <a:noFill/>
            </a:ln>
          </p:spPr>
          <p:txBody>
            <a:bodyPr spcFirstLastPara="1" wrap="square" lIns="68569" tIns="68569" rIns="68569" bIns="68569" anchor="ctr" anchorCtr="0">
              <a:noAutofit/>
            </a:bodyPr>
            <a:lstStyle/>
            <a:p>
              <a:endParaRPr sz="1050"/>
            </a:p>
          </p:txBody>
        </p:sp>
        <p:sp>
          <p:nvSpPr>
            <p:cNvPr id="374" name="Google Shape;374;p30"/>
            <p:cNvSpPr/>
            <p:nvPr/>
          </p:nvSpPr>
          <p:spPr>
            <a:xfrm>
              <a:off x="-5505316" y="1527479"/>
              <a:ext cx="313373" cy="189929"/>
            </a:xfrm>
            <a:custGeom>
              <a:avLst/>
              <a:gdLst/>
              <a:ahLst/>
              <a:cxnLst/>
              <a:rect l="l" t="t" r="r" b="b"/>
              <a:pathLst>
                <a:path w="16120" h="9770" extrusionOk="0">
                  <a:moveTo>
                    <a:pt x="55" y="0"/>
                  </a:moveTo>
                  <a:lnTo>
                    <a:pt x="28" y="461"/>
                  </a:lnTo>
                  <a:lnTo>
                    <a:pt x="55" y="54"/>
                  </a:lnTo>
                  <a:lnTo>
                    <a:pt x="55" y="0"/>
                  </a:lnTo>
                  <a:close/>
                  <a:moveTo>
                    <a:pt x="28" y="461"/>
                  </a:moveTo>
                  <a:lnTo>
                    <a:pt x="0" y="869"/>
                  </a:lnTo>
                  <a:lnTo>
                    <a:pt x="0" y="923"/>
                  </a:lnTo>
                  <a:lnTo>
                    <a:pt x="28" y="461"/>
                  </a:lnTo>
                  <a:close/>
                  <a:moveTo>
                    <a:pt x="0" y="1683"/>
                  </a:moveTo>
                  <a:lnTo>
                    <a:pt x="0" y="1791"/>
                  </a:lnTo>
                  <a:lnTo>
                    <a:pt x="0" y="2768"/>
                  </a:lnTo>
                  <a:lnTo>
                    <a:pt x="109" y="3691"/>
                  </a:lnTo>
                  <a:lnTo>
                    <a:pt x="218" y="4016"/>
                  </a:lnTo>
                  <a:lnTo>
                    <a:pt x="55" y="2877"/>
                  </a:lnTo>
                  <a:lnTo>
                    <a:pt x="0" y="1683"/>
                  </a:lnTo>
                  <a:close/>
                  <a:moveTo>
                    <a:pt x="3094" y="1900"/>
                  </a:moveTo>
                  <a:lnTo>
                    <a:pt x="2443" y="5048"/>
                  </a:lnTo>
                  <a:lnTo>
                    <a:pt x="2226" y="6404"/>
                  </a:lnTo>
                  <a:lnTo>
                    <a:pt x="2443" y="5102"/>
                  </a:lnTo>
                  <a:lnTo>
                    <a:pt x="3094" y="1900"/>
                  </a:lnTo>
                  <a:close/>
                  <a:moveTo>
                    <a:pt x="6296" y="3094"/>
                  </a:moveTo>
                  <a:lnTo>
                    <a:pt x="6188" y="3799"/>
                  </a:lnTo>
                  <a:lnTo>
                    <a:pt x="5971" y="5319"/>
                  </a:lnTo>
                  <a:lnTo>
                    <a:pt x="5645" y="7164"/>
                  </a:lnTo>
                  <a:lnTo>
                    <a:pt x="5156" y="9444"/>
                  </a:lnTo>
                  <a:lnTo>
                    <a:pt x="5645" y="7219"/>
                  </a:lnTo>
                  <a:lnTo>
                    <a:pt x="6025" y="5373"/>
                  </a:lnTo>
                  <a:lnTo>
                    <a:pt x="6242" y="3799"/>
                  </a:lnTo>
                  <a:lnTo>
                    <a:pt x="6296" y="3148"/>
                  </a:lnTo>
                  <a:lnTo>
                    <a:pt x="6296" y="3094"/>
                  </a:lnTo>
                  <a:close/>
                  <a:moveTo>
                    <a:pt x="13677" y="1086"/>
                  </a:moveTo>
                  <a:lnTo>
                    <a:pt x="13243" y="1248"/>
                  </a:lnTo>
                  <a:lnTo>
                    <a:pt x="12863" y="1303"/>
                  </a:lnTo>
                  <a:lnTo>
                    <a:pt x="11452" y="1683"/>
                  </a:lnTo>
                  <a:lnTo>
                    <a:pt x="9987" y="1954"/>
                  </a:lnTo>
                  <a:lnTo>
                    <a:pt x="8630" y="2171"/>
                  </a:lnTo>
                  <a:lnTo>
                    <a:pt x="7273" y="2280"/>
                  </a:lnTo>
                  <a:lnTo>
                    <a:pt x="6513" y="2334"/>
                  </a:lnTo>
                  <a:lnTo>
                    <a:pt x="8141" y="8901"/>
                  </a:lnTo>
                  <a:lnTo>
                    <a:pt x="8250" y="9769"/>
                  </a:lnTo>
                  <a:lnTo>
                    <a:pt x="8304" y="9769"/>
                  </a:lnTo>
                  <a:lnTo>
                    <a:pt x="8196" y="8901"/>
                  </a:lnTo>
                  <a:lnTo>
                    <a:pt x="8413" y="9769"/>
                  </a:lnTo>
                  <a:lnTo>
                    <a:pt x="9281" y="9715"/>
                  </a:lnTo>
                  <a:lnTo>
                    <a:pt x="10204" y="9607"/>
                  </a:lnTo>
                  <a:lnTo>
                    <a:pt x="11127" y="9498"/>
                  </a:lnTo>
                  <a:lnTo>
                    <a:pt x="12103" y="9335"/>
                  </a:lnTo>
                  <a:lnTo>
                    <a:pt x="14112" y="8847"/>
                  </a:lnTo>
                  <a:lnTo>
                    <a:pt x="16120" y="8304"/>
                  </a:lnTo>
                  <a:lnTo>
                    <a:pt x="13732" y="1086"/>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75" name="Google Shape;375;p30"/>
            <p:cNvSpPr/>
            <p:nvPr/>
          </p:nvSpPr>
          <p:spPr>
            <a:xfrm>
              <a:off x="-5405084" y="1572832"/>
              <a:ext cx="22181" cy="138238"/>
            </a:xfrm>
            <a:custGeom>
              <a:avLst/>
              <a:gdLst/>
              <a:ahLst/>
              <a:cxnLst/>
              <a:rect l="l" t="t" r="r" b="b"/>
              <a:pathLst>
                <a:path w="1141" h="7111" fill="none" extrusionOk="0">
                  <a:moveTo>
                    <a:pt x="1140" y="1"/>
                  </a:moveTo>
                  <a:lnTo>
                    <a:pt x="1140" y="1"/>
                  </a:lnTo>
                  <a:lnTo>
                    <a:pt x="1140" y="164"/>
                  </a:lnTo>
                  <a:lnTo>
                    <a:pt x="1140" y="164"/>
                  </a:lnTo>
                  <a:lnTo>
                    <a:pt x="1140" y="761"/>
                  </a:lnTo>
                  <a:lnTo>
                    <a:pt x="1032" y="1466"/>
                  </a:lnTo>
                  <a:lnTo>
                    <a:pt x="815" y="2986"/>
                  </a:lnTo>
                  <a:lnTo>
                    <a:pt x="489" y="4831"/>
                  </a:lnTo>
                  <a:lnTo>
                    <a:pt x="0" y="7111"/>
                  </a:lnTo>
                  <a:lnTo>
                    <a:pt x="0" y="7111"/>
                  </a:lnTo>
                  <a:lnTo>
                    <a:pt x="0" y="7111"/>
                  </a:lnTo>
                  <a:lnTo>
                    <a:pt x="0" y="7111"/>
                  </a:lnTo>
                  <a:lnTo>
                    <a:pt x="489" y="4886"/>
                  </a:lnTo>
                  <a:lnTo>
                    <a:pt x="869" y="3040"/>
                  </a:lnTo>
                  <a:lnTo>
                    <a:pt x="1086" y="1466"/>
                  </a:lnTo>
                  <a:lnTo>
                    <a:pt x="1140" y="815"/>
                  </a:lnTo>
                  <a:lnTo>
                    <a:pt x="1140" y="164"/>
                  </a:lnTo>
                  <a:lnTo>
                    <a:pt x="1140" y="164"/>
                  </a:lnTo>
                  <a:lnTo>
                    <a:pt x="1140" y="1"/>
                  </a:lnTo>
                  <a:lnTo>
                    <a:pt x="1140" y="1"/>
                  </a:lnTo>
                  <a:lnTo>
                    <a:pt x="1140" y="1"/>
                  </a:lnTo>
                </a:path>
              </a:pathLst>
            </a:custGeom>
            <a:noFill/>
            <a:ln>
              <a:noFill/>
            </a:ln>
          </p:spPr>
          <p:txBody>
            <a:bodyPr spcFirstLastPara="1" wrap="square" lIns="68569" tIns="68569" rIns="68569" bIns="68569" anchor="ctr" anchorCtr="0">
              <a:noAutofit/>
            </a:bodyPr>
            <a:lstStyle/>
            <a:p>
              <a:endParaRPr sz="1050"/>
            </a:p>
          </p:txBody>
        </p:sp>
        <p:sp>
          <p:nvSpPr>
            <p:cNvPr id="376" name="Google Shape;376;p30"/>
            <p:cNvSpPr/>
            <p:nvPr/>
          </p:nvSpPr>
          <p:spPr>
            <a:xfrm>
              <a:off x="-5465231" y="1564395"/>
              <a:ext cx="20082" cy="110808"/>
            </a:xfrm>
            <a:custGeom>
              <a:avLst/>
              <a:gdLst/>
              <a:ahLst/>
              <a:cxnLst/>
              <a:rect l="l" t="t" r="r" b="b"/>
              <a:pathLst>
                <a:path w="1033" h="5700" fill="none" extrusionOk="0">
                  <a:moveTo>
                    <a:pt x="1032" y="1"/>
                  </a:moveTo>
                  <a:lnTo>
                    <a:pt x="1032" y="1"/>
                  </a:lnTo>
                  <a:lnTo>
                    <a:pt x="381" y="3203"/>
                  </a:lnTo>
                  <a:lnTo>
                    <a:pt x="164" y="4505"/>
                  </a:lnTo>
                  <a:lnTo>
                    <a:pt x="1" y="5699"/>
                  </a:lnTo>
                  <a:lnTo>
                    <a:pt x="1" y="5699"/>
                  </a:lnTo>
                  <a:lnTo>
                    <a:pt x="1" y="5699"/>
                  </a:lnTo>
                  <a:lnTo>
                    <a:pt x="1" y="5699"/>
                  </a:lnTo>
                  <a:lnTo>
                    <a:pt x="164" y="4505"/>
                  </a:lnTo>
                  <a:lnTo>
                    <a:pt x="381" y="3149"/>
                  </a:lnTo>
                  <a:lnTo>
                    <a:pt x="1032" y="1"/>
                  </a:lnTo>
                  <a:lnTo>
                    <a:pt x="1032" y="1"/>
                  </a:lnTo>
                  <a:lnTo>
                    <a:pt x="1032" y="1"/>
                  </a:lnTo>
                </a:path>
              </a:pathLst>
            </a:custGeom>
            <a:noFill/>
            <a:ln>
              <a:noFill/>
            </a:ln>
          </p:spPr>
          <p:txBody>
            <a:bodyPr spcFirstLastPara="1" wrap="square" lIns="68569" tIns="68569" rIns="68569" bIns="68569" anchor="ctr" anchorCtr="0">
              <a:noAutofit/>
            </a:bodyPr>
            <a:lstStyle/>
            <a:p>
              <a:endParaRPr sz="1050"/>
            </a:p>
          </p:txBody>
        </p:sp>
        <p:sp>
          <p:nvSpPr>
            <p:cNvPr id="377" name="Google Shape;377;p30"/>
            <p:cNvSpPr/>
            <p:nvPr/>
          </p:nvSpPr>
          <p:spPr>
            <a:xfrm>
              <a:off x="-5378704" y="1548571"/>
              <a:ext cx="186760" cy="168836"/>
            </a:xfrm>
            <a:custGeom>
              <a:avLst/>
              <a:gdLst/>
              <a:ahLst/>
              <a:cxnLst/>
              <a:rect l="l" t="t" r="r" b="b"/>
              <a:pathLst>
                <a:path w="9607" h="8685" fill="none" extrusionOk="0">
                  <a:moveTo>
                    <a:pt x="7219" y="1"/>
                  </a:moveTo>
                  <a:lnTo>
                    <a:pt x="7164" y="1"/>
                  </a:lnTo>
                  <a:lnTo>
                    <a:pt x="6730" y="163"/>
                  </a:lnTo>
                  <a:lnTo>
                    <a:pt x="6350" y="218"/>
                  </a:lnTo>
                  <a:lnTo>
                    <a:pt x="6350" y="218"/>
                  </a:lnTo>
                  <a:lnTo>
                    <a:pt x="4939" y="598"/>
                  </a:lnTo>
                  <a:lnTo>
                    <a:pt x="3474" y="869"/>
                  </a:lnTo>
                  <a:lnTo>
                    <a:pt x="2117" y="1086"/>
                  </a:lnTo>
                  <a:lnTo>
                    <a:pt x="760" y="1195"/>
                  </a:lnTo>
                  <a:lnTo>
                    <a:pt x="760" y="1195"/>
                  </a:lnTo>
                  <a:lnTo>
                    <a:pt x="0" y="1249"/>
                  </a:lnTo>
                  <a:lnTo>
                    <a:pt x="1628" y="7816"/>
                  </a:lnTo>
                  <a:lnTo>
                    <a:pt x="1628" y="7816"/>
                  </a:lnTo>
                  <a:lnTo>
                    <a:pt x="1737" y="8684"/>
                  </a:lnTo>
                  <a:lnTo>
                    <a:pt x="1737" y="8684"/>
                  </a:lnTo>
                  <a:lnTo>
                    <a:pt x="1791" y="8684"/>
                  </a:lnTo>
                  <a:lnTo>
                    <a:pt x="1791" y="8684"/>
                  </a:lnTo>
                  <a:lnTo>
                    <a:pt x="1683" y="7816"/>
                  </a:lnTo>
                  <a:lnTo>
                    <a:pt x="1683" y="7816"/>
                  </a:lnTo>
                  <a:lnTo>
                    <a:pt x="1683" y="7816"/>
                  </a:lnTo>
                  <a:lnTo>
                    <a:pt x="1683" y="7816"/>
                  </a:lnTo>
                  <a:lnTo>
                    <a:pt x="1900" y="8684"/>
                  </a:lnTo>
                  <a:lnTo>
                    <a:pt x="1900" y="8684"/>
                  </a:lnTo>
                  <a:lnTo>
                    <a:pt x="2768" y="8630"/>
                  </a:lnTo>
                  <a:lnTo>
                    <a:pt x="3691" y="8522"/>
                  </a:lnTo>
                  <a:lnTo>
                    <a:pt x="4614" y="8413"/>
                  </a:lnTo>
                  <a:lnTo>
                    <a:pt x="5590" y="8250"/>
                  </a:lnTo>
                  <a:lnTo>
                    <a:pt x="7599" y="7762"/>
                  </a:lnTo>
                  <a:lnTo>
                    <a:pt x="9607" y="7219"/>
                  </a:lnTo>
                  <a:lnTo>
                    <a:pt x="7219" y="1"/>
                  </a:lnTo>
                </a:path>
              </a:pathLst>
            </a:custGeom>
            <a:noFill/>
            <a:ln>
              <a:noFill/>
            </a:ln>
          </p:spPr>
          <p:txBody>
            <a:bodyPr spcFirstLastPara="1" wrap="square" lIns="68569" tIns="68569" rIns="68569" bIns="68569" anchor="ctr" anchorCtr="0">
              <a:noAutofit/>
            </a:bodyPr>
            <a:lstStyle/>
            <a:p>
              <a:endParaRPr sz="1050"/>
            </a:p>
          </p:txBody>
        </p:sp>
        <p:sp>
          <p:nvSpPr>
            <p:cNvPr id="378" name="Google Shape;378;p30"/>
            <p:cNvSpPr/>
            <p:nvPr/>
          </p:nvSpPr>
          <p:spPr>
            <a:xfrm>
              <a:off x="-5505316" y="1527479"/>
              <a:ext cx="4238" cy="78090"/>
            </a:xfrm>
            <a:custGeom>
              <a:avLst/>
              <a:gdLst/>
              <a:ahLst/>
              <a:cxnLst/>
              <a:rect l="l" t="t" r="r" b="b"/>
              <a:pathLst>
                <a:path w="218" h="4017" fill="none" extrusionOk="0">
                  <a:moveTo>
                    <a:pt x="55" y="0"/>
                  </a:moveTo>
                  <a:lnTo>
                    <a:pt x="55" y="0"/>
                  </a:lnTo>
                  <a:lnTo>
                    <a:pt x="0" y="923"/>
                  </a:lnTo>
                  <a:lnTo>
                    <a:pt x="0" y="1791"/>
                  </a:lnTo>
                  <a:lnTo>
                    <a:pt x="0" y="1791"/>
                  </a:lnTo>
                  <a:lnTo>
                    <a:pt x="0" y="2768"/>
                  </a:lnTo>
                  <a:lnTo>
                    <a:pt x="109" y="3691"/>
                  </a:lnTo>
                  <a:lnTo>
                    <a:pt x="218" y="4016"/>
                  </a:lnTo>
                  <a:lnTo>
                    <a:pt x="218" y="4016"/>
                  </a:lnTo>
                  <a:lnTo>
                    <a:pt x="55" y="2877"/>
                  </a:lnTo>
                  <a:lnTo>
                    <a:pt x="0" y="1683"/>
                  </a:lnTo>
                  <a:lnTo>
                    <a:pt x="0" y="1683"/>
                  </a:lnTo>
                  <a:lnTo>
                    <a:pt x="0" y="869"/>
                  </a:lnTo>
                  <a:lnTo>
                    <a:pt x="55" y="54"/>
                  </a:lnTo>
                  <a:lnTo>
                    <a:pt x="55" y="54"/>
                  </a:lnTo>
                  <a:lnTo>
                    <a:pt x="55" y="0"/>
                  </a:lnTo>
                </a:path>
              </a:pathLst>
            </a:custGeom>
            <a:noFill/>
            <a:ln>
              <a:noFill/>
            </a:ln>
          </p:spPr>
          <p:txBody>
            <a:bodyPr spcFirstLastPara="1" wrap="square" lIns="68569" tIns="68569" rIns="68569" bIns="68569" anchor="ctr" anchorCtr="0">
              <a:noAutofit/>
            </a:bodyPr>
            <a:lstStyle/>
            <a:p>
              <a:endParaRPr sz="1050"/>
            </a:p>
          </p:txBody>
        </p:sp>
        <p:sp>
          <p:nvSpPr>
            <p:cNvPr id="379" name="Google Shape;379;p30"/>
            <p:cNvSpPr/>
            <p:nvPr/>
          </p:nvSpPr>
          <p:spPr>
            <a:xfrm>
              <a:off x="-5459943" y="1769079"/>
              <a:ext cx="362964" cy="239520"/>
            </a:xfrm>
            <a:custGeom>
              <a:avLst/>
              <a:gdLst/>
              <a:ahLst/>
              <a:cxnLst/>
              <a:rect l="l" t="t" r="r" b="b"/>
              <a:pathLst>
                <a:path w="18671" h="12321" extrusionOk="0">
                  <a:moveTo>
                    <a:pt x="1683" y="3040"/>
                  </a:moveTo>
                  <a:lnTo>
                    <a:pt x="1628" y="4017"/>
                  </a:lnTo>
                  <a:lnTo>
                    <a:pt x="1737" y="3040"/>
                  </a:lnTo>
                  <a:close/>
                  <a:moveTo>
                    <a:pt x="7978" y="5862"/>
                  </a:moveTo>
                  <a:lnTo>
                    <a:pt x="7951" y="6459"/>
                  </a:lnTo>
                  <a:lnTo>
                    <a:pt x="7978" y="5917"/>
                  </a:lnTo>
                  <a:lnTo>
                    <a:pt x="7978" y="5862"/>
                  </a:lnTo>
                  <a:close/>
                  <a:moveTo>
                    <a:pt x="1628" y="4017"/>
                  </a:moveTo>
                  <a:lnTo>
                    <a:pt x="1574" y="4885"/>
                  </a:lnTo>
                  <a:lnTo>
                    <a:pt x="1628" y="6134"/>
                  </a:lnTo>
                  <a:lnTo>
                    <a:pt x="1709" y="6556"/>
                  </a:lnTo>
                  <a:lnTo>
                    <a:pt x="1683" y="6242"/>
                  </a:lnTo>
                  <a:lnTo>
                    <a:pt x="1628" y="5591"/>
                  </a:lnTo>
                  <a:lnTo>
                    <a:pt x="1628" y="4940"/>
                  </a:lnTo>
                  <a:lnTo>
                    <a:pt x="1628" y="4017"/>
                  </a:lnTo>
                  <a:close/>
                  <a:moveTo>
                    <a:pt x="1709" y="6556"/>
                  </a:moveTo>
                  <a:lnTo>
                    <a:pt x="1731" y="6822"/>
                  </a:lnTo>
                  <a:lnTo>
                    <a:pt x="1846" y="7273"/>
                  </a:lnTo>
                  <a:lnTo>
                    <a:pt x="1709" y="6556"/>
                  </a:lnTo>
                  <a:close/>
                  <a:moveTo>
                    <a:pt x="0" y="1"/>
                  </a:moveTo>
                  <a:lnTo>
                    <a:pt x="1846" y="7382"/>
                  </a:lnTo>
                  <a:lnTo>
                    <a:pt x="1846" y="7328"/>
                  </a:lnTo>
                  <a:lnTo>
                    <a:pt x="1737" y="6894"/>
                  </a:lnTo>
                  <a:lnTo>
                    <a:pt x="1731" y="6822"/>
                  </a:lnTo>
                  <a:lnTo>
                    <a:pt x="0" y="1"/>
                  </a:lnTo>
                  <a:close/>
                  <a:moveTo>
                    <a:pt x="1846" y="7273"/>
                  </a:moveTo>
                  <a:lnTo>
                    <a:pt x="1846" y="7328"/>
                  </a:lnTo>
                  <a:lnTo>
                    <a:pt x="1900" y="7545"/>
                  </a:lnTo>
                  <a:lnTo>
                    <a:pt x="1846" y="7273"/>
                  </a:lnTo>
                  <a:close/>
                  <a:moveTo>
                    <a:pt x="1900" y="7545"/>
                  </a:moveTo>
                  <a:lnTo>
                    <a:pt x="1954" y="7870"/>
                  </a:lnTo>
                  <a:lnTo>
                    <a:pt x="1954" y="7816"/>
                  </a:lnTo>
                  <a:lnTo>
                    <a:pt x="1900" y="7545"/>
                  </a:lnTo>
                  <a:close/>
                  <a:moveTo>
                    <a:pt x="4831" y="4668"/>
                  </a:moveTo>
                  <a:lnTo>
                    <a:pt x="4125" y="7925"/>
                  </a:lnTo>
                  <a:lnTo>
                    <a:pt x="3854" y="9336"/>
                  </a:lnTo>
                  <a:lnTo>
                    <a:pt x="3691" y="10584"/>
                  </a:lnTo>
                  <a:lnTo>
                    <a:pt x="3691" y="10638"/>
                  </a:lnTo>
                  <a:lnTo>
                    <a:pt x="3908" y="9336"/>
                  </a:lnTo>
                  <a:lnTo>
                    <a:pt x="4179" y="7925"/>
                  </a:lnTo>
                  <a:lnTo>
                    <a:pt x="4885" y="4668"/>
                  </a:lnTo>
                  <a:close/>
                  <a:moveTo>
                    <a:pt x="7951" y="6459"/>
                  </a:moveTo>
                  <a:lnTo>
                    <a:pt x="7924" y="7002"/>
                  </a:lnTo>
                  <a:lnTo>
                    <a:pt x="7761" y="8305"/>
                  </a:lnTo>
                  <a:lnTo>
                    <a:pt x="7436" y="9824"/>
                  </a:lnTo>
                  <a:lnTo>
                    <a:pt x="7056" y="11615"/>
                  </a:lnTo>
                  <a:lnTo>
                    <a:pt x="7436" y="9933"/>
                  </a:lnTo>
                  <a:lnTo>
                    <a:pt x="7761" y="8413"/>
                  </a:lnTo>
                  <a:lnTo>
                    <a:pt x="7924" y="7056"/>
                  </a:lnTo>
                  <a:lnTo>
                    <a:pt x="7951" y="6459"/>
                  </a:lnTo>
                  <a:close/>
                  <a:moveTo>
                    <a:pt x="16228" y="3203"/>
                  </a:moveTo>
                  <a:lnTo>
                    <a:pt x="14057" y="3854"/>
                  </a:lnTo>
                  <a:lnTo>
                    <a:pt x="12972" y="4126"/>
                  </a:lnTo>
                  <a:lnTo>
                    <a:pt x="11940" y="4397"/>
                  </a:lnTo>
                  <a:lnTo>
                    <a:pt x="10909" y="4560"/>
                  </a:lnTo>
                  <a:lnTo>
                    <a:pt x="9932" y="4723"/>
                  </a:lnTo>
                  <a:lnTo>
                    <a:pt x="8955" y="4831"/>
                  </a:lnTo>
                  <a:lnTo>
                    <a:pt x="8033" y="4885"/>
                  </a:lnTo>
                  <a:lnTo>
                    <a:pt x="7978" y="4885"/>
                  </a:lnTo>
                  <a:lnTo>
                    <a:pt x="9878" y="12321"/>
                  </a:lnTo>
                  <a:lnTo>
                    <a:pt x="10855" y="12267"/>
                  </a:lnTo>
                  <a:lnTo>
                    <a:pt x="11940" y="12158"/>
                  </a:lnTo>
                  <a:lnTo>
                    <a:pt x="13026" y="11995"/>
                  </a:lnTo>
                  <a:lnTo>
                    <a:pt x="14111" y="11724"/>
                  </a:lnTo>
                  <a:lnTo>
                    <a:pt x="15251" y="11453"/>
                  </a:lnTo>
                  <a:lnTo>
                    <a:pt x="16391" y="11181"/>
                  </a:lnTo>
                  <a:lnTo>
                    <a:pt x="18670" y="10476"/>
                  </a:lnTo>
                  <a:lnTo>
                    <a:pt x="16228" y="3203"/>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80" name="Google Shape;380;p30"/>
            <p:cNvSpPr/>
            <p:nvPr/>
          </p:nvSpPr>
          <p:spPr>
            <a:xfrm>
              <a:off x="-5424077" y="1914685"/>
              <a:ext cx="2138" cy="7407"/>
            </a:xfrm>
            <a:custGeom>
              <a:avLst/>
              <a:gdLst/>
              <a:ahLst/>
              <a:cxnLst/>
              <a:rect l="l" t="t" r="r" b="b"/>
              <a:pathLst>
                <a:path w="110" h="381" fill="none" extrusionOk="0">
                  <a:moveTo>
                    <a:pt x="1" y="1"/>
                  </a:moveTo>
                  <a:lnTo>
                    <a:pt x="55" y="55"/>
                  </a:lnTo>
                  <a:lnTo>
                    <a:pt x="109" y="326"/>
                  </a:lnTo>
                  <a:lnTo>
                    <a:pt x="109" y="326"/>
                  </a:lnTo>
                  <a:lnTo>
                    <a:pt x="109" y="380"/>
                  </a:lnTo>
                  <a:lnTo>
                    <a:pt x="55" y="55"/>
                  </a:lnTo>
                  <a:lnTo>
                    <a:pt x="55" y="55"/>
                  </a:lnTo>
                  <a:lnTo>
                    <a:pt x="1" y="1"/>
                  </a:lnTo>
                </a:path>
              </a:pathLst>
            </a:custGeom>
            <a:noFill/>
            <a:ln>
              <a:noFill/>
            </a:ln>
          </p:spPr>
          <p:txBody>
            <a:bodyPr spcFirstLastPara="1" wrap="square" lIns="68569" tIns="68569" rIns="68569" bIns="68569" anchor="ctr" anchorCtr="0">
              <a:noAutofit/>
            </a:bodyPr>
            <a:lstStyle/>
            <a:p>
              <a:endParaRPr sz="1050"/>
            </a:p>
          </p:txBody>
        </p:sp>
        <p:sp>
          <p:nvSpPr>
            <p:cNvPr id="381" name="Google Shape;381;p30"/>
            <p:cNvSpPr/>
            <p:nvPr/>
          </p:nvSpPr>
          <p:spPr>
            <a:xfrm>
              <a:off x="-5322794" y="1873530"/>
              <a:ext cx="17963" cy="121364"/>
            </a:xfrm>
            <a:custGeom>
              <a:avLst/>
              <a:gdLst/>
              <a:ahLst/>
              <a:cxnLst/>
              <a:rect l="l" t="t" r="r" b="b"/>
              <a:pathLst>
                <a:path w="924" h="6243" fill="none" extrusionOk="0">
                  <a:moveTo>
                    <a:pt x="923" y="1"/>
                  </a:moveTo>
                  <a:lnTo>
                    <a:pt x="923" y="1"/>
                  </a:lnTo>
                  <a:lnTo>
                    <a:pt x="923" y="489"/>
                  </a:lnTo>
                  <a:lnTo>
                    <a:pt x="923" y="489"/>
                  </a:lnTo>
                  <a:lnTo>
                    <a:pt x="869" y="1683"/>
                  </a:lnTo>
                  <a:lnTo>
                    <a:pt x="706" y="3040"/>
                  </a:lnTo>
                  <a:lnTo>
                    <a:pt x="381" y="4560"/>
                  </a:lnTo>
                  <a:lnTo>
                    <a:pt x="1" y="6242"/>
                  </a:lnTo>
                  <a:lnTo>
                    <a:pt x="1" y="6242"/>
                  </a:lnTo>
                  <a:lnTo>
                    <a:pt x="381" y="4451"/>
                  </a:lnTo>
                  <a:lnTo>
                    <a:pt x="706" y="2932"/>
                  </a:lnTo>
                  <a:lnTo>
                    <a:pt x="869" y="1629"/>
                  </a:lnTo>
                  <a:lnTo>
                    <a:pt x="923" y="544"/>
                  </a:lnTo>
                  <a:lnTo>
                    <a:pt x="923" y="544"/>
                  </a:lnTo>
                  <a:lnTo>
                    <a:pt x="923" y="1"/>
                  </a:lnTo>
                </a:path>
              </a:pathLst>
            </a:custGeom>
            <a:noFill/>
            <a:ln>
              <a:noFill/>
            </a:ln>
          </p:spPr>
          <p:txBody>
            <a:bodyPr spcFirstLastPara="1" wrap="square" lIns="68569" tIns="68569" rIns="68569" bIns="68569" anchor="ctr" anchorCtr="0">
              <a:noAutofit/>
            </a:bodyPr>
            <a:lstStyle/>
            <a:p>
              <a:endParaRPr sz="1050"/>
            </a:p>
          </p:txBody>
        </p:sp>
        <p:sp>
          <p:nvSpPr>
            <p:cNvPr id="382" name="Google Shape;382;p30"/>
            <p:cNvSpPr/>
            <p:nvPr/>
          </p:nvSpPr>
          <p:spPr>
            <a:xfrm>
              <a:off x="-5388210" y="1859825"/>
              <a:ext cx="23231" cy="116076"/>
            </a:xfrm>
            <a:custGeom>
              <a:avLst/>
              <a:gdLst/>
              <a:ahLst/>
              <a:cxnLst/>
              <a:rect l="l" t="t" r="r" b="b"/>
              <a:pathLst>
                <a:path w="1195" h="5971" fill="none" extrusionOk="0">
                  <a:moveTo>
                    <a:pt x="1141" y="0"/>
                  </a:moveTo>
                  <a:lnTo>
                    <a:pt x="1141" y="0"/>
                  </a:lnTo>
                  <a:lnTo>
                    <a:pt x="435" y="3257"/>
                  </a:lnTo>
                  <a:lnTo>
                    <a:pt x="164" y="4668"/>
                  </a:lnTo>
                  <a:lnTo>
                    <a:pt x="1" y="5916"/>
                  </a:lnTo>
                  <a:lnTo>
                    <a:pt x="1" y="5916"/>
                  </a:lnTo>
                  <a:lnTo>
                    <a:pt x="1" y="5970"/>
                  </a:lnTo>
                  <a:lnTo>
                    <a:pt x="1" y="5970"/>
                  </a:lnTo>
                  <a:lnTo>
                    <a:pt x="218" y="4668"/>
                  </a:lnTo>
                  <a:lnTo>
                    <a:pt x="489" y="3257"/>
                  </a:lnTo>
                  <a:lnTo>
                    <a:pt x="1195" y="0"/>
                  </a:lnTo>
                  <a:lnTo>
                    <a:pt x="1195" y="0"/>
                  </a:lnTo>
                  <a:lnTo>
                    <a:pt x="1141" y="0"/>
                  </a:lnTo>
                </a:path>
              </a:pathLst>
            </a:custGeom>
            <a:noFill/>
            <a:ln>
              <a:noFill/>
            </a:ln>
          </p:spPr>
          <p:txBody>
            <a:bodyPr spcFirstLastPara="1" wrap="square" lIns="68569" tIns="68569" rIns="68569" bIns="68569" anchor="ctr" anchorCtr="0">
              <a:noAutofit/>
            </a:bodyPr>
            <a:lstStyle/>
            <a:p>
              <a:endParaRPr sz="1050"/>
            </a:p>
          </p:txBody>
        </p:sp>
        <p:sp>
          <p:nvSpPr>
            <p:cNvPr id="383" name="Google Shape;383;p30"/>
            <p:cNvSpPr/>
            <p:nvPr/>
          </p:nvSpPr>
          <p:spPr>
            <a:xfrm>
              <a:off x="-5304851" y="1831326"/>
              <a:ext cx="207872" cy="177273"/>
            </a:xfrm>
            <a:custGeom>
              <a:avLst/>
              <a:gdLst/>
              <a:ahLst/>
              <a:cxnLst/>
              <a:rect l="l" t="t" r="r" b="b"/>
              <a:pathLst>
                <a:path w="10693" h="9119" fill="none" extrusionOk="0">
                  <a:moveTo>
                    <a:pt x="8250" y="1"/>
                  </a:moveTo>
                  <a:lnTo>
                    <a:pt x="8250" y="1"/>
                  </a:lnTo>
                  <a:lnTo>
                    <a:pt x="6079" y="652"/>
                  </a:lnTo>
                  <a:lnTo>
                    <a:pt x="4994" y="924"/>
                  </a:lnTo>
                  <a:lnTo>
                    <a:pt x="3962" y="1195"/>
                  </a:lnTo>
                  <a:lnTo>
                    <a:pt x="2931" y="1358"/>
                  </a:lnTo>
                  <a:lnTo>
                    <a:pt x="1954" y="1521"/>
                  </a:lnTo>
                  <a:lnTo>
                    <a:pt x="977" y="1629"/>
                  </a:lnTo>
                  <a:lnTo>
                    <a:pt x="55" y="1683"/>
                  </a:lnTo>
                  <a:lnTo>
                    <a:pt x="55" y="1683"/>
                  </a:lnTo>
                  <a:lnTo>
                    <a:pt x="0" y="1683"/>
                  </a:lnTo>
                  <a:lnTo>
                    <a:pt x="1900" y="9119"/>
                  </a:lnTo>
                  <a:lnTo>
                    <a:pt x="1900" y="9119"/>
                  </a:lnTo>
                  <a:lnTo>
                    <a:pt x="2877" y="9065"/>
                  </a:lnTo>
                  <a:lnTo>
                    <a:pt x="3962" y="8956"/>
                  </a:lnTo>
                  <a:lnTo>
                    <a:pt x="5048" y="8793"/>
                  </a:lnTo>
                  <a:lnTo>
                    <a:pt x="6133" y="8522"/>
                  </a:lnTo>
                  <a:lnTo>
                    <a:pt x="7273" y="8251"/>
                  </a:lnTo>
                  <a:lnTo>
                    <a:pt x="8413" y="7979"/>
                  </a:lnTo>
                  <a:lnTo>
                    <a:pt x="10692" y="7274"/>
                  </a:lnTo>
                  <a:lnTo>
                    <a:pt x="10692" y="7274"/>
                  </a:lnTo>
                  <a:lnTo>
                    <a:pt x="8250" y="1"/>
                  </a:lnTo>
                  <a:lnTo>
                    <a:pt x="8250" y="1"/>
                  </a:lnTo>
                </a:path>
              </a:pathLst>
            </a:custGeom>
            <a:noFill/>
            <a:ln>
              <a:noFill/>
            </a:ln>
          </p:spPr>
          <p:txBody>
            <a:bodyPr spcFirstLastPara="1" wrap="square" lIns="68569" tIns="68569" rIns="68569" bIns="68569" anchor="ctr" anchorCtr="0">
              <a:noAutofit/>
            </a:bodyPr>
            <a:lstStyle/>
            <a:p>
              <a:endParaRPr sz="1050"/>
            </a:p>
          </p:txBody>
        </p:sp>
        <p:sp>
          <p:nvSpPr>
            <p:cNvPr id="384" name="Google Shape;384;p30"/>
            <p:cNvSpPr/>
            <p:nvPr/>
          </p:nvSpPr>
          <p:spPr>
            <a:xfrm>
              <a:off x="-5429345" y="1828177"/>
              <a:ext cx="6337" cy="87577"/>
            </a:xfrm>
            <a:custGeom>
              <a:avLst/>
              <a:gdLst/>
              <a:ahLst/>
              <a:cxnLst/>
              <a:rect l="l" t="t" r="r" b="b"/>
              <a:pathLst>
                <a:path w="326" h="4505" fill="none" extrusionOk="0">
                  <a:moveTo>
                    <a:pt x="109" y="0"/>
                  </a:moveTo>
                  <a:lnTo>
                    <a:pt x="109" y="0"/>
                  </a:lnTo>
                  <a:lnTo>
                    <a:pt x="54" y="977"/>
                  </a:lnTo>
                  <a:lnTo>
                    <a:pt x="0" y="1845"/>
                  </a:lnTo>
                  <a:lnTo>
                    <a:pt x="0" y="1845"/>
                  </a:lnTo>
                  <a:lnTo>
                    <a:pt x="54" y="3094"/>
                  </a:lnTo>
                  <a:lnTo>
                    <a:pt x="272" y="4233"/>
                  </a:lnTo>
                  <a:lnTo>
                    <a:pt x="326" y="4505"/>
                  </a:lnTo>
                  <a:lnTo>
                    <a:pt x="326" y="4505"/>
                  </a:lnTo>
                  <a:lnTo>
                    <a:pt x="163" y="3854"/>
                  </a:lnTo>
                  <a:lnTo>
                    <a:pt x="109" y="3202"/>
                  </a:lnTo>
                  <a:lnTo>
                    <a:pt x="54" y="2551"/>
                  </a:lnTo>
                  <a:lnTo>
                    <a:pt x="54" y="1900"/>
                  </a:lnTo>
                  <a:lnTo>
                    <a:pt x="54" y="1900"/>
                  </a:lnTo>
                  <a:lnTo>
                    <a:pt x="54" y="977"/>
                  </a:lnTo>
                  <a:lnTo>
                    <a:pt x="163" y="0"/>
                  </a:lnTo>
                  <a:lnTo>
                    <a:pt x="163" y="0"/>
                  </a:lnTo>
                  <a:lnTo>
                    <a:pt x="109" y="0"/>
                  </a:lnTo>
                </a:path>
              </a:pathLst>
            </a:custGeom>
            <a:noFill/>
            <a:ln>
              <a:noFill/>
            </a:ln>
          </p:spPr>
          <p:txBody>
            <a:bodyPr spcFirstLastPara="1" wrap="square" lIns="68569" tIns="68569" rIns="68569" bIns="68569" anchor="ctr" anchorCtr="0">
              <a:noAutofit/>
            </a:bodyPr>
            <a:lstStyle/>
            <a:p>
              <a:endParaRPr sz="1050"/>
            </a:p>
          </p:txBody>
        </p:sp>
        <p:sp>
          <p:nvSpPr>
            <p:cNvPr id="385" name="Google Shape;385;p30"/>
            <p:cNvSpPr/>
            <p:nvPr/>
          </p:nvSpPr>
          <p:spPr>
            <a:xfrm>
              <a:off x="-5459943" y="1769079"/>
              <a:ext cx="35886" cy="143506"/>
            </a:xfrm>
            <a:custGeom>
              <a:avLst/>
              <a:gdLst/>
              <a:ahLst/>
              <a:cxnLst/>
              <a:rect l="l" t="t" r="r" b="b"/>
              <a:pathLst>
                <a:path w="1846" h="7382" fill="none" extrusionOk="0">
                  <a:moveTo>
                    <a:pt x="0" y="1"/>
                  </a:moveTo>
                  <a:lnTo>
                    <a:pt x="1846" y="7382"/>
                  </a:lnTo>
                  <a:lnTo>
                    <a:pt x="1846" y="7382"/>
                  </a:lnTo>
                  <a:lnTo>
                    <a:pt x="1846" y="7273"/>
                  </a:lnTo>
                  <a:lnTo>
                    <a:pt x="0" y="1"/>
                  </a:lnTo>
                  <a:lnTo>
                    <a:pt x="0" y="1"/>
                  </a:lnTo>
                  <a:lnTo>
                    <a:pt x="0" y="1"/>
                  </a:lnTo>
                </a:path>
              </a:pathLst>
            </a:custGeom>
            <a:noFill/>
            <a:ln>
              <a:noFill/>
            </a:ln>
          </p:spPr>
          <p:txBody>
            <a:bodyPr spcFirstLastPara="1" wrap="square" lIns="68569" tIns="68569" rIns="68569" bIns="68569" anchor="ctr" anchorCtr="0">
              <a:noAutofit/>
            </a:bodyPr>
            <a:lstStyle/>
            <a:p>
              <a:endParaRPr sz="1050"/>
            </a:p>
          </p:txBody>
        </p:sp>
        <p:sp>
          <p:nvSpPr>
            <p:cNvPr id="386" name="Google Shape;386;p30"/>
            <p:cNvSpPr/>
            <p:nvPr/>
          </p:nvSpPr>
          <p:spPr>
            <a:xfrm>
              <a:off x="-5504267" y="1406134"/>
              <a:ext cx="265900" cy="165668"/>
            </a:xfrm>
            <a:custGeom>
              <a:avLst/>
              <a:gdLst/>
              <a:ahLst/>
              <a:cxnLst/>
              <a:rect l="l" t="t" r="r" b="b"/>
              <a:pathLst>
                <a:path w="13678" h="8522" extrusionOk="0">
                  <a:moveTo>
                    <a:pt x="1032" y="489"/>
                  </a:moveTo>
                  <a:lnTo>
                    <a:pt x="381" y="3637"/>
                  </a:lnTo>
                  <a:lnTo>
                    <a:pt x="164" y="4994"/>
                  </a:lnTo>
                  <a:lnTo>
                    <a:pt x="164" y="4994"/>
                  </a:lnTo>
                  <a:lnTo>
                    <a:pt x="381" y="3691"/>
                  </a:lnTo>
                  <a:lnTo>
                    <a:pt x="1032" y="489"/>
                  </a:lnTo>
                  <a:close/>
                  <a:moveTo>
                    <a:pt x="164" y="4994"/>
                  </a:moveTo>
                  <a:lnTo>
                    <a:pt x="1" y="6188"/>
                  </a:lnTo>
                  <a:lnTo>
                    <a:pt x="55" y="6188"/>
                  </a:lnTo>
                  <a:lnTo>
                    <a:pt x="164" y="4994"/>
                  </a:lnTo>
                  <a:close/>
                  <a:moveTo>
                    <a:pt x="3908" y="3854"/>
                  </a:moveTo>
                  <a:lnTo>
                    <a:pt x="3529" y="5754"/>
                  </a:lnTo>
                  <a:lnTo>
                    <a:pt x="3040" y="8087"/>
                  </a:lnTo>
                  <a:lnTo>
                    <a:pt x="3094" y="7870"/>
                  </a:lnTo>
                  <a:lnTo>
                    <a:pt x="3583" y="5699"/>
                  </a:lnTo>
                  <a:lnTo>
                    <a:pt x="3908" y="3854"/>
                  </a:lnTo>
                  <a:close/>
                  <a:moveTo>
                    <a:pt x="11127" y="1"/>
                  </a:moveTo>
                  <a:lnTo>
                    <a:pt x="10258" y="218"/>
                  </a:lnTo>
                  <a:lnTo>
                    <a:pt x="8359" y="652"/>
                  </a:lnTo>
                  <a:lnTo>
                    <a:pt x="7382" y="761"/>
                  </a:lnTo>
                  <a:lnTo>
                    <a:pt x="6459" y="923"/>
                  </a:lnTo>
                  <a:lnTo>
                    <a:pt x="5482" y="978"/>
                  </a:lnTo>
                  <a:lnTo>
                    <a:pt x="4560" y="1032"/>
                  </a:lnTo>
                  <a:lnTo>
                    <a:pt x="6079" y="7165"/>
                  </a:lnTo>
                  <a:lnTo>
                    <a:pt x="6459" y="8522"/>
                  </a:lnTo>
                  <a:lnTo>
                    <a:pt x="7219" y="8522"/>
                  </a:lnTo>
                  <a:lnTo>
                    <a:pt x="8576" y="8413"/>
                  </a:lnTo>
                  <a:lnTo>
                    <a:pt x="9933" y="8196"/>
                  </a:lnTo>
                  <a:lnTo>
                    <a:pt x="11398" y="7925"/>
                  </a:lnTo>
                  <a:lnTo>
                    <a:pt x="12809" y="7545"/>
                  </a:lnTo>
                  <a:lnTo>
                    <a:pt x="13189" y="7490"/>
                  </a:lnTo>
                  <a:lnTo>
                    <a:pt x="13623" y="7328"/>
                  </a:lnTo>
                  <a:lnTo>
                    <a:pt x="13678" y="7328"/>
                  </a:lnTo>
                  <a:lnTo>
                    <a:pt x="11235" y="1"/>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387" name="Google Shape;387;p30"/>
            <p:cNvSpPr/>
            <p:nvPr/>
          </p:nvSpPr>
          <p:spPr>
            <a:xfrm>
              <a:off x="-5445169" y="1426177"/>
              <a:ext cx="23231" cy="137188"/>
            </a:xfrm>
            <a:custGeom>
              <a:avLst/>
              <a:gdLst/>
              <a:ahLst/>
              <a:cxnLst/>
              <a:rect l="l" t="t" r="r" b="b"/>
              <a:pathLst>
                <a:path w="1195" h="7057" fill="none" extrusionOk="0">
                  <a:moveTo>
                    <a:pt x="1194" y="1"/>
                  </a:moveTo>
                  <a:lnTo>
                    <a:pt x="1194" y="1"/>
                  </a:lnTo>
                  <a:lnTo>
                    <a:pt x="1086" y="1249"/>
                  </a:lnTo>
                  <a:lnTo>
                    <a:pt x="868" y="2823"/>
                  </a:lnTo>
                  <a:lnTo>
                    <a:pt x="489" y="4723"/>
                  </a:lnTo>
                  <a:lnTo>
                    <a:pt x="0" y="7056"/>
                  </a:lnTo>
                  <a:lnTo>
                    <a:pt x="0" y="7056"/>
                  </a:lnTo>
                  <a:lnTo>
                    <a:pt x="0" y="7056"/>
                  </a:lnTo>
                  <a:lnTo>
                    <a:pt x="0" y="7056"/>
                  </a:lnTo>
                  <a:lnTo>
                    <a:pt x="54" y="6839"/>
                  </a:lnTo>
                  <a:lnTo>
                    <a:pt x="54" y="6839"/>
                  </a:lnTo>
                  <a:lnTo>
                    <a:pt x="543" y="4668"/>
                  </a:lnTo>
                  <a:lnTo>
                    <a:pt x="868" y="2823"/>
                  </a:lnTo>
                  <a:lnTo>
                    <a:pt x="1086" y="1249"/>
                  </a:lnTo>
                  <a:lnTo>
                    <a:pt x="1194" y="1"/>
                  </a:lnTo>
                  <a:lnTo>
                    <a:pt x="1194" y="1"/>
                  </a:lnTo>
                  <a:lnTo>
                    <a:pt x="1194" y="1"/>
                  </a:lnTo>
                </a:path>
              </a:pathLst>
            </a:custGeom>
            <a:noFill/>
            <a:ln>
              <a:noFill/>
            </a:ln>
          </p:spPr>
          <p:txBody>
            <a:bodyPr spcFirstLastPara="1" wrap="square" lIns="68569" tIns="68569" rIns="68569" bIns="68569" anchor="ctr" anchorCtr="0">
              <a:noAutofit/>
            </a:bodyPr>
            <a:lstStyle/>
            <a:p>
              <a:endParaRPr sz="1050"/>
            </a:p>
          </p:txBody>
        </p:sp>
        <p:sp>
          <p:nvSpPr>
            <p:cNvPr id="388" name="Google Shape;388;p30"/>
            <p:cNvSpPr/>
            <p:nvPr/>
          </p:nvSpPr>
          <p:spPr>
            <a:xfrm>
              <a:off x="-5504267" y="1415640"/>
              <a:ext cx="20062" cy="110789"/>
            </a:xfrm>
            <a:custGeom>
              <a:avLst/>
              <a:gdLst/>
              <a:ahLst/>
              <a:cxnLst/>
              <a:rect l="l" t="t" r="r" b="b"/>
              <a:pathLst>
                <a:path w="1032" h="5699" fill="none" extrusionOk="0">
                  <a:moveTo>
                    <a:pt x="1032" y="0"/>
                  </a:moveTo>
                  <a:lnTo>
                    <a:pt x="1032" y="0"/>
                  </a:lnTo>
                  <a:lnTo>
                    <a:pt x="381" y="3202"/>
                  </a:lnTo>
                  <a:lnTo>
                    <a:pt x="164" y="4505"/>
                  </a:lnTo>
                  <a:lnTo>
                    <a:pt x="1" y="5699"/>
                  </a:lnTo>
                  <a:lnTo>
                    <a:pt x="1" y="5699"/>
                  </a:lnTo>
                  <a:lnTo>
                    <a:pt x="55" y="5699"/>
                  </a:lnTo>
                  <a:lnTo>
                    <a:pt x="55" y="5699"/>
                  </a:lnTo>
                  <a:lnTo>
                    <a:pt x="164" y="4505"/>
                  </a:lnTo>
                  <a:lnTo>
                    <a:pt x="381" y="3148"/>
                  </a:lnTo>
                  <a:lnTo>
                    <a:pt x="1032" y="0"/>
                  </a:lnTo>
                  <a:lnTo>
                    <a:pt x="1032" y="0"/>
                  </a:lnTo>
                  <a:lnTo>
                    <a:pt x="1032" y="0"/>
                  </a:lnTo>
                </a:path>
              </a:pathLst>
            </a:custGeom>
            <a:noFill/>
            <a:ln>
              <a:noFill/>
            </a:ln>
          </p:spPr>
          <p:txBody>
            <a:bodyPr spcFirstLastPara="1" wrap="square" lIns="68569" tIns="68569" rIns="68569" bIns="68569" anchor="ctr" anchorCtr="0">
              <a:noAutofit/>
            </a:bodyPr>
            <a:lstStyle/>
            <a:p>
              <a:endParaRPr sz="1050"/>
            </a:p>
          </p:txBody>
        </p:sp>
        <p:sp>
          <p:nvSpPr>
            <p:cNvPr id="389" name="Google Shape;389;p30"/>
            <p:cNvSpPr/>
            <p:nvPr/>
          </p:nvSpPr>
          <p:spPr>
            <a:xfrm>
              <a:off x="-5415640" y="1406134"/>
              <a:ext cx="177273" cy="165668"/>
            </a:xfrm>
            <a:custGeom>
              <a:avLst/>
              <a:gdLst/>
              <a:ahLst/>
              <a:cxnLst/>
              <a:rect l="l" t="t" r="r" b="b"/>
              <a:pathLst>
                <a:path w="9119" h="8522" fill="none" extrusionOk="0">
                  <a:moveTo>
                    <a:pt x="6622" y="1"/>
                  </a:moveTo>
                  <a:lnTo>
                    <a:pt x="6622" y="1"/>
                  </a:lnTo>
                  <a:lnTo>
                    <a:pt x="6568" y="1"/>
                  </a:lnTo>
                  <a:lnTo>
                    <a:pt x="5699" y="218"/>
                  </a:lnTo>
                  <a:lnTo>
                    <a:pt x="5699" y="218"/>
                  </a:lnTo>
                  <a:lnTo>
                    <a:pt x="3800" y="652"/>
                  </a:lnTo>
                  <a:lnTo>
                    <a:pt x="2823" y="761"/>
                  </a:lnTo>
                  <a:lnTo>
                    <a:pt x="1900" y="923"/>
                  </a:lnTo>
                  <a:lnTo>
                    <a:pt x="1900" y="923"/>
                  </a:lnTo>
                  <a:lnTo>
                    <a:pt x="923" y="978"/>
                  </a:lnTo>
                  <a:lnTo>
                    <a:pt x="1" y="1032"/>
                  </a:lnTo>
                  <a:lnTo>
                    <a:pt x="1520" y="7165"/>
                  </a:lnTo>
                  <a:lnTo>
                    <a:pt x="1520" y="7165"/>
                  </a:lnTo>
                  <a:lnTo>
                    <a:pt x="1629" y="7816"/>
                  </a:lnTo>
                  <a:lnTo>
                    <a:pt x="1683" y="8522"/>
                  </a:lnTo>
                  <a:lnTo>
                    <a:pt x="1683" y="8522"/>
                  </a:lnTo>
                  <a:lnTo>
                    <a:pt x="1683" y="8522"/>
                  </a:lnTo>
                  <a:lnTo>
                    <a:pt x="1683" y="8522"/>
                  </a:lnTo>
                  <a:lnTo>
                    <a:pt x="1629" y="7816"/>
                  </a:lnTo>
                  <a:lnTo>
                    <a:pt x="1520" y="7165"/>
                  </a:lnTo>
                  <a:lnTo>
                    <a:pt x="1520" y="7165"/>
                  </a:lnTo>
                  <a:lnTo>
                    <a:pt x="1520" y="7165"/>
                  </a:lnTo>
                  <a:lnTo>
                    <a:pt x="1900" y="8522"/>
                  </a:lnTo>
                  <a:lnTo>
                    <a:pt x="1900" y="8522"/>
                  </a:lnTo>
                  <a:lnTo>
                    <a:pt x="2660" y="8522"/>
                  </a:lnTo>
                  <a:lnTo>
                    <a:pt x="2660" y="8522"/>
                  </a:lnTo>
                  <a:lnTo>
                    <a:pt x="4017" y="8413"/>
                  </a:lnTo>
                  <a:lnTo>
                    <a:pt x="5374" y="8196"/>
                  </a:lnTo>
                  <a:lnTo>
                    <a:pt x="6839" y="7925"/>
                  </a:lnTo>
                  <a:lnTo>
                    <a:pt x="8250" y="7545"/>
                  </a:lnTo>
                  <a:lnTo>
                    <a:pt x="8630" y="7490"/>
                  </a:lnTo>
                  <a:lnTo>
                    <a:pt x="9064" y="7328"/>
                  </a:lnTo>
                  <a:lnTo>
                    <a:pt x="9119" y="7328"/>
                  </a:lnTo>
                  <a:lnTo>
                    <a:pt x="9119" y="7328"/>
                  </a:lnTo>
                  <a:lnTo>
                    <a:pt x="6676" y="1"/>
                  </a:lnTo>
                  <a:lnTo>
                    <a:pt x="6622" y="1"/>
                  </a:lnTo>
                </a:path>
              </a:pathLst>
            </a:custGeom>
            <a:noFill/>
            <a:ln>
              <a:noFill/>
            </a:ln>
          </p:spPr>
          <p:txBody>
            <a:bodyPr spcFirstLastPara="1" wrap="square" lIns="68569" tIns="68569" rIns="68569" bIns="68569" anchor="ctr" anchorCtr="0">
              <a:noAutofit/>
            </a:bodyPr>
            <a:lstStyle/>
            <a:p>
              <a:endParaRPr sz="1050"/>
            </a:p>
          </p:txBody>
        </p:sp>
        <p:sp>
          <p:nvSpPr>
            <p:cNvPr id="390" name="Google Shape;390;p30"/>
            <p:cNvSpPr/>
            <p:nvPr/>
          </p:nvSpPr>
          <p:spPr>
            <a:xfrm>
              <a:off x="-5467331" y="1677303"/>
              <a:ext cx="322860" cy="186760"/>
            </a:xfrm>
            <a:custGeom>
              <a:avLst/>
              <a:gdLst/>
              <a:ahLst/>
              <a:cxnLst/>
              <a:rect l="l" t="t" r="r" b="b"/>
              <a:pathLst>
                <a:path w="16608" h="9607" extrusionOk="0">
                  <a:moveTo>
                    <a:pt x="109" y="0"/>
                  </a:moveTo>
                  <a:lnTo>
                    <a:pt x="0" y="977"/>
                  </a:lnTo>
                  <a:lnTo>
                    <a:pt x="0" y="1791"/>
                  </a:lnTo>
                  <a:lnTo>
                    <a:pt x="55" y="923"/>
                  </a:lnTo>
                  <a:lnTo>
                    <a:pt x="109" y="0"/>
                  </a:lnTo>
                  <a:close/>
                  <a:moveTo>
                    <a:pt x="0" y="1791"/>
                  </a:moveTo>
                  <a:lnTo>
                    <a:pt x="0" y="1845"/>
                  </a:lnTo>
                  <a:lnTo>
                    <a:pt x="18" y="2207"/>
                  </a:lnTo>
                  <a:lnTo>
                    <a:pt x="0" y="1791"/>
                  </a:lnTo>
                  <a:close/>
                  <a:moveTo>
                    <a:pt x="6296" y="2062"/>
                  </a:moveTo>
                  <a:lnTo>
                    <a:pt x="6350" y="2659"/>
                  </a:lnTo>
                  <a:lnTo>
                    <a:pt x="6350" y="2062"/>
                  </a:lnTo>
                  <a:close/>
                  <a:moveTo>
                    <a:pt x="3202" y="1737"/>
                  </a:moveTo>
                  <a:lnTo>
                    <a:pt x="3148" y="2008"/>
                  </a:lnTo>
                  <a:lnTo>
                    <a:pt x="2882" y="3296"/>
                  </a:lnTo>
                  <a:lnTo>
                    <a:pt x="2882" y="3296"/>
                  </a:lnTo>
                  <a:lnTo>
                    <a:pt x="3202" y="1791"/>
                  </a:lnTo>
                  <a:lnTo>
                    <a:pt x="3202" y="1737"/>
                  </a:lnTo>
                  <a:close/>
                  <a:moveTo>
                    <a:pt x="18" y="2207"/>
                  </a:moveTo>
                  <a:lnTo>
                    <a:pt x="55" y="3039"/>
                  </a:lnTo>
                  <a:lnTo>
                    <a:pt x="105" y="3407"/>
                  </a:lnTo>
                  <a:lnTo>
                    <a:pt x="55" y="2931"/>
                  </a:lnTo>
                  <a:lnTo>
                    <a:pt x="18" y="2207"/>
                  </a:lnTo>
                  <a:close/>
                  <a:moveTo>
                    <a:pt x="105" y="3407"/>
                  </a:moveTo>
                  <a:lnTo>
                    <a:pt x="163" y="3962"/>
                  </a:lnTo>
                  <a:lnTo>
                    <a:pt x="217" y="4233"/>
                  </a:lnTo>
                  <a:lnTo>
                    <a:pt x="105" y="3407"/>
                  </a:lnTo>
                  <a:close/>
                  <a:moveTo>
                    <a:pt x="2882" y="3296"/>
                  </a:moveTo>
                  <a:lnTo>
                    <a:pt x="2497" y="5102"/>
                  </a:lnTo>
                  <a:lnTo>
                    <a:pt x="2459" y="5336"/>
                  </a:lnTo>
                  <a:lnTo>
                    <a:pt x="2497" y="5156"/>
                  </a:lnTo>
                  <a:lnTo>
                    <a:pt x="2882" y="3296"/>
                  </a:lnTo>
                  <a:close/>
                  <a:moveTo>
                    <a:pt x="2459" y="5336"/>
                  </a:moveTo>
                  <a:lnTo>
                    <a:pt x="2226" y="6459"/>
                  </a:lnTo>
                  <a:lnTo>
                    <a:pt x="2063" y="7598"/>
                  </a:lnTo>
                  <a:lnTo>
                    <a:pt x="2117" y="7653"/>
                  </a:lnTo>
                  <a:lnTo>
                    <a:pt x="2280" y="6459"/>
                  </a:lnTo>
                  <a:lnTo>
                    <a:pt x="2459" y="5336"/>
                  </a:lnTo>
                  <a:close/>
                  <a:moveTo>
                    <a:pt x="5753" y="7056"/>
                  </a:moveTo>
                  <a:lnTo>
                    <a:pt x="5265" y="9064"/>
                  </a:lnTo>
                  <a:lnTo>
                    <a:pt x="5211" y="9335"/>
                  </a:lnTo>
                  <a:lnTo>
                    <a:pt x="5265" y="9335"/>
                  </a:lnTo>
                  <a:lnTo>
                    <a:pt x="5319" y="9064"/>
                  </a:lnTo>
                  <a:lnTo>
                    <a:pt x="5753" y="7056"/>
                  </a:lnTo>
                  <a:close/>
                  <a:moveTo>
                    <a:pt x="14166" y="597"/>
                  </a:moveTo>
                  <a:lnTo>
                    <a:pt x="12158" y="1140"/>
                  </a:lnTo>
                  <a:lnTo>
                    <a:pt x="10149" y="1628"/>
                  </a:lnTo>
                  <a:lnTo>
                    <a:pt x="9173" y="1791"/>
                  </a:lnTo>
                  <a:lnTo>
                    <a:pt x="8250" y="1900"/>
                  </a:lnTo>
                  <a:lnTo>
                    <a:pt x="7327" y="2008"/>
                  </a:lnTo>
                  <a:lnTo>
                    <a:pt x="6459" y="2062"/>
                  </a:lnTo>
                  <a:lnTo>
                    <a:pt x="8250" y="9172"/>
                  </a:lnTo>
                  <a:lnTo>
                    <a:pt x="8250" y="9227"/>
                  </a:lnTo>
                  <a:lnTo>
                    <a:pt x="8358" y="9606"/>
                  </a:lnTo>
                  <a:lnTo>
                    <a:pt x="8413" y="9606"/>
                  </a:lnTo>
                  <a:lnTo>
                    <a:pt x="9335" y="9552"/>
                  </a:lnTo>
                  <a:lnTo>
                    <a:pt x="10312" y="9444"/>
                  </a:lnTo>
                  <a:lnTo>
                    <a:pt x="11289" y="9281"/>
                  </a:lnTo>
                  <a:lnTo>
                    <a:pt x="12320" y="9118"/>
                  </a:lnTo>
                  <a:lnTo>
                    <a:pt x="13352" y="8847"/>
                  </a:lnTo>
                  <a:lnTo>
                    <a:pt x="14437" y="8575"/>
                  </a:lnTo>
                  <a:lnTo>
                    <a:pt x="16608" y="7924"/>
                  </a:lnTo>
                  <a:lnTo>
                    <a:pt x="14166" y="651"/>
                  </a:lnTo>
                  <a:lnTo>
                    <a:pt x="14166" y="597"/>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391" name="Google Shape;391;p30"/>
            <p:cNvSpPr/>
            <p:nvPr/>
          </p:nvSpPr>
          <p:spPr>
            <a:xfrm>
              <a:off x="-5366048" y="1717388"/>
              <a:ext cx="22181" cy="141407"/>
            </a:xfrm>
            <a:custGeom>
              <a:avLst/>
              <a:gdLst/>
              <a:ahLst/>
              <a:cxnLst/>
              <a:rect l="l" t="t" r="r" b="b"/>
              <a:pathLst>
                <a:path w="1141" h="7274" fill="none" extrusionOk="0">
                  <a:moveTo>
                    <a:pt x="1140" y="0"/>
                  </a:moveTo>
                  <a:lnTo>
                    <a:pt x="1140" y="0"/>
                  </a:lnTo>
                  <a:lnTo>
                    <a:pt x="1086" y="0"/>
                  </a:lnTo>
                  <a:lnTo>
                    <a:pt x="1086" y="0"/>
                  </a:lnTo>
                  <a:lnTo>
                    <a:pt x="1140" y="597"/>
                  </a:lnTo>
                  <a:lnTo>
                    <a:pt x="1140" y="597"/>
                  </a:lnTo>
                  <a:lnTo>
                    <a:pt x="1086" y="1846"/>
                  </a:lnTo>
                  <a:lnTo>
                    <a:pt x="869" y="3257"/>
                  </a:lnTo>
                  <a:lnTo>
                    <a:pt x="543" y="4994"/>
                  </a:lnTo>
                  <a:lnTo>
                    <a:pt x="55" y="7002"/>
                  </a:lnTo>
                  <a:lnTo>
                    <a:pt x="55" y="7002"/>
                  </a:lnTo>
                  <a:lnTo>
                    <a:pt x="1" y="7273"/>
                  </a:lnTo>
                  <a:lnTo>
                    <a:pt x="1" y="7273"/>
                  </a:lnTo>
                  <a:lnTo>
                    <a:pt x="55" y="7273"/>
                  </a:lnTo>
                  <a:lnTo>
                    <a:pt x="55" y="7273"/>
                  </a:lnTo>
                  <a:lnTo>
                    <a:pt x="109" y="7002"/>
                  </a:lnTo>
                  <a:lnTo>
                    <a:pt x="109" y="7002"/>
                  </a:lnTo>
                  <a:lnTo>
                    <a:pt x="543" y="4994"/>
                  </a:lnTo>
                  <a:lnTo>
                    <a:pt x="869" y="3257"/>
                  </a:lnTo>
                  <a:lnTo>
                    <a:pt x="1086" y="1846"/>
                  </a:lnTo>
                  <a:lnTo>
                    <a:pt x="1140" y="597"/>
                  </a:lnTo>
                  <a:lnTo>
                    <a:pt x="1140" y="597"/>
                  </a:lnTo>
                  <a:lnTo>
                    <a:pt x="1140" y="0"/>
                  </a:lnTo>
                </a:path>
              </a:pathLst>
            </a:custGeom>
            <a:noFill/>
            <a:ln>
              <a:noFill/>
            </a:ln>
          </p:spPr>
          <p:txBody>
            <a:bodyPr spcFirstLastPara="1" wrap="square" lIns="68569" tIns="68569" rIns="68569" bIns="68569" anchor="ctr" anchorCtr="0">
              <a:noAutofit/>
            </a:bodyPr>
            <a:lstStyle/>
            <a:p>
              <a:endParaRPr sz="1050"/>
            </a:p>
          </p:txBody>
        </p:sp>
        <p:sp>
          <p:nvSpPr>
            <p:cNvPr id="392" name="Google Shape;392;p30"/>
            <p:cNvSpPr/>
            <p:nvPr/>
          </p:nvSpPr>
          <p:spPr>
            <a:xfrm>
              <a:off x="-5427245" y="1711051"/>
              <a:ext cx="22181" cy="115026"/>
            </a:xfrm>
            <a:custGeom>
              <a:avLst/>
              <a:gdLst/>
              <a:ahLst/>
              <a:cxnLst/>
              <a:rect l="l" t="t" r="r" b="b"/>
              <a:pathLst>
                <a:path w="1141" h="5917" fill="none" extrusionOk="0">
                  <a:moveTo>
                    <a:pt x="1140" y="1"/>
                  </a:moveTo>
                  <a:lnTo>
                    <a:pt x="1140" y="1"/>
                  </a:lnTo>
                  <a:lnTo>
                    <a:pt x="1086" y="272"/>
                  </a:lnTo>
                  <a:lnTo>
                    <a:pt x="1086" y="272"/>
                  </a:lnTo>
                  <a:lnTo>
                    <a:pt x="435" y="3420"/>
                  </a:lnTo>
                  <a:lnTo>
                    <a:pt x="164" y="4723"/>
                  </a:lnTo>
                  <a:lnTo>
                    <a:pt x="1" y="5862"/>
                  </a:lnTo>
                  <a:lnTo>
                    <a:pt x="1" y="5862"/>
                  </a:lnTo>
                  <a:lnTo>
                    <a:pt x="55" y="5917"/>
                  </a:lnTo>
                  <a:lnTo>
                    <a:pt x="55" y="5917"/>
                  </a:lnTo>
                  <a:lnTo>
                    <a:pt x="218" y="4723"/>
                  </a:lnTo>
                  <a:lnTo>
                    <a:pt x="435" y="3366"/>
                  </a:lnTo>
                  <a:lnTo>
                    <a:pt x="1140" y="55"/>
                  </a:lnTo>
                  <a:lnTo>
                    <a:pt x="1140" y="55"/>
                  </a:lnTo>
                  <a:lnTo>
                    <a:pt x="1140" y="1"/>
                  </a:lnTo>
                  <a:lnTo>
                    <a:pt x="1140" y="1"/>
                  </a:lnTo>
                  <a:lnTo>
                    <a:pt x="1140" y="1"/>
                  </a:lnTo>
                </a:path>
              </a:pathLst>
            </a:custGeom>
            <a:noFill/>
            <a:ln>
              <a:noFill/>
            </a:ln>
          </p:spPr>
          <p:txBody>
            <a:bodyPr spcFirstLastPara="1" wrap="square" lIns="68569" tIns="68569" rIns="68569" bIns="68569" anchor="ctr" anchorCtr="0">
              <a:noAutofit/>
            </a:bodyPr>
            <a:lstStyle/>
            <a:p>
              <a:endParaRPr sz="1050"/>
            </a:p>
          </p:txBody>
        </p:sp>
        <p:sp>
          <p:nvSpPr>
            <p:cNvPr id="393" name="Google Shape;393;p30"/>
            <p:cNvSpPr/>
            <p:nvPr/>
          </p:nvSpPr>
          <p:spPr>
            <a:xfrm>
              <a:off x="-5341787" y="1688908"/>
              <a:ext cx="197316" cy="175154"/>
            </a:xfrm>
            <a:custGeom>
              <a:avLst/>
              <a:gdLst/>
              <a:ahLst/>
              <a:cxnLst/>
              <a:rect l="l" t="t" r="r" b="b"/>
              <a:pathLst>
                <a:path w="10150" h="9010" fill="none" extrusionOk="0">
                  <a:moveTo>
                    <a:pt x="7708" y="0"/>
                  </a:moveTo>
                  <a:lnTo>
                    <a:pt x="7708" y="0"/>
                  </a:lnTo>
                  <a:lnTo>
                    <a:pt x="5700" y="543"/>
                  </a:lnTo>
                  <a:lnTo>
                    <a:pt x="3691" y="1031"/>
                  </a:lnTo>
                  <a:lnTo>
                    <a:pt x="2715" y="1194"/>
                  </a:lnTo>
                  <a:lnTo>
                    <a:pt x="1792" y="1303"/>
                  </a:lnTo>
                  <a:lnTo>
                    <a:pt x="869" y="1411"/>
                  </a:lnTo>
                  <a:lnTo>
                    <a:pt x="1" y="1465"/>
                  </a:lnTo>
                  <a:lnTo>
                    <a:pt x="1" y="1465"/>
                  </a:lnTo>
                  <a:lnTo>
                    <a:pt x="1792" y="8575"/>
                  </a:lnTo>
                  <a:lnTo>
                    <a:pt x="1792" y="8575"/>
                  </a:lnTo>
                  <a:lnTo>
                    <a:pt x="1792" y="8630"/>
                  </a:lnTo>
                  <a:lnTo>
                    <a:pt x="1900" y="9009"/>
                  </a:lnTo>
                  <a:lnTo>
                    <a:pt x="1900" y="9009"/>
                  </a:lnTo>
                  <a:lnTo>
                    <a:pt x="1955" y="9009"/>
                  </a:lnTo>
                  <a:lnTo>
                    <a:pt x="1955" y="9009"/>
                  </a:lnTo>
                  <a:lnTo>
                    <a:pt x="2877" y="8955"/>
                  </a:lnTo>
                  <a:lnTo>
                    <a:pt x="3854" y="8847"/>
                  </a:lnTo>
                  <a:lnTo>
                    <a:pt x="4831" y="8684"/>
                  </a:lnTo>
                  <a:lnTo>
                    <a:pt x="5862" y="8521"/>
                  </a:lnTo>
                  <a:lnTo>
                    <a:pt x="6894" y="8250"/>
                  </a:lnTo>
                  <a:lnTo>
                    <a:pt x="7979" y="7978"/>
                  </a:lnTo>
                  <a:lnTo>
                    <a:pt x="10150" y="7327"/>
                  </a:lnTo>
                  <a:lnTo>
                    <a:pt x="10150" y="7327"/>
                  </a:lnTo>
                  <a:lnTo>
                    <a:pt x="7708" y="54"/>
                  </a:lnTo>
                  <a:lnTo>
                    <a:pt x="7708" y="54"/>
                  </a:lnTo>
                  <a:lnTo>
                    <a:pt x="7708" y="0"/>
                  </a:lnTo>
                </a:path>
              </a:pathLst>
            </a:custGeom>
            <a:noFill/>
            <a:ln>
              <a:noFill/>
            </a:ln>
          </p:spPr>
          <p:txBody>
            <a:bodyPr spcFirstLastPara="1" wrap="square" lIns="68569" tIns="68569" rIns="68569" bIns="68569" anchor="ctr" anchorCtr="0">
              <a:noAutofit/>
            </a:bodyPr>
            <a:lstStyle/>
            <a:p>
              <a:endParaRPr sz="1050"/>
            </a:p>
          </p:txBody>
        </p:sp>
        <p:sp>
          <p:nvSpPr>
            <p:cNvPr id="394" name="Google Shape;394;p30"/>
            <p:cNvSpPr/>
            <p:nvPr/>
          </p:nvSpPr>
          <p:spPr>
            <a:xfrm>
              <a:off x="-5467331" y="1677303"/>
              <a:ext cx="4238" cy="82309"/>
            </a:xfrm>
            <a:custGeom>
              <a:avLst/>
              <a:gdLst/>
              <a:ahLst/>
              <a:cxnLst/>
              <a:rect l="l" t="t" r="r" b="b"/>
              <a:pathLst>
                <a:path w="218" h="4234" fill="none" extrusionOk="0">
                  <a:moveTo>
                    <a:pt x="109" y="0"/>
                  </a:moveTo>
                  <a:lnTo>
                    <a:pt x="109" y="0"/>
                  </a:lnTo>
                  <a:lnTo>
                    <a:pt x="0" y="977"/>
                  </a:lnTo>
                  <a:lnTo>
                    <a:pt x="0" y="1845"/>
                  </a:lnTo>
                  <a:lnTo>
                    <a:pt x="0" y="1845"/>
                  </a:lnTo>
                  <a:lnTo>
                    <a:pt x="55" y="2931"/>
                  </a:lnTo>
                  <a:lnTo>
                    <a:pt x="163" y="3962"/>
                  </a:lnTo>
                  <a:lnTo>
                    <a:pt x="217" y="4233"/>
                  </a:lnTo>
                  <a:lnTo>
                    <a:pt x="217" y="4233"/>
                  </a:lnTo>
                  <a:lnTo>
                    <a:pt x="55" y="3039"/>
                  </a:lnTo>
                  <a:lnTo>
                    <a:pt x="0" y="1791"/>
                  </a:lnTo>
                  <a:lnTo>
                    <a:pt x="0" y="1791"/>
                  </a:lnTo>
                  <a:lnTo>
                    <a:pt x="55" y="923"/>
                  </a:lnTo>
                  <a:lnTo>
                    <a:pt x="109" y="0"/>
                  </a:lnTo>
                  <a:lnTo>
                    <a:pt x="109" y="0"/>
                  </a:lnTo>
                  <a:lnTo>
                    <a:pt x="109" y="0"/>
                  </a:lnTo>
                </a:path>
              </a:pathLst>
            </a:custGeom>
            <a:noFill/>
            <a:ln>
              <a:noFill/>
            </a:ln>
          </p:spPr>
          <p:txBody>
            <a:bodyPr spcFirstLastPara="1" wrap="square" lIns="68569" tIns="68569" rIns="68569" bIns="68569" anchor="ctr" anchorCtr="0">
              <a:noAutofit/>
            </a:bodyPr>
            <a:lstStyle/>
            <a:p>
              <a:endParaRPr sz="1050"/>
            </a:p>
          </p:txBody>
        </p:sp>
        <p:sp>
          <p:nvSpPr>
            <p:cNvPr id="395" name="Google Shape;395;p30"/>
            <p:cNvSpPr/>
            <p:nvPr/>
          </p:nvSpPr>
          <p:spPr>
            <a:xfrm>
              <a:off x="-5385041" y="2066608"/>
              <a:ext cx="38005" cy="148794"/>
            </a:xfrm>
            <a:custGeom>
              <a:avLst/>
              <a:gdLst/>
              <a:ahLst/>
              <a:cxnLst/>
              <a:rect l="l" t="t" r="r" b="b"/>
              <a:pathLst>
                <a:path w="1955" h="7654" extrusionOk="0">
                  <a:moveTo>
                    <a:pt x="1" y="1"/>
                  </a:moveTo>
                  <a:lnTo>
                    <a:pt x="1" y="55"/>
                  </a:lnTo>
                  <a:lnTo>
                    <a:pt x="1900" y="7599"/>
                  </a:lnTo>
                  <a:lnTo>
                    <a:pt x="1954" y="7653"/>
                  </a:lnTo>
                  <a:lnTo>
                    <a:pt x="1" y="1"/>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96" name="Google Shape;396;p30"/>
            <p:cNvSpPr/>
            <p:nvPr/>
          </p:nvSpPr>
          <p:spPr>
            <a:xfrm>
              <a:off x="-5168752" y="2254418"/>
              <a:ext cx="165668" cy="44343"/>
            </a:xfrm>
            <a:custGeom>
              <a:avLst/>
              <a:gdLst/>
              <a:ahLst/>
              <a:cxnLst/>
              <a:rect l="l" t="t" r="r" b="b"/>
              <a:pathLst>
                <a:path w="8522" h="2281" fill="none" extrusionOk="0">
                  <a:moveTo>
                    <a:pt x="8522" y="1"/>
                  </a:moveTo>
                  <a:lnTo>
                    <a:pt x="8522" y="1"/>
                  </a:lnTo>
                  <a:lnTo>
                    <a:pt x="7002" y="543"/>
                  </a:lnTo>
                  <a:lnTo>
                    <a:pt x="5482" y="1032"/>
                  </a:lnTo>
                  <a:lnTo>
                    <a:pt x="3963" y="1466"/>
                  </a:lnTo>
                  <a:lnTo>
                    <a:pt x="2497" y="1846"/>
                  </a:lnTo>
                  <a:lnTo>
                    <a:pt x="2389" y="1846"/>
                  </a:lnTo>
                  <a:lnTo>
                    <a:pt x="2389" y="1846"/>
                  </a:lnTo>
                  <a:lnTo>
                    <a:pt x="1195" y="2117"/>
                  </a:lnTo>
                  <a:lnTo>
                    <a:pt x="1" y="2280"/>
                  </a:lnTo>
                  <a:lnTo>
                    <a:pt x="1" y="2280"/>
                  </a:lnTo>
                  <a:lnTo>
                    <a:pt x="1195" y="2117"/>
                  </a:lnTo>
                  <a:lnTo>
                    <a:pt x="2389" y="1846"/>
                  </a:lnTo>
                  <a:lnTo>
                    <a:pt x="2497" y="1846"/>
                  </a:lnTo>
                  <a:lnTo>
                    <a:pt x="2497" y="1846"/>
                  </a:lnTo>
                  <a:lnTo>
                    <a:pt x="3963" y="1466"/>
                  </a:lnTo>
                  <a:lnTo>
                    <a:pt x="5482" y="1032"/>
                  </a:lnTo>
                  <a:lnTo>
                    <a:pt x="7002" y="543"/>
                  </a:lnTo>
                  <a:lnTo>
                    <a:pt x="8522" y="1"/>
                  </a:lnTo>
                  <a:lnTo>
                    <a:pt x="8522" y="1"/>
                  </a:lnTo>
                </a:path>
              </a:pathLst>
            </a:custGeom>
            <a:noFill/>
            <a:ln>
              <a:noFill/>
            </a:ln>
          </p:spPr>
          <p:txBody>
            <a:bodyPr spcFirstLastPara="1" wrap="square" lIns="68569" tIns="68569" rIns="68569" bIns="68569" anchor="ctr" anchorCtr="0">
              <a:noAutofit/>
            </a:bodyPr>
            <a:lstStyle/>
            <a:p>
              <a:endParaRPr sz="1050"/>
            </a:p>
          </p:txBody>
        </p:sp>
        <p:sp>
          <p:nvSpPr>
            <p:cNvPr id="397" name="Google Shape;397;p30"/>
            <p:cNvSpPr/>
            <p:nvPr/>
          </p:nvSpPr>
          <p:spPr>
            <a:xfrm>
              <a:off x="-5385041" y="2066608"/>
              <a:ext cx="38005" cy="148794"/>
            </a:xfrm>
            <a:custGeom>
              <a:avLst/>
              <a:gdLst/>
              <a:ahLst/>
              <a:cxnLst/>
              <a:rect l="l" t="t" r="r" b="b"/>
              <a:pathLst>
                <a:path w="1955" h="7654" fill="none" extrusionOk="0">
                  <a:moveTo>
                    <a:pt x="1" y="1"/>
                  </a:moveTo>
                  <a:lnTo>
                    <a:pt x="1954" y="7653"/>
                  </a:lnTo>
                  <a:lnTo>
                    <a:pt x="1954" y="7653"/>
                  </a:lnTo>
                  <a:lnTo>
                    <a:pt x="1954" y="7653"/>
                  </a:lnTo>
                  <a:lnTo>
                    <a:pt x="1954" y="7653"/>
                  </a:lnTo>
                  <a:lnTo>
                    <a:pt x="1900" y="7599"/>
                  </a:lnTo>
                  <a:lnTo>
                    <a:pt x="1" y="55"/>
                  </a:lnTo>
                  <a:lnTo>
                    <a:pt x="1" y="55"/>
                  </a:lnTo>
                  <a:lnTo>
                    <a:pt x="1" y="1"/>
                  </a:lnTo>
                </a:path>
              </a:pathLst>
            </a:custGeom>
            <a:noFill/>
            <a:ln>
              <a:noFill/>
            </a:ln>
          </p:spPr>
          <p:txBody>
            <a:bodyPr spcFirstLastPara="1" wrap="square" lIns="68569" tIns="68569" rIns="68569" bIns="68569" anchor="ctr" anchorCtr="0">
              <a:noAutofit/>
            </a:bodyPr>
            <a:lstStyle/>
            <a:p>
              <a:endParaRPr sz="1050"/>
            </a:p>
          </p:txBody>
        </p:sp>
        <p:sp>
          <p:nvSpPr>
            <p:cNvPr id="398" name="Google Shape;398;p30"/>
            <p:cNvSpPr/>
            <p:nvPr/>
          </p:nvSpPr>
          <p:spPr>
            <a:xfrm>
              <a:off x="-5385041" y="2067677"/>
              <a:ext cx="381957" cy="233183"/>
            </a:xfrm>
            <a:custGeom>
              <a:avLst/>
              <a:gdLst/>
              <a:ahLst/>
              <a:cxnLst/>
              <a:rect l="l" t="t" r="r" b="b"/>
              <a:pathLst>
                <a:path w="19648" h="11995" extrusionOk="0">
                  <a:moveTo>
                    <a:pt x="1" y="0"/>
                  </a:moveTo>
                  <a:lnTo>
                    <a:pt x="1900" y="7544"/>
                  </a:lnTo>
                  <a:lnTo>
                    <a:pt x="1900" y="7381"/>
                  </a:lnTo>
                  <a:lnTo>
                    <a:pt x="55" y="109"/>
                  </a:lnTo>
                  <a:lnTo>
                    <a:pt x="1" y="0"/>
                  </a:lnTo>
                  <a:close/>
                  <a:moveTo>
                    <a:pt x="17260" y="2334"/>
                  </a:moveTo>
                  <a:lnTo>
                    <a:pt x="14763" y="3202"/>
                  </a:lnTo>
                  <a:lnTo>
                    <a:pt x="13569" y="3528"/>
                  </a:lnTo>
                  <a:lnTo>
                    <a:pt x="12375" y="3854"/>
                  </a:lnTo>
                  <a:lnTo>
                    <a:pt x="11235" y="4125"/>
                  </a:lnTo>
                  <a:lnTo>
                    <a:pt x="10095" y="4342"/>
                  </a:lnTo>
                  <a:lnTo>
                    <a:pt x="9010" y="4505"/>
                  </a:lnTo>
                  <a:lnTo>
                    <a:pt x="7925" y="4559"/>
                  </a:lnTo>
                  <a:lnTo>
                    <a:pt x="8304" y="6187"/>
                  </a:lnTo>
                  <a:lnTo>
                    <a:pt x="9824" y="11995"/>
                  </a:lnTo>
                  <a:lnTo>
                    <a:pt x="11127" y="11886"/>
                  </a:lnTo>
                  <a:lnTo>
                    <a:pt x="12321" y="11723"/>
                  </a:lnTo>
                  <a:lnTo>
                    <a:pt x="13515" y="11452"/>
                  </a:lnTo>
                  <a:lnTo>
                    <a:pt x="13623" y="11452"/>
                  </a:lnTo>
                  <a:lnTo>
                    <a:pt x="15089" y="11072"/>
                  </a:lnTo>
                  <a:lnTo>
                    <a:pt x="16608" y="10638"/>
                  </a:lnTo>
                  <a:lnTo>
                    <a:pt x="18128" y="10149"/>
                  </a:lnTo>
                  <a:lnTo>
                    <a:pt x="19648" y="9607"/>
                  </a:lnTo>
                  <a:lnTo>
                    <a:pt x="19648" y="9552"/>
                  </a:lnTo>
                  <a:lnTo>
                    <a:pt x="17260" y="2334"/>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399" name="Google Shape;399;p30"/>
            <p:cNvSpPr/>
            <p:nvPr/>
          </p:nvSpPr>
          <p:spPr>
            <a:xfrm>
              <a:off x="-5230998" y="2113031"/>
              <a:ext cx="227915" cy="187829"/>
            </a:xfrm>
            <a:custGeom>
              <a:avLst/>
              <a:gdLst/>
              <a:ahLst/>
              <a:cxnLst/>
              <a:rect l="l" t="t" r="r" b="b"/>
              <a:pathLst>
                <a:path w="11724" h="9662" fill="none" extrusionOk="0">
                  <a:moveTo>
                    <a:pt x="9336" y="1"/>
                  </a:moveTo>
                  <a:lnTo>
                    <a:pt x="9336" y="1"/>
                  </a:lnTo>
                  <a:lnTo>
                    <a:pt x="6839" y="869"/>
                  </a:lnTo>
                  <a:lnTo>
                    <a:pt x="5645" y="1195"/>
                  </a:lnTo>
                  <a:lnTo>
                    <a:pt x="4451" y="1521"/>
                  </a:lnTo>
                  <a:lnTo>
                    <a:pt x="3311" y="1792"/>
                  </a:lnTo>
                  <a:lnTo>
                    <a:pt x="2171" y="2009"/>
                  </a:lnTo>
                  <a:lnTo>
                    <a:pt x="1086" y="2172"/>
                  </a:lnTo>
                  <a:lnTo>
                    <a:pt x="1" y="2226"/>
                  </a:lnTo>
                  <a:lnTo>
                    <a:pt x="380" y="3854"/>
                  </a:lnTo>
                  <a:lnTo>
                    <a:pt x="380" y="3854"/>
                  </a:lnTo>
                  <a:lnTo>
                    <a:pt x="489" y="4397"/>
                  </a:lnTo>
                  <a:lnTo>
                    <a:pt x="543" y="5048"/>
                  </a:lnTo>
                  <a:lnTo>
                    <a:pt x="543" y="5048"/>
                  </a:lnTo>
                  <a:lnTo>
                    <a:pt x="489" y="5971"/>
                  </a:lnTo>
                  <a:lnTo>
                    <a:pt x="489" y="5971"/>
                  </a:lnTo>
                  <a:lnTo>
                    <a:pt x="543" y="5048"/>
                  </a:lnTo>
                  <a:lnTo>
                    <a:pt x="543" y="5048"/>
                  </a:lnTo>
                  <a:lnTo>
                    <a:pt x="489" y="4397"/>
                  </a:lnTo>
                  <a:lnTo>
                    <a:pt x="380" y="3854"/>
                  </a:lnTo>
                  <a:lnTo>
                    <a:pt x="380" y="3854"/>
                  </a:lnTo>
                  <a:lnTo>
                    <a:pt x="380" y="3854"/>
                  </a:lnTo>
                  <a:lnTo>
                    <a:pt x="1900" y="9662"/>
                  </a:lnTo>
                  <a:lnTo>
                    <a:pt x="1900" y="9662"/>
                  </a:lnTo>
                  <a:lnTo>
                    <a:pt x="3203" y="9553"/>
                  </a:lnTo>
                  <a:lnTo>
                    <a:pt x="3203" y="9553"/>
                  </a:lnTo>
                  <a:lnTo>
                    <a:pt x="4397" y="9390"/>
                  </a:lnTo>
                  <a:lnTo>
                    <a:pt x="5591" y="9119"/>
                  </a:lnTo>
                  <a:lnTo>
                    <a:pt x="5699" y="9119"/>
                  </a:lnTo>
                  <a:lnTo>
                    <a:pt x="5699" y="9119"/>
                  </a:lnTo>
                  <a:lnTo>
                    <a:pt x="7165" y="8739"/>
                  </a:lnTo>
                  <a:lnTo>
                    <a:pt x="8684" y="8305"/>
                  </a:lnTo>
                  <a:lnTo>
                    <a:pt x="10204" y="7816"/>
                  </a:lnTo>
                  <a:lnTo>
                    <a:pt x="11724" y="7274"/>
                  </a:lnTo>
                  <a:lnTo>
                    <a:pt x="11724" y="7219"/>
                  </a:lnTo>
                  <a:lnTo>
                    <a:pt x="9336" y="1"/>
                  </a:lnTo>
                </a:path>
              </a:pathLst>
            </a:custGeom>
            <a:noFill/>
            <a:ln>
              <a:noFill/>
            </a:ln>
          </p:spPr>
          <p:txBody>
            <a:bodyPr spcFirstLastPara="1" wrap="square" lIns="68569" tIns="68569" rIns="68569" bIns="68569" anchor="ctr" anchorCtr="0">
              <a:noAutofit/>
            </a:bodyPr>
            <a:lstStyle/>
            <a:p>
              <a:endParaRPr sz="1050"/>
            </a:p>
          </p:txBody>
        </p:sp>
        <p:sp>
          <p:nvSpPr>
            <p:cNvPr id="400" name="Google Shape;400;p30"/>
            <p:cNvSpPr/>
            <p:nvPr/>
          </p:nvSpPr>
          <p:spPr>
            <a:xfrm>
              <a:off x="-5385041" y="2067677"/>
              <a:ext cx="36955" cy="146675"/>
            </a:xfrm>
            <a:custGeom>
              <a:avLst/>
              <a:gdLst/>
              <a:ahLst/>
              <a:cxnLst/>
              <a:rect l="l" t="t" r="r" b="b"/>
              <a:pathLst>
                <a:path w="1901" h="7545" fill="none" extrusionOk="0">
                  <a:moveTo>
                    <a:pt x="1" y="0"/>
                  </a:moveTo>
                  <a:lnTo>
                    <a:pt x="1900" y="7544"/>
                  </a:lnTo>
                  <a:lnTo>
                    <a:pt x="1900" y="7544"/>
                  </a:lnTo>
                  <a:lnTo>
                    <a:pt x="1900" y="7381"/>
                  </a:lnTo>
                  <a:lnTo>
                    <a:pt x="55" y="109"/>
                  </a:lnTo>
                  <a:lnTo>
                    <a:pt x="55" y="109"/>
                  </a:lnTo>
                  <a:lnTo>
                    <a:pt x="1" y="0"/>
                  </a:lnTo>
                </a:path>
              </a:pathLst>
            </a:custGeom>
            <a:noFill/>
            <a:ln>
              <a:noFill/>
            </a:ln>
          </p:spPr>
          <p:txBody>
            <a:bodyPr spcFirstLastPara="1" wrap="square" lIns="68569" tIns="68569" rIns="68569" bIns="68569" anchor="ctr" anchorCtr="0">
              <a:noAutofit/>
            </a:bodyPr>
            <a:lstStyle/>
            <a:p>
              <a:endParaRPr sz="1050"/>
            </a:p>
          </p:txBody>
        </p:sp>
        <p:sp>
          <p:nvSpPr>
            <p:cNvPr id="401" name="Google Shape;401;p30"/>
            <p:cNvSpPr/>
            <p:nvPr/>
          </p:nvSpPr>
          <p:spPr>
            <a:xfrm>
              <a:off x="-5306970" y="2374693"/>
              <a:ext cx="402019" cy="390394"/>
            </a:xfrm>
            <a:custGeom>
              <a:avLst/>
              <a:gdLst/>
              <a:ahLst/>
              <a:cxnLst/>
              <a:rect l="l" t="t" r="r" b="b"/>
              <a:pathLst>
                <a:path w="20680" h="20082" extrusionOk="0">
                  <a:moveTo>
                    <a:pt x="1" y="1"/>
                  </a:moveTo>
                  <a:lnTo>
                    <a:pt x="1" y="109"/>
                  </a:lnTo>
                  <a:lnTo>
                    <a:pt x="55" y="109"/>
                  </a:lnTo>
                  <a:lnTo>
                    <a:pt x="1" y="1"/>
                  </a:lnTo>
                  <a:close/>
                  <a:moveTo>
                    <a:pt x="20679" y="8956"/>
                  </a:moveTo>
                  <a:lnTo>
                    <a:pt x="18508" y="9770"/>
                  </a:lnTo>
                  <a:lnTo>
                    <a:pt x="16337" y="10584"/>
                  </a:lnTo>
                  <a:lnTo>
                    <a:pt x="16391" y="10584"/>
                  </a:lnTo>
                  <a:lnTo>
                    <a:pt x="18562" y="9824"/>
                  </a:lnTo>
                  <a:lnTo>
                    <a:pt x="20679" y="8956"/>
                  </a:lnTo>
                  <a:close/>
                  <a:moveTo>
                    <a:pt x="16283" y="10584"/>
                  </a:moveTo>
                  <a:lnTo>
                    <a:pt x="15577" y="10801"/>
                  </a:lnTo>
                  <a:lnTo>
                    <a:pt x="15577" y="10801"/>
                  </a:lnTo>
                  <a:lnTo>
                    <a:pt x="16337" y="10584"/>
                  </a:lnTo>
                  <a:close/>
                  <a:moveTo>
                    <a:pt x="15577" y="10801"/>
                  </a:moveTo>
                  <a:lnTo>
                    <a:pt x="14383" y="11127"/>
                  </a:lnTo>
                  <a:lnTo>
                    <a:pt x="12972" y="11507"/>
                  </a:lnTo>
                  <a:lnTo>
                    <a:pt x="14438" y="11127"/>
                  </a:lnTo>
                  <a:lnTo>
                    <a:pt x="15577" y="10801"/>
                  </a:lnTo>
                  <a:close/>
                  <a:moveTo>
                    <a:pt x="20353" y="17694"/>
                  </a:moveTo>
                  <a:lnTo>
                    <a:pt x="19051" y="18128"/>
                  </a:lnTo>
                  <a:lnTo>
                    <a:pt x="17748" y="18562"/>
                  </a:lnTo>
                  <a:lnTo>
                    <a:pt x="16446" y="18942"/>
                  </a:lnTo>
                  <a:lnTo>
                    <a:pt x="15523" y="19223"/>
                  </a:lnTo>
                  <a:lnTo>
                    <a:pt x="15523" y="19223"/>
                  </a:lnTo>
                  <a:lnTo>
                    <a:pt x="16391" y="18997"/>
                  </a:lnTo>
                  <a:lnTo>
                    <a:pt x="17694" y="18617"/>
                  </a:lnTo>
                  <a:lnTo>
                    <a:pt x="18997" y="18182"/>
                  </a:lnTo>
                  <a:lnTo>
                    <a:pt x="20353" y="17694"/>
                  </a:lnTo>
                  <a:close/>
                  <a:moveTo>
                    <a:pt x="15523" y="19223"/>
                  </a:moveTo>
                  <a:lnTo>
                    <a:pt x="15143" y="19322"/>
                  </a:lnTo>
                  <a:lnTo>
                    <a:pt x="14872" y="19393"/>
                  </a:lnTo>
                  <a:lnTo>
                    <a:pt x="14872" y="19393"/>
                  </a:lnTo>
                  <a:lnTo>
                    <a:pt x="15197" y="19322"/>
                  </a:lnTo>
                  <a:lnTo>
                    <a:pt x="15523" y="19223"/>
                  </a:lnTo>
                  <a:close/>
                  <a:moveTo>
                    <a:pt x="14872" y="19393"/>
                  </a:moveTo>
                  <a:lnTo>
                    <a:pt x="13949" y="19594"/>
                  </a:lnTo>
                  <a:lnTo>
                    <a:pt x="12701" y="19811"/>
                  </a:lnTo>
                  <a:lnTo>
                    <a:pt x="11507" y="19973"/>
                  </a:lnTo>
                  <a:lnTo>
                    <a:pt x="10367" y="20028"/>
                  </a:lnTo>
                  <a:lnTo>
                    <a:pt x="10367" y="20082"/>
                  </a:lnTo>
                  <a:lnTo>
                    <a:pt x="11507" y="20028"/>
                  </a:lnTo>
                  <a:lnTo>
                    <a:pt x="12701" y="19865"/>
                  </a:lnTo>
                  <a:lnTo>
                    <a:pt x="13895" y="19648"/>
                  </a:lnTo>
                  <a:lnTo>
                    <a:pt x="14872" y="19393"/>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402" name="Google Shape;402;p30"/>
            <p:cNvSpPr/>
            <p:nvPr/>
          </p:nvSpPr>
          <p:spPr>
            <a:xfrm>
              <a:off x="-5105436" y="2718645"/>
              <a:ext cx="194147" cy="46442"/>
            </a:xfrm>
            <a:custGeom>
              <a:avLst/>
              <a:gdLst/>
              <a:ahLst/>
              <a:cxnLst/>
              <a:rect l="l" t="t" r="r" b="b"/>
              <a:pathLst>
                <a:path w="9987" h="2389" fill="none" extrusionOk="0">
                  <a:moveTo>
                    <a:pt x="9986" y="1"/>
                  </a:moveTo>
                  <a:lnTo>
                    <a:pt x="9986" y="1"/>
                  </a:lnTo>
                  <a:lnTo>
                    <a:pt x="8684" y="435"/>
                  </a:lnTo>
                  <a:lnTo>
                    <a:pt x="7381" y="869"/>
                  </a:lnTo>
                  <a:lnTo>
                    <a:pt x="6079" y="1249"/>
                  </a:lnTo>
                  <a:lnTo>
                    <a:pt x="4830" y="1629"/>
                  </a:lnTo>
                  <a:lnTo>
                    <a:pt x="3582" y="1901"/>
                  </a:lnTo>
                  <a:lnTo>
                    <a:pt x="2334" y="2118"/>
                  </a:lnTo>
                  <a:lnTo>
                    <a:pt x="1140" y="2280"/>
                  </a:lnTo>
                  <a:lnTo>
                    <a:pt x="0" y="2335"/>
                  </a:lnTo>
                  <a:lnTo>
                    <a:pt x="0" y="2335"/>
                  </a:lnTo>
                  <a:lnTo>
                    <a:pt x="0" y="2389"/>
                  </a:lnTo>
                  <a:lnTo>
                    <a:pt x="0" y="2389"/>
                  </a:lnTo>
                  <a:lnTo>
                    <a:pt x="1140" y="2335"/>
                  </a:lnTo>
                  <a:lnTo>
                    <a:pt x="2334" y="2172"/>
                  </a:lnTo>
                  <a:lnTo>
                    <a:pt x="3528" y="1955"/>
                  </a:lnTo>
                  <a:lnTo>
                    <a:pt x="4776" y="1629"/>
                  </a:lnTo>
                  <a:lnTo>
                    <a:pt x="6024" y="1304"/>
                  </a:lnTo>
                  <a:lnTo>
                    <a:pt x="7327" y="924"/>
                  </a:lnTo>
                  <a:lnTo>
                    <a:pt x="8630" y="489"/>
                  </a:lnTo>
                  <a:lnTo>
                    <a:pt x="9986" y="1"/>
                  </a:lnTo>
                </a:path>
              </a:pathLst>
            </a:custGeom>
            <a:noFill/>
            <a:ln>
              <a:noFill/>
            </a:ln>
          </p:spPr>
          <p:txBody>
            <a:bodyPr spcFirstLastPara="1" wrap="square" lIns="68569" tIns="68569" rIns="68569" bIns="68569" anchor="ctr" anchorCtr="0">
              <a:noAutofit/>
            </a:bodyPr>
            <a:lstStyle/>
            <a:p>
              <a:endParaRPr sz="1050"/>
            </a:p>
          </p:txBody>
        </p:sp>
        <p:sp>
          <p:nvSpPr>
            <p:cNvPr id="403" name="Google Shape;403;p30"/>
            <p:cNvSpPr/>
            <p:nvPr/>
          </p:nvSpPr>
          <p:spPr>
            <a:xfrm>
              <a:off x="-5082224" y="2548779"/>
              <a:ext cx="177273" cy="54899"/>
            </a:xfrm>
            <a:custGeom>
              <a:avLst/>
              <a:gdLst/>
              <a:ahLst/>
              <a:cxnLst/>
              <a:rect l="l" t="t" r="r" b="b"/>
              <a:pathLst>
                <a:path w="9119" h="2824" fill="none" extrusionOk="0">
                  <a:moveTo>
                    <a:pt x="9118" y="1"/>
                  </a:moveTo>
                  <a:lnTo>
                    <a:pt x="9118" y="1"/>
                  </a:lnTo>
                  <a:lnTo>
                    <a:pt x="6947" y="815"/>
                  </a:lnTo>
                  <a:lnTo>
                    <a:pt x="4776" y="1629"/>
                  </a:lnTo>
                  <a:lnTo>
                    <a:pt x="4722" y="1629"/>
                  </a:lnTo>
                  <a:lnTo>
                    <a:pt x="4016" y="1846"/>
                  </a:lnTo>
                  <a:lnTo>
                    <a:pt x="4016" y="1846"/>
                  </a:lnTo>
                  <a:lnTo>
                    <a:pt x="2822" y="2172"/>
                  </a:lnTo>
                  <a:lnTo>
                    <a:pt x="2822" y="2172"/>
                  </a:lnTo>
                  <a:lnTo>
                    <a:pt x="1411" y="2552"/>
                  </a:lnTo>
                  <a:lnTo>
                    <a:pt x="0" y="2823"/>
                  </a:lnTo>
                  <a:lnTo>
                    <a:pt x="0" y="2823"/>
                  </a:lnTo>
                  <a:lnTo>
                    <a:pt x="1411" y="2552"/>
                  </a:lnTo>
                  <a:lnTo>
                    <a:pt x="2877" y="2172"/>
                  </a:lnTo>
                  <a:lnTo>
                    <a:pt x="2877" y="2172"/>
                  </a:lnTo>
                  <a:lnTo>
                    <a:pt x="4016" y="1846"/>
                  </a:lnTo>
                  <a:lnTo>
                    <a:pt x="4776" y="1629"/>
                  </a:lnTo>
                  <a:lnTo>
                    <a:pt x="4830" y="1629"/>
                  </a:lnTo>
                  <a:lnTo>
                    <a:pt x="4830" y="1629"/>
                  </a:lnTo>
                  <a:lnTo>
                    <a:pt x="7001" y="869"/>
                  </a:lnTo>
                  <a:lnTo>
                    <a:pt x="9118" y="1"/>
                  </a:lnTo>
                  <a:lnTo>
                    <a:pt x="9118" y="1"/>
                  </a:lnTo>
                </a:path>
              </a:pathLst>
            </a:custGeom>
            <a:noFill/>
            <a:ln>
              <a:noFill/>
            </a:ln>
          </p:spPr>
          <p:txBody>
            <a:bodyPr spcFirstLastPara="1" wrap="square" lIns="68569" tIns="68569" rIns="68569" bIns="68569" anchor="ctr" anchorCtr="0">
              <a:noAutofit/>
            </a:bodyPr>
            <a:lstStyle/>
            <a:p>
              <a:endParaRPr sz="1050"/>
            </a:p>
          </p:txBody>
        </p:sp>
        <p:sp>
          <p:nvSpPr>
            <p:cNvPr id="404" name="Google Shape;404;p30"/>
            <p:cNvSpPr/>
            <p:nvPr/>
          </p:nvSpPr>
          <p:spPr>
            <a:xfrm>
              <a:off x="-5306970" y="2373644"/>
              <a:ext cx="1089" cy="3188"/>
            </a:xfrm>
            <a:custGeom>
              <a:avLst/>
              <a:gdLst/>
              <a:ahLst/>
              <a:cxnLst/>
              <a:rect l="l" t="t" r="r" b="b"/>
              <a:pathLst>
                <a:path w="56" h="164" fill="none" extrusionOk="0">
                  <a:moveTo>
                    <a:pt x="1" y="1"/>
                  </a:moveTo>
                  <a:lnTo>
                    <a:pt x="1" y="1"/>
                  </a:lnTo>
                  <a:lnTo>
                    <a:pt x="1" y="55"/>
                  </a:lnTo>
                  <a:lnTo>
                    <a:pt x="1" y="55"/>
                  </a:lnTo>
                  <a:lnTo>
                    <a:pt x="1" y="163"/>
                  </a:lnTo>
                  <a:lnTo>
                    <a:pt x="1" y="163"/>
                  </a:lnTo>
                  <a:lnTo>
                    <a:pt x="55" y="163"/>
                  </a:lnTo>
                  <a:lnTo>
                    <a:pt x="1" y="55"/>
                  </a:lnTo>
                  <a:lnTo>
                    <a:pt x="1" y="55"/>
                  </a:lnTo>
                  <a:lnTo>
                    <a:pt x="1" y="55"/>
                  </a:lnTo>
                  <a:lnTo>
                    <a:pt x="1" y="1"/>
                  </a:lnTo>
                </a:path>
              </a:pathLst>
            </a:custGeom>
            <a:noFill/>
            <a:ln>
              <a:noFill/>
            </a:ln>
          </p:spPr>
          <p:txBody>
            <a:bodyPr spcFirstLastPara="1" wrap="square" lIns="68569" tIns="68569" rIns="68569" bIns="68569" anchor="ctr" anchorCtr="0">
              <a:noAutofit/>
            </a:bodyPr>
            <a:lstStyle/>
            <a:p>
              <a:endParaRPr sz="1050"/>
            </a:p>
          </p:txBody>
        </p:sp>
        <p:sp>
          <p:nvSpPr>
            <p:cNvPr id="405" name="Google Shape;405;p30"/>
            <p:cNvSpPr/>
            <p:nvPr/>
          </p:nvSpPr>
          <p:spPr>
            <a:xfrm>
              <a:off x="-5306970" y="2376812"/>
              <a:ext cx="402019" cy="232133"/>
            </a:xfrm>
            <a:custGeom>
              <a:avLst/>
              <a:gdLst/>
              <a:ahLst/>
              <a:cxnLst/>
              <a:rect l="l" t="t" r="r" b="b"/>
              <a:pathLst>
                <a:path w="20680" h="11941" extrusionOk="0">
                  <a:moveTo>
                    <a:pt x="1900" y="4451"/>
                  </a:moveTo>
                  <a:lnTo>
                    <a:pt x="1846" y="5753"/>
                  </a:lnTo>
                  <a:lnTo>
                    <a:pt x="1846" y="5808"/>
                  </a:lnTo>
                  <a:lnTo>
                    <a:pt x="1900" y="4451"/>
                  </a:lnTo>
                  <a:close/>
                  <a:moveTo>
                    <a:pt x="5862" y="4071"/>
                  </a:moveTo>
                  <a:lnTo>
                    <a:pt x="5537" y="5373"/>
                  </a:lnTo>
                  <a:lnTo>
                    <a:pt x="5320" y="6242"/>
                  </a:lnTo>
                  <a:lnTo>
                    <a:pt x="5537" y="5482"/>
                  </a:lnTo>
                  <a:lnTo>
                    <a:pt x="5917" y="4071"/>
                  </a:lnTo>
                  <a:close/>
                  <a:moveTo>
                    <a:pt x="1" y="0"/>
                  </a:moveTo>
                  <a:lnTo>
                    <a:pt x="2063" y="8087"/>
                  </a:lnTo>
                  <a:lnTo>
                    <a:pt x="2063" y="8033"/>
                  </a:lnTo>
                  <a:lnTo>
                    <a:pt x="55" y="0"/>
                  </a:lnTo>
                  <a:close/>
                  <a:moveTo>
                    <a:pt x="18182" y="1303"/>
                  </a:moveTo>
                  <a:lnTo>
                    <a:pt x="15523" y="2226"/>
                  </a:lnTo>
                  <a:lnTo>
                    <a:pt x="14166" y="2660"/>
                  </a:lnTo>
                  <a:lnTo>
                    <a:pt x="12864" y="3094"/>
                  </a:lnTo>
                  <a:lnTo>
                    <a:pt x="11561" y="3420"/>
                  </a:lnTo>
                  <a:lnTo>
                    <a:pt x="10259" y="3691"/>
                  </a:lnTo>
                  <a:lnTo>
                    <a:pt x="9010" y="3908"/>
                  </a:lnTo>
                  <a:lnTo>
                    <a:pt x="7816" y="4017"/>
                  </a:lnTo>
                  <a:lnTo>
                    <a:pt x="8630" y="7327"/>
                  </a:lnTo>
                  <a:lnTo>
                    <a:pt x="8685" y="7599"/>
                  </a:lnTo>
                  <a:lnTo>
                    <a:pt x="9770" y="11941"/>
                  </a:lnTo>
                  <a:lnTo>
                    <a:pt x="10693" y="11832"/>
                  </a:lnTo>
                  <a:lnTo>
                    <a:pt x="11561" y="11669"/>
                  </a:lnTo>
                  <a:lnTo>
                    <a:pt x="12972" y="11398"/>
                  </a:lnTo>
                  <a:lnTo>
                    <a:pt x="14383" y="11018"/>
                  </a:lnTo>
                  <a:lnTo>
                    <a:pt x="15577" y="10692"/>
                  </a:lnTo>
                  <a:lnTo>
                    <a:pt x="16283" y="10475"/>
                  </a:lnTo>
                  <a:lnTo>
                    <a:pt x="16337" y="10475"/>
                  </a:lnTo>
                  <a:lnTo>
                    <a:pt x="18508" y="9661"/>
                  </a:lnTo>
                  <a:lnTo>
                    <a:pt x="20679" y="8847"/>
                  </a:lnTo>
                  <a:lnTo>
                    <a:pt x="20679" y="8793"/>
                  </a:lnTo>
                  <a:lnTo>
                    <a:pt x="18182" y="1303"/>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406" name="Google Shape;406;p30"/>
            <p:cNvSpPr/>
            <p:nvPr/>
          </p:nvSpPr>
          <p:spPr>
            <a:xfrm>
              <a:off x="-5224661" y="2568841"/>
              <a:ext cx="4238" cy="22162"/>
            </a:xfrm>
            <a:custGeom>
              <a:avLst/>
              <a:gdLst/>
              <a:ahLst/>
              <a:cxnLst/>
              <a:rect l="l" t="t" r="r" b="b"/>
              <a:pathLst>
                <a:path w="218" h="1140" fill="none" extrusionOk="0">
                  <a:moveTo>
                    <a:pt x="217" y="0"/>
                  </a:moveTo>
                  <a:lnTo>
                    <a:pt x="217" y="0"/>
                  </a:lnTo>
                  <a:lnTo>
                    <a:pt x="0" y="1140"/>
                  </a:lnTo>
                  <a:lnTo>
                    <a:pt x="0" y="1140"/>
                  </a:lnTo>
                  <a:lnTo>
                    <a:pt x="0" y="1140"/>
                  </a:lnTo>
                  <a:lnTo>
                    <a:pt x="0" y="1140"/>
                  </a:lnTo>
                  <a:lnTo>
                    <a:pt x="217" y="0"/>
                  </a:lnTo>
                </a:path>
              </a:pathLst>
            </a:custGeom>
            <a:noFill/>
            <a:ln>
              <a:noFill/>
            </a:ln>
          </p:spPr>
          <p:txBody>
            <a:bodyPr spcFirstLastPara="1" wrap="square" lIns="68569" tIns="68569" rIns="68569" bIns="68569" anchor="ctr" anchorCtr="0">
              <a:noAutofit/>
            </a:bodyPr>
            <a:lstStyle/>
            <a:p>
              <a:endParaRPr sz="1050"/>
            </a:p>
          </p:txBody>
        </p:sp>
        <p:sp>
          <p:nvSpPr>
            <p:cNvPr id="407" name="Google Shape;407;p30"/>
            <p:cNvSpPr/>
            <p:nvPr/>
          </p:nvSpPr>
          <p:spPr>
            <a:xfrm>
              <a:off x="-5266865" y="2530855"/>
              <a:ext cx="19" cy="3188"/>
            </a:xfrm>
            <a:custGeom>
              <a:avLst/>
              <a:gdLst/>
              <a:ahLst/>
              <a:cxnLst/>
              <a:rect l="l" t="t" r="r" b="b"/>
              <a:pathLst>
                <a:path w="1" h="164" fill="none" extrusionOk="0">
                  <a:moveTo>
                    <a:pt x="0" y="0"/>
                  </a:moveTo>
                  <a:lnTo>
                    <a:pt x="0" y="0"/>
                  </a:lnTo>
                  <a:lnTo>
                    <a:pt x="0" y="109"/>
                  </a:lnTo>
                  <a:lnTo>
                    <a:pt x="0" y="163"/>
                  </a:lnTo>
                  <a:lnTo>
                    <a:pt x="0" y="163"/>
                  </a:lnTo>
                  <a:lnTo>
                    <a:pt x="0" y="0"/>
                  </a:lnTo>
                </a:path>
              </a:pathLst>
            </a:custGeom>
            <a:noFill/>
            <a:ln>
              <a:noFill/>
            </a:ln>
          </p:spPr>
          <p:txBody>
            <a:bodyPr spcFirstLastPara="1" wrap="square" lIns="68569" tIns="68569" rIns="68569" bIns="68569" anchor="ctr" anchorCtr="0">
              <a:noAutofit/>
            </a:bodyPr>
            <a:lstStyle/>
            <a:p>
              <a:endParaRPr sz="1050"/>
            </a:p>
          </p:txBody>
        </p:sp>
        <p:sp>
          <p:nvSpPr>
            <p:cNvPr id="408" name="Google Shape;408;p30"/>
            <p:cNvSpPr/>
            <p:nvPr/>
          </p:nvSpPr>
          <p:spPr>
            <a:xfrm>
              <a:off x="-5203569" y="2455933"/>
              <a:ext cx="11625" cy="42224"/>
            </a:xfrm>
            <a:custGeom>
              <a:avLst/>
              <a:gdLst/>
              <a:ahLst/>
              <a:cxnLst/>
              <a:rect l="l" t="t" r="r" b="b"/>
              <a:pathLst>
                <a:path w="598" h="2172" fill="none" extrusionOk="0">
                  <a:moveTo>
                    <a:pt x="543" y="1"/>
                  </a:moveTo>
                  <a:lnTo>
                    <a:pt x="543" y="1"/>
                  </a:lnTo>
                  <a:lnTo>
                    <a:pt x="218" y="1303"/>
                  </a:lnTo>
                  <a:lnTo>
                    <a:pt x="218" y="1303"/>
                  </a:lnTo>
                  <a:lnTo>
                    <a:pt x="1" y="2172"/>
                  </a:lnTo>
                  <a:lnTo>
                    <a:pt x="1" y="2172"/>
                  </a:lnTo>
                  <a:lnTo>
                    <a:pt x="218" y="1412"/>
                  </a:lnTo>
                  <a:lnTo>
                    <a:pt x="218" y="1412"/>
                  </a:lnTo>
                  <a:lnTo>
                    <a:pt x="598" y="1"/>
                  </a:lnTo>
                  <a:lnTo>
                    <a:pt x="598" y="1"/>
                  </a:lnTo>
                  <a:lnTo>
                    <a:pt x="543" y="1"/>
                  </a:lnTo>
                </a:path>
              </a:pathLst>
            </a:custGeom>
            <a:noFill/>
            <a:ln>
              <a:noFill/>
            </a:ln>
          </p:spPr>
          <p:txBody>
            <a:bodyPr spcFirstLastPara="1" wrap="square" lIns="68569" tIns="68569" rIns="68569" bIns="68569" anchor="ctr" anchorCtr="0">
              <a:noAutofit/>
            </a:bodyPr>
            <a:lstStyle/>
            <a:p>
              <a:endParaRPr sz="1050"/>
            </a:p>
          </p:txBody>
        </p:sp>
        <p:sp>
          <p:nvSpPr>
            <p:cNvPr id="409" name="Google Shape;409;p30"/>
            <p:cNvSpPr/>
            <p:nvPr/>
          </p:nvSpPr>
          <p:spPr>
            <a:xfrm>
              <a:off x="-5271084" y="2434841"/>
              <a:ext cx="5288" cy="61217"/>
            </a:xfrm>
            <a:custGeom>
              <a:avLst/>
              <a:gdLst/>
              <a:ahLst/>
              <a:cxnLst/>
              <a:rect l="l" t="t" r="r" b="b"/>
              <a:pathLst>
                <a:path w="272" h="3149" fill="none" extrusionOk="0">
                  <a:moveTo>
                    <a:pt x="272" y="0"/>
                  </a:moveTo>
                  <a:lnTo>
                    <a:pt x="272" y="0"/>
                  </a:lnTo>
                  <a:lnTo>
                    <a:pt x="54" y="1466"/>
                  </a:lnTo>
                  <a:lnTo>
                    <a:pt x="0" y="2768"/>
                  </a:lnTo>
                  <a:lnTo>
                    <a:pt x="0" y="2768"/>
                  </a:lnTo>
                  <a:lnTo>
                    <a:pt x="0" y="3148"/>
                  </a:lnTo>
                  <a:lnTo>
                    <a:pt x="0" y="3148"/>
                  </a:lnTo>
                  <a:lnTo>
                    <a:pt x="0" y="2823"/>
                  </a:lnTo>
                  <a:lnTo>
                    <a:pt x="0" y="2823"/>
                  </a:lnTo>
                  <a:lnTo>
                    <a:pt x="54" y="1466"/>
                  </a:lnTo>
                  <a:lnTo>
                    <a:pt x="272" y="0"/>
                  </a:lnTo>
                  <a:lnTo>
                    <a:pt x="272" y="0"/>
                  </a:lnTo>
                  <a:lnTo>
                    <a:pt x="272" y="0"/>
                  </a:lnTo>
                </a:path>
              </a:pathLst>
            </a:custGeom>
            <a:noFill/>
            <a:ln>
              <a:noFill/>
            </a:ln>
          </p:spPr>
          <p:txBody>
            <a:bodyPr spcFirstLastPara="1" wrap="square" lIns="68569" tIns="68569" rIns="68569" bIns="68569" anchor="ctr" anchorCtr="0">
              <a:noAutofit/>
            </a:bodyPr>
            <a:lstStyle/>
            <a:p>
              <a:endParaRPr sz="1050"/>
            </a:p>
          </p:txBody>
        </p:sp>
        <p:sp>
          <p:nvSpPr>
            <p:cNvPr id="410" name="Google Shape;410;p30"/>
            <p:cNvSpPr/>
            <p:nvPr/>
          </p:nvSpPr>
          <p:spPr>
            <a:xfrm>
              <a:off x="-5155027" y="2402123"/>
              <a:ext cx="250076" cy="206822"/>
            </a:xfrm>
            <a:custGeom>
              <a:avLst/>
              <a:gdLst/>
              <a:ahLst/>
              <a:cxnLst/>
              <a:rect l="l" t="t" r="r" b="b"/>
              <a:pathLst>
                <a:path w="12864" h="10639" fill="none" extrusionOk="0">
                  <a:moveTo>
                    <a:pt x="10366" y="1"/>
                  </a:moveTo>
                  <a:lnTo>
                    <a:pt x="10366" y="1"/>
                  </a:lnTo>
                  <a:lnTo>
                    <a:pt x="7707" y="924"/>
                  </a:lnTo>
                  <a:lnTo>
                    <a:pt x="6350" y="1358"/>
                  </a:lnTo>
                  <a:lnTo>
                    <a:pt x="5048" y="1792"/>
                  </a:lnTo>
                  <a:lnTo>
                    <a:pt x="3745" y="2118"/>
                  </a:lnTo>
                  <a:lnTo>
                    <a:pt x="2443" y="2389"/>
                  </a:lnTo>
                  <a:lnTo>
                    <a:pt x="1194" y="2606"/>
                  </a:lnTo>
                  <a:lnTo>
                    <a:pt x="0" y="2715"/>
                  </a:lnTo>
                  <a:lnTo>
                    <a:pt x="814" y="6025"/>
                  </a:lnTo>
                  <a:lnTo>
                    <a:pt x="814" y="6025"/>
                  </a:lnTo>
                  <a:lnTo>
                    <a:pt x="869" y="6297"/>
                  </a:lnTo>
                  <a:lnTo>
                    <a:pt x="1954" y="10639"/>
                  </a:lnTo>
                  <a:lnTo>
                    <a:pt x="1954" y="10639"/>
                  </a:lnTo>
                  <a:lnTo>
                    <a:pt x="2877" y="10530"/>
                  </a:lnTo>
                  <a:lnTo>
                    <a:pt x="3745" y="10367"/>
                  </a:lnTo>
                  <a:lnTo>
                    <a:pt x="3745" y="10367"/>
                  </a:lnTo>
                  <a:lnTo>
                    <a:pt x="5156" y="10096"/>
                  </a:lnTo>
                  <a:lnTo>
                    <a:pt x="6567" y="9716"/>
                  </a:lnTo>
                  <a:lnTo>
                    <a:pt x="6567" y="9716"/>
                  </a:lnTo>
                  <a:lnTo>
                    <a:pt x="7761" y="9390"/>
                  </a:lnTo>
                  <a:lnTo>
                    <a:pt x="8467" y="9173"/>
                  </a:lnTo>
                  <a:lnTo>
                    <a:pt x="8521" y="9173"/>
                  </a:lnTo>
                  <a:lnTo>
                    <a:pt x="8521" y="9173"/>
                  </a:lnTo>
                  <a:lnTo>
                    <a:pt x="10692" y="8359"/>
                  </a:lnTo>
                  <a:lnTo>
                    <a:pt x="12863" y="7545"/>
                  </a:lnTo>
                  <a:lnTo>
                    <a:pt x="12863" y="7491"/>
                  </a:lnTo>
                  <a:lnTo>
                    <a:pt x="10366" y="1"/>
                  </a:lnTo>
                </a:path>
              </a:pathLst>
            </a:custGeom>
            <a:noFill/>
            <a:ln>
              <a:noFill/>
            </a:ln>
          </p:spPr>
          <p:txBody>
            <a:bodyPr spcFirstLastPara="1" wrap="square" lIns="68569" tIns="68569" rIns="68569" bIns="68569" anchor="ctr" anchorCtr="0">
              <a:noAutofit/>
            </a:bodyPr>
            <a:lstStyle/>
            <a:p>
              <a:endParaRPr sz="1050"/>
            </a:p>
          </p:txBody>
        </p:sp>
        <p:sp>
          <p:nvSpPr>
            <p:cNvPr id="411" name="Google Shape;411;p30"/>
            <p:cNvSpPr/>
            <p:nvPr/>
          </p:nvSpPr>
          <p:spPr>
            <a:xfrm>
              <a:off x="-5306970" y="2376812"/>
              <a:ext cx="40124" cy="157231"/>
            </a:xfrm>
            <a:custGeom>
              <a:avLst/>
              <a:gdLst/>
              <a:ahLst/>
              <a:cxnLst/>
              <a:rect l="l" t="t" r="r" b="b"/>
              <a:pathLst>
                <a:path w="2064" h="8088" fill="none" extrusionOk="0">
                  <a:moveTo>
                    <a:pt x="1" y="0"/>
                  </a:moveTo>
                  <a:lnTo>
                    <a:pt x="2063" y="8087"/>
                  </a:lnTo>
                  <a:lnTo>
                    <a:pt x="2063" y="8087"/>
                  </a:lnTo>
                  <a:lnTo>
                    <a:pt x="2063" y="8033"/>
                  </a:lnTo>
                  <a:lnTo>
                    <a:pt x="55" y="0"/>
                  </a:lnTo>
                  <a:lnTo>
                    <a:pt x="55" y="0"/>
                  </a:lnTo>
                  <a:lnTo>
                    <a:pt x="1" y="0"/>
                  </a:lnTo>
                </a:path>
              </a:pathLst>
            </a:custGeom>
            <a:noFill/>
            <a:ln>
              <a:noFill/>
            </a:ln>
          </p:spPr>
          <p:txBody>
            <a:bodyPr spcFirstLastPara="1" wrap="square" lIns="68569" tIns="68569" rIns="68569" bIns="68569" anchor="ctr" anchorCtr="0">
              <a:noAutofit/>
            </a:bodyPr>
            <a:lstStyle/>
            <a:p>
              <a:endParaRPr sz="1050"/>
            </a:p>
          </p:txBody>
        </p:sp>
        <p:sp>
          <p:nvSpPr>
            <p:cNvPr id="412" name="Google Shape;412;p30"/>
            <p:cNvSpPr/>
            <p:nvPr/>
          </p:nvSpPr>
          <p:spPr>
            <a:xfrm>
              <a:off x="-5141322" y="2695434"/>
              <a:ext cx="334485" cy="223696"/>
            </a:xfrm>
            <a:custGeom>
              <a:avLst/>
              <a:gdLst/>
              <a:ahLst/>
              <a:cxnLst/>
              <a:rect l="l" t="t" r="r" b="b"/>
              <a:pathLst>
                <a:path w="17206" h="11507" extrusionOk="0">
                  <a:moveTo>
                    <a:pt x="14709" y="1"/>
                  </a:moveTo>
                  <a:lnTo>
                    <a:pt x="13298" y="598"/>
                  </a:lnTo>
                  <a:lnTo>
                    <a:pt x="11832" y="1195"/>
                  </a:lnTo>
                  <a:lnTo>
                    <a:pt x="10476" y="1683"/>
                  </a:lnTo>
                  <a:lnTo>
                    <a:pt x="9173" y="2118"/>
                  </a:lnTo>
                  <a:lnTo>
                    <a:pt x="7870" y="2498"/>
                  </a:lnTo>
                  <a:lnTo>
                    <a:pt x="6622" y="2823"/>
                  </a:lnTo>
                  <a:lnTo>
                    <a:pt x="5374" y="3149"/>
                  </a:lnTo>
                  <a:lnTo>
                    <a:pt x="4180" y="3366"/>
                  </a:lnTo>
                  <a:lnTo>
                    <a:pt x="2986" y="3529"/>
                  </a:lnTo>
                  <a:lnTo>
                    <a:pt x="1846" y="3583"/>
                  </a:lnTo>
                  <a:lnTo>
                    <a:pt x="1249" y="5754"/>
                  </a:lnTo>
                  <a:lnTo>
                    <a:pt x="489" y="8576"/>
                  </a:lnTo>
                  <a:lnTo>
                    <a:pt x="1" y="10856"/>
                  </a:lnTo>
                  <a:lnTo>
                    <a:pt x="706" y="11181"/>
                  </a:lnTo>
                  <a:lnTo>
                    <a:pt x="1520" y="11398"/>
                  </a:lnTo>
                  <a:lnTo>
                    <a:pt x="2389" y="11507"/>
                  </a:lnTo>
                  <a:lnTo>
                    <a:pt x="4071" y="11507"/>
                  </a:lnTo>
                  <a:lnTo>
                    <a:pt x="4831" y="11453"/>
                  </a:lnTo>
                  <a:lnTo>
                    <a:pt x="5645" y="11344"/>
                  </a:lnTo>
                  <a:lnTo>
                    <a:pt x="6514" y="11181"/>
                  </a:lnTo>
                  <a:lnTo>
                    <a:pt x="8250" y="10801"/>
                  </a:lnTo>
                  <a:lnTo>
                    <a:pt x="9987" y="10313"/>
                  </a:lnTo>
                  <a:lnTo>
                    <a:pt x="11832" y="9716"/>
                  </a:lnTo>
                  <a:lnTo>
                    <a:pt x="13623" y="9065"/>
                  </a:lnTo>
                  <a:lnTo>
                    <a:pt x="15469" y="8359"/>
                  </a:lnTo>
                  <a:lnTo>
                    <a:pt x="17205" y="7599"/>
                  </a:lnTo>
                  <a:lnTo>
                    <a:pt x="17205" y="7491"/>
                  </a:lnTo>
                  <a:lnTo>
                    <a:pt x="14709" y="1"/>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413" name="Google Shape;413;p30"/>
            <p:cNvSpPr/>
            <p:nvPr/>
          </p:nvSpPr>
          <p:spPr>
            <a:xfrm>
              <a:off x="-5141322" y="2695434"/>
              <a:ext cx="334485" cy="223696"/>
            </a:xfrm>
            <a:custGeom>
              <a:avLst/>
              <a:gdLst/>
              <a:ahLst/>
              <a:cxnLst/>
              <a:rect l="l" t="t" r="r" b="b"/>
              <a:pathLst>
                <a:path w="17206" h="11507" fill="none" extrusionOk="0">
                  <a:moveTo>
                    <a:pt x="14709" y="1"/>
                  </a:moveTo>
                  <a:lnTo>
                    <a:pt x="14709" y="1"/>
                  </a:lnTo>
                  <a:lnTo>
                    <a:pt x="13298" y="598"/>
                  </a:lnTo>
                  <a:lnTo>
                    <a:pt x="11832" y="1195"/>
                  </a:lnTo>
                  <a:lnTo>
                    <a:pt x="11832" y="1195"/>
                  </a:lnTo>
                  <a:lnTo>
                    <a:pt x="10476" y="1683"/>
                  </a:lnTo>
                  <a:lnTo>
                    <a:pt x="9173" y="2118"/>
                  </a:lnTo>
                  <a:lnTo>
                    <a:pt x="7870" y="2498"/>
                  </a:lnTo>
                  <a:lnTo>
                    <a:pt x="6622" y="2823"/>
                  </a:lnTo>
                  <a:lnTo>
                    <a:pt x="5374" y="3149"/>
                  </a:lnTo>
                  <a:lnTo>
                    <a:pt x="4180" y="3366"/>
                  </a:lnTo>
                  <a:lnTo>
                    <a:pt x="2986" y="3529"/>
                  </a:lnTo>
                  <a:lnTo>
                    <a:pt x="1846" y="3583"/>
                  </a:lnTo>
                  <a:lnTo>
                    <a:pt x="1846" y="3583"/>
                  </a:lnTo>
                  <a:lnTo>
                    <a:pt x="1249" y="5754"/>
                  </a:lnTo>
                  <a:lnTo>
                    <a:pt x="1249" y="5754"/>
                  </a:lnTo>
                  <a:lnTo>
                    <a:pt x="489" y="8576"/>
                  </a:lnTo>
                  <a:lnTo>
                    <a:pt x="1" y="10856"/>
                  </a:lnTo>
                  <a:lnTo>
                    <a:pt x="1" y="10856"/>
                  </a:lnTo>
                  <a:lnTo>
                    <a:pt x="706" y="11181"/>
                  </a:lnTo>
                  <a:lnTo>
                    <a:pt x="1520" y="11398"/>
                  </a:lnTo>
                  <a:lnTo>
                    <a:pt x="2389" y="11507"/>
                  </a:lnTo>
                  <a:lnTo>
                    <a:pt x="3311" y="11507"/>
                  </a:lnTo>
                  <a:lnTo>
                    <a:pt x="3311" y="11507"/>
                  </a:lnTo>
                  <a:lnTo>
                    <a:pt x="4071" y="11507"/>
                  </a:lnTo>
                  <a:lnTo>
                    <a:pt x="4831" y="11453"/>
                  </a:lnTo>
                  <a:lnTo>
                    <a:pt x="5645" y="11344"/>
                  </a:lnTo>
                  <a:lnTo>
                    <a:pt x="6514" y="11181"/>
                  </a:lnTo>
                  <a:lnTo>
                    <a:pt x="8250" y="10801"/>
                  </a:lnTo>
                  <a:lnTo>
                    <a:pt x="9987" y="10313"/>
                  </a:lnTo>
                  <a:lnTo>
                    <a:pt x="11832" y="9716"/>
                  </a:lnTo>
                  <a:lnTo>
                    <a:pt x="13623" y="9065"/>
                  </a:lnTo>
                  <a:lnTo>
                    <a:pt x="15469" y="8359"/>
                  </a:lnTo>
                  <a:lnTo>
                    <a:pt x="17205" y="7599"/>
                  </a:lnTo>
                  <a:lnTo>
                    <a:pt x="17205" y="7491"/>
                  </a:lnTo>
                  <a:lnTo>
                    <a:pt x="14709" y="1"/>
                  </a:lnTo>
                </a:path>
              </a:pathLst>
            </a:custGeom>
            <a:noFill/>
            <a:ln>
              <a:noFill/>
            </a:ln>
          </p:spPr>
          <p:txBody>
            <a:bodyPr spcFirstLastPara="1" wrap="square" lIns="68569" tIns="68569" rIns="68569" bIns="68569" anchor="ctr" anchorCtr="0">
              <a:noAutofit/>
            </a:bodyPr>
            <a:lstStyle/>
            <a:p>
              <a:endParaRPr sz="1050"/>
            </a:p>
          </p:txBody>
        </p:sp>
        <p:sp>
          <p:nvSpPr>
            <p:cNvPr id="414" name="Google Shape;414;p30"/>
            <p:cNvSpPr/>
            <p:nvPr/>
          </p:nvSpPr>
          <p:spPr>
            <a:xfrm>
              <a:off x="-4921864" y="3025681"/>
              <a:ext cx="77041" cy="26400"/>
            </a:xfrm>
            <a:custGeom>
              <a:avLst/>
              <a:gdLst/>
              <a:ahLst/>
              <a:cxnLst/>
              <a:rect l="l" t="t" r="r" b="b"/>
              <a:pathLst>
                <a:path w="3963" h="1358" extrusionOk="0">
                  <a:moveTo>
                    <a:pt x="3963" y="1"/>
                  </a:moveTo>
                  <a:lnTo>
                    <a:pt x="1900" y="706"/>
                  </a:lnTo>
                  <a:lnTo>
                    <a:pt x="1" y="1357"/>
                  </a:lnTo>
                  <a:lnTo>
                    <a:pt x="1900" y="760"/>
                  </a:lnTo>
                  <a:lnTo>
                    <a:pt x="3963" y="1"/>
                  </a:lnTo>
                  <a:close/>
                </a:path>
              </a:pathLst>
            </a:custGeom>
            <a:solidFill>
              <a:srgbClr val="E5E5E5"/>
            </a:solidFill>
            <a:ln>
              <a:noFill/>
            </a:ln>
          </p:spPr>
          <p:txBody>
            <a:bodyPr spcFirstLastPara="1" wrap="square" lIns="68569" tIns="68569" rIns="68569" bIns="68569" anchor="ctr" anchorCtr="0">
              <a:noAutofit/>
            </a:bodyPr>
            <a:lstStyle/>
            <a:p>
              <a:endParaRPr sz="1050"/>
            </a:p>
          </p:txBody>
        </p:sp>
        <p:sp>
          <p:nvSpPr>
            <p:cNvPr id="415" name="Google Shape;415;p30"/>
            <p:cNvSpPr/>
            <p:nvPr/>
          </p:nvSpPr>
          <p:spPr>
            <a:xfrm>
              <a:off x="-4921864" y="2987695"/>
              <a:ext cx="165668" cy="64385"/>
            </a:xfrm>
            <a:custGeom>
              <a:avLst/>
              <a:gdLst/>
              <a:ahLst/>
              <a:cxnLst/>
              <a:rect l="l" t="t" r="r" b="b"/>
              <a:pathLst>
                <a:path w="8522" h="3312" fill="none" extrusionOk="0">
                  <a:moveTo>
                    <a:pt x="8522" y="1"/>
                  </a:moveTo>
                  <a:lnTo>
                    <a:pt x="8522" y="1"/>
                  </a:lnTo>
                  <a:lnTo>
                    <a:pt x="6134" y="1032"/>
                  </a:lnTo>
                  <a:lnTo>
                    <a:pt x="3963" y="1955"/>
                  </a:lnTo>
                  <a:lnTo>
                    <a:pt x="1900" y="2660"/>
                  </a:lnTo>
                  <a:lnTo>
                    <a:pt x="1" y="3311"/>
                  </a:lnTo>
                  <a:lnTo>
                    <a:pt x="1" y="3311"/>
                  </a:lnTo>
                  <a:lnTo>
                    <a:pt x="1900" y="2714"/>
                  </a:lnTo>
                  <a:lnTo>
                    <a:pt x="3963" y="1955"/>
                  </a:lnTo>
                  <a:lnTo>
                    <a:pt x="6134" y="1032"/>
                  </a:lnTo>
                  <a:lnTo>
                    <a:pt x="8522" y="1"/>
                  </a:lnTo>
                  <a:lnTo>
                    <a:pt x="8522" y="1"/>
                  </a:lnTo>
                </a:path>
              </a:pathLst>
            </a:custGeom>
            <a:noFill/>
            <a:ln>
              <a:noFill/>
            </a:ln>
          </p:spPr>
          <p:txBody>
            <a:bodyPr spcFirstLastPara="1" wrap="square" lIns="68569" tIns="68569" rIns="68569" bIns="68569" anchor="ctr" anchorCtr="0">
              <a:noAutofit/>
            </a:bodyPr>
            <a:lstStyle/>
            <a:p>
              <a:endParaRPr sz="1050"/>
            </a:p>
          </p:txBody>
        </p:sp>
        <p:sp>
          <p:nvSpPr>
            <p:cNvPr id="416" name="Google Shape;416;p30"/>
            <p:cNvSpPr/>
            <p:nvPr/>
          </p:nvSpPr>
          <p:spPr>
            <a:xfrm>
              <a:off x="-5420908" y="1923122"/>
              <a:ext cx="371401" cy="233202"/>
            </a:xfrm>
            <a:custGeom>
              <a:avLst/>
              <a:gdLst/>
              <a:ahLst/>
              <a:cxnLst/>
              <a:rect l="l" t="t" r="r" b="b"/>
              <a:pathLst>
                <a:path w="19105" h="11996" extrusionOk="0">
                  <a:moveTo>
                    <a:pt x="1683" y="2714"/>
                  </a:moveTo>
                  <a:lnTo>
                    <a:pt x="1574" y="3800"/>
                  </a:lnTo>
                  <a:lnTo>
                    <a:pt x="1574" y="4777"/>
                  </a:lnTo>
                  <a:lnTo>
                    <a:pt x="1629" y="3800"/>
                  </a:lnTo>
                  <a:lnTo>
                    <a:pt x="1683" y="2714"/>
                  </a:lnTo>
                  <a:close/>
                  <a:moveTo>
                    <a:pt x="0" y="1"/>
                  </a:moveTo>
                  <a:lnTo>
                    <a:pt x="0" y="109"/>
                  </a:lnTo>
                  <a:lnTo>
                    <a:pt x="1737" y="7056"/>
                  </a:lnTo>
                  <a:lnTo>
                    <a:pt x="0" y="1"/>
                  </a:lnTo>
                  <a:close/>
                  <a:moveTo>
                    <a:pt x="1574" y="5428"/>
                  </a:moveTo>
                  <a:lnTo>
                    <a:pt x="1574" y="5917"/>
                  </a:lnTo>
                  <a:lnTo>
                    <a:pt x="1737" y="7056"/>
                  </a:lnTo>
                  <a:lnTo>
                    <a:pt x="1846" y="7328"/>
                  </a:lnTo>
                  <a:lnTo>
                    <a:pt x="1737" y="6676"/>
                  </a:lnTo>
                  <a:lnTo>
                    <a:pt x="1629" y="6079"/>
                  </a:lnTo>
                  <a:lnTo>
                    <a:pt x="1574" y="5428"/>
                  </a:lnTo>
                  <a:close/>
                  <a:moveTo>
                    <a:pt x="1846" y="7328"/>
                  </a:moveTo>
                  <a:lnTo>
                    <a:pt x="1846" y="7382"/>
                  </a:lnTo>
                  <a:lnTo>
                    <a:pt x="1846" y="7436"/>
                  </a:lnTo>
                  <a:lnTo>
                    <a:pt x="1900" y="7545"/>
                  </a:lnTo>
                  <a:lnTo>
                    <a:pt x="1846" y="7328"/>
                  </a:lnTo>
                  <a:close/>
                  <a:moveTo>
                    <a:pt x="16662" y="2552"/>
                  </a:moveTo>
                  <a:lnTo>
                    <a:pt x="14383" y="3257"/>
                  </a:lnTo>
                  <a:lnTo>
                    <a:pt x="13243" y="3529"/>
                  </a:lnTo>
                  <a:lnTo>
                    <a:pt x="12103" y="3800"/>
                  </a:lnTo>
                  <a:lnTo>
                    <a:pt x="11018" y="4071"/>
                  </a:lnTo>
                  <a:lnTo>
                    <a:pt x="9932" y="4234"/>
                  </a:lnTo>
                  <a:lnTo>
                    <a:pt x="8847" y="4343"/>
                  </a:lnTo>
                  <a:lnTo>
                    <a:pt x="7870" y="4397"/>
                  </a:lnTo>
                  <a:lnTo>
                    <a:pt x="8033" y="5048"/>
                  </a:lnTo>
                  <a:lnTo>
                    <a:pt x="9770" y="11995"/>
                  </a:lnTo>
                  <a:lnTo>
                    <a:pt x="10855" y="11941"/>
                  </a:lnTo>
                  <a:lnTo>
                    <a:pt x="11940" y="11778"/>
                  </a:lnTo>
                  <a:lnTo>
                    <a:pt x="13080" y="11561"/>
                  </a:lnTo>
                  <a:lnTo>
                    <a:pt x="14220" y="11290"/>
                  </a:lnTo>
                  <a:lnTo>
                    <a:pt x="15414" y="10964"/>
                  </a:lnTo>
                  <a:lnTo>
                    <a:pt x="16608" y="10638"/>
                  </a:lnTo>
                  <a:lnTo>
                    <a:pt x="19105" y="9770"/>
                  </a:lnTo>
                  <a:lnTo>
                    <a:pt x="16662" y="2552"/>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417" name="Google Shape;417;p30"/>
            <p:cNvSpPr/>
            <p:nvPr/>
          </p:nvSpPr>
          <p:spPr>
            <a:xfrm>
              <a:off x="-5263697" y="2030741"/>
              <a:ext cx="1069" cy="40124"/>
            </a:xfrm>
            <a:custGeom>
              <a:avLst/>
              <a:gdLst/>
              <a:ahLst/>
              <a:cxnLst/>
              <a:rect l="l" t="t" r="r" b="b"/>
              <a:pathLst>
                <a:path w="55" h="2064" fill="none" extrusionOk="0">
                  <a:moveTo>
                    <a:pt x="0" y="1"/>
                  </a:moveTo>
                  <a:lnTo>
                    <a:pt x="0" y="1"/>
                  </a:lnTo>
                  <a:lnTo>
                    <a:pt x="54" y="815"/>
                  </a:lnTo>
                  <a:lnTo>
                    <a:pt x="54" y="815"/>
                  </a:lnTo>
                  <a:lnTo>
                    <a:pt x="54" y="1412"/>
                  </a:lnTo>
                  <a:lnTo>
                    <a:pt x="0" y="2063"/>
                  </a:lnTo>
                  <a:lnTo>
                    <a:pt x="0" y="2063"/>
                  </a:lnTo>
                  <a:lnTo>
                    <a:pt x="54" y="1412"/>
                  </a:lnTo>
                  <a:lnTo>
                    <a:pt x="54" y="815"/>
                  </a:lnTo>
                  <a:lnTo>
                    <a:pt x="54" y="815"/>
                  </a:lnTo>
                  <a:lnTo>
                    <a:pt x="0" y="1"/>
                  </a:lnTo>
                </a:path>
              </a:pathLst>
            </a:custGeom>
            <a:noFill/>
            <a:ln>
              <a:noFill/>
            </a:ln>
          </p:spPr>
          <p:txBody>
            <a:bodyPr spcFirstLastPara="1" wrap="square" lIns="68569" tIns="68569" rIns="68569" bIns="68569" anchor="ctr" anchorCtr="0">
              <a:noAutofit/>
            </a:bodyPr>
            <a:lstStyle/>
            <a:p>
              <a:endParaRPr sz="1050"/>
            </a:p>
          </p:txBody>
        </p:sp>
        <p:sp>
          <p:nvSpPr>
            <p:cNvPr id="418" name="Google Shape;418;p30"/>
            <p:cNvSpPr/>
            <p:nvPr/>
          </p:nvSpPr>
          <p:spPr>
            <a:xfrm>
              <a:off x="-5390309" y="1975882"/>
              <a:ext cx="6337" cy="93915"/>
            </a:xfrm>
            <a:custGeom>
              <a:avLst/>
              <a:gdLst/>
              <a:ahLst/>
              <a:cxnLst/>
              <a:rect l="l" t="t" r="r" b="b"/>
              <a:pathLst>
                <a:path w="326" h="4831" fill="none" extrusionOk="0">
                  <a:moveTo>
                    <a:pt x="109" y="0"/>
                  </a:moveTo>
                  <a:lnTo>
                    <a:pt x="109" y="0"/>
                  </a:lnTo>
                  <a:lnTo>
                    <a:pt x="0" y="1086"/>
                  </a:lnTo>
                  <a:lnTo>
                    <a:pt x="0" y="2063"/>
                  </a:lnTo>
                  <a:lnTo>
                    <a:pt x="0" y="2063"/>
                  </a:lnTo>
                  <a:lnTo>
                    <a:pt x="0" y="3203"/>
                  </a:lnTo>
                  <a:lnTo>
                    <a:pt x="163" y="4342"/>
                  </a:lnTo>
                  <a:lnTo>
                    <a:pt x="272" y="4614"/>
                  </a:lnTo>
                  <a:lnTo>
                    <a:pt x="272" y="4668"/>
                  </a:lnTo>
                  <a:lnTo>
                    <a:pt x="272" y="4668"/>
                  </a:lnTo>
                  <a:lnTo>
                    <a:pt x="272" y="4722"/>
                  </a:lnTo>
                  <a:lnTo>
                    <a:pt x="272" y="4722"/>
                  </a:lnTo>
                  <a:lnTo>
                    <a:pt x="326" y="4831"/>
                  </a:lnTo>
                  <a:lnTo>
                    <a:pt x="272" y="4614"/>
                  </a:lnTo>
                  <a:lnTo>
                    <a:pt x="272" y="4614"/>
                  </a:lnTo>
                  <a:lnTo>
                    <a:pt x="163" y="3962"/>
                  </a:lnTo>
                  <a:lnTo>
                    <a:pt x="55" y="3365"/>
                  </a:lnTo>
                  <a:lnTo>
                    <a:pt x="0" y="2714"/>
                  </a:lnTo>
                  <a:lnTo>
                    <a:pt x="0" y="2063"/>
                  </a:lnTo>
                  <a:lnTo>
                    <a:pt x="0" y="2063"/>
                  </a:lnTo>
                  <a:lnTo>
                    <a:pt x="55" y="1086"/>
                  </a:lnTo>
                  <a:lnTo>
                    <a:pt x="109" y="0"/>
                  </a:lnTo>
                  <a:lnTo>
                    <a:pt x="109" y="0"/>
                  </a:lnTo>
                  <a:lnTo>
                    <a:pt x="109" y="0"/>
                  </a:lnTo>
                </a:path>
              </a:pathLst>
            </a:custGeom>
            <a:noFill/>
            <a:ln>
              <a:noFill/>
            </a:ln>
          </p:spPr>
          <p:txBody>
            <a:bodyPr spcFirstLastPara="1" wrap="square" lIns="68569" tIns="68569" rIns="68569" bIns="68569" anchor="ctr" anchorCtr="0">
              <a:noAutofit/>
            </a:bodyPr>
            <a:lstStyle/>
            <a:p>
              <a:endParaRPr sz="1050"/>
            </a:p>
          </p:txBody>
        </p:sp>
        <p:sp>
          <p:nvSpPr>
            <p:cNvPr id="419" name="Google Shape;419;p30"/>
            <p:cNvSpPr/>
            <p:nvPr/>
          </p:nvSpPr>
          <p:spPr>
            <a:xfrm>
              <a:off x="-5267934" y="1972713"/>
              <a:ext cx="218428" cy="183611"/>
            </a:xfrm>
            <a:custGeom>
              <a:avLst/>
              <a:gdLst/>
              <a:ahLst/>
              <a:cxnLst/>
              <a:rect l="l" t="t" r="r" b="b"/>
              <a:pathLst>
                <a:path w="11236" h="9445" fill="none" extrusionOk="0">
                  <a:moveTo>
                    <a:pt x="8793" y="1"/>
                  </a:moveTo>
                  <a:lnTo>
                    <a:pt x="8793" y="1"/>
                  </a:lnTo>
                  <a:lnTo>
                    <a:pt x="6514" y="706"/>
                  </a:lnTo>
                  <a:lnTo>
                    <a:pt x="5374" y="978"/>
                  </a:lnTo>
                  <a:lnTo>
                    <a:pt x="4234" y="1249"/>
                  </a:lnTo>
                  <a:lnTo>
                    <a:pt x="3149" y="1520"/>
                  </a:lnTo>
                  <a:lnTo>
                    <a:pt x="2063" y="1683"/>
                  </a:lnTo>
                  <a:lnTo>
                    <a:pt x="978" y="1792"/>
                  </a:lnTo>
                  <a:lnTo>
                    <a:pt x="1" y="1846"/>
                  </a:lnTo>
                  <a:lnTo>
                    <a:pt x="164" y="2497"/>
                  </a:lnTo>
                  <a:lnTo>
                    <a:pt x="164" y="2497"/>
                  </a:lnTo>
                  <a:lnTo>
                    <a:pt x="1901" y="9444"/>
                  </a:lnTo>
                  <a:lnTo>
                    <a:pt x="1901" y="9444"/>
                  </a:lnTo>
                  <a:lnTo>
                    <a:pt x="2986" y="9390"/>
                  </a:lnTo>
                  <a:lnTo>
                    <a:pt x="4071" y="9227"/>
                  </a:lnTo>
                  <a:lnTo>
                    <a:pt x="5211" y="9010"/>
                  </a:lnTo>
                  <a:lnTo>
                    <a:pt x="6351" y="8739"/>
                  </a:lnTo>
                  <a:lnTo>
                    <a:pt x="7545" y="8413"/>
                  </a:lnTo>
                  <a:lnTo>
                    <a:pt x="8739" y="8087"/>
                  </a:lnTo>
                  <a:lnTo>
                    <a:pt x="11236" y="7219"/>
                  </a:lnTo>
                  <a:lnTo>
                    <a:pt x="11236" y="7219"/>
                  </a:lnTo>
                  <a:lnTo>
                    <a:pt x="8793" y="1"/>
                  </a:lnTo>
                </a:path>
              </a:pathLst>
            </a:custGeom>
            <a:noFill/>
            <a:ln>
              <a:noFill/>
            </a:ln>
          </p:spPr>
          <p:txBody>
            <a:bodyPr spcFirstLastPara="1" wrap="square" lIns="68569" tIns="68569" rIns="68569" bIns="68569" anchor="ctr" anchorCtr="0">
              <a:noAutofit/>
            </a:bodyPr>
            <a:lstStyle/>
            <a:p>
              <a:endParaRPr sz="1050"/>
            </a:p>
          </p:txBody>
        </p:sp>
        <p:sp>
          <p:nvSpPr>
            <p:cNvPr id="420" name="Google Shape;420;p30"/>
            <p:cNvSpPr/>
            <p:nvPr/>
          </p:nvSpPr>
          <p:spPr>
            <a:xfrm>
              <a:off x="-5420908" y="1923122"/>
              <a:ext cx="33787" cy="137188"/>
            </a:xfrm>
            <a:custGeom>
              <a:avLst/>
              <a:gdLst/>
              <a:ahLst/>
              <a:cxnLst/>
              <a:rect l="l" t="t" r="r" b="b"/>
              <a:pathLst>
                <a:path w="1738" h="7057" fill="none" extrusionOk="0">
                  <a:moveTo>
                    <a:pt x="0" y="1"/>
                  </a:moveTo>
                  <a:lnTo>
                    <a:pt x="1737" y="7056"/>
                  </a:lnTo>
                  <a:lnTo>
                    <a:pt x="1737" y="7056"/>
                  </a:lnTo>
                  <a:lnTo>
                    <a:pt x="1737" y="7056"/>
                  </a:lnTo>
                  <a:lnTo>
                    <a:pt x="0" y="109"/>
                  </a:lnTo>
                  <a:lnTo>
                    <a:pt x="0" y="109"/>
                  </a:lnTo>
                  <a:lnTo>
                    <a:pt x="0" y="1"/>
                  </a:lnTo>
                </a:path>
              </a:pathLst>
            </a:custGeom>
            <a:noFill/>
            <a:ln>
              <a:noFill/>
            </a:ln>
          </p:spPr>
          <p:txBody>
            <a:bodyPr spcFirstLastPara="1" wrap="square" lIns="68569" tIns="68569" rIns="68569" bIns="68569" anchor="ctr" anchorCtr="0">
              <a:noAutofit/>
            </a:bodyPr>
            <a:lstStyle/>
            <a:p>
              <a:endParaRPr sz="1050"/>
            </a:p>
          </p:txBody>
        </p:sp>
        <p:sp>
          <p:nvSpPr>
            <p:cNvPr id="421" name="Google Shape;421;p30"/>
            <p:cNvSpPr/>
            <p:nvPr/>
          </p:nvSpPr>
          <p:spPr>
            <a:xfrm>
              <a:off x="-5308020" y="2254418"/>
              <a:ext cx="354527" cy="201534"/>
            </a:xfrm>
            <a:custGeom>
              <a:avLst/>
              <a:gdLst/>
              <a:ahLst/>
              <a:cxnLst/>
              <a:rect l="l" t="t" r="r" b="b"/>
              <a:pathLst>
                <a:path w="18237" h="10367" extrusionOk="0">
                  <a:moveTo>
                    <a:pt x="1" y="6025"/>
                  </a:moveTo>
                  <a:lnTo>
                    <a:pt x="55" y="6188"/>
                  </a:lnTo>
                  <a:lnTo>
                    <a:pt x="55" y="6134"/>
                  </a:lnTo>
                  <a:lnTo>
                    <a:pt x="1" y="6025"/>
                  </a:lnTo>
                  <a:close/>
                  <a:moveTo>
                    <a:pt x="6622" y="7002"/>
                  </a:moveTo>
                  <a:lnTo>
                    <a:pt x="6459" y="7925"/>
                  </a:lnTo>
                  <a:lnTo>
                    <a:pt x="6242" y="9010"/>
                  </a:lnTo>
                  <a:lnTo>
                    <a:pt x="6149" y="9475"/>
                  </a:lnTo>
                  <a:lnTo>
                    <a:pt x="6242" y="9119"/>
                  </a:lnTo>
                  <a:lnTo>
                    <a:pt x="6459" y="8033"/>
                  </a:lnTo>
                  <a:lnTo>
                    <a:pt x="6622" y="7056"/>
                  </a:lnTo>
                  <a:lnTo>
                    <a:pt x="6622" y="7002"/>
                  </a:lnTo>
                  <a:close/>
                  <a:moveTo>
                    <a:pt x="15686" y="1"/>
                  </a:moveTo>
                  <a:lnTo>
                    <a:pt x="14166" y="543"/>
                  </a:lnTo>
                  <a:lnTo>
                    <a:pt x="12646" y="1032"/>
                  </a:lnTo>
                  <a:lnTo>
                    <a:pt x="11127" y="1466"/>
                  </a:lnTo>
                  <a:lnTo>
                    <a:pt x="9661" y="1846"/>
                  </a:lnTo>
                  <a:lnTo>
                    <a:pt x="9553" y="1846"/>
                  </a:lnTo>
                  <a:lnTo>
                    <a:pt x="8359" y="2117"/>
                  </a:lnTo>
                  <a:lnTo>
                    <a:pt x="7165" y="2280"/>
                  </a:lnTo>
                  <a:lnTo>
                    <a:pt x="5862" y="2389"/>
                  </a:lnTo>
                  <a:lnTo>
                    <a:pt x="6513" y="5102"/>
                  </a:lnTo>
                  <a:lnTo>
                    <a:pt x="6568" y="5157"/>
                  </a:lnTo>
                  <a:lnTo>
                    <a:pt x="7870" y="10313"/>
                  </a:lnTo>
                  <a:lnTo>
                    <a:pt x="9064" y="10204"/>
                  </a:lnTo>
                  <a:lnTo>
                    <a:pt x="10313" y="9987"/>
                  </a:lnTo>
                  <a:lnTo>
                    <a:pt x="11615" y="9716"/>
                  </a:lnTo>
                  <a:lnTo>
                    <a:pt x="12918" y="9390"/>
                  </a:lnTo>
                  <a:lnTo>
                    <a:pt x="14220" y="8956"/>
                  </a:lnTo>
                  <a:lnTo>
                    <a:pt x="15577" y="8522"/>
                  </a:lnTo>
                  <a:lnTo>
                    <a:pt x="18236" y="7599"/>
                  </a:lnTo>
                  <a:lnTo>
                    <a:pt x="18182" y="7545"/>
                  </a:lnTo>
                  <a:lnTo>
                    <a:pt x="18182" y="7490"/>
                  </a:lnTo>
                  <a:lnTo>
                    <a:pt x="15686" y="1"/>
                  </a:lnTo>
                  <a:close/>
                  <a:moveTo>
                    <a:pt x="6149" y="9475"/>
                  </a:moveTo>
                  <a:lnTo>
                    <a:pt x="5916" y="10367"/>
                  </a:lnTo>
                  <a:lnTo>
                    <a:pt x="5971" y="10367"/>
                  </a:lnTo>
                  <a:lnTo>
                    <a:pt x="6149" y="9475"/>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422" name="Google Shape;422;p30"/>
            <p:cNvSpPr/>
            <p:nvPr/>
          </p:nvSpPr>
          <p:spPr>
            <a:xfrm>
              <a:off x="-5265816" y="2391587"/>
              <a:ext cx="7407" cy="43273"/>
            </a:xfrm>
            <a:custGeom>
              <a:avLst/>
              <a:gdLst/>
              <a:ahLst/>
              <a:cxnLst/>
              <a:rect l="l" t="t" r="r" b="b"/>
              <a:pathLst>
                <a:path w="381" h="2226" fill="none" extrusionOk="0">
                  <a:moveTo>
                    <a:pt x="380" y="0"/>
                  </a:moveTo>
                  <a:lnTo>
                    <a:pt x="380" y="0"/>
                  </a:lnTo>
                  <a:lnTo>
                    <a:pt x="163" y="1194"/>
                  </a:lnTo>
                  <a:lnTo>
                    <a:pt x="1" y="2225"/>
                  </a:lnTo>
                  <a:lnTo>
                    <a:pt x="1" y="2225"/>
                  </a:lnTo>
                  <a:lnTo>
                    <a:pt x="1" y="2225"/>
                  </a:lnTo>
                  <a:lnTo>
                    <a:pt x="1" y="2225"/>
                  </a:lnTo>
                  <a:lnTo>
                    <a:pt x="163" y="1194"/>
                  </a:lnTo>
                  <a:lnTo>
                    <a:pt x="380" y="0"/>
                  </a:lnTo>
                </a:path>
              </a:pathLst>
            </a:custGeom>
            <a:noFill/>
            <a:ln>
              <a:noFill/>
            </a:ln>
          </p:spPr>
          <p:txBody>
            <a:bodyPr spcFirstLastPara="1" wrap="square" lIns="68569" tIns="68569" rIns="68569" bIns="68569" anchor="ctr" anchorCtr="0">
              <a:noAutofit/>
            </a:bodyPr>
            <a:lstStyle/>
            <a:p>
              <a:endParaRPr sz="1050"/>
            </a:p>
          </p:txBody>
        </p:sp>
        <p:sp>
          <p:nvSpPr>
            <p:cNvPr id="423" name="Google Shape;423;p30"/>
            <p:cNvSpPr/>
            <p:nvPr/>
          </p:nvSpPr>
          <p:spPr>
            <a:xfrm>
              <a:off x="-5308020" y="2371525"/>
              <a:ext cx="1069" cy="3188"/>
            </a:xfrm>
            <a:custGeom>
              <a:avLst/>
              <a:gdLst/>
              <a:ahLst/>
              <a:cxnLst/>
              <a:rect l="l" t="t" r="r" b="b"/>
              <a:pathLst>
                <a:path w="55" h="164" fill="none" extrusionOk="0">
                  <a:moveTo>
                    <a:pt x="1" y="1"/>
                  </a:moveTo>
                  <a:lnTo>
                    <a:pt x="1" y="1"/>
                  </a:lnTo>
                  <a:lnTo>
                    <a:pt x="55" y="110"/>
                  </a:lnTo>
                  <a:lnTo>
                    <a:pt x="55" y="164"/>
                  </a:lnTo>
                  <a:lnTo>
                    <a:pt x="55" y="164"/>
                  </a:lnTo>
                  <a:lnTo>
                    <a:pt x="1" y="1"/>
                  </a:lnTo>
                </a:path>
              </a:pathLst>
            </a:custGeom>
            <a:noFill/>
            <a:ln>
              <a:noFill/>
            </a:ln>
          </p:spPr>
          <p:txBody>
            <a:bodyPr spcFirstLastPara="1" wrap="square" lIns="68569" tIns="68569" rIns="68569" bIns="68569" anchor="ctr" anchorCtr="0">
              <a:noAutofit/>
            </a:bodyPr>
            <a:lstStyle/>
            <a:p>
              <a:endParaRPr sz="1050"/>
            </a:p>
          </p:txBody>
        </p:sp>
        <p:sp>
          <p:nvSpPr>
            <p:cNvPr id="424" name="Google Shape;424;p30"/>
            <p:cNvSpPr/>
            <p:nvPr/>
          </p:nvSpPr>
          <p:spPr>
            <a:xfrm>
              <a:off x="-5193013" y="2368375"/>
              <a:ext cx="13725" cy="87577"/>
            </a:xfrm>
            <a:custGeom>
              <a:avLst/>
              <a:gdLst/>
              <a:ahLst/>
              <a:cxnLst/>
              <a:rect l="l" t="t" r="r" b="b"/>
              <a:pathLst>
                <a:path w="706" h="4505" fill="none" extrusionOk="0">
                  <a:moveTo>
                    <a:pt x="706" y="0"/>
                  </a:moveTo>
                  <a:lnTo>
                    <a:pt x="706" y="0"/>
                  </a:lnTo>
                  <a:lnTo>
                    <a:pt x="706" y="326"/>
                  </a:lnTo>
                  <a:lnTo>
                    <a:pt x="706" y="326"/>
                  </a:lnTo>
                  <a:lnTo>
                    <a:pt x="706" y="1194"/>
                  </a:lnTo>
                  <a:lnTo>
                    <a:pt x="543" y="2171"/>
                  </a:lnTo>
                  <a:lnTo>
                    <a:pt x="326" y="3257"/>
                  </a:lnTo>
                  <a:lnTo>
                    <a:pt x="0" y="4505"/>
                  </a:lnTo>
                  <a:lnTo>
                    <a:pt x="0" y="4505"/>
                  </a:lnTo>
                  <a:lnTo>
                    <a:pt x="55" y="4505"/>
                  </a:lnTo>
                  <a:lnTo>
                    <a:pt x="55" y="4505"/>
                  </a:lnTo>
                  <a:lnTo>
                    <a:pt x="326" y="3148"/>
                  </a:lnTo>
                  <a:lnTo>
                    <a:pt x="543" y="2063"/>
                  </a:lnTo>
                  <a:lnTo>
                    <a:pt x="706" y="1140"/>
                  </a:lnTo>
                  <a:lnTo>
                    <a:pt x="706" y="380"/>
                  </a:lnTo>
                  <a:lnTo>
                    <a:pt x="706" y="380"/>
                  </a:lnTo>
                  <a:lnTo>
                    <a:pt x="706" y="0"/>
                  </a:lnTo>
                </a:path>
              </a:pathLst>
            </a:custGeom>
            <a:noFill/>
            <a:ln>
              <a:noFill/>
            </a:ln>
          </p:spPr>
          <p:txBody>
            <a:bodyPr spcFirstLastPara="1" wrap="square" lIns="68569" tIns="68569" rIns="68569" bIns="68569" anchor="ctr" anchorCtr="0">
              <a:noAutofit/>
            </a:bodyPr>
            <a:lstStyle/>
            <a:p>
              <a:endParaRPr sz="1050"/>
            </a:p>
          </p:txBody>
        </p:sp>
        <p:sp>
          <p:nvSpPr>
            <p:cNvPr id="425" name="Google Shape;425;p30"/>
            <p:cNvSpPr/>
            <p:nvPr/>
          </p:nvSpPr>
          <p:spPr>
            <a:xfrm>
              <a:off x="-5194062" y="2254418"/>
              <a:ext cx="240570" cy="200485"/>
            </a:xfrm>
            <a:custGeom>
              <a:avLst/>
              <a:gdLst/>
              <a:ahLst/>
              <a:cxnLst/>
              <a:rect l="l" t="t" r="r" b="b"/>
              <a:pathLst>
                <a:path w="12375" h="10313" fill="none" extrusionOk="0">
                  <a:moveTo>
                    <a:pt x="9824" y="1"/>
                  </a:moveTo>
                  <a:lnTo>
                    <a:pt x="9824" y="1"/>
                  </a:lnTo>
                  <a:lnTo>
                    <a:pt x="8304" y="543"/>
                  </a:lnTo>
                  <a:lnTo>
                    <a:pt x="6784" y="1032"/>
                  </a:lnTo>
                  <a:lnTo>
                    <a:pt x="5265" y="1466"/>
                  </a:lnTo>
                  <a:lnTo>
                    <a:pt x="3799" y="1846"/>
                  </a:lnTo>
                  <a:lnTo>
                    <a:pt x="3691" y="1846"/>
                  </a:lnTo>
                  <a:lnTo>
                    <a:pt x="3691" y="1846"/>
                  </a:lnTo>
                  <a:lnTo>
                    <a:pt x="2497" y="2117"/>
                  </a:lnTo>
                  <a:lnTo>
                    <a:pt x="1303" y="2280"/>
                  </a:lnTo>
                  <a:lnTo>
                    <a:pt x="1303" y="2280"/>
                  </a:lnTo>
                  <a:lnTo>
                    <a:pt x="0" y="2389"/>
                  </a:lnTo>
                  <a:lnTo>
                    <a:pt x="651" y="5102"/>
                  </a:lnTo>
                  <a:lnTo>
                    <a:pt x="651" y="5102"/>
                  </a:lnTo>
                  <a:lnTo>
                    <a:pt x="706" y="5157"/>
                  </a:lnTo>
                  <a:lnTo>
                    <a:pt x="2008" y="10313"/>
                  </a:lnTo>
                  <a:lnTo>
                    <a:pt x="2008" y="10313"/>
                  </a:lnTo>
                  <a:lnTo>
                    <a:pt x="3202" y="10204"/>
                  </a:lnTo>
                  <a:lnTo>
                    <a:pt x="4451" y="9987"/>
                  </a:lnTo>
                  <a:lnTo>
                    <a:pt x="5753" y="9716"/>
                  </a:lnTo>
                  <a:lnTo>
                    <a:pt x="7056" y="9390"/>
                  </a:lnTo>
                  <a:lnTo>
                    <a:pt x="8358" y="8956"/>
                  </a:lnTo>
                  <a:lnTo>
                    <a:pt x="9715" y="8522"/>
                  </a:lnTo>
                  <a:lnTo>
                    <a:pt x="12374" y="7599"/>
                  </a:lnTo>
                  <a:lnTo>
                    <a:pt x="12320" y="7545"/>
                  </a:lnTo>
                  <a:lnTo>
                    <a:pt x="12320" y="7490"/>
                  </a:lnTo>
                  <a:lnTo>
                    <a:pt x="9824" y="1"/>
                  </a:lnTo>
                </a:path>
              </a:pathLst>
            </a:custGeom>
            <a:noFill/>
            <a:ln>
              <a:noFill/>
            </a:ln>
          </p:spPr>
          <p:txBody>
            <a:bodyPr spcFirstLastPara="1" wrap="square" lIns="68569" tIns="68569" rIns="68569" bIns="68569" anchor="ctr" anchorCtr="0">
              <a:noAutofit/>
            </a:bodyPr>
            <a:lstStyle/>
            <a:p>
              <a:endParaRPr sz="1050"/>
            </a:p>
          </p:txBody>
        </p:sp>
        <p:sp>
          <p:nvSpPr>
            <p:cNvPr id="426" name="Google Shape;426;p30"/>
            <p:cNvSpPr/>
            <p:nvPr/>
          </p:nvSpPr>
          <p:spPr>
            <a:xfrm>
              <a:off x="-5347055" y="2215383"/>
              <a:ext cx="19" cy="19"/>
            </a:xfrm>
            <a:custGeom>
              <a:avLst/>
              <a:gdLst/>
              <a:ahLst/>
              <a:cxnLst/>
              <a:rect l="l" t="t" r="r" b="b"/>
              <a:pathLst>
                <a:path w="1" h="1" fill="none" extrusionOk="0">
                  <a:moveTo>
                    <a:pt x="0" y="0"/>
                  </a:moveTo>
                  <a:lnTo>
                    <a:pt x="0" y="0"/>
                  </a:lnTo>
                  <a:lnTo>
                    <a:pt x="0" y="0"/>
                  </a:lnTo>
                </a:path>
              </a:pathLst>
            </a:custGeom>
            <a:noFill/>
            <a:ln>
              <a:noFill/>
            </a:ln>
          </p:spPr>
          <p:txBody>
            <a:bodyPr spcFirstLastPara="1" wrap="square" lIns="68569" tIns="68569" rIns="68569" bIns="68569" anchor="ctr" anchorCtr="0">
              <a:noAutofit/>
            </a:bodyPr>
            <a:lstStyle/>
            <a:p>
              <a:endParaRPr sz="1050"/>
            </a:p>
          </p:txBody>
        </p:sp>
        <p:sp>
          <p:nvSpPr>
            <p:cNvPr id="427" name="Google Shape;427;p30"/>
            <p:cNvSpPr/>
            <p:nvPr/>
          </p:nvSpPr>
          <p:spPr>
            <a:xfrm>
              <a:off x="-5117041" y="2548779"/>
              <a:ext cx="261662" cy="215259"/>
            </a:xfrm>
            <a:custGeom>
              <a:avLst/>
              <a:gdLst/>
              <a:ahLst/>
              <a:cxnLst/>
              <a:rect l="l" t="t" r="r" b="b"/>
              <a:pathLst>
                <a:path w="13460" h="11073" extrusionOk="0">
                  <a:moveTo>
                    <a:pt x="10909" y="1"/>
                  </a:moveTo>
                  <a:lnTo>
                    <a:pt x="8792" y="869"/>
                  </a:lnTo>
                  <a:lnTo>
                    <a:pt x="6621" y="1629"/>
                  </a:lnTo>
                  <a:lnTo>
                    <a:pt x="6567" y="1629"/>
                  </a:lnTo>
                  <a:lnTo>
                    <a:pt x="5807" y="1846"/>
                  </a:lnTo>
                  <a:lnTo>
                    <a:pt x="4668" y="2172"/>
                  </a:lnTo>
                  <a:lnTo>
                    <a:pt x="3202" y="2552"/>
                  </a:lnTo>
                  <a:lnTo>
                    <a:pt x="1791" y="2823"/>
                  </a:lnTo>
                  <a:lnTo>
                    <a:pt x="923" y="2986"/>
                  </a:lnTo>
                  <a:lnTo>
                    <a:pt x="0" y="3095"/>
                  </a:lnTo>
                  <a:lnTo>
                    <a:pt x="1031" y="7056"/>
                  </a:lnTo>
                  <a:lnTo>
                    <a:pt x="1086" y="7491"/>
                  </a:lnTo>
                  <a:lnTo>
                    <a:pt x="1140" y="7979"/>
                  </a:lnTo>
                  <a:lnTo>
                    <a:pt x="1086" y="8630"/>
                  </a:lnTo>
                  <a:lnTo>
                    <a:pt x="977" y="9390"/>
                  </a:lnTo>
                  <a:lnTo>
                    <a:pt x="814" y="10204"/>
                  </a:lnTo>
                  <a:lnTo>
                    <a:pt x="597" y="11073"/>
                  </a:lnTo>
                  <a:lnTo>
                    <a:pt x="1737" y="11018"/>
                  </a:lnTo>
                  <a:lnTo>
                    <a:pt x="2931" y="10856"/>
                  </a:lnTo>
                  <a:lnTo>
                    <a:pt x="4179" y="10639"/>
                  </a:lnTo>
                  <a:lnTo>
                    <a:pt x="5427" y="10367"/>
                  </a:lnTo>
                  <a:lnTo>
                    <a:pt x="6676" y="9987"/>
                  </a:lnTo>
                  <a:lnTo>
                    <a:pt x="7978" y="9607"/>
                  </a:lnTo>
                  <a:lnTo>
                    <a:pt x="9281" y="9173"/>
                  </a:lnTo>
                  <a:lnTo>
                    <a:pt x="10583" y="8739"/>
                  </a:lnTo>
                  <a:lnTo>
                    <a:pt x="12049" y="8142"/>
                  </a:lnTo>
                  <a:lnTo>
                    <a:pt x="13460" y="7545"/>
                  </a:lnTo>
                  <a:lnTo>
                    <a:pt x="13406" y="7491"/>
                  </a:lnTo>
                  <a:lnTo>
                    <a:pt x="10909" y="1"/>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428" name="Google Shape;428;p30"/>
            <p:cNvSpPr/>
            <p:nvPr/>
          </p:nvSpPr>
          <p:spPr>
            <a:xfrm>
              <a:off x="-5227830" y="2590983"/>
              <a:ext cx="3188" cy="22181"/>
            </a:xfrm>
            <a:custGeom>
              <a:avLst/>
              <a:gdLst/>
              <a:ahLst/>
              <a:cxnLst/>
              <a:rect l="l" t="t" r="r" b="b"/>
              <a:pathLst>
                <a:path w="164" h="1141" fill="none" extrusionOk="0">
                  <a:moveTo>
                    <a:pt x="163" y="1"/>
                  </a:moveTo>
                  <a:lnTo>
                    <a:pt x="163" y="1"/>
                  </a:lnTo>
                  <a:lnTo>
                    <a:pt x="0" y="1141"/>
                  </a:lnTo>
                  <a:lnTo>
                    <a:pt x="0" y="1141"/>
                  </a:lnTo>
                  <a:lnTo>
                    <a:pt x="163" y="1"/>
                  </a:lnTo>
                  <a:lnTo>
                    <a:pt x="163" y="1"/>
                  </a:lnTo>
                  <a:lnTo>
                    <a:pt x="163" y="1"/>
                  </a:lnTo>
                </a:path>
              </a:pathLst>
            </a:custGeom>
            <a:noFill/>
            <a:ln>
              <a:noFill/>
            </a:ln>
          </p:spPr>
          <p:txBody>
            <a:bodyPr spcFirstLastPara="1" wrap="square" lIns="68569" tIns="68569" rIns="68569" bIns="68569" anchor="ctr" anchorCtr="0">
              <a:noAutofit/>
            </a:bodyPr>
            <a:lstStyle/>
            <a:p>
              <a:endParaRPr sz="1050"/>
            </a:p>
          </p:txBody>
        </p:sp>
        <p:sp>
          <p:nvSpPr>
            <p:cNvPr id="429" name="Google Shape;429;p30"/>
            <p:cNvSpPr/>
            <p:nvPr/>
          </p:nvSpPr>
          <p:spPr>
            <a:xfrm>
              <a:off x="-5117041" y="2548779"/>
              <a:ext cx="261662" cy="215259"/>
            </a:xfrm>
            <a:custGeom>
              <a:avLst/>
              <a:gdLst/>
              <a:ahLst/>
              <a:cxnLst/>
              <a:rect l="l" t="t" r="r" b="b"/>
              <a:pathLst>
                <a:path w="13460" h="11073" fill="none" extrusionOk="0">
                  <a:moveTo>
                    <a:pt x="10909" y="1"/>
                  </a:moveTo>
                  <a:lnTo>
                    <a:pt x="10909" y="1"/>
                  </a:lnTo>
                  <a:lnTo>
                    <a:pt x="8792" y="869"/>
                  </a:lnTo>
                  <a:lnTo>
                    <a:pt x="6621" y="1629"/>
                  </a:lnTo>
                  <a:lnTo>
                    <a:pt x="6567" y="1629"/>
                  </a:lnTo>
                  <a:lnTo>
                    <a:pt x="5807" y="1846"/>
                  </a:lnTo>
                  <a:lnTo>
                    <a:pt x="5807" y="1846"/>
                  </a:lnTo>
                  <a:lnTo>
                    <a:pt x="4668" y="2172"/>
                  </a:lnTo>
                  <a:lnTo>
                    <a:pt x="4668" y="2172"/>
                  </a:lnTo>
                  <a:lnTo>
                    <a:pt x="3202" y="2552"/>
                  </a:lnTo>
                  <a:lnTo>
                    <a:pt x="1791" y="2823"/>
                  </a:lnTo>
                  <a:lnTo>
                    <a:pt x="1791" y="2823"/>
                  </a:lnTo>
                  <a:lnTo>
                    <a:pt x="923" y="2986"/>
                  </a:lnTo>
                  <a:lnTo>
                    <a:pt x="0" y="3095"/>
                  </a:lnTo>
                  <a:lnTo>
                    <a:pt x="1031" y="7056"/>
                  </a:lnTo>
                  <a:lnTo>
                    <a:pt x="1031" y="7056"/>
                  </a:lnTo>
                  <a:lnTo>
                    <a:pt x="1086" y="7491"/>
                  </a:lnTo>
                  <a:lnTo>
                    <a:pt x="1140" y="7979"/>
                  </a:lnTo>
                  <a:lnTo>
                    <a:pt x="1140" y="7979"/>
                  </a:lnTo>
                  <a:lnTo>
                    <a:pt x="1086" y="8630"/>
                  </a:lnTo>
                  <a:lnTo>
                    <a:pt x="977" y="9390"/>
                  </a:lnTo>
                  <a:lnTo>
                    <a:pt x="814" y="10204"/>
                  </a:lnTo>
                  <a:lnTo>
                    <a:pt x="597" y="11073"/>
                  </a:lnTo>
                  <a:lnTo>
                    <a:pt x="597" y="11073"/>
                  </a:lnTo>
                  <a:lnTo>
                    <a:pt x="1737" y="11018"/>
                  </a:lnTo>
                  <a:lnTo>
                    <a:pt x="2931" y="10856"/>
                  </a:lnTo>
                  <a:lnTo>
                    <a:pt x="4179" y="10639"/>
                  </a:lnTo>
                  <a:lnTo>
                    <a:pt x="5427" y="10367"/>
                  </a:lnTo>
                  <a:lnTo>
                    <a:pt x="6676" y="9987"/>
                  </a:lnTo>
                  <a:lnTo>
                    <a:pt x="7978" y="9607"/>
                  </a:lnTo>
                  <a:lnTo>
                    <a:pt x="9281" y="9173"/>
                  </a:lnTo>
                  <a:lnTo>
                    <a:pt x="10583" y="8739"/>
                  </a:lnTo>
                  <a:lnTo>
                    <a:pt x="10583" y="8739"/>
                  </a:lnTo>
                  <a:lnTo>
                    <a:pt x="12049" y="8142"/>
                  </a:lnTo>
                  <a:lnTo>
                    <a:pt x="13460" y="7545"/>
                  </a:lnTo>
                  <a:lnTo>
                    <a:pt x="13406" y="7491"/>
                  </a:lnTo>
                  <a:lnTo>
                    <a:pt x="10909" y="1"/>
                  </a:lnTo>
                </a:path>
              </a:pathLst>
            </a:custGeom>
            <a:noFill/>
            <a:ln>
              <a:noFill/>
            </a:ln>
          </p:spPr>
          <p:txBody>
            <a:bodyPr spcFirstLastPara="1" wrap="square" lIns="68569" tIns="68569" rIns="68569" bIns="68569" anchor="ctr" anchorCtr="0">
              <a:noAutofit/>
            </a:bodyPr>
            <a:lstStyle/>
            <a:p>
              <a:endParaRPr sz="1050"/>
            </a:p>
          </p:txBody>
        </p:sp>
        <p:sp>
          <p:nvSpPr>
            <p:cNvPr id="430" name="Google Shape;430;p30"/>
            <p:cNvSpPr/>
            <p:nvPr/>
          </p:nvSpPr>
          <p:spPr>
            <a:xfrm>
              <a:off x="-5149759" y="2843158"/>
              <a:ext cx="393563" cy="231083"/>
            </a:xfrm>
            <a:custGeom>
              <a:avLst/>
              <a:gdLst/>
              <a:ahLst/>
              <a:cxnLst/>
              <a:rect l="l" t="t" r="r" b="b"/>
              <a:pathLst>
                <a:path w="20245" h="11887" extrusionOk="0">
                  <a:moveTo>
                    <a:pt x="17639" y="0"/>
                  </a:moveTo>
                  <a:lnTo>
                    <a:pt x="15903" y="760"/>
                  </a:lnTo>
                  <a:lnTo>
                    <a:pt x="14057" y="1466"/>
                  </a:lnTo>
                  <a:lnTo>
                    <a:pt x="12266" y="2117"/>
                  </a:lnTo>
                  <a:lnTo>
                    <a:pt x="10421" y="2714"/>
                  </a:lnTo>
                  <a:lnTo>
                    <a:pt x="8684" y="3202"/>
                  </a:lnTo>
                  <a:lnTo>
                    <a:pt x="6948" y="3582"/>
                  </a:lnTo>
                  <a:lnTo>
                    <a:pt x="6079" y="3745"/>
                  </a:lnTo>
                  <a:lnTo>
                    <a:pt x="5265" y="3854"/>
                  </a:lnTo>
                  <a:lnTo>
                    <a:pt x="4505" y="3908"/>
                  </a:lnTo>
                  <a:lnTo>
                    <a:pt x="2823" y="3908"/>
                  </a:lnTo>
                  <a:lnTo>
                    <a:pt x="1954" y="3799"/>
                  </a:lnTo>
                  <a:lnTo>
                    <a:pt x="1140" y="3582"/>
                  </a:lnTo>
                  <a:lnTo>
                    <a:pt x="435" y="3257"/>
                  </a:lnTo>
                  <a:lnTo>
                    <a:pt x="218" y="4342"/>
                  </a:lnTo>
                  <a:lnTo>
                    <a:pt x="109" y="5265"/>
                  </a:lnTo>
                  <a:lnTo>
                    <a:pt x="55" y="6079"/>
                  </a:lnTo>
                  <a:lnTo>
                    <a:pt x="1" y="6730"/>
                  </a:lnTo>
                  <a:lnTo>
                    <a:pt x="55" y="7381"/>
                  </a:lnTo>
                  <a:lnTo>
                    <a:pt x="109" y="7924"/>
                  </a:lnTo>
                  <a:lnTo>
                    <a:pt x="218" y="8738"/>
                  </a:lnTo>
                  <a:lnTo>
                    <a:pt x="381" y="9118"/>
                  </a:lnTo>
                  <a:lnTo>
                    <a:pt x="489" y="9498"/>
                  </a:lnTo>
                  <a:lnTo>
                    <a:pt x="652" y="9824"/>
                  </a:lnTo>
                  <a:lnTo>
                    <a:pt x="869" y="10149"/>
                  </a:lnTo>
                  <a:lnTo>
                    <a:pt x="1086" y="10421"/>
                  </a:lnTo>
                  <a:lnTo>
                    <a:pt x="1357" y="10638"/>
                  </a:lnTo>
                  <a:lnTo>
                    <a:pt x="1629" y="10909"/>
                  </a:lnTo>
                  <a:lnTo>
                    <a:pt x="1954" y="11126"/>
                  </a:lnTo>
                  <a:lnTo>
                    <a:pt x="2280" y="11289"/>
                  </a:lnTo>
                  <a:lnTo>
                    <a:pt x="2606" y="11452"/>
                  </a:lnTo>
                  <a:lnTo>
                    <a:pt x="3420" y="11669"/>
                  </a:lnTo>
                  <a:lnTo>
                    <a:pt x="4342" y="11832"/>
                  </a:lnTo>
                  <a:lnTo>
                    <a:pt x="5319" y="11886"/>
                  </a:lnTo>
                  <a:lnTo>
                    <a:pt x="5971" y="11886"/>
                  </a:lnTo>
                  <a:lnTo>
                    <a:pt x="6676" y="11832"/>
                  </a:lnTo>
                  <a:lnTo>
                    <a:pt x="8196" y="11615"/>
                  </a:lnTo>
                  <a:lnTo>
                    <a:pt x="9878" y="11235"/>
                  </a:lnTo>
                  <a:lnTo>
                    <a:pt x="11724" y="10746"/>
                  </a:lnTo>
                  <a:lnTo>
                    <a:pt x="13623" y="10095"/>
                  </a:lnTo>
                  <a:lnTo>
                    <a:pt x="15686" y="9390"/>
                  </a:lnTo>
                  <a:lnTo>
                    <a:pt x="17857" y="8467"/>
                  </a:lnTo>
                  <a:lnTo>
                    <a:pt x="20245" y="7436"/>
                  </a:lnTo>
                  <a:lnTo>
                    <a:pt x="17639" y="0"/>
                  </a:lnTo>
                  <a:close/>
                </a:path>
              </a:pathLst>
            </a:custGeom>
            <a:solidFill>
              <a:srgbClr val="9D2733"/>
            </a:solidFill>
            <a:ln>
              <a:noFill/>
            </a:ln>
          </p:spPr>
          <p:txBody>
            <a:bodyPr spcFirstLastPara="1" wrap="square" lIns="68569" tIns="68569" rIns="68569" bIns="68569" anchor="ctr" anchorCtr="0">
              <a:noAutofit/>
            </a:bodyPr>
            <a:lstStyle/>
            <a:p>
              <a:endParaRPr sz="1050"/>
            </a:p>
          </p:txBody>
        </p:sp>
        <p:sp>
          <p:nvSpPr>
            <p:cNvPr id="431" name="Google Shape;431;p30"/>
            <p:cNvSpPr/>
            <p:nvPr/>
          </p:nvSpPr>
          <p:spPr>
            <a:xfrm>
              <a:off x="-5149759" y="2843158"/>
              <a:ext cx="393563" cy="231083"/>
            </a:xfrm>
            <a:custGeom>
              <a:avLst/>
              <a:gdLst/>
              <a:ahLst/>
              <a:cxnLst/>
              <a:rect l="l" t="t" r="r" b="b"/>
              <a:pathLst>
                <a:path w="20245" h="11887" fill="none" extrusionOk="0">
                  <a:moveTo>
                    <a:pt x="17639" y="0"/>
                  </a:moveTo>
                  <a:lnTo>
                    <a:pt x="17639" y="0"/>
                  </a:lnTo>
                  <a:lnTo>
                    <a:pt x="15903" y="760"/>
                  </a:lnTo>
                  <a:lnTo>
                    <a:pt x="14057" y="1466"/>
                  </a:lnTo>
                  <a:lnTo>
                    <a:pt x="12266" y="2117"/>
                  </a:lnTo>
                  <a:lnTo>
                    <a:pt x="10421" y="2714"/>
                  </a:lnTo>
                  <a:lnTo>
                    <a:pt x="8684" y="3202"/>
                  </a:lnTo>
                  <a:lnTo>
                    <a:pt x="6948" y="3582"/>
                  </a:lnTo>
                  <a:lnTo>
                    <a:pt x="6079" y="3745"/>
                  </a:lnTo>
                  <a:lnTo>
                    <a:pt x="5265" y="3854"/>
                  </a:lnTo>
                  <a:lnTo>
                    <a:pt x="4505" y="3908"/>
                  </a:lnTo>
                  <a:lnTo>
                    <a:pt x="3745" y="3908"/>
                  </a:lnTo>
                  <a:lnTo>
                    <a:pt x="3745" y="3908"/>
                  </a:lnTo>
                  <a:lnTo>
                    <a:pt x="2823" y="3908"/>
                  </a:lnTo>
                  <a:lnTo>
                    <a:pt x="1954" y="3799"/>
                  </a:lnTo>
                  <a:lnTo>
                    <a:pt x="1140" y="3582"/>
                  </a:lnTo>
                  <a:lnTo>
                    <a:pt x="435" y="3257"/>
                  </a:lnTo>
                  <a:lnTo>
                    <a:pt x="435" y="3257"/>
                  </a:lnTo>
                  <a:lnTo>
                    <a:pt x="218" y="4342"/>
                  </a:lnTo>
                  <a:lnTo>
                    <a:pt x="109" y="5265"/>
                  </a:lnTo>
                  <a:lnTo>
                    <a:pt x="55" y="6079"/>
                  </a:lnTo>
                  <a:lnTo>
                    <a:pt x="1" y="6730"/>
                  </a:lnTo>
                  <a:lnTo>
                    <a:pt x="1" y="6730"/>
                  </a:lnTo>
                  <a:lnTo>
                    <a:pt x="55" y="7381"/>
                  </a:lnTo>
                  <a:lnTo>
                    <a:pt x="109" y="7924"/>
                  </a:lnTo>
                  <a:lnTo>
                    <a:pt x="218" y="8738"/>
                  </a:lnTo>
                  <a:lnTo>
                    <a:pt x="218" y="8738"/>
                  </a:lnTo>
                  <a:lnTo>
                    <a:pt x="218" y="8738"/>
                  </a:lnTo>
                  <a:lnTo>
                    <a:pt x="218" y="8738"/>
                  </a:lnTo>
                  <a:lnTo>
                    <a:pt x="218" y="8738"/>
                  </a:lnTo>
                  <a:lnTo>
                    <a:pt x="218" y="8738"/>
                  </a:lnTo>
                  <a:lnTo>
                    <a:pt x="381" y="9118"/>
                  </a:lnTo>
                  <a:lnTo>
                    <a:pt x="489" y="9498"/>
                  </a:lnTo>
                  <a:lnTo>
                    <a:pt x="652" y="9824"/>
                  </a:lnTo>
                  <a:lnTo>
                    <a:pt x="869" y="10149"/>
                  </a:lnTo>
                  <a:lnTo>
                    <a:pt x="1086" y="10421"/>
                  </a:lnTo>
                  <a:lnTo>
                    <a:pt x="1357" y="10638"/>
                  </a:lnTo>
                  <a:lnTo>
                    <a:pt x="1629" y="10909"/>
                  </a:lnTo>
                  <a:lnTo>
                    <a:pt x="1954" y="11126"/>
                  </a:lnTo>
                  <a:lnTo>
                    <a:pt x="2280" y="11289"/>
                  </a:lnTo>
                  <a:lnTo>
                    <a:pt x="2606" y="11452"/>
                  </a:lnTo>
                  <a:lnTo>
                    <a:pt x="3420" y="11669"/>
                  </a:lnTo>
                  <a:lnTo>
                    <a:pt x="4342" y="11832"/>
                  </a:lnTo>
                  <a:lnTo>
                    <a:pt x="5319" y="11886"/>
                  </a:lnTo>
                  <a:lnTo>
                    <a:pt x="5319" y="11886"/>
                  </a:lnTo>
                  <a:lnTo>
                    <a:pt x="5971" y="11886"/>
                  </a:lnTo>
                  <a:lnTo>
                    <a:pt x="6676" y="11832"/>
                  </a:lnTo>
                  <a:lnTo>
                    <a:pt x="8196" y="11615"/>
                  </a:lnTo>
                  <a:lnTo>
                    <a:pt x="9878" y="11235"/>
                  </a:lnTo>
                  <a:lnTo>
                    <a:pt x="11724" y="10746"/>
                  </a:lnTo>
                  <a:lnTo>
                    <a:pt x="11724" y="10746"/>
                  </a:lnTo>
                  <a:lnTo>
                    <a:pt x="13623" y="10095"/>
                  </a:lnTo>
                  <a:lnTo>
                    <a:pt x="15686" y="9390"/>
                  </a:lnTo>
                  <a:lnTo>
                    <a:pt x="17857" y="8467"/>
                  </a:lnTo>
                  <a:lnTo>
                    <a:pt x="20245" y="7436"/>
                  </a:lnTo>
                  <a:lnTo>
                    <a:pt x="17639" y="0"/>
                  </a:lnTo>
                </a:path>
              </a:pathLst>
            </a:custGeom>
            <a:noFill/>
            <a:ln>
              <a:noFill/>
            </a:ln>
          </p:spPr>
          <p:txBody>
            <a:bodyPr spcFirstLastPara="1" wrap="square" lIns="68569" tIns="68569" rIns="68569" bIns="68569" anchor="ctr" anchorCtr="0">
              <a:noAutofit/>
            </a:bodyPr>
            <a:lstStyle/>
            <a:p>
              <a:endParaRPr sz="1050"/>
            </a:p>
          </p:txBody>
        </p:sp>
        <p:sp>
          <p:nvSpPr>
            <p:cNvPr id="432" name="Google Shape;432;p30"/>
            <p:cNvSpPr/>
            <p:nvPr/>
          </p:nvSpPr>
          <p:spPr>
            <a:xfrm>
              <a:off x="-5658309" y="625385"/>
              <a:ext cx="81259" cy="537049"/>
            </a:xfrm>
            <a:custGeom>
              <a:avLst/>
              <a:gdLst/>
              <a:ahLst/>
              <a:cxnLst/>
              <a:rect l="l" t="t" r="r" b="b"/>
              <a:pathLst>
                <a:path w="4180" h="27626" extrusionOk="0">
                  <a:moveTo>
                    <a:pt x="2009" y="0"/>
                  </a:moveTo>
                  <a:lnTo>
                    <a:pt x="2117" y="652"/>
                  </a:lnTo>
                  <a:lnTo>
                    <a:pt x="2172" y="1954"/>
                  </a:lnTo>
                  <a:lnTo>
                    <a:pt x="2172" y="3257"/>
                  </a:lnTo>
                  <a:lnTo>
                    <a:pt x="2063" y="4559"/>
                  </a:lnTo>
                  <a:lnTo>
                    <a:pt x="1900" y="5808"/>
                  </a:lnTo>
                  <a:lnTo>
                    <a:pt x="1683" y="7110"/>
                  </a:lnTo>
                  <a:lnTo>
                    <a:pt x="1141" y="9607"/>
                  </a:lnTo>
                  <a:lnTo>
                    <a:pt x="598" y="12158"/>
                  </a:lnTo>
                  <a:lnTo>
                    <a:pt x="326" y="13460"/>
                  </a:lnTo>
                  <a:lnTo>
                    <a:pt x="164" y="14708"/>
                  </a:lnTo>
                  <a:lnTo>
                    <a:pt x="55" y="16011"/>
                  </a:lnTo>
                  <a:lnTo>
                    <a:pt x="1" y="17259"/>
                  </a:lnTo>
                  <a:lnTo>
                    <a:pt x="109" y="18562"/>
                  </a:lnTo>
                  <a:lnTo>
                    <a:pt x="218" y="19213"/>
                  </a:lnTo>
                  <a:lnTo>
                    <a:pt x="326" y="19864"/>
                  </a:lnTo>
                  <a:lnTo>
                    <a:pt x="2120" y="26988"/>
                  </a:lnTo>
                  <a:lnTo>
                    <a:pt x="2117" y="26974"/>
                  </a:lnTo>
                  <a:lnTo>
                    <a:pt x="2063" y="26323"/>
                  </a:lnTo>
                  <a:lnTo>
                    <a:pt x="1955" y="25075"/>
                  </a:lnTo>
                  <a:lnTo>
                    <a:pt x="1955" y="23772"/>
                  </a:lnTo>
                  <a:lnTo>
                    <a:pt x="2063" y="22524"/>
                  </a:lnTo>
                  <a:lnTo>
                    <a:pt x="2280" y="21276"/>
                  </a:lnTo>
                  <a:lnTo>
                    <a:pt x="2497" y="19973"/>
                  </a:lnTo>
                  <a:lnTo>
                    <a:pt x="3040" y="17476"/>
                  </a:lnTo>
                  <a:lnTo>
                    <a:pt x="3637" y="14980"/>
                  </a:lnTo>
                  <a:lnTo>
                    <a:pt x="3854" y="13732"/>
                  </a:lnTo>
                  <a:lnTo>
                    <a:pt x="4071" y="12483"/>
                  </a:lnTo>
                  <a:lnTo>
                    <a:pt x="4180" y="11181"/>
                  </a:lnTo>
                  <a:lnTo>
                    <a:pt x="4180" y="9932"/>
                  </a:lnTo>
                  <a:lnTo>
                    <a:pt x="4071" y="8630"/>
                  </a:lnTo>
                  <a:lnTo>
                    <a:pt x="4017" y="7979"/>
                  </a:lnTo>
                  <a:lnTo>
                    <a:pt x="3854" y="7382"/>
                  </a:lnTo>
                  <a:lnTo>
                    <a:pt x="2009" y="0"/>
                  </a:lnTo>
                  <a:close/>
                  <a:moveTo>
                    <a:pt x="2120" y="26988"/>
                  </a:moveTo>
                  <a:lnTo>
                    <a:pt x="2226" y="27626"/>
                  </a:lnTo>
                  <a:lnTo>
                    <a:pt x="2280" y="27626"/>
                  </a:lnTo>
                  <a:lnTo>
                    <a:pt x="2120" y="26988"/>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433" name="Google Shape;433;p30"/>
            <p:cNvSpPr/>
            <p:nvPr/>
          </p:nvSpPr>
          <p:spPr>
            <a:xfrm>
              <a:off x="-5658309" y="612729"/>
              <a:ext cx="81259" cy="549705"/>
            </a:xfrm>
            <a:custGeom>
              <a:avLst/>
              <a:gdLst/>
              <a:ahLst/>
              <a:cxnLst/>
              <a:rect l="l" t="t" r="r" b="b"/>
              <a:pathLst>
                <a:path w="4180" h="28277" fill="none" extrusionOk="0">
                  <a:moveTo>
                    <a:pt x="2280" y="28277"/>
                  </a:moveTo>
                  <a:lnTo>
                    <a:pt x="326" y="20515"/>
                  </a:lnTo>
                  <a:lnTo>
                    <a:pt x="326" y="20515"/>
                  </a:lnTo>
                  <a:lnTo>
                    <a:pt x="218" y="19864"/>
                  </a:lnTo>
                  <a:lnTo>
                    <a:pt x="109" y="19213"/>
                  </a:lnTo>
                  <a:lnTo>
                    <a:pt x="1" y="17910"/>
                  </a:lnTo>
                  <a:lnTo>
                    <a:pt x="55" y="16662"/>
                  </a:lnTo>
                  <a:lnTo>
                    <a:pt x="164" y="15359"/>
                  </a:lnTo>
                  <a:lnTo>
                    <a:pt x="326" y="14111"/>
                  </a:lnTo>
                  <a:lnTo>
                    <a:pt x="598" y="12809"/>
                  </a:lnTo>
                  <a:lnTo>
                    <a:pt x="1141" y="10258"/>
                  </a:lnTo>
                  <a:lnTo>
                    <a:pt x="1683" y="7761"/>
                  </a:lnTo>
                  <a:lnTo>
                    <a:pt x="1900" y="6459"/>
                  </a:lnTo>
                  <a:lnTo>
                    <a:pt x="2063" y="5210"/>
                  </a:lnTo>
                  <a:lnTo>
                    <a:pt x="2172" y="3908"/>
                  </a:lnTo>
                  <a:lnTo>
                    <a:pt x="2172" y="2605"/>
                  </a:lnTo>
                  <a:lnTo>
                    <a:pt x="2117" y="1303"/>
                  </a:lnTo>
                  <a:lnTo>
                    <a:pt x="2009" y="651"/>
                  </a:lnTo>
                  <a:lnTo>
                    <a:pt x="1846" y="0"/>
                  </a:lnTo>
                  <a:lnTo>
                    <a:pt x="3854" y="8033"/>
                  </a:lnTo>
                  <a:lnTo>
                    <a:pt x="3854" y="8033"/>
                  </a:lnTo>
                  <a:lnTo>
                    <a:pt x="4017" y="8630"/>
                  </a:lnTo>
                  <a:lnTo>
                    <a:pt x="4071" y="9281"/>
                  </a:lnTo>
                  <a:lnTo>
                    <a:pt x="4180" y="10583"/>
                  </a:lnTo>
                  <a:lnTo>
                    <a:pt x="4180" y="11832"/>
                  </a:lnTo>
                  <a:lnTo>
                    <a:pt x="4071" y="13134"/>
                  </a:lnTo>
                  <a:lnTo>
                    <a:pt x="3854" y="14383"/>
                  </a:lnTo>
                  <a:lnTo>
                    <a:pt x="3637" y="15631"/>
                  </a:lnTo>
                  <a:lnTo>
                    <a:pt x="3040" y="18127"/>
                  </a:lnTo>
                  <a:lnTo>
                    <a:pt x="2497" y="20624"/>
                  </a:lnTo>
                  <a:lnTo>
                    <a:pt x="2280" y="21927"/>
                  </a:lnTo>
                  <a:lnTo>
                    <a:pt x="2063" y="23175"/>
                  </a:lnTo>
                  <a:lnTo>
                    <a:pt x="1955" y="24423"/>
                  </a:lnTo>
                  <a:lnTo>
                    <a:pt x="1955" y="25726"/>
                  </a:lnTo>
                  <a:lnTo>
                    <a:pt x="2063" y="26974"/>
                  </a:lnTo>
                  <a:lnTo>
                    <a:pt x="2117" y="27625"/>
                  </a:lnTo>
                  <a:lnTo>
                    <a:pt x="2226" y="28277"/>
                  </a:lnTo>
                  <a:lnTo>
                    <a:pt x="2280" y="28277"/>
                  </a:lnTo>
                </a:path>
              </a:pathLst>
            </a:custGeom>
            <a:noFill/>
            <a:ln>
              <a:noFill/>
            </a:ln>
          </p:spPr>
          <p:txBody>
            <a:bodyPr spcFirstLastPara="1" wrap="square" lIns="68569" tIns="68569" rIns="68569" bIns="68569" anchor="ctr" anchorCtr="0">
              <a:noAutofit/>
            </a:bodyPr>
            <a:lstStyle/>
            <a:p>
              <a:endParaRPr sz="1050"/>
            </a:p>
          </p:txBody>
        </p:sp>
        <p:sp>
          <p:nvSpPr>
            <p:cNvPr id="434" name="Google Shape;434;p30"/>
            <p:cNvSpPr/>
            <p:nvPr/>
          </p:nvSpPr>
          <p:spPr>
            <a:xfrm>
              <a:off x="-5620323" y="768872"/>
              <a:ext cx="82309" cy="544437"/>
            </a:xfrm>
            <a:custGeom>
              <a:avLst/>
              <a:gdLst/>
              <a:ahLst/>
              <a:cxnLst/>
              <a:rect l="l" t="t" r="r" b="b"/>
              <a:pathLst>
                <a:path w="4234" h="28006" extrusionOk="0">
                  <a:moveTo>
                    <a:pt x="1954" y="1"/>
                  </a:moveTo>
                  <a:lnTo>
                    <a:pt x="2009" y="489"/>
                  </a:lnTo>
                  <a:lnTo>
                    <a:pt x="2117" y="1086"/>
                  </a:lnTo>
                  <a:lnTo>
                    <a:pt x="2117" y="1846"/>
                  </a:lnTo>
                  <a:lnTo>
                    <a:pt x="2117" y="2768"/>
                  </a:lnTo>
                  <a:lnTo>
                    <a:pt x="2009" y="3908"/>
                  </a:lnTo>
                  <a:lnTo>
                    <a:pt x="1846" y="5374"/>
                  </a:lnTo>
                  <a:lnTo>
                    <a:pt x="1520" y="7165"/>
                  </a:lnTo>
                  <a:lnTo>
                    <a:pt x="1086" y="9336"/>
                  </a:lnTo>
                  <a:lnTo>
                    <a:pt x="760" y="11181"/>
                  </a:lnTo>
                  <a:lnTo>
                    <a:pt x="435" y="12863"/>
                  </a:lnTo>
                  <a:lnTo>
                    <a:pt x="218" y="14329"/>
                  </a:lnTo>
                  <a:lnTo>
                    <a:pt x="55" y="15631"/>
                  </a:lnTo>
                  <a:lnTo>
                    <a:pt x="1" y="16880"/>
                  </a:lnTo>
                  <a:lnTo>
                    <a:pt x="1" y="18019"/>
                  </a:lnTo>
                  <a:lnTo>
                    <a:pt x="109" y="19159"/>
                  </a:lnTo>
                  <a:lnTo>
                    <a:pt x="326" y="20245"/>
                  </a:lnTo>
                  <a:lnTo>
                    <a:pt x="2280" y="28006"/>
                  </a:lnTo>
                  <a:lnTo>
                    <a:pt x="2117" y="27354"/>
                  </a:lnTo>
                  <a:lnTo>
                    <a:pt x="2063" y="26703"/>
                  </a:lnTo>
                  <a:lnTo>
                    <a:pt x="1954" y="25455"/>
                  </a:lnTo>
                  <a:lnTo>
                    <a:pt x="2009" y="24207"/>
                  </a:lnTo>
                  <a:lnTo>
                    <a:pt x="2117" y="22958"/>
                  </a:lnTo>
                  <a:lnTo>
                    <a:pt x="2280" y="21710"/>
                  </a:lnTo>
                  <a:lnTo>
                    <a:pt x="2551" y="20462"/>
                  </a:lnTo>
                  <a:lnTo>
                    <a:pt x="3094" y="17965"/>
                  </a:lnTo>
                  <a:lnTo>
                    <a:pt x="3691" y="15523"/>
                  </a:lnTo>
                  <a:lnTo>
                    <a:pt x="3908" y="14274"/>
                  </a:lnTo>
                  <a:lnTo>
                    <a:pt x="4125" y="13026"/>
                  </a:lnTo>
                  <a:lnTo>
                    <a:pt x="4234" y="11778"/>
                  </a:lnTo>
                  <a:lnTo>
                    <a:pt x="4234" y="10530"/>
                  </a:lnTo>
                  <a:lnTo>
                    <a:pt x="4180" y="9227"/>
                  </a:lnTo>
                  <a:lnTo>
                    <a:pt x="4071" y="8630"/>
                  </a:lnTo>
                  <a:lnTo>
                    <a:pt x="3963" y="7979"/>
                  </a:lnTo>
                  <a:lnTo>
                    <a:pt x="1954"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435" name="Google Shape;435;p30"/>
            <p:cNvSpPr/>
            <p:nvPr/>
          </p:nvSpPr>
          <p:spPr>
            <a:xfrm>
              <a:off x="-5620323" y="768872"/>
              <a:ext cx="82309" cy="544437"/>
            </a:xfrm>
            <a:custGeom>
              <a:avLst/>
              <a:gdLst/>
              <a:ahLst/>
              <a:cxnLst/>
              <a:rect l="l" t="t" r="r" b="b"/>
              <a:pathLst>
                <a:path w="4234" h="28006" fill="none" extrusionOk="0">
                  <a:moveTo>
                    <a:pt x="2280" y="28006"/>
                  </a:moveTo>
                  <a:lnTo>
                    <a:pt x="326" y="20245"/>
                  </a:lnTo>
                  <a:lnTo>
                    <a:pt x="326" y="20245"/>
                  </a:lnTo>
                  <a:lnTo>
                    <a:pt x="109" y="19159"/>
                  </a:lnTo>
                  <a:lnTo>
                    <a:pt x="1" y="18019"/>
                  </a:lnTo>
                  <a:lnTo>
                    <a:pt x="1" y="16880"/>
                  </a:lnTo>
                  <a:lnTo>
                    <a:pt x="55" y="15631"/>
                  </a:lnTo>
                  <a:lnTo>
                    <a:pt x="218" y="14329"/>
                  </a:lnTo>
                  <a:lnTo>
                    <a:pt x="435" y="12863"/>
                  </a:lnTo>
                  <a:lnTo>
                    <a:pt x="760" y="11181"/>
                  </a:lnTo>
                  <a:lnTo>
                    <a:pt x="1086" y="9336"/>
                  </a:lnTo>
                  <a:lnTo>
                    <a:pt x="1086" y="9336"/>
                  </a:lnTo>
                  <a:lnTo>
                    <a:pt x="1520" y="7165"/>
                  </a:lnTo>
                  <a:lnTo>
                    <a:pt x="1846" y="5374"/>
                  </a:lnTo>
                  <a:lnTo>
                    <a:pt x="2009" y="3908"/>
                  </a:lnTo>
                  <a:lnTo>
                    <a:pt x="2117" y="2768"/>
                  </a:lnTo>
                  <a:lnTo>
                    <a:pt x="2117" y="1846"/>
                  </a:lnTo>
                  <a:lnTo>
                    <a:pt x="2117" y="1086"/>
                  </a:lnTo>
                  <a:lnTo>
                    <a:pt x="2009" y="489"/>
                  </a:lnTo>
                  <a:lnTo>
                    <a:pt x="1954" y="1"/>
                  </a:lnTo>
                  <a:lnTo>
                    <a:pt x="3963" y="7979"/>
                  </a:lnTo>
                  <a:lnTo>
                    <a:pt x="3963" y="7979"/>
                  </a:lnTo>
                  <a:lnTo>
                    <a:pt x="4071" y="8630"/>
                  </a:lnTo>
                  <a:lnTo>
                    <a:pt x="4180" y="9227"/>
                  </a:lnTo>
                  <a:lnTo>
                    <a:pt x="4234" y="10530"/>
                  </a:lnTo>
                  <a:lnTo>
                    <a:pt x="4234" y="11778"/>
                  </a:lnTo>
                  <a:lnTo>
                    <a:pt x="4125" y="13026"/>
                  </a:lnTo>
                  <a:lnTo>
                    <a:pt x="3908" y="14274"/>
                  </a:lnTo>
                  <a:lnTo>
                    <a:pt x="3691" y="15523"/>
                  </a:lnTo>
                  <a:lnTo>
                    <a:pt x="3094" y="17965"/>
                  </a:lnTo>
                  <a:lnTo>
                    <a:pt x="2551" y="20462"/>
                  </a:lnTo>
                  <a:lnTo>
                    <a:pt x="2280" y="21710"/>
                  </a:lnTo>
                  <a:lnTo>
                    <a:pt x="2117" y="22958"/>
                  </a:lnTo>
                  <a:lnTo>
                    <a:pt x="2009" y="24207"/>
                  </a:lnTo>
                  <a:lnTo>
                    <a:pt x="1954" y="25455"/>
                  </a:lnTo>
                  <a:lnTo>
                    <a:pt x="2063" y="26703"/>
                  </a:lnTo>
                  <a:lnTo>
                    <a:pt x="2117" y="27354"/>
                  </a:lnTo>
                  <a:lnTo>
                    <a:pt x="2280" y="28006"/>
                  </a:lnTo>
                  <a:lnTo>
                    <a:pt x="2280" y="28006"/>
                  </a:lnTo>
                </a:path>
              </a:pathLst>
            </a:custGeom>
            <a:noFill/>
            <a:ln>
              <a:noFill/>
            </a:ln>
          </p:spPr>
          <p:txBody>
            <a:bodyPr spcFirstLastPara="1" wrap="square" lIns="68569" tIns="68569" rIns="68569" bIns="68569" anchor="ctr" anchorCtr="0">
              <a:noAutofit/>
            </a:bodyPr>
            <a:lstStyle/>
            <a:p>
              <a:endParaRPr sz="1050"/>
            </a:p>
          </p:txBody>
        </p:sp>
        <p:sp>
          <p:nvSpPr>
            <p:cNvPr id="436" name="Google Shape;436;p30"/>
            <p:cNvSpPr/>
            <p:nvPr/>
          </p:nvSpPr>
          <p:spPr>
            <a:xfrm>
              <a:off x="-5543302" y="1080125"/>
              <a:ext cx="82309" cy="534930"/>
            </a:xfrm>
            <a:custGeom>
              <a:avLst/>
              <a:gdLst/>
              <a:ahLst/>
              <a:cxnLst/>
              <a:rect l="l" t="t" r="r" b="b"/>
              <a:pathLst>
                <a:path w="4234" h="27517" extrusionOk="0">
                  <a:moveTo>
                    <a:pt x="2009" y="0"/>
                  </a:moveTo>
                  <a:lnTo>
                    <a:pt x="2117" y="651"/>
                  </a:lnTo>
                  <a:lnTo>
                    <a:pt x="2226" y="1411"/>
                  </a:lnTo>
                  <a:lnTo>
                    <a:pt x="2172" y="2280"/>
                  </a:lnTo>
                  <a:lnTo>
                    <a:pt x="2117" y="3257"/>
                  </a:lnTo>
                  <a:lnTo>
                    <a:pt x="2009" y="4396"/>
                  </a:lnTo>
                  <a:lnTo>
                    <a:pt x="1792" y="5699"/>
                  </a:lnTo>
                  <a:lnTo>
                    <a:pt x="1140" y="9010"/>
                  </a:lnTo>
                  <a:lnTo>
                    <a:pt x="760" y="10855"/>
                  </a:lnTo>
                  <a:lnTo>
                    <a:pt x="435" y="12483"/>
                  </a:lnTo>
                  <a:lnTo>
                    <a:pt x="218" y="13948"/>
                  </a:lnTo>
                  <a:lnTo>
                    <a:pt x="55" y="15251"/>
                  </a:lnTo>
                  <a:lnTo>
                    <a:pt x="1" y="16445"/>
                  </a:lnTo>
                  <a:lnTo>
                    <a:pt x="1" y="17585"/>
                  </a:lnTo>
                  <a:lnTo>
                    <a:pt x="109" y="18670"/>
                  </a:lnTo>
                  <a:lnTo>
                    <a:pt x="272" y="19756"/>
                  </a:lnTo>
                  <a:lnTo>
                    <a:pt x="2199" y="27358"/>
                  </a:lnTo>
                  <a:lnTo>
                    <a:pt x="2063" y="26540"/>
                  </a:lnTo>
                  <a:lnTo>
                    <a:pt x="1954" y="25563"/>
                  </a:lnTo>
                  <a:lnTo>
                    <a:pt x="1954" y="24532"/>
                  </a:lnTo>
                  <a:lnTo>
                    <a:pt x="2009" y="23392"/>
                  </a:lnTo>
                  <a:lnTo>
                    <a:pt x="2117" y="22144"/>
                  </a:lnTo>
                  <a:lnTo>
                    <a:pt x="2334" y="20678"/>
                  </a:lnTo>
                  <a:lnTo>
                    <a:pt x="2660" y="18996"/>
                  </a:lnTo>
                  <a:lnTo>
                    <a:pt x="3040" y="17042"/>
                  </a:lnTo>
                  <a:lnTo>
                    <a:pt x="3745" y="13623"/>
                  </a:lnTo>
                  <a:lnTo>
                    <a:pt x="3963" y="12320"/>
                  </a:lnTo>
                  <a:lnTo>
                    <a:pt x="4125" y="11181"/>
                  </a:lnTo>
                  <a:lnTo>
                    <a:pt x="4180" y="10258"/>
                  </a:lnTo>
                  <a:lnTo>
                    <a:pt x="4234" y="9390"/>
                  </a:lnTo>
                  <a:lnTo>
                    <a:pt x="4125" y="8684"/>
                  </a:lnTo>
                  <a:lnTo>
                    <a:pt x="4017" y="7978"/>
                  </a:lnTo>
                  <a:lnTo>
                    <a:pt x="2009" y="0"/>
                  </a:lnTo>
                  <a:close/>
                  <a:moveTo>
                    <a:pt x="2199" y="27358"/>
                  </a:moveTo>
                  <a:lnTo>
                    <a:pt x="2226" y="27517"/>
                  </a:lnTo>
                  <a:lnTo>
                    <a:pt x="2226" y="27463"/>
                  </a:lnTo>
                  <a:lnTo>
                    <a:pt x="2199" y="27358"/>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437" name="Google Shape;437;p30"/>
            <p:cNvSpPr/>
            <p:nvPr/>
          </p:nvSpPr>
          <p:spPr>
            <a:xfrm>
              <a:off x="-5543302" y="1080125"/>
              <a:ext cx="82309" cy="534930"/>
            </a:xfrm>
            <a:custGeom>
              <a:avLst/>
              <a:gdLst/>
              <a:ahLst/>
              <a:cxnLst/>
              <a:rect l="l" t="t" r="r" b="b"/>
              <a:pathLst>
                <a:path w="4234" h="27517" fill="none" extrusionOk="0">
                  <a:moveTo>
                    <a:pt x="2226" y="27463"/>
                  </a:moveTo>
                  <a:lnTo>
                    <a:pt x="272" y="19756"/>
                  </a:lnTo>
                  <a:lnTo>
                    <a:pt x="272" y="19756"/>
                  </a:lnTo>
                  <a:lnTo>
                    <a:pt x="109" y="18670"/>
                  </a:lnTo>
                  <a:lnTo>
                    <a:pt x="1" y="17585"/>
                  </a:lnTo>
                  <a:lnTo>
                    <a:pt x="1" y="16445"/>
                  </a:lnTo>
                  <a:lnTo>
                    <a:pt x="55" y="15251"/>
                  </a:lnTo>
                  <a:lnTo>
                    <a:pt x="218" y="13948"/>
                  </a:lnTo>
                  <a:lnTo>
                    <a:pt x="435" y="12483"/>
                  </a:lnTo>
                  <a:lnTo>
                    <a:pt x="760" y="10855"/>
                  </a:lnTo>
                  <a:lnTo>
                    <a:pt x="1140" y="9010"/>
                  </a:lnTo>
                  <a:lnTo>
                    <a:pt x="1140" y="9010"/>
                  </a:lnTo>
                  <a:lnTo>
                    <a:pt x="1792" y="5699"/>
                  </a:lnTo>
                  <a:lnTo>
                    <a:pt x="2009" y="4396"/>
                  </a:lnTo>
                  <a:lnTo>
                    <a:pt x="2117" y="3257"/>
                  </a:lnTo>
                  <a:lnTo>
                    <a:pt x="2172" y="2280"/>
                  </a:lnTo>
                  <a:lnTo>
                    <a:pt x="2226" y="1411"/>
                  </a:lnTo>
                  <a:lnTo>
                    <a:pt x="2117" y="651"/>
                  </a:lnTo>
                  <a:lnTo>
                    <a:pt x="2009" y="0"/>
                  </a:lnTo>
                  <a:lnTo>
                    <a:pt x="4017" y="7978"/>
                  </a:lnTo>
                  <a:lnTo>
                    <a:pt x="4017" y="7978"/>
                  </a:lnTo>
                  <a:lnTo>
                    <a:pt x="4125" y="8684"/>
                  </a:lnTo>
                  <a:lnTo>
                    <a:pt x="4234" y="9390"/>
                  </a:lnTo>
                  <a:lnTo>
                    <a:pt x="4180" y="10258"/>
                  </a:lnTo>
                  <a:lnTo>
                    <a:pt x="4125" y="11181"/>
                  </a:lnTo>
                  <a:lnTo>
                    <a:pt x="3963" y="12320"/>
                  </a:lnTo>
                  <a:lnTo>
                    <a:pt x="3745" y="13623"/>
                  </a:lnTo>
                  <a:lnTo>
                    <a:pt x="3040" y="17042"/>
                  </a:lnTo>
                  <a:lnTo>
                    <a:pt x="3040" y="17042"/>
                  </a:lnTo>
                  <a:lnTo>
                    <a:pt x="2660" y="18996"/>
                  </a:lnTo>
                  <a:lnTo>
                    <a:pt x="2334" y="20678"/>
                  </a:lnTo>
                  <a:lnTo>
                    <a:pt x="2117" y="22144"/>
                  </a:lnTo>
                  <a:lnTo>
                    <a:pt x="2009" y="23392"/>
                  </a:lnTo>
                  <a:lnTo>
                    <a:pt x="1954" y="24532"/>
                  </a:lnTo>
                  <a:lnTo>
                    <a:pt x="1954" y="25563"/>
                  </a:lnTo>
                  <a:lnTo>
                    <a:pt x="2063" y="26540"/>
                  </a:lnTo>
                  <a:lnTo>
                    <a:pt x="2226" y="27517"/>
                  </a:lnTo>
                  <a:lnTo>
                    <a:pt x="2226" y="27463"/>
                  </a:lnTo>
                </a:path>
              </a:pathLst>
            </a:custGeom>
            <a:noFill/>
            <a:ln>
              <a:noFill/>
            </a:ln>
          </p:spPr>
          <p:txBody>
            <a:bodyPr spcFirstLastPara="1" wrap="square" lIns="68569" tIns="68569" rIns="68569" bIns="68569" anchor="ctr" anchorCtr="0">
              <a:noAutofit/>
            </a:bodyPr>
            <a:lstStyle/>
            <a:p>
              <a:endParaRPr sz="1050"/>
            </a:p>
          </p:txBody>
        </p:sp>
        <p:sp>
          <p:nvSpPr>
            <p:cNvPr id="438" name="Google Shape;438;p30"/>
            <p:cNvSpPr/>
            <p:nvPr/>
          </p:nvSpPr>
          <p:spPr>
            <a:xfrm>
              <a:off x="-5467331" y="1389260"/>
              <a:ext cx="84428" cy="526494"/>
            </a:xfrm>
            <a:custGeom>
              <a:avLst/>
              <a:gdLst/>
              <a:ahLst/>
              <a:cxnLst/>
              <a:rect l="l" t="t" r="r" b="b"/>
              <a:pathLst>
                <a:path w="4343" h="27083" extrusionOk="0">
                  <a:moveTo>
                    <a:pt x="2171" y="0"/>
                  </a:moveTo>
                  <a:lnTo>
                    <a:pt x="2280" y="760"/>
                  </a:lnTo>
                  <a:lnTo>
                    <a:pt x="2334" y="1520"/>
                  </a:lnTo>
                  <a:lnTo>
                    <a:pt x="2280" y="2388"/>
                  </a:lnTo>
                  <a:lnTo>
                    <a:pt x="2226" y="3365"/>
                  </a:lnTo>
                  <a:lnTo>
                    <a:pt x="2063" y="4451"/>
                  </a:lnTo>
                  <a:lnTo>
                    <a:pt x="1846" y="5699"/>
                  </a:lnTo>
                  <a:lnTo>
                    <a:pt x="1194" y="8738"/>
                  </a:lnTo>
                  <a:lnTo>
                    <a:pt x="814" y="10584"/>
                  </a:lnTo>
                  <a:lnTo>
                    <a:pt x="489" y="12158"/>
                  </a:lnTo>
                  <a:lnTo>
                    <a:pt x="272" y="13623"/>
                  </a:lnTo>
                  <a:lnTo>
                    <a:pt x="109" y="14871"/>
                  </a:lnTo>
                  <a:lnTo>
                    <a:pt x="0" y="16065"/>
                  </a:lnTo>
                  <a:lnTo>
                    <a:pt x="55" y="17205"/>
                  </a:lnTo>
                  <a:lnTo>
                    <a:pt x="109" y="18236"/>
                  </a:lnTo>
                  <a:lnTo>
                    <a:pt x="272" y="19322"/>
                  </a:lnTo>
                  <a:lnTo>
                    <a:pt x="2139" y="26540"/>
                  </a:lnTo>
                  <a:lnTo>
                    <a:pt x="2063" y="26106"/>
                  </a:lnTo>
                  <a:lnTo>
                    <a:pt x="2008" y="25129"/>
                  </a:lnTo>
                  <a:lnTo>
                    <a:pt x="1954" y="24152"/>
                  </a:lnTo>
                  <a:lnTo>
                    <a:pt x="2008" y="23012"/>
                  </a:lnTo>
                  <a:lnTo>
                    <a:pt x="2171" y="21764"/>
                  </a:lnTo>
                  <a:lnTo>
                    <a:pt x="2388" y="20299"/>
                  </a:lnTo>
                  <a:lnTo>
                    <a:pt x="2714" y="18670"/>
                  </a:lnTo>
                  <a:lnTo>
                    <a:pt x="3148" y="16825"/>
                  </a:lnTo>
                  <a:lnTo>
                    <a:pt x="3799" y="13732"/>
                  </a:lnTo>
                  <a:lnTo>
                    <a:pt x="4017" y="12483"/>
                  </a:lnTo>
                  <a:lnTo>
                    <a:pt x="4179" y="11398"/>
                  </a:lnTo>
                  <a:lnTo>
                    <a:pt x="4288" y="10421"/>
                  </a:lnTo>
                  <a:lnTo>
                    <a:pt x="4342" y="9552"/>
                  </a:lnTo>
                  <a:lnTo>
                    <a:pt x="4288" y="8738"/>
                  </a:lnTo>
                  <a:lnTo>
                    <a:pt x="4179" y="8033"/>
                  </a:lnTo>
                  <a:lnTo>
                    <a:pt x="2171" y="0"/>
                  </a:lnTo>
                  <a:close/>
                  <a:moveTo>
                    <a:pt x="2139" y="26540"/>
                  </a:moveTo>
                  <a:lnTo>
                    <a:pt x="2226" y="27029"/>
                  </a:lnTo>
                  <a:lnTo>
                    <a:pt x="2280" y="27083"/>
                  </a:lnTo>
                  <a:lnTo>
                    <a:pt x="2139" y="2654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439" name="Google Shape;439;p30"/>
            <p:cNvSpPr/>
            <p:nvPr/>
          </p:nvSpPr>
          <p:spPr>
            <a:xfrm>
              <a:off x="-5467331" y="1389260"/>
              <a:ext cx="84428" cy="526494"/>
            </a:xfrm>
            <a:custGeom>
              <a:avLst/>
              <a:gdLst/>
              <a:ahLst/>
              <a:cxnLst/>
              <a:rect l="l" t="t" r="r" b="b"/>
              <a:pathLst>
                <a:path w="4343" h="27083" fill="none" extrusionOk="0">
                  <a:moveTo>
                    <a:pt x="2280" y="27083"/>
                  </a:moveTo>
                  <a:lnTo>
                    <a:pt x="272" y="19322"/>
                  </a:lnTo>
                  <a:lnTo>
                    <a:pt x="272" y="19322"/>
                  </a:lnTo>
                  <a:lnTo>
                    <a:pt x="109" y="18236"/>
                  </a:lnTo>
                  <a:lnTo>
                    <a:pt x="55" y="17205"/>
                  </a:lnTo>
                  <a:lnTo>
                    <a:pt x="0" y="16065"/>
                  </a:lnTo>
                  <a:lnTo>
                    <a:pt x="109" y="14871"/>
                  </a:lnTo>
                  <a:lnTo>
                    <a:pt x="272" y="13623"/>
                  </a:lnTo>
                  <a:lnTo>
                    <a:pt x="489" y="12158"/>
                  </a:lnTo>
                  <a:lnTo>
                    <a:pt x="814" y="10584"/>
                  </a:lnTo>
                  <a:lnTo>
                    <a:pt x="1194" y="8738"/>
                  </a:lnTo>
                  <a:lnTo>
                    <a:pt x="1194" y="8738"/>
                  </a:lnTo>
                  <a:lnTo>
                    <a:pt x="1846" y="5699"/>
                  </a:lnTo>
                  <a:lnTo>
                    <a:pt x="2063" y="4451"/>
                  </a:lnTo>
                  <a:lnTo>
                    <a:pt x="2226" y="3365"/>
                  </a:lnTo>
                  <a:lnTo>
                    <a:pt x="2280" y="2388"/>
                  </a:lnTo>
                  <a:lnTo>
                    <a:pt x="2334" y="1520"/>
                  </a:lnTo>
                  <a:lnTo>
                    <a:pt x="2280" y="760"/>
                  </a:lnTo>
                  <a:lnTo>
                    <a:pt x="2171" y="0"/>
                  </a:lnTo>
                  <a:lnTo>
                    <a:pt x="4179" y="8033"/>
                  </a:lnTo>
                  <a:lnTo>
                    <a:pt x="4179" y="8033"/>
                  </a:lnTo>
                  <a:lnTo>
                    <a:pt x="4288" y="8738"/>
                  </a:lnTo>
                  <a:lnTo>
                    <a:pt x="4342" y="9552"/>
                  </a:lnTo>
                  <a:lnTo>
                    <a:pt x="4288" y="10421"/>
                  </a:lnTo>
                  <a:lnTo>
                    <a:pt x="4179" y="11398"/>
                  </a:lnTo>
                  <a:lnTo>
                    <a:pt x="4017" y="12483"/>
                  </a:lnTo>
                  <a:lnTo>
                    <a:pt x="3799" y="13732"/>
                  </a:lnTo>
                  <a:lnTo>
                    <a:pt x="3148" y="16825"/>
                  </a:lnTo>
                  <a:lnTo>
                    <a:pt x="3148" y="16825"/>
                  </a:lnTo>
                  <a:lnTo>
                    <a:pt x="2714" y="18670"/>
                  </a:lnTo>
                  <a:lnTo>
                    <a:pt x="2388" y="20299"/>
                  </a:lnTo>
                  <a:lnTo>
                    <a:pt x="2171" y="21764"/>
                  </a:lnTo>
                  <a:lnTo>
                    <a:pt x="2008" y="23012"/>
                  </a:lnTo>
                  <a:lnTo>
                    <a:pt x="1954" y="24152"/>
                  </a:lnTo>
                  <a:lnTo>
                    <a:pt x="2008" y="25129"/>
                  </a:lnTo>
                  <a:lnTo>
                    <a:pt x="2063" y="26106"/>
                  </a:lnTo>
                  <a:lnTo>
                    <a:pt x="2226" y="27029"/>
                  </a:lnTo>
                  <a:lnTo>
                    <a:pt x="2280" y="27083"/>
                  </a:lnTo>
                </a:path>
              </a:pathLst>
            </a:custGeom>
            <a:noFill/>
            <a:ln>
              <a:noFill/>
            </a:ln>
          </p:spPr>
          <p:txBody>
            <a:bodyPr spcFirstLastPara="1" wrap="square" lIns="68569" tIns="68569" rIns="68569" bIns="68569" anchor="ctr" anchorCtr="0">
              <a:noAutofit/>
            </a:bodyPr>
            <a:lstStyle/>
            <a:p>
              <a:endParaRPr sz="1050"/>
            </a:p>
          </p:txBody>
        </p:sp>
        <p:sp>
          <p:nvSpPr>
            <p:cNvPr id="440" name="Google Shape;440;p30"/>
            <p:cNvSpPr/>
            <p:nvPr/>
          </p:nvSpPr>
          <p:spPr>
            <a:xfrm>
              <a:off x="-5390309" y="1700514"/>
              <a:ext cx="85478" cy="514888"/>
            </a:xfrm>
            <a:custGeom>
              <a:avLst/>
              <a:gdLst/>
              <a:ahLst/>
              <a:cxnLst/>
              <a:rect l="l" t="t" r="r" b="b"/>
              <a:pathLst>
                <a:path w="4397" h="26486" extrusionOk="0">
                  <a:moveTo>
                    <a:pt x="2280" y="0"/>
                  </a:moveTo>
                  <a:lnTo>
                    <a:pt x="2388" y="706"/>
                  </a:lnTo>
                  <a:lnTo>
                    <a:pt x="2388" y="1411"/>
                  </a:lnTo>
                  <a:lnTo>
                    <a:pt x="2388" y="2225"/>
                  </a:lnTo>
                  <a:lnTo>
                    <a:pt x="2280" y="3094"/>
                  </a:lnTo>
                  <a:lnTo>
                    <a:pt x="2117" y="4071"/>
                  </a:lnTo>
                  <a:lnTo>
                    <a:pt x="1954" y="5210"/>
                  </a:lnTo>
                  <a:lnTo>
                    <a:pt x="1357" y="7870"/>
                  </a:lnTo>
                  <a:lnTo>
                    <a:pt x="597" y="11397"/>
                  </a:lnTo>
                  <a:lnTo>
                    <a:pt x="326" y="12863"/>
                  </a:lnTo>
                  <a:lnTo>
                    <a:pt x="109" y="14220"/>
                  </a:lnTo>
                  <a:lnTo>
                    <a:pt x="0" y="15468"/>
                  </a:lnTo>
                  <a:lnTo>
                    <a:pt x="0" y="16608"/>
                  </a:lnTo>
                  <a:lnTo>
                    <a:pt x="109" y="17693"/>
                  </a:lnTo>
                  <a:lnTo>
                    <a:pt x="272" y="18779"/>
                  </a:lnTo>
                  <a:lnTo>
                    <a:pt x="2225" y="26485"/>
                  </a:lnTo>
                  <a:lnTo>
                    <a:pt x="2063" y="25454"/>
                  </a:lnTo>
                  <a:lnTo>
                    <a:pt x="1954" y="24423"/>
                  </a:lnTo>
                  <a:lnTo>
                    <a:pt x="1954" y="23338"/>
                  </a:lnTo>
                  <a:lnTo>
                    <a:pt x="2063" y="22198"/>
                  </a:lnTo>
                  <a:lnTo>
                    <a:pt x="2225" y="20841"/>
                  </a:lnTo>
                  <a:lnTo>
                    <a:pt x="2551" y="19321"/>
                  </a:lnTo>
                  <a:lnTo>
                    <a:pt x="2877" y="17585"/>
                  </a:lnTo>
                  <a:lnTo>
                    <a:pt x="3365" y="15577"/>
                  </a:lnTo>
                  <a:lnTo>
                    <a:pt x="3908" y="13188"/>
                  </a:lnTo>
                  <a:lnTo>
                    <a:pt x="4125" y="12103"/>
                  </a:lnTo>
                  <a:lnTo>
                    <a:pt x="4288" y="11126"/>
                  </a:lnTo>
                  <a:lnTo>
                    <a:pt x="4396" y="10258"/>
                  </a:lnTo>
                  <a:lnTo>
                    <a:pt x="4396" y="9444"/>
                  </a:lnTo>
                  <a:lnTo>
                    <a:pt x="4396" y="8684"/>
                  </a:lnTo>
                  <a:lnTo>
                    <a:pt x="4288" y="7978"/>
                  </a:lnTo>
                  <a:lnTo>
                    <a:pt x="2280"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441" name="Google Shape;441;p30"/>
            <p:cNvSpPr/>
            <p:nvPr/>
          </p:nvSpPr>
          <p:spPr>
            <a:xfrm>
              <a:off x="-5390309" y="1700514"/>
              <a:ext cx="85478" cy="514888"/>
            </a:xfrm>
            <a:custGeom>
              <a:avLst/>
              <a:gdLst/>
              <a:ahLst/>
              <a:cxnLst/>
              <a:rect l="l" t="t" r="r" b="b"/>
              <a:pathLst>
                <a:path w="4397" h="26486" fill="none" extrusionOk="0">
                  <a:moveTo>
                    <a:pt x="2225" y="26485"/>
                  </a:moveTo>
                  <a:lnTo>
                    <a:pt x="2225" y="26485"/>
                  </a:lnTo>
                  <a:lnTo>
                    <a:pt x="2063" y="25454"/>
                  </a:lnTo>
                  <a:lnTo>
                    <a:pt x="1954" y="24423"/>
                  </a:lnTo>
                  <a:lnTo>
                    <a:pt x="1954" y="23338"/>
                  </a:lnTo>
                  <a:lnTo>
                    <a:pt x="2063" y="22198"/>
                  </a:lnTo>
                  <a:lnTo>
                    <a:pt x="2225" y="20841"/>
                  </a:lnTo>
                  <a:lnTo>
                    <a:pt x="2551" y="19321"/>
                  </a:lnTo>
                  <a:lnTo>
                    <a:pt x="2877" y="17585"/>
                  </a:lnTo>
                  <a:lnTo>
                    <a:pt x="3365" y="15577"/>
                  </a:lnTo>
                  <a:lnTo>
                    <a:pt x="3365" y="15577"/>
                  </a:lnTo>
                  <a:lnTo>
                    <a:pt x="3908" y="13188"/>
                  </a:lnTo>
                  <a:lnTo>
                    <a:pt x="4125" y="12103"/>
                  </a:lnTo>
                  <a:lnTo>
                    <a:pt x="4288" y="11126"/>
                  </a:lnTo>
                  <a:lnTo>
                    <a:pt x="4396" y="10258"/>
                  </a:lnTo>
                  <a:lnTo>
                    <a:pt x="4396" y="9444"/>
                  </a:lnTo>
                  <a:lnTo>
                    <a:pt x="4396" y="8684"/>
                  </a:lnTo>
                  <a:lnTo>
                    <a:pt x="4288" y="7978"/>
                  </a:lnTo>
                  <a:lnTo>
                    <a:pt x="4288" y="7978"/>
                  </a:lnTo>
                  <a:lnTo>
                    <a:pt x="2280" y="0"/>
                  </a:lnTo>
                  <a:lnTo>
                    <a:pt x="2280" y="0"/>
                  </a:lnTo>
                  <a:lnTo>
                    <a:pt x="2388" y="706"/>
                  </a:lnTo>
                  <a:lnTo>
                    <a:pt x="2388" y="1411"/>
                  </a:lnTo>
                  <a:lnTo>
                    <a:pt x="2388" y="2225"/>
                  </a:lnTo>
                  <a:lnTo>
                    <a:pt x="2280" y="3094"/>
                  </a:lnTo>
                  <a:lnTo>
                    <a:pt x="2117" y="4071"/>
                  </a:lnTo>
                  <a:lnTo>
                    <a:pt x="1954" y="5210"/>
                  </a:lnTo>
                  <a:lnTo>
                    <a:pt x="1357" y="7870"/>
                  </a:lnTo>
                  <a:lnTo>
                    <a:pt x="1357" y="7870"/>
                  </a:lnTo>
                  <a:lnTo>
                    <a:pt x="597" y="11397"/>
                  </a:lnTo>
                  <a:lnTo>
                    <a:pt x="326" y="12863"/>
                  </a:lnTo>
                  <a:lnTo>
                    <a:pt x="109" y="14220"/>
                  </a:lnTo>
                  <a:lnTo>
                    <a:pt x="0" y="15468"/>
                  </a:lnTo>
                  <a:lnTo>
                    <a:pt x="0" y="16608"/>
                  </a:lnTo>
                  <a:lnTo>
                    <a:pt x="109" y="17693"/>
                  </a:lnTo>
                  <a:lnTo>
                    <a:pt x="272" y="18779"/>
                  </a:lnTo>
                  <a:lnTo>
                    <a:pt x="2225" y="26485"/>
                  </a:lnTo>
                  <a:lnTo>
                    <a:pt x="2225" y="26485"/>
                  </a:lnTo>
                </a:path>
              </a:pathLst>
            </a:custGeom>
            <a:noFill/>
            <a:ln>
              <a:noFill/>
            </a:ln>
          </p:spPr>
          <p:txBody>
            <a:bodyPr spcFirstLastPara="1" wrap="square" lIns="68569" tIns="68569" rIns="68569" bIns="68569" anchor="ctr" anchorCtr="0">
              <a:noAutofit/>
            </a:bodyPr>
            <a:lstStyle/>
            <a:p>
              <a:endParaRPr sz="1050"/>
            </a:p>
          </p:txBody>
        </p:sp>
        <p:sp>
          <p:nvSpPr>
            <p:cNvPr id="442" name="Google Shape;442;p30"/>
            <p:cNvSpPr/>
            <p:nvPr/>
          </p:nvSpPr>
          <p:spPr>
            <a:xfrm>
              <a:off x="-5311188" y="2021255"/>
              <a:ext cx="90765" cy="513838"/>
            </a:xfrm>
            <a:custGeom>
              <a:avLst/>
              <a:gdLst/>
              <a:ahLst/>
              <a:cxnLst/>
              <a:rect l="l" t="t" r="r" b="b"/>
              <a:pathLst>
                <a:path w="4669" h="26432" extrusionOk="0">
                  <a:moveTo>
                    <a:pt x="2389" y="0"/>
                  </a:moveTo>
                  <a:lnTo>
                    <a:pt x="2443" y="597"/>
                  </a:lnTo>
                  <a:lnTo>
                    <a:pt x="2497" y="1194"/>
                  </a:lnTo>
                  <a:lnTo>
                    <a:pt x="2497" y="1845"/>
                  </a:lnTo>
                  <a:lnTo>
                    <a:pt x="2389" y="2605"/>
                  </a:lnTo>
                  <a:lnTo>
                    <a:pt x="2280" y="3474"/>
                  </a:lnTo>
                  <a:lnTo>
                    <a:pt x="2063" y="4505"/>
                  </a:lnTo>
                  <a:lnTo>
                    <a:pt x="1520" y="7056"/>
                  </a:lnTo>
                  <a:lnTo>
                    <a:pt x="652" y="10692"/>
                  </a:lnTo>
                  <a:lnTo>
                    <a:pt x="326" y="12212"/>
                  </a:lnTo>
                  <a:lnTo>
                    <a:pt x="109" y="13569"/>
                  </a:lnTo>
                  <a:lnTo>
                    <a:pt x="1" y="14871"/>
                  </a:lnTo>
                  <a:lnTo>
                    <a:pt x="1" y="16011"/>
                  </a:lnTo>
                  <a:lnTo>
                    <a:pt x="55" y="17096"/>
                  </a:lnTo>
                  <a:lnTo>
                    <a:pt x="218" y="18182"/>
                  </a:lnTo>
                  <a:lnTo>
                    <a:pt x="2257" y="26286"/>
                  </a:lnTo>
                  <a:lnTo>
                    <a:pt x="2117" y="25400"/>
                  </a:lnTo>
                  <a:lnTo>
                    <a:pt x="2063" y="24315"/>
                  </a:lnTo>
                  <a:lnTo>
                    <a:pt x="2063" y="23229"/>
                  </a:lnTo>
                  <a:lnTo>
                    <a:pt x="2226" y="22035"/>
                  </a:lnTo>
                  <a:lnTo>
                    <a:pt x="2443" y="20678"/>
                  </a:lnTo>
                  <a:lnTo>
                    <a:pt x="2714" y="19104"/>
                  </a:lnTo>
                  <a:lnTo>
                    <a:pt x="3149" y="17368"/>
                  </a:lnTo>
                  <a:lnTo>
                    <a:pt x="3637" y="15305"/>
                  </a:lnTo>
                  <a:lnTo>
                    <a:pt x="4180" y="13080"/>
                  </a:lnTo>
                  <a:lnTo>
                    <a:pt x="4397" y="12103"/>
                  </a:lnTo>
                  <a:lnTo>
                    <a:pt x="4505" y="11289"/>
                  </a:lnTo>
                  <a:lnTo>
                    <a:pt x="4614" y="10475"/>
                  </a:lnTo>
                  <a:lnTo>
                    <a:pt x="4668" y="9769"/>
                  </a:lnTo>
                  <a:lnTo>
                    <a:pt x="4614" y="9118"/>
                  </a:lnTo>
                  <a:lnTo>
                    <a:pt x="4505" y="8575"/>
                  </a:lnTo>
                  <a:lnTo>
                    <a:pt x="2389" y="0"/>
                  </a:lnTo>
                  <a:close/>
                  <a:moveTo>
                    <a:pt x="2257" y="26286"/>
                  </a:moveTo>
                  <a:lnTo>
                    <a:pt x="2280" y="26431"/>
                  </a:lnTo>
                  <a:lnTo>
                    <a:pt x="2280" y="26377"/>
                  </a:lnTo>
                  <a:lnTo>
                    <a:pt x="2257" y="26286"/>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443" name="Google Shape;443;p30"/>
            <p:cNvSpPr/>
            <p:nvPr/>
          </p:nvSpPr>
          <p:spPr>
            <a:xfrm>
              <a:off x="-5311188" y="2021255"/>
              <a:ext cx="90765" cy="513838"/>
            </a:xfrm>
            <a:custGeom>
              <a:avLst/>
              <a:gdLst/>
              <a:ahLst/>
              <a:cxnLst/>
              <a:rect l="l" t="t" r="r" b="b"/>
              <a:pathLst>
                <a:path w="4669" h="26432" fill="none" extrusionOk="0">
                  <a:moveTo>
                    <a:pt x="2280" y="26431"/>
                  </a:moveTo>
                  <a:lnTo>
                    <a:pt x="2280" y="26431"/>
                  </a:lnTo>
                  <a:lnTo>
                    <a:pt x="2117" y="25400"/>
                  </a:lnTo>
                  <a:lnTo>
                    <a:pt x="2063" y="24315"/>
                  </a:lnTo>
                  <a:lnTo>
                    <a:pt x="2063" y="23229"/>
                  </a:lnTo>
                  <a:lnTo>
                    <a:pt x="2226" y="22035"/>
                  </a:lnTo>
                  <a:lnTo>
                    <a:pt x="2443" y="20678"/>
                  </a:lnTo>
                  <a:lnTo>
                    <a:pt x="2714" y="19104"/>
                  </a:lnTo>
                  <a:lnTo>
                    <a:pt x="3149" y="17368"/>
                  </a:lnTo>
                  <a:lnTo>
                    <a:pt x="3637" y="15305"/>
                  </a:lnTo>
                  <a:lnTo>
                    <a:pt x="3637" y="15305"/>
                  </a:lnTo>
                  <a:lnTo>
                    <a:pt x="4180" y="13080"/>
                  </a:lnTo>
                  <a:lnTo>
                    <a:pt x="4397" y="12103"/>
                  </a:lnTo>
                  <a:lnTo>
                    <a:pt x="4505" y="11289"/>
                  </a:lnTo>
                  <a:lnTo>
                    <a:pt x="4614" y="10475"/>
                  </a:lnTo>
                  <a:lnTo>
                    <a:pt x="4668" y="9769"/>
                  </a:lnTo>
                  <a:lnTo>
                    <a:pt x="4614" y="9118"/>
                  </a:lnTo>
                  <a:lnTo>
                    <a:pt x="4505" y="8575"/>
                  </a:lnTo>
                  <a:lnTo>
                    <a:pt x="2389" y="0"/>
                  </a:lnTo>
                  <a:lnTo>
                    <a:pt x="2389" y="0"/>
                  </a:lnTo>
                  <a:lnTo>
                    <a:pt x="2443" y="597"/>
                  </a:lnTo>
                  <a:lnTo>
                    <a:pt x="2497" y="1194"/>
                  </a:lnTo>
                  <a:lnTo>
                    <a:pt x="2497" y="1845"/>
                  </a:lnTo>
                  <a:lnTo>
                    <a:pt x="2389" y="2605"/>
                  </a:lnTo>
                  <a:lnTo>
                    <a:pt x="2280" y="3474"/>
                  </a:lnTo>
                  <a:lnTo>
                    <a:pt x="2063" y="4505"/>
                  </a:lnTo>
                  <a:lnTo>
                    <a:pt x="1520" y="7056"/>
                  </a:lnTo>
                  <a:lnTo>
                    <a:pt x="1520" y="7056"/>
                  </a:lnTo>
                  <a:lnTo>
                    <a:pt x="652" y="10692"/>
                  </a:lnTo>
                  <a:lnTo>
                    <a:pt x="326" y="12212"/>
                  </a:lnTo>
                  <a:lnTo>
                    <a:pt x="109" y="13569"/>
                  </a:lnTo>
                  <a:lnTo>
                    <a:pt x="1" y="14871"/>
                  </a:lnTo>
                  <a:lnTo>
                    <a:pt x="1" y="16011"/>
                  </a:lnTo>
                  <a:lnTo>
                    <a:pt x="55" y="17096"/>
                  </a:lnTo>
                  <a:lnTo>
                    <a:pt x="218" y="18182"/>
                  </a:lnTo>
                  <a:lnTo>
                    <a:pt x="2280" y="26377"/>
                  </a:lnTo>
                  <a:lnTo>
                    <a:pt x="2280" y="26431"/>
                  </a:lnTo>
                </a:path>
              </a:pathLst>
            </a:custGeom>
            <a:noFill/>
            <a:ln>
              <a:noFill/>
            </a:ln>
          </p:spPr>
          <p:txBody>
            <a:bodyPr spcFirstLastPara="1" wrap="square" lIns="68569" tIns="68569" rIns="68569" bIns="68569" anchor="ctr" anchorCtr="0">
              <a:noAutofit/>
            </a:bodyPr>
            <a:lstStyle/>
            <a:p>
              <a:endParaRPr sz="1050"/>
            </a:p>
          </p:txBody>
        </p:sp>
        <p:sp>
          <p:nvSpPr>
            <p:cNvPr id="444" name="Google Shape;444;p30"/>
            <p:cNvSpPr/>
            <p:nvPr/>
          </p:nvSpPr>
          <p:spPr>
            <a:xfrm>
              <a:off x="-5229949" y="2353601"/>
              <a:ext cx="92865" cy="500113"/>
            </a:xfrm>
            <a:custGeom>
              <a:avLst/>
              <a:gdLst/>
              <a:ahLst/>
              <a:cxnLst/>
              <a:rect l="l" t="t" r="r" b="b"/>
              <a:pathLst>
                <a:path w="4777" h="25726" extrusionOk="0">
                  <a:moveTo>
                    <a:pt x="2497" y="0"/>
                  </a:moveTo>
                  <a:lnTo>
                    <a:pt x="2606" y="543"/>
                  </a:lnTo>
                  <a:lnTo>
                    <a:pt x="2606" y="1086"/>
                  </a:lnTo>
                  <a:lnTo>
                    <a:pt x="2606" y="1683"/>
                  </a:lnTo>
                  <a:lnTo>
                    <a:pt x="2497" y="2443"/>
                  </a:lnTo>
                  <a:lnTo>
                    <a:pt x="2389" y="3257"/>
                  </a:lnTo>
                  <a:lnTo>
                    <a:pt x="2172" y="4234"/>
                  </a:lnTo>
                  <a:lnTo>
                    <a:pt x="1575" y="6676"/>
                  </a:lnTo>
                  <a:lnTo>
                    <a:pt x="1032" y="8738"/>
                  </a:lnTo>
                  <a:lnTo>
                    <a:pt x="598" y="10475"/>
                  </a:lnTo>
                  <a:lnTo>
                    <a:pt x="326" y="12049"/>
                  </a:lnTo>
                  <a:lnTo>
                    <a:pt x="109" y="13352"/>
                  </a:lnTo>
                  <a:lnTo>
                    <a:pt x="1" y="14546"/>
                  </a:lnTo>
                  <a:lnTo>
                    <a:pt x="1" y="15631"/>
                  </a:lnTo>
                  <a:lnTo>
                    <a:pt x="55" y="16608"/>
                  </a:lnTo>
                  <a:lnTo>
                    <a:pt x="218" y="17531"/>
                  </a:lnTo>
                  <a:lnTo>
                    <a:pt x="2280" y="25726"/>
                  </a:lnTo>
                  <a:lnTo>
                    <a:pt x="2117" y="24912"/>
                  </a:lnTo>
                  <a:lnTo>
                    <a:pt x="2063" y="24043"/>
                  </a:lnTo>
                  <a:lnTo>
                    <a:pt x="2063" y="23012"/>
                  </a:lnTo>
                  <a:lnTo>
                    <a:pt x="2172" y="21927"/>
                  </a:lnTo>
                  <a:lnTo>
                    <a:pt x="2389" y="20570"/>
                  </a:lnTo>
                  <a:lnTo>
                    <a:pt x="2660" y="18996"/>
                  </a:lnTo>
                  <a:lnTo>
                    <a:pt x="3149" y="17151"/>
                  </a:lnTo>
                  <a:lnTo>
                    <a:pt x="3691" y="14926"/>
                  </a:lnTo>
                  <a:lnTo>
                    <a:pt x="4288" y="12809"/>
                  </a:lnTo>
                  <a:lnTo>
                    <a:pt x="4506" y="11886"/>
                  </a:lnTo>
                  <a:lnTo>
                    <a:pt x="4614" y="11072"/>
                  </a:lnTo>
                  <a:lnTo>
                    <a:pt x="4723" y="10367"/>
                  </a:lnTo>
                  <a:lnTo>
                    <a:pt x="4777" y="9661"/>
                  </a:lnTo>
                  <a:lnTo>
                    <a:pt x="4777" y="9064"/>
                  </a:lnTo>
                  <a:lnTo>
                    <a:pt x="4668" y="8521"/>
                  </a:lnTo>
                  <a:lnTo>
                    <a:pt x="2497"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445" name="Google Shape;445;p30"/>
            <p:cNvSpPr/>
            <p:nvPr/>
          </p:nvSpPr>
          <p:spPr>
            <a:xfrm>
              <a:off x="-5229949" y="2353601"/>
              <a:ext cx="92865" cy="500113"/>
            </a:xfrm>
            <a:custGeom>
              <a:avLst/>
              <a:gdLst/>
              <a:ahLst/>
              <a:cxnLst/>
              <a:rect l="l" t="t" r="r" b="b"/>
              <a:pathLst>
                <a:path w="4777" h="25726" fill="none" extrusionOk="0">
                  <a:moveTo>
                    <a:pt x="2280" y="25726"/>
                  </a:moveTo>
                  <a:lnTo>
                    <a:pt x="2280" y="25726"/>
                  </a:lnTo>
                  <a:lnTo>
                    <a:pt x="2117" y="24912"/>
                  </a:lnTo>
                  <a:lnTo>
                    <a:pt x="2063" y="24043"/>
                  </a:lnTo>
                  <a:lnTo>
                    <a:pt x="2063" y="23012"/>
                  </a:lnTo>
                  <a:lnTo>
                    <a:pt x="2172" y="21927"/>
                  </a:lnTo>
                  <a:lnTo>
                    <a:pt x="2389" y="20570"/>
                  </a:lnTo>
                  <a:lnTo>
                    <a:pt x="2660" y="18996"/>
                  </a:lnTo>
                  <a:lnTo>
                    <a:pt x="3149" y="17151"/>
                  </a:lnTo>
                  <a:lnTo>
                    <a:pt x="3691" y="14926"/>
                  </a:lnTo>
                  <a:lnTo>
                    <a:pt x="3691" y="14926"/>
                  </a:lnTo>
                  <a:lnTo>
                    <a:pt x="4288" y="12809"/>
                  </a:lnTo>
                  <a:lnTo>
                    <a:pt x="4506" y="11886"/>
                  </a:lnTo>
                  <a:lnTo>
                    <a:pt x="4614" y="11072"/>
                  </a:lnTo>
                  <a:lnTo>
                    <a:pt x="4723" y="10367"/>
                  </a:lnTo>
                  <a:lnTo>
                    <a:pt x="4777" y="9661"/>
                  </a:lnTo>
                  <a:lnTo>
                    <a:pt x="4777" y="9064"/>
                  </a:lnTo>
                  <a:lnTo>
                    <a:pt x="4668" y="8521"/>
                  </a:lnTo>
                  <a:lnTo>
                    <a:pt x="2497" y="0"/>
                  </a:lnTo>
                  <a:lnTo>
                    <a:pt x="2497" y="0"/>
                  </a:lnTo>
                  <a:lnTo>
                    <a:pt x="2606" y="543"/>
                  </a:lnTo>
                  <a:lnTo>
                    <a:pt x="2606" y="1086"/>
                  </a:lnTo>
                  <a:lnTo>
                    <a:pt x="2606" y="1683"/>
                  </a:lnTo>
                  <a:lnTo>
                    <a:pt x="2497" y="2443"/>
                  </a:lnTo>
                  <a:lnTo>
                    <a:pt x="2389" y="3257"/>
                  </a:lnTo>
                  <a:lnTo>
                    <a:pt x="2172" y="4234"/>
                  </a:lnTo>
                  <a:lnTo>
                    <a:pt x="1575" y="6676"/>
                  </a:lnTo>
                  <a:lnTo>
                    <a:pt x="1575" y="6676"/>
                  </a:lnTo>
                  <a:lnTo>
                    <a:pt x="1032" y="8738"/>
                  </a:lnTo>
                  <a:lnTo>
                    <a:pt x="598" y="10475"/>
                  </a:lnTo>
                  <a:lnTo>
                    <a:pt x="326" y="12049"/>
                  </a:lnTo>
                  <a:lnTo>
                    <a:pt x="109" y="13352"/>
                  </a:lnTo>
                  <a:lnTo>
                    <a:pt x="1" y="14546"/>
                  </a:lnTo>
                  <a:lnTo>
                    <a:pt x="1" y="15631"/>
                  </a:lnTo>
                  <a:lnTo>
                    <a:pt x="55" y="16608"/>
                  </a:lnTo>
                  <a:lnTo>
                    <a:pt x="218" y="17531"/>
                  </a:lnTo>
                  <a:lnTo>
                    <a:pt x="2280" y="25726"/>
                  </a:lnTo>
                </a:path>
              </a:pathLst>
            </a:custGeom>
            <a:noFill/>
            <a:ln>
              <a:noFill/>
            </a:ln>
          </p:spPr>
          <p:txBody>
            <a:bodyPr spcFirstLastPara="1" wrap="square" lIns="68569" tIns="68569" rIns="68569" bIns="68569" anchor="ctr" anchorCtr="0">
              <a:noAutofit/>
            </a:bodyPr>
            <a:lstStyle/>
            <a:p>
              <a:endParaRPr sz="1050"/>
            </a:p>
          </p:txBody>
        </p:sp>
        <p:sp>
          <p:nvSpPr>
            <p:cNvPr id="446" name="Google Shape;446;p30"/>
            <p:cNvSpPr/>
            <p:nvPr/>
          </p:nvSpPr>
          <p:spPr>
            <a:xfrm>
              <a:off x="-5582338" y="923964"/>
              <a:ext cx="81259" cy="540218"/>
            </a:xfrm>
            <a:custGeom>
              <a:avLst/>
              <a:gdLst/>
              <a:ahLst/>
              <a:cxnLst/>
              <a:rect l="l" t="t" r="r" b="b"/>
              <a:pathLst>
                <a:path w="4180" h="27789" extrusionOk="0">
                  <a:moveTo>
                    <a:pt x="2009" y="1"/>
                  </a:moveTo>
                  <a:lnTo>
                    <a:pt x="2117" y="652"/>
                  </a:lnTo>
                  <a:lnTo>
                    <a:pt x="2171" y="1303"/>
                  </a:lnTo>
                  <a:lnTo>
                    <a:pt x="2226" y="2117"/>
                  </a:lnTo>
                  <a:lnTo>
                    <a:pt x="2171" y="3094"/>
                  </a:lnTo>
                  <a:lnTo>
                    <a:pt x="2009" y="4234"/>
                  </a:lnTo>
                  <a:lnTo>
                    <a:pt x="1846" y="5591"/>
                  </a:lnTo>
                  <a:lnTo>
                    <a:pt x="1520" y="7219"/>
                  </a:lnTo>
                  <a:lnTo>
                    <a:pt x="1140" y="9227"/>
                  </a:lnTo>
                  <a:lnTo>
                    <a:pt x="760" y="11073"/>
                  </a:lnTo>
                  <a:lnTo>
                    <a:pt x="489" y="12701"/>
                  </a:lnTo>
                  <a:lnTo>
                    <a:pt x="272" y="14166"/>
                  </a:lnTo>
                  <a:lnTo>
                    <a:pt x="109" y="15469"/>
                  </a:lnTo>
                  <a:lnTo>
                    <a:pt x="0" y="16717"/>
                  </a:lnTo>
                  <a:lnTo>
                    <a:pt x="55" y="17857"/>
                  </a:lnTo>
                  <a:lnTo>
                    <a:pt x="109" y="18942"/>
                  </a:lnTo>
                  <a:lnTo>
                    <a:pt x="326" y="20028"/>
                  </a:lnTo>
                  <a:lnTo>
                    <a:pt x="2280" y="27789"/>
                  </a:lnTo>
                  <a:lnTo>
                    <a:pt x="2117" y="26866"/>
                  </a:lnTo>
                  <a:lnTo>
                    <a:pt x="2009" y="25889"/>
                  </a:lnTo>
                  <a:lnTo>
                    <a:pt x="1954" y="24804"/>
                  </a:lnTo>
                  <a:lnTo>
                    <a:pt x="2009" y="23664"/>
                  </a:lnTo>
                  <a:lnTo>
                    <a:pt x="2171" y="22361"/>
                  </a:lnTo>
                  <a:lnTo>
                    <a:pt x="2389" y="20896"/>
                  </a:lnTo>
                  <a:lnTo>
                    <a:pt x="2660" y="19214"/>
                  </a:lnTo>
                  <a:lnTo>
                    <a:pt x="3094" y="17260"/>
                  </a:lnTo>
                  <a:lnTo>
                    <a:pt x="3745" y="13840"/>
                  </a:lnTo>
                  <a:lnTo>
                    <a:pt x="3962" y="12484"/>
                  </a:lnTo>
                  <a:lnTo>
                    <a:pt x="4125" y="11344"/>
                  </a:lnTo>
                  <a:lnTo>
                    <a:pt x="4180" y="10313"/>
                  </a:lnTo>
                  <a:lnTo>
                    <a:pt x="4180" y="9499"/>
                  </a:lnTo>
                  <a:lnTo>
                    <a:pt x="4125" y="8739"/>
                  </a:lnTo>
                  <a:lnTo>
                    <a:pt x="4017" y="7979"/>
                  </a:lnTo>
                  <a:lnTo>
                    <a:pt x="2009"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447" name="Google Shape;447;p30"/>
            <p:cNvSpPr/>
            <p:nvPr/>
          </p:nvSpPr>
          <p:spPr>
            <a:xfrm>
              <a:off x="-5582338" y="923964"/>
              <a:ext cx="81259" cy="540218"/>
            </a:xfrm>
            <a:custGeom>
              <a:avLst/>
              <a:gdLst/>
              <a:ahLst/>
              <a:cxnLst/>
              <a:rect l="l" t="t" r="r" b="b"/>
              <a:pathLst>
                <a:path w="4180" h="27789" fill="none" extrusionOk="0">
                  <a:moveTo>
                    <a:pt x="2280" y="27789"/>
                  </a:moveTo>
                  <a:lnTo>
                    <a:pt x="326" y="20028"/>
                  </a:lnTo>
                  <a:lnTo>
                    <a:pt x="326" y="20028"/>
                  </a:lnTo>
                  <a:lnTo>
                    <a:pt x="109" y="18942"/>
                  </a:lnTo>
                  <a:lnTo>
                    <a:pt x="55" y="17857"/>
                  </a:lnTo>
                  <a:lnTo>
                    <a:pt x="0" y="16717"/>
                  </a:lnTo>
                  <a:lnTo>
                    <a:pt x="109" y="15469"/>
                  </a:lnTo>
                  <a:lnTo>
                    <a:pt x="272" y="14166"/>
                  </a:lnTo>
                  <a:lnTo>
                    <a:pt x="489" y="12701"/>
                  </a:lnTo>
                  <a:lnTo>
                    <a:pt x="760" y="11073"/>
                  </a:lnTo>
                  <a:lnTo>
                    <a:pt x="1140" y="9227"/>
                  </a:lnTo>
                  <a:lnTo>
                    <a:pt x="1140" y="9227"/>
                  </a:lnTo>
                  <a:lnTo>
                    <a:pt x="1520" y="7219"/>
                  </a:lnTo>
                  <a:lnTo>
                    <a:pt x="1846" y="5591"/>
                  </a:lnTo>
                  <a:lnTo>
                    <a:pt x="2009" y="4234"/>
                  </a:lnTo>
                  <a:lnTo>
                    <a:pt x="2171" y="3094"/>
                  </a:lnTo>
                  <a:lnTo>
                    <a:pt x="2226" y="2117"/>
                  </a:lnTo>
                  <a:lnTo>
                    <a:pt x="2171" y="1303"/>
                  </a:lnTo>
                  <a:lnTo>
                    <a:pt x="2117" y="652"/>
                  </a:lnTo>
                  <a:lnTo>
                    <a:pt x="2009" y="1"/>
                  </a:lnTo>
                  <a:lnTo>
                    <a:pt x="4017" y="7979"/>
                  </a:lnTo>
                  <a:lnTo>
                    <a:pt x="4017" y="7979"/>
                  </a:lnTo>
                  <a:lnTo>
                    <a:pt x="4125" y="8739"/>
                  </a:lnTo>
                  <a:lnTo>
                    <a:pt x="4180" y="9499"/>
                  </a:lnTo>
                  <a:lnTo>
                    <a:pt x="4180" y="10313"/>
                  </a:lnTo>
                  <a:lnTo>
                    <a:pt x="4125" y="11344"/>
                  </a:lnTo>
                  <a:lnTo>
                    <a:pt x="3962" y="12484"/>
                  </a:lnTo>
                  <a:lnTo>
                    <a:pt x="3745" y="13840"/>
                  </a:lnTo>
                  <a:lnTo>
                    <a:pt x="3094" y="17260"/>
                  </a:lnTo>
                  <a:lnTo>
                    <a:pt x="3094" y="17260"/>
                  </a:lnTo>
                  <a:lnTo>
                    <a:pt x="2660" y="19214"/>
                  </a:lnTo>
                  <a:lnTo>
                    <a:pt x="2389" y="20896"/>
                  </a:lnTo>
                  <a:lnTo>
                    <a:pt x="2171" y="22361"/>
                  </a:lnTo>
                  <a:lnTo>
                    <a:pt x="2009" y="23664"/>
                  </a:lnTo>
                  <a:lnTo>
                    <a:pt x="1954" y="24804"/>
                  </a:lnTo>
                  <a:lnTo>
                    <a:pt x="2009" y="25889"/>
                  </a:lnTo>
                  <a:lnTo>
                    <a:pt x="2117" y="26866"/>
                  </a:lnTo>
                  <a:lnTo>
                    <a:pt x="2280" y="27789"/>
                  </a:lnTo>
                  <a:lnTo>
                    <a:pt x="2280" y="27789"/>
                  </a:lnTo>
                </a:path>
              </a:pathLst>
            </a:custGeom>
            <a:noFill/>
            <a:ln>
              <a:noFill/>
            </a:ln>
          </p:spPr>
          <p:txBody>
            <a:bodyPr spcFirstLastPara="1" wrap="square" lIns="68569" tIns="68569" rIns="68569" bIns="68569" anchor="ctr" anchorCtr="0">
              <a:noAutofit/>
            </a:bodyPr>
            <a:lstStyle/>
            <a:p>
              <a:endParaRPr sz="1050"/>
            </a:p>
          </p:txBody>
        </p:sp>
        <p:sp>
          <p:nvSpPr>
            <p:cNvPr id="448" name="Google Shape;448;p30"/>
            <p:cNvSpPr/>
            <p:nvPr/>
          </p:nvSpPr>
          <p:spPr>
            <a:xfrm>
              <a:off x="-5505316" y="1234168"/>
              <a:ext cx="83378" cy="530712"/>
            </a:xfrm>
            <a:custGeom>
              <a:avLst/>
              <a:gdLst/>
              <a:ahLst/>
              <a:cxnLst/>
              <a:rect l="l" t="t" r="r" b="b"/>
              <a:pathLst>
                <a:path w="4289" h="27300" extrusionOk="0">
                  <a:moveTo>
                    <a:pt x="2117" y="0"/>
                  </a:moveTo>
                  <a:lnTo>
                    <a:pt x="2226" y="706"/>
                  </a:lnTo>
                  <a:lnTo>
                    <a:pt x="2280" y="1411"/>
                  </a:lnTo>
                  <a:lnTo>
                    <a:pt x="2280" y="2225"/>
                  </a:lnTo>
                  <a:lnTo>
                    <a:pt x="2171" y="3202"/>
                  </a:lnTo>
                  <a:lnTo>
                    <a:pt x="2063" y="4288"/>
                  </a:lnTo>
                  <a:lnTo>
                    <a:pt x="1846" y="5590"/>
                  </a:lnTo>
                  <a:lnTo>
                    <a:pt x="1140" y="8901"/>
                  </a:lnTo>
                  <a:lnTo>
                    <a:pt x="760" y="10746"/>
                  </a:lnTo>
                  <a:lnTo>
                    <a:pt x="489" y="12374"/>
                  </a:lnTo>
                  <a:lnTo>
                    <a:pt x="218" y="13786"/>
                  </a:lnTo>
                  <a:lnTo>
                    <a:pt x="109" y="15088"/>
                  </a:lnTo>
                  <a:lnTo>
                    <a:pt x="0" y="16282"/>
                  </a:lnTo>
                  <a:lnTo>
                    <a:pt x="0" y="17422"/>
                  </a:lnTo>
                  <a:lnTo>
                    <a:pt x="109" y="18453"/>
                  </a:lnTo>
                  <a:lnTo>
                    <a:pt x="272" y="19539"/>
                  </a:lnTo>
                  <a:lnTo>
                    <a:pt x="2226" y="27300"/>
                  </a:lnTo>
                  <a:lnTo>
                    <a:pt x="2063" y="26377"/>
                  </a:lnTo>
                  <a:lnTo>
                    <a:pt x="1954" y="25400"/>
                  </a:lnTo>
                  <a:lnTo>
                    <a:pt x="1954" y="24369"/>
                  </a:lnTo>
                  <a:lnTo>
                    <a:pt x="2009" y="23229"/>
                  </a:lnTo>
                  <a:lnTo>
                    <a:pt x="2171" y="21981"/>
                  </a:lnTo>
                  <a:lnTo>
                    <a:pt x="2388" y="20516"/>
                  </a:lnTo>
                  <a:lnTo>
                    <a:pt x="2714" y="18887"/>
                  </a:lnTo>
                  <a:lnTo>
                    <a:pt x="3094" y="16933"/>
                  </a:lnTo>
                  <a:lnTo>
                    <a:pt x="3745" y="13731"/>
                  </a:lnTo>
                  <a:lnTo>
                    <a:pt x="4017" y="12429"/>
                  </a:lnTo>
                  <a:lnTo>
                    <a:pt x="4180" y="11343"/>
                  </a:lnTo>
                  <a:lnTo>
                    <a:pt x="4234" y="10366"/>
                  </a:lnTo>
                  <a:lnTo>
                    <a:pt x="4288" y="9498"/>
                  </a:lnTo>
                  <a:lnTo>
                    <a:pt x="4234" y="8738"/>
                  </a:lnTo>
                  <a:lnTo>
                    <a:pt x="4125" y="8033"/>
                  </a:lnTo>
                  <a:lnTo>
                    <a:pt x="2117"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449" name="Google Shape;449;p30"/>
            <p:cNvSpPr/>
            <p:nvPr/>
          </p:nvSpPr>
          <p:spPr>
            <a:xfrm>
              <a:off x="-5505316" y="1234168"/>
              <a:ext cx="83378" cy="530712"/>
            </a:xfrm>
            <a:custGeom>
              <a:avLst/>
              <a:gdLst/>
              <a:ahLst/>
              <a:cxnLst/>
              <a:rect l="l" t="t" r="r" b="b"/>
              <a:pathLst>
                <a:path w="4289" h="27300" fill="none" extrusionOk="0">
                  <a:moveTo>
                    <a:pt x="2226" y="27300"/>
                  </a:moveTo>
                  <a:lnTo>
                    <a:pt x="272" y="19539"/>
                  </a:lnTo>
                  <a:lnTo>
                    <a:pt x="272" y="19539"/>
                  </a:lnTo>
                  <a:lnTo>
                    <a:pt x="109" y="18453"/>
                  </a:lnTo>
                  <a:lnTo>
                    <a:pt x="0" y="17422"/>
                  </a:lnTo>
                  <a:lnTo>
                    <a:pt x="0" y="16282"/>
                  </a:lnTo>
                  <a:lnTo>
                    <a:pt x="109" y="15088"/>
                  </a:lnTo>
                  <a:lnTo>
                    <a:pt x="218" y="13786"/>
                  </a:lnTo>
                  <a:lnTo>
                    <a:pt x="489" y="12374"/>
                  </a:lnTo>
                  <a:lnTo>
                    <a:pt x="760" y="10746"/>
                  </a:lnTo>
                  <a:lnTo>
                    <a:pt x="1140" y="8901"/>
                  </a:lnTo>
                  <a:lnTo>
                    <a:pt x="1140" y="8901"/>
                  </a:lnTo>
                  <a:lnTo>
                    <a:pt x="1846" y="5590"/>
                  </a:lnTo>
                  <a:lnTo>
                    <a:pt x="2063" y="4288"/>
                  </a:lnTo>
                  <a:lnTo>
                    <a:pt x="2171" y="3202"/>
                  </a:lnTo>
                  <a:lnTo>
                    <a:pt x="2280" y="2225"/>
                  </a:lnTo>
                  <a:lnTo>
                    <a:pt x="2280" y="1411"/>
                  </a:lnTo>
                  <a:lnTo>
                    <a:pt x="2226" y="706"/>
                  </a:lnTo>
                  <a:lnTo>
                    <a:pt x="2117" y="0"/>
                  </a:lnTo>
                  <a:lnTo>
                    <a:pt x="4125" y="8033"/>
                  </a:lnTo>
                  <a:lnTo>
                    <a:pt x="4125" y="8033"/>
                  </a:lnTo>
                  <a:lnTo>
                    <a:pt x="4234" y="8738"/>
                  </a:lnTo>
                  <a:lnTo>
                    <a:pt x="4288" y="9498"/>
                  </a:lnTo>
                  <a:lnTo>
                    <a:pt x="4234" y="10366"/>
                  </a:lnTo>
                  <a:lnTo>
                    <a:pt x="4180" y="11343"/>
                  </a:lnTo>
                  <a:lnTo>
                    <a:pt x="4017" y="12429"/>
                  </a:lnTo>
                  <a:lnTo>
                    <a:pt x="3745" y="13731"/>
                  </a:lnTo>
                  <a:lnTo>
                    <a:pt x="3094" y="16933"/>
                  </a:lnTo>
                  <a:lnTo>
                    <a:pt x="3094" y="16933"/>
                  </a:lnTo>
                  <a:lnTo>
                    <a:pt x="2714" y="18887"/>
                  </a:lnTo>
                  <a:lnTo>
                    <a:pt x="2388" y="20516"/>
                  </a:lnTo>
                  <a:lnTo>
                    <a:pt x="2171" y="21981"/>
                  </a:lnTo>
                  <a:lnTo>
                    <a:pt x="2009" y="23229"/>
                  </a:lnTo>
                  <a:lnTo>
                    <a:pt x="1954" y="24369"/>
                  </a:lnTo>
                  <a:lnTo>
                    <a:pt x="1954" y="25400"/>
                  </a:lnTo>
                  <a:lnTo>
                    <a:pt x="2063" y="26377"/>
                  </a:lnTo>
                  <a:lnTo>
                    <a:pt x="2226" y="27300"/>
                  </a:lnTo>
                  <a:lnTo>
                    <a:pt x="2226" y="27300"/>
                  </a:lnTo>
                </a:path>
              </a:pathLst>
            </a:custGeom>
            <a:noFill/>
            <a:ln>
              <a:noFill/>
            </a:ln>
          </p:spPr>
          <p:txBody>
            <a:bodyPr spcFirstLastPara="1" wrap="square" lIns="68569" tIns="68569" rIns="68569" bIns="68569" anchor="ctr" anchorCtr="0">
              <a:noAutofit/>
            </a:bodyPr>
            <a:lstStyle/>
            <a:p>
              <a:endParaRPr sz="1050"/>
            </a:p>
          </p:txBody>
        </p:sp>
        <p:sp>
          <p:nvSpPr>
            <p:cNvPr id="450" name="Google Shape;450;p30"/>
            <p:cNvSpPr/>
            <p:nvPr/>
          </p:nvSpPr>
          <p:spPr>
            <a:xfrm>
              <a:off x="-5428295" y="1545402"/>
              <a:ext cx="84428" cy="520176"/>
            </a:xfrm>
            <a:custGeom>
              <a:avLst/>
              <a:gdLst/>
              <a:ahLst/>
              <a:cxnLst/>
              <a:rect l="l" t="t" r="r" b="b"/>
              <a:pathLst>
                <a:path w="4343" h="26758" extrusionOk="0">
                  <a:moveTo>
                    <a:pt x="2171" y="1"/>
                  </a:moveTo>
                  <a:lnTo>
                    <a:pt x="2280" y="706"/>
                  </a:lnTo>
                  <a:lnTo>
                    <a:pt x="2334" y="1520"/>
                  </a:lnTo>
                  <a:lnTo>
                    <a:pt x="2334" y="2389"/>
                  </a:lnTo>
                  <a:lnTo>
                    <a:pt x="2226" y="3366"/>
                  </a:lnTo>
                  <a:lnTo>
                    <a:pt x="2063" y="4451"/>
                  </a:lnTo>
                  <a:lnTo>
                    <a:pt x="1846" y="5645"/>
                  </a:lnTo>
                  <a:lnTo>
                    <a:pt x="1194" y="8576"/>
                  </a:lnTo>
                  <a:lnTo>
                    <a:pt x="760" y="10530"/>
                  </a:lnTo>
                  <a:lnTo>
                    <a:pt x="435" y="12212"/>
                  </a:lnTo>
                  <a:lnTo>
                    <a:pt x="218" y="13678"/>
                  </a:lnTo>
                  <a:lnTo>
                    <a:pt x="55" y="14926"/>
                  </a:lnTo>
                  <a:lnTo>
                    <a:pt x="0" y="16066"/>
                  </a:lnTo>
                  <a:lnTo>
                    <a:pt x="0" y="17097"/>
                  </a:lnTo>
                  <a:lnTo>
                    <a:pt x="109" y="18074"/>
                  </a:lnTo>
                  <a:lnTo>
                    <a:pt x="272" y="19051"/>
                  </a:lnTo>
                  <a:lnTo>
                    <a:pt x="2093" y="26233"/>
                  </a:lnTo>
                  <a:lnTo>
                    <a:pt x="2009" y="25672"/>
                  </a:lnTo>
                  <a:lnTo>
                    <a:pt x="1954" y="24587"/>
                  </a:lnTo>
                  <a:lnTo>
                    <a:pt x="1954" y="23447"/>
                  </a:lnTo>
                  <a:lnTo>
                    <a:pt x="2063" y="22199"/>
                  </a:lnTo>
                  <a:lnTo>
                    <a:pt x="2226" y="20842"/>
                  </a:lnTo>
                  <a:lnTo>
                    <a:pt x="2497" y="19376"/>
                  </a:lnTo>
                  <a:lnTo>
                    <a:pt x="3257" y="15849"/>
                  </a:lnTo>
                  <a:lnTo>
                    <a:pt x="3854" y="13189"/>
                  </a:lnTo>
                  <a:lnTo>
                    <a:pt x="4071" y="12050"/>
                  </a:lnTo>
                  <a:lnTo>
                    <a:pt x="4234" y="11073"/>
                  </a:lnTo>
                  <a:lnTo>
                    <a:pt x="4288" y="10204"/>
                  </a:lnTo>
                  <a:lnTo>
                    <a:pt x="4342" y="9390"/>
                  </a:lnTo>
                  <a:lnTo>
                    <a:pt x="4288" y="8685"/>
                  </a:lnTo>
                  <a:lnTo>
                    <a:pt x="4179" y="7979"/>
                  </a:lnTo>
                  <a:lnTo>
                    <a:pt x="2171" y="1"/>
                  </a:lnTo>
                  <a:close/>
                  <a:moveTo>
                    <a:pt x="2093" y="26233"/>
                  </a:moveTo>
                  <a:lnTo>
                    <a:pt x="2171" y="26758"/>
                  </a:lnTo>
                  <a:lnTo>
                    <a:pt x="2226" y="26758"/>
                  </a:lnTo>
                  <a:lnTo>
                    <a:pt x="2093" y="26233"/>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451" name="Google Shape;451;p30"/>
            <p:cNvSpPr/>
            <p:nvPr/>
          </p:nvSpPr>
          <p:spPr>
            <a:xfrm>
              <a:off x="-5428295" y="1545402"/>
              <a:ext cx="84428" cy="520176"/>
            </a:xfrm>
            <a:custGeom>
              <a:avLst/>
              <a:gdLst/>
              <a:ahLst/>
              <a:cxnLst/>
              <a:rect l="l" t="t" r="r" b="b"/>
              <a:pathLst>
                <a:path w="4343" h="26758" fill="none" extrusionOk="0">
                  <a:moveTo>
                    <a:pt x="2226" y="26758"/>
                  </a:moveTo>
                  <a:lnTo>
                    <a:pt x="272" y="19051"/>
                  </a:lnTo>
                  <a:lnTo>
                    <a:pt x="272" y="19051"/>
                  </a:lnTo>
                  <a:lnTo>
                    <a:pt x="109" y="18074"/>
                  </a:lnTo>
                  <a:lnTo>
                    <a:pt x="0" y="17097"/>
                  </a:lnTo>
                  <a:lnTo>
                    <a:pt x="0" y="16066"/>
                  </a:lnTo>
                  <a:lnTo>
                    <a:pt x="55" y="14926"/>
                  </a:lnTo>
                  <a:lnTo>
                    <a:pt x="218" y="13678"/>
                  </a:lnTo>
                  <a:lnTo>
                    <a:pt x="435" y="12212"/>
                  </a:lnTo>
                  <a:lnTo>
                    <a:pt x="760" y="10530"/>
                  </a:lnTo>
                  <a:lnTo>
                    <a:pt x="1194" y="8576"/>
                  </a:lnTo>
                  <a:lnTo>
                    <a:pt x="1194" y="8576"/>
                  </a:lnTo>
                  <a:lnTo>
                    <a:pt x="1846" y="5645"/>
                  </a:lnTo>
                  <a:lnTo>
                    <a:pt x="2063" y="4451"/>
                  </a:lnTo>
                  <a:lnTo>
                    <a:pt x="2226" y="3366"/>
                  </a:lnTo>
                  <a:lnTo>
                    <a:pt x="2334" y="2389"/>
                  </a:lnTo>
                  <a:lnTo>
                    <a:pt x="2334" y="1520"/>
                  </a:lnTo>
                  <a:lnTo>
                    <a:pt x="2280" y="706"/>
                  </a:lnTo>
                  <a:lnTo>
                    <a:pt x="2171" y="1"/>
                  </a:lnTo>
                  <a:lnTo>
                    <a:pt x="4179" y="7979"/>
                  </a:lnTo>
                  <a:lnTo>
                    <a:pt x="4179" y="7979"/>
                  </a:lnTo>
                  <a:lnTo>
                    <a:pt x="4288" y="8685"/>
                  </a:lnTo>
                  <a:lnTo>
                    <a:pt x="4342" y="9390"/>
                  </a:lnTo>
                  <a:lnTo>
                    <a:pt x="4288" y="10204"/>
                  </a:lnTo>
                  <a:lnTo>
                    <a:pt x="4234" y="11073"/>
                  </a:lnTo>
                  <a:lnTo>
                    <a:pt x="4071" y="12050"/>
                  </a:lnTo>
                  <a:lnTo>
                    <a:pt x="3854" y="13189"/>
                  </a:lnTo>
                  <a:lnTo>
                    <a:pt x="3257" y="15849"/>
                  </a:lnTo>
                  <a:lnTo>
                    <a:pt x="3257" y="15849"/>
                  </a:lnTo>
                  <a:lnTo>
                    <a:pt x="2497" y="19376"/>
                  </a:lnTo>
                  <a:lnTo>
                    <a:pt x="2226" y="20842"/>
                  </a:lnTo>
                  <a:lnTo>
                    <a:pt x="2063" y="22199"/>
                  </a:lnTo>
                  <a:lnTo>
                    <a:pt x="1954" y="23447"/>
                  </a:lnTo>
                  <a:lnTo>
                    <a:pt x="1954" y="24587"/>
                  </a:lnTo>
                  <a:lnTo>
                    <a:pt x="2009" y="25672"/>
                  </a:lnTo>
                  <a:lnTo>
                    <a:pt x="2171" y="26758"/>
                  </a:lnTo>
                  <a:lnTo>
                    <a:pt x="2226" y="26758"/>
                  </a:lnTo>
                </a:path>
              </a:pathLst>
            </a:custGeom>
            <a:noFill/>
            <a:ln>
              <a:noFill/>
            </a:ln>
          </p:spPr>
          <p:txBody>
            <a:bodyPr spcFirstLastPara="1" wrap="square" lIns="68569" tIns="68569" rIns="68569" bIns="68569" anchor="ctr" anchorCtr="0">
              <a:noAutofit/>
            </a:bodyPr>
            <a:lstStyle/>
            <a:p>
              <a:endParaRPr sz="1050"/>
            </a:p>
          </p:txBody>
        </p:sp>
        <p:sp>
          <p:nvSpPr>
            <p:cNvPr id="452" name="Google Shape;452;p30"/>
            <p:cNvSpPr/>
            <p:nvPr/>
          </p:nvSpPr>
          <p:spPr>
            <a:xfrm>
              <a:off x="-5352324" y="1855606"/>
              <a:ext cx="89696" cy="520176"/>
            </a:xfrm>
            <a:custGeom>
              <a:avLst/>
              <a:gdLst/>
              <a:ahLst/>
              <a:cxnLst/>
              <a:rect l="l" t="t" r="r" b="b"/>
              <a:pathLst>
                <a:path w="4614" h="26758" extrusionOk="0">
                  <a:moveTo>
                    <a:pt x="2334" y="0"/>
                  </a:moveTo>
                  <a:lnTo>
                    <a:pt x="2442" y="706"/>
                  </a:lnTo>
                  <a:lnTo>
                    <a:pt x="2442" y="1411"/>
                  </a:lnTo>
                  <a:lnTo>
                    <a:pt x="2442" y="2171"/>
                  </a:lnTo>
                  <a:lnTo>
                    <a:pt x="2334" y="3040"/>
                  </a:lnTo>
                  <a:lnTo>
                    <a:pt x="2171" y="4016"/>
                  </a:lnTo>
                  <a:lnTo>
                    <a:pt x="1954" y="5102"/>
                  </a:lnTo>
                  <a:lnTo>
                    <a:pt x="1357" y="7761"/>
                  </a:lnTo>
                  <a:lnTo>
                    <a:pt x="597" y="11235"/>
                  </a:lnTo>
                  <a:lnTo>
                    <a:pt x="326" y="12700"/>
                  </a:lnTo>
                  <a:lnTo>
                    <a:pt x="109" y="14003"/>
                  </a:lnTo>
                  <a:lnTo>
                    <a:pt x="0" y="15251"/>
                  </a:lnTo>
                  <a:lnTo>
                    <a:pt x="0" y="16391"/>
                  </a:lnTo>
                  <a:lnTo>
                    <a:pt x="54" y="17476"/>
                  </a:lnTo>
                  <a:lnTo>
                    <a:pt x="271" y="18507"/>
                  </a:lnTo>
                  <a:lnTo>
                    <a:pt x="2307" y="26596"/>
                  </a:lnTo>
                  <a:lnTo>
                    <a:pt x="2171" y="25780"/>
                  </a:lnTo>
                  <a:lnTo>
                    <a:pt x="2117" y="24803"/>
                  </a:lnTo>
                  <a:lnTo>
                    <a:pt x="2117" y="23772"/>
                  </a:lnTo>
                  <a:lnTo>
                    <a:pt x="2225" y="22632"/>
                  </a:lnTo>
                  <a:lnTo>
                    <a:pt x="2388" y="21330"/>
                  </a:lnTo>
                  <a:lnTo>
                    <a:pt x="2660" y="19810"/>
                  </a:lnTo>
                  <a:lnTo>
                    <a:pt x="3039" y="18019"/>
                  </a:lnTo>
                  <a:lnTo>
                    <a:pt x="3528" y="15957"/>
                  </a:lnTo>
                  <a:lnTo>
                    <a:pt x="4071" y="13569"/>
                  </a:lnTo>
                  <a:lnTo>
                    <a:pt x="4288" y="12537"/>
                  </a:lnTo>
                  <a:lnTo>
                    <a:pt x="4451" y="11615"/>
                  </a:lnTo>
                  <a:lnTo>
                    <a:pt x="4559" y="10746"/>
                  </a:lnTo>
                  <a:lnTo>
                    <a:pt x="4613" y="9932"/>
                  </a:lnTo>
                  <a:lnTo>
                    <a:pt x="4559" y="9227"/>
                  </a:lnTo>
                  <a:lnTo>
                    <a:pt x="4505" y="8521"/>
                  </a:lnTo>
                  <a:lnTo>
                    <a:pt x="2334" y="0"/>
                  </a:lnTo>
                  <a:close/>
                  <a:moveTo>
                    <a:pt x="2307" y="26596"/>
                  </a:moveTo>
                  <a:lnTo>
                    <a:pt x="2334" y="26757"/>
                  </a:lnTo>
                  <a:lnTo>
                    <a:pt x="2334" y="26703"/>
                  </a:lnTo>
                  <a:lnTo>
                    <a:pt x="2307" y="26596"/>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453" name="Google Shape;453;p30"/>
            <p:cNvSpPr/>
            <p:nvPr/>
          </p:nvSpPr>
          <p:spPr>
            <a:xfrm>
              <a:off x="-5352324" y="1855606"/>
              <a:ext cx="89696" cy="520176"/>
            </a:xfrm>
            <a:custGeom>
              <a:avLst/>
              <a:gdLst/>
              <a:ahLst/>
              <a:cxnLst/>
              <a:rect l="l" t="t" r="r" b="b"/>
              <a:pathLst>
                <a:path w="4614" h="26758" fill="none" extrusionOk="0">
                  <a:moveTo>
                    <a:pt x="2334" y="26757"/>
                  </a:moveTo>
                  <a:lnTo>
                    <a:pt x="2334" y="26757"/>
                  </a:lnTo>
                  <a:lnTo>
                    <a:pt x="2171" y="25780"/>
                  </a:lnTo>
                  <a:lnTo>
                    <a:pt x="2117" y="24803"/>
                  </a:lnTo>
                  <a:lnTo>
                    <a:pt x="2117" y="23772"/>
                  </a:lnTo>
                  <a:lnTo>
                    <a:pt x="2225" y="22632"/>
                  </a:lnTo>
                  <a:lnTo>
                    <a:pt x="2388" y="21330"/>
                  </a:lnTo>
                  <a:lnTo>
                    <a:pt x="2660" y="19810"/>
                  </a:lnTo>
                  <a:lnTo>
                    <a:pt x="3039" y="18019"/>
                  </a:lnTo>
                  <a:lnTo>
                    <a:pt x="3528" y="15957"/>
                  </a:lnTo>
                  <a:lnTo>
                    <a:pt x="3528" y="15957"/>
                  </a:lnTo>
                  <a:lnTo>
                    <a:pt x="4071" y="13569"/>
                  </a:lnTo>
                  <a:lnTo>
                    <a:pt x="4288" y="12537"/>
                  </a:lnTo>
                  <a:lnTo>
                    <a:pt x="4451" y="11615"/>
                  </a:lnTo>
                  <a:lnTo>
                    <a:pt x="4559" y="10746"/>
                  </a:lnTo>
                  <a:lnTo>
                    <a:pt x="4613" y="9932"/>
                  </a:lnTo>
                  <a:lnTo>
                    <a:pt x="4559" y="9227"/>
                  </a:lnTo>
                  <a:lnTo>
                    <a:pt x="4505" y="8521"/>
                  </a:lnTo>
                  <a:lnTo>
                    <a:pt x="2334" y="0"/>
                  </a:lnTo>
                  <a:lnTo>
                    <a:pt x="2334" y="0"/>
                  </a:lnTo>
                  <a:lnTo>
                    <a:pt x="2442" y="706"/>
                  </a:lnTo>
                  <a:lnTo>
                    <a:pt x="2442" y="1411"/>
                  </a:lnTo>
                  <a:lnTo>
                    <a:pt x="2442" y="2171"/>
                  </a:lnTo>
                  <a:lnTo>
                    <a:pt x="2334" y="3040"/>
                  </a:lnTo>
                  <a:lnTo>
                    <a:pt x="2171" y="4016"/>
                  </a:lnTo>
                  <a:lnTo>
                    <a:pt x="1954" y="5102"/>
                  </a:lnTo>
                  <a:lnTo>
                    <a:pt x="1357" y="7761"/>
                  </a:lnTo>
                  <a:lnTo>
                    <a:pt x="1357" y="7761"/>
                  </a:lnTo>
                  <a:lnTo>
                    <a:pt x="597" y="11235"/>
                  </a:lnTo>
                  <a:lnTo>
                    <a:pt x="326" y="12700"/>
                  </a:lnTo>
                  <a:lnTo>
                    <a:pt x="109" y="14003"/>
                  </a:lnTo>
                  <a:lnTo>
                    <a:pt x="0" y="15251"/>
                  </a:lnTo>
                  <a:lnTo>
                    <a:pt x="0" y="16391"/>
                  </a:lnTo>
                  <a:lnTo>
                    <a:pt x="54" y="17476"/>
                  </a:lnTo>
                  <a:lnTo>
                    <a:pt x="271" y="18507"/>
                  </a:lnTo>
                  <a:lnTo>
                    <a:pt x="2334" y="26703"/>
                  </a:lnTo>
                  <a:lnTo>
                    <a:pt x="2334" y="26757"/>
                  </a:lnTo>
                </a:path>
              </a:pathLst>
            </a:custGeom>
            <a:noFill/>
            <a:ln>
              <a:noFill/>
            </a:ln>
          </p:spPr>
          <p:txBody>
            <a:bodyPr spcFirstLastPara="1" wrap="square" lIns="68569" tIns="68569" rIns="68569" bIns="68569" anchor="ctr" anchorCtr="0">
              <a:noAutofit/>
            </a:bodyPr>
            <a:lstStyle/>
            <a:p>
              <a:endParaRPr sz="1050"/>
            </a:p>
          </p:txBody>
        </p:sp>
        <p:sp>
          <p:nvSpPr>
            <p:cNvPr id="454" name="Google Shape;454;p30"/>
            <p:cNvSpPr/>
            <p:nvPr/>
          </p:nvSpPr>
          <p:spPr>
            <a:xfrm>
              <a:off x="-5271084" y="2187953"/>
              <a:ext cx="91796" cy="506451"/>
            </a:xfrm>
            <a:custGeom>
              <a:avLst/>
              <a:gdLst/>
              <a:ahLst/>
              <a:cxnLst/>
              <a:rect l="l" t="t" r="r" b="b"/>
              <a:pathLst>
                <a:path w="4722" h="26052" extrusionOk="0">
                  <a:moveTo>
                    <a:pt x="2442" y="0"/>
                  </a:moveTo>
                  <a:lnTo>
                    <a:pt x="2551" y="489"/>
                  </a:lnTo>
                  <a:lnTo>
                    <a:pt x="2605" y="1086"/>
                  </a:lnTo>
                  <a:lnTo>
                    <a:pt x="2551" y="1737"/>
                  </a:lnTo>
                  <a:lnTo>
                    <a:pt x="2497" y="2497"/>
                  </a:lnTo>
                  <a:lnTo>
                    <a:pt x="2334" y="3365"/>
                  </a:lnTo>
                  <a:lnTo>
                    <a:pt x="2171" y="4342"/>
                  </a:lnTo>
                  <a:lnTo>
                    <a:pt x="1574" y="6839"/>
                  </a:lnTo>
                  <a:lnTo>
                    <a:pt x="1086" y="8738"/>
                  </a:lnTo>
                  <a:lnTo>
                    <a:pt x="706" y="10475"/>
                  </a:lnTo>
                  <a:lnTo>
                    <a:pt x="380" y="11995"/>
                  </a:lnTo>
                  <a:lnTo>
                    <a:pt x="163" y="13352"/>
                  </a:lnTo>
                  <a:lnTo>
                    <a:pt x="54" y="14600"/>
                  </a:lnTo>
                  <a:lnTo>
                    <a:pt x="0" y="15740"/>
                  </a:lnTo>
                  <a:lnTo>
                    <a:pt x="54" y="16825"/>
                  </a:lnTo>
                  <a:lnTo>
                    <a:pt x="217" y="17856"/>
                  </a:lnTo>
                  <a:lnTo>
                    <a:pt x="2334" y="26052"/>
                  </a:lnTo>
                  <a:lnTo>
                    <a:pt x="2171" y="25075"/>
                  </a:lnTo>
                  <a:lnTo>
                    <a:pt x="2117" y="24098"/>
                  </a:lnTo>
                  <a:lnTo>
                    <a:pt x="2117" y="23067"/>
                  </a:lnTo>
                  <a:lnTo>
                    <a:pt x="2225" y="21873"/>
                  </a:lnTo>
                  <a:lnTo>
                    <a:pt x="2442" y="20516"/>
                  </a:lnTo>
                  <a:lnTo>
                    <a:pt x="2768" y="18942"/>
                  </a:lnTo>
                  <a:lnTo>
                    <a:pt x="3148" y="17151"/>
                  </a:lnTo>
                  <a:lnTo>
                    <a:pt x="3691" y="15088"/>
                  </a:lnTo>
                  <a:lnTo>
                    <a:pt x="4233" y="12917"/>
                  </a:lnTo>
                  <a:lnTo>
                    <a:pt x="4451" y="11995"/>
                  </a:lnTo>
                  <a:lnTo>
                    <a:pt x="4613" y="11126"/>
                  </a:lnTo>
                  <a:lnTo>
                    <a:pt x="4722" y="10367"/>
                  </a:lnTo>
                  <a:lnTo>
                    <a:pt x="4722" y="9715"/>
                  </a:lnTo>
                  <a:lnTo>
                    <a:pt x="4722" y="9064"/>
                  </a:lnTo>
                  <a:lnTo>
                    <a:pt x="4613" y="8521"/>
                  </a:lnTo>
                  <a:lnTo>
                    <a:pt x="2442"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455" name="Google Shape;455;p30"/>
            <p:cNvSpPr/>
            <p:nvPr/>
          </p:nvSpPr>
          <p:spPr>
            <a:xfrm>
              <a:off x="-5271084" y="2187953"/>
              <a:ext cx="91796" cy="506451"/>
            </a:xfrm>
            <a:custGeom>
              <a:avLst/>
              <a:gdLst/>
              <a:ahLst/>
              <a:cxnLst/>
              <a:rect l="l" t="t" r="r" b="b"/>
              <a:pathLst>
                <a:path w="4722" h="26052" fill="none" extrusionOk="0">
                  <a:moveTo>
                    <a:pt x="2334" y="26052"/>
                  </a:moveTo>
                  <a:lnTo>
                    <a:pt x="2334" y="26052"/>
                  </a:lnTo>
                  <a:lnTo>
                    <a:pt x="2171" y="25075"/>
                  </a:lnTo>
                  <a:lnTo>
                    <a:pt x="2117" y="24098"/>
                  </a:lnTo>
                  <a:lnTo>
                    <a:pt x="2117" y="23067"/>
                  </a:lnTo>
                  <a:lnTo>
                    <a:pt x="2225" y="21873"/>
                  </a:lnTo>
                  <a:lnTo>
                    <a:pt x="2442" y="20516"/>
                  </a:lnTo>
                  <a:lnTo>
                    <a:pt x="2768" y="18942"/>
                  </a:lnTo>
                  <a:lnTo>
                    <a:pt x="3148" y="17151"/>
                  </a:lnTo>
                  <a:lnTo>
                    <a:pt x="3691" y="15088"/>
                  </a:lnTo>
                  <a:lnTo>
                    <a:pt x="3691" y="15088"/>
                  </a:lnTo>
                  <a:lnTo>
                    <a:pt x="4233" y="12917"/>
                  </a:lnTo>
                  <a:lnTo>
                    <a:pt x="4451" y="11995"/>
                  </a:lnTo>
                  <a:lnTo>
                    <a:pt x="4613" y="11126"/>
                  </a:lnTo>
                  <a:lnTo>
                    <a:pt x="4722" y="10367"/>
                  </a:lnTo>
                  <a:lnTo>
                    <a:pt x="4722" y="9715"/>
                  </a:lnTo>
                  <a:lnTo>
                    <a:pt x="4722" y="9064"/>
                  </a:lnTo>
                  <a:lnTo>
                    <a:pt x="4613" y="8521"/>
                  </a:lnTo>
                  <a:lnTo>
                    <a:pt x="2442" y="0"/>
                  </a:lnTo>
                  <a:lnTo>
                    <a:pt x="2442" y="0"/>
                  </a:lnTo>
                  <a:lnTo>
                    <a:pt x="2551" y="489"/>
                  </a:lnTo>
                  <a:lnTo>
                    <a:pt x="2605" y="1086"/>
                  </a:lnTo>
                  <a:lnTo>
                    <a:pt x="2551" y="1737"/>
                  </a:lnTo>
                  <a:lnTo>
                    <a:pt x="2497" y="2497"/>
                  </a:lnTo>
                  <a:lnTo>
                    <a:pt x="2334" y="3365"/>
                  </a:lnTo>
                  <a:lnTo>
                    <a:pt x="2171" y="4342"/>
                  </a:lnTo>
                  <a:lnTo>
                    <a:pt x="1574" y="6839"/>
                  </a:lnTo>
                  <a:lnTo>
                    <a:pt x="1574" y="6839"/>
                  </a:lnTo>
                  <a:lnTo>
                    <a:pt x="1086" y="8738"/>
                  </a:lnTo>
                  <a:lnTo>
                    <a:pt x="706" y="10475"/>
                  </a:lnTo>
                  <a:lnTo>
                    <a:pt x="380" y="11995"/>
                  </a:lnTo>
                  <a:lnTo>
                    <a:pt x="163" y="13352"/>
                  </a:lnTo>
                  <a:lnTo>
                    <a:pt x="54" y="14600"/>
                  </a:lnTo>
                  <a:lnTo>
                    <a:pt x="0" y="15740"/>
                  </a:lnTo>
                  <a:lnTo>
                    <a:pt x="54" y="16825"/>
                  </a:lnTo>
                  <a:lnTo>
                    <a:pt x="217" y="17856"/>
                  </a:lnTo>
                  <a:lnTo>
                    <a:pt x="2334" y="26052"/>
                  </a:lnTo>
                </a:path>
              </a:pathLst>
            </a:custGeom>
            <a:noFill/>
            <a:ln>
              <a:noFill/>
            </a:ln>
          </p:spPr>
          <p:txBody>
            <a:bodyPr spcFirstLastPara="1" wrap="square" lIns="68569" tIns="68569" rIns="68569" bIns="68569" anchor="ctr" anchorCtr="0">
              <a:noAutofit/>
            </a:bodyPr>
            <a:lstStyle/>
            <a:p>
              <a:endParaRPr sz="1050"/>
            </a:p>
          </p:txBody>
        </p:sp>
        <p:sp>
          <p:nvSpPr>
            <p:cNvPr id="456" name="Google Shape;456;p30"/>
            <p:cNvSpPr/>
            <p:nvPr/>
          </p:nvSpPr>
          <p:spPr>
            <a:xfrm>
              <a:off x="-5189844" y="2519249"/>
              <a:ext cx="94964" cy="494845"/>
            </a:xfrm>
            <a:custGeom>
              <a:avLst/>
              <a:gdLst/>
              <a:ahLst/>
              <a:cxnLst/>
              <a:rect l="l" t="t" r="r" b="b"/>
              <a:pathLst>
                <a:path w="4885" h="25455" extrusionOk="0">
                  <a:moveTo>
                    <a:pt x="2605" y="0"/>
                  </a:moveTo>
                  <a:lnTo>
                    <a:pt x="2660" y="543"/>
                  </a:lnTo>
                  <a:lnTo>
                    <a:pt x="2714" y="1086"/>
                  </a:lnTo>
                  <a:lnTo>
                    <a:pt x="2660" y="1683"/>
                  </a:lnTo>
                  <a:lnTo>
                    <a:pt x="2605" y="2388"/>
                  </a:lnTo>
                  <a:lnTo>
                    <a:pt x="2443" y="3148"/>
                  </a:lnTo>
                  <a:lnTo>
                    <a:pt x="2225" y="4125"/>
                  </a:lnTo>
                  <a:lnTo>
                    <a:pt x="1574" y="6567"/>
                  </a:lnTo>
                  <a:lnTo>
                    <a:pt x="1031" y="8738"/>
                  </a:lnTo>
                  <a:lnTo>
                    <a:pt x="597" y="10584"/>
                  </a:lnTo>
                  <a:lnTo>
                    <a:pt x="272" y="12158"/>
                  </a:lnTo>
                  <a:lnTo>
                    <a:pt x="54" y="13460"/>
                  </a:lnTo>
                  <a:lnTo>
                    <a:pt x="0" y="14600"/>
                  </a:lnTo>
                  <a:lnTo>
                    <a:pt x="0" y="15577"/>
                  </a:lnTo>
                  <a:lnTo>
                    <a:pt x="54" y="16445"/>
                  </a:lnTo>
                  <a:lnTo>
                    <a:pt x="217" y="17205"/>
                  </a:lnTo>
                  <a:lnTo>
                    <a:pt x="2280" y="25455"/>
                  </a:lnTo>
                  <a:lnTo>
                    <a:pt x="2280" y="25400"/>
                  </a:lnTo>
                  <a:lnTo>
                    <a:pt x="2171" y="24858"/>
                  </a:lnTo>
                  <a:lnTo>
                    <a:pt x="2117" y="24206"/>
                  </a:lnTo>
                  <a:lnTo>
                    <a:pt x="2063" y="23392"/>
                  </a:lnTo>
                  <a:lnTo>
                    <a:pt x="2117" y="22307"/>
                  </a:lnTo>
                  <a:lnTo>
                    <a:pt x="2280" y="21004"/>
                  </a:lnTo>
                  <a:lnTo>
                    <a:pt x="2605" y="19322"/>
                  </a:lnTo>
                  <a:lnTo>
                    <a:pt x="3094" y="17314"/>
                  </a:lnTo>
                  <a:lnTo>
                    <a:pt x="3745" y="14817"/>
                  </a:lnTo>
                  <a:lnTo>
                    <a:pt x="4342" y="12700"/>
                  </a:lnTo>
                  <a:lnTo>
                    <a:pt x="4559" y="11832"/>
                  </a:lnTo>
                  <a:lnTo>
                    <a:pt x="4722" y="11018"/>
                  </a:lnTo>
                  <a:lnTo>
                    <a:pt x="4831" y="10312"/>
                  </a:lnTo>
                  <a:lnTo>
                    <a:pt x="4885" y="9661"/>
                  </a:lnTo>
                  <a:lnTo>
                    <a:pt x="4831" y="9064"/>
                  </a:lnTo>
                  <a:lnTo>
                    <a:pt x="4776" y="8575"/>
                  </a:lnTo>
                  <a:lnTo>
                    <a:pt x="2605"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457" name="Google Shape;457;p30"/>
            <p:cNvSpPr/>
            <p:nvPr/>
          </p:nvSpPr>
          <p:spPr>
            <a:xfrm>
              <a:off x="-5189844" y="2519249"/>
              <a:ext cx="94964" cy="494845"/>
            </a:xfrm>
            <a:custGeom>
              <a:avLst/>
              <a:gdLst/>
              <a:ahLst/>
              <a:cxnLst/>
              <a:rect l="l" t="t" r="r" b="b"/>
              <a:pathLst>
                <a:path w="4885" h="25455" fill="none" extrusionOk="0">
                  <a:moveTo>
                    <a:pt x="2280" y="25400"/>
                  </a:moveTo>
                  <a:lnTo>
                    <a:pt x="2280" y="25400"/>
                  </a:lnTo>
                  <a:lnTo>
                    <a:pt x="2171" y="24858"/>
                  </a:lnTo>
                  <a:lnTo>
                    <a:pt x="2117" y="24206"/>
                  </a:lnTo>
                  <a:lnTo>
                    <a:pt x="2063" y="23392"/>
                  </a:lnTo>
                  <a:lnTo>
                    <a:pt x="2117" y="22307"/>
                  </a:lnTo>
                  <a:lnTo>
                    <a:pt x="2280" y="21004"/>
                  </a:lnTo>
                  <a:lnTo>
                    <a:pt x="2605" y="19322"/>
                  </a:lnTo>
                  <a:lnTo>
                    <a:pt x="3094" y="17314"/>
                  </a:lnTo>
                  <a:lnTo>
                    <a:pt x="3745" y="14817"/>
                  </a:lnTo>
                  <a:lnTo>
                    <a:pt x="3745" y="14817"/>
                  </a:lnTo>
                  <a:lnTo>
                    <a:pt x="4342" y="12700"/>
                  </a:lnTo>
                  <a:lnTo>
                    <a:pt x="4559" y="11832"/>
                  </a:lnTo>
                  <a:lnTo>
                    <a:pt x="4722" y="11018"/>
                  </a:lnTo>
                  <a:lnTo>
                    <a:pt x="4831" y="10312"/>
                  </a:lnTo>
                  <a:lnTo>
                    <a:pt x="4885" y="9661"/>
                  </a:lnTo>
                  <a:lnTo>
                    <a:pt x="4831" y="9064"/>
                  </a:lnTo>
                  <a:lnTo>
                    <a:pt x="4776" y="8575"/>
                  </a:lnTo>
                  <a:lnTo>
                    <a:pt x="2605" y="0"/>
                  </a:lnTo>
                  <a:lnTo>
                    <a:pt x="2605" y="0"/>
                  </a:lnTo>
                  <a:lnTo>
                    <a:pt x="2660" y="543"/>
                  </a:lnTo>
                  <a:lnTo>
                    <a:pt x="2714" y="1086"/>
                  </a:lnTo>
                  <a:lnTo>
                    <a:pt x="2660" y="1683"/>
                  </a:lnTo>
                  <a:lnTo>
                    <a:pt x="2605" y="2388"/>
                  </a:lnTo>
                  <a:lnTo>
                    <a:pt x="2443" y="3148"/>
                  </a:lnTo>
                  <a:lnTo>
                    <a:pt x="2225" y="4125"/>
                  </a:lnTo>
                  <a:lnTo>
                    <a:pt x="1574" y="6567"/>
                  </a:lnTo>
                  <a:lnTo>
                    <a:pt x="1574" y="6567"/>
                  </a:lnTo>
                  <a:lnTo>
                    <a:pt x="1031" y="8738"/>
                  </a:lnTo>
                  <a:lnTo>
                    <a:pt x="597" y="10584"/>
                  </a:lnTo>
                  <a:lnTo>
                    <a:pt x="272" y="12158"/>
                  </a:lnTo>
                  <a:lnTo>
                    <a:pt x="54" y="13460"/>
                  </a:lnTo>
                  <a:lnTo>
                    <a:pt x="0" y="14600"/>
                  </a:lnTo>
                  <a:lnTo>
                    <a:pt x="0" y="15577"/>
                  </a:lnTo>
                  <a:lnTo>
                    <a:pt x="54" y="16445"/>
                  </a:lnTo>
                  <a:lnTo>
                    <a:pt x="217" y="17205"/>
                  </a:lnTo>
                  <a:lnTo>
                    <a:pt x="2280" y="25455"/>
                  </a:lnTo>
                  <a:lnTo>
                    <a:pt x="2280" y="25400"/>
                  </a:lnTo>
                </a:path>
              </a:pathLst>
            </a:custGeom>
            <a:noFill/>
            <a:ln>
              <a:noFill/>
            </a:ln>
          </p:spPr>
          <p:txBody>
            <a:bodyPr spcFirstLastPara="1" wrap="square" lIns="68569" tIns="68569" rIns="68569" bIns="68569" anchor="ctr" anchorCtr="0">
              <a:noAutofit/>
            </a:bodyPr>
            <a:lstStyle/>
            <a:p>
              <a:endParaRPr sz="1050"/>
            </a:p>
          </p:txBody>
        </p:sp>
        <p:sp>
          <p:nvSpPr>
            <p:cNvPr id="458" name="Google Shape;458;p30"/>
            <p:cNvSpPr/>
            <p:nvPr/>
          </p:nvSpPr>
          <p:spPr>
            <a:xfrm>
              <a:off x="-5658309" y="612729"/>
              <a:ext cx="79160" cy="545486"/>
            </a:xfrm>
            <a:custGeom>
              <a:avLst/>
              <a:gdLst/>
              <a:ahLst/>
              <a:cxnLst/>
              <a:rect l="l" t="t" r="r" b="b"/>
              <a:pathLst>
                <a:path w="4072" h="28060" extrusionOk="0">
                  <a:moveTo>
                    <a:pt x="1846" y="0"/>
                  </a:moveTo>
                  <a:lnTo>
                    <a:pt x="2009" y="814"/>
                  </a:lnTo>
                  <a:lnTo>
                    <a:pt x="2117" y="1574"/>
                  </a:lnTo>
                  <a:lnTo>
                    <a:pt x="2172" y="2388"/>
                  </a:lnTo>
                  <a:lnTo>
                    <a:pt x="2226" y="3148"/>
                  </a:lnTo>
                  <a:lnTo>
                    <a:pt x="2172" y="4071"/>
                  </a:lnTo>
                  <a:lnTo>
                    <a:pt x="2117" y="4939"/>
                  </a:lnTo>
                  <a:lnTo>
                    <a:pt x="2009" y="5862"/>
                  </a:lnTo>
                  <a:lnTo>
                    <a:pt x="1846" y="6784"/>
                  </a:lnTo>
                  <a:lnTo>
                    <a:pt x="1520" y="8575"/>
                  </a:lnTo>
                  <a:lnTo>
                    <a:pt x="1086" y="10366"/>
                  </a:lnTo>
                  <a:lnTo>
                    <a:pt x="706" y="12157"/>
                  </a:lnTo>
                  <a:lnTo>
                    <a:pt x="381" y="14003"/>
                  </a:lnTo>
                  <a:lnTo>
                    <a:pt x="218" y="14871"/>
                  </a:lnTo>
                  <a:lnTo>
                    <a:pt x="109" y="15794"/>
                  </a:lnTo>
                  <a:lnTo>
                    <a:pt x="55" y="16716"/>
                  </a:lnTo>
                  <a:lnTo>
                    <a:pt x="1" y="17639"/>
                  </a:lnTo>
                  <a:lnTo>
                    <a:pt x="55" y="18344"/>
                  </a:lnTo>
                  <a:lnTo>
                    <a:pt x="109" y="19050"/>
                  </a:lnTo>
                  <a:lnTo>
                    <a:pt x="164" y="19810"/>
                  </a:lnTo>
                  <a:lnTo>
                    <a:pt x="326" y="20515"/>
                  </a:lnTo>
                  <a:lnTo>
                    <a:pt x="2226" y="28059"/>
                  </a:lnTo>
                  <a:lnTo>
                    <a:pt x="2063" y="27354"/>
                  </a:lnTo>
                  <a:lnTo>
                    <a:pt x="2009" y="26703"/>
                  </a:lnTo>
                  <a:lnTo>
                    <a:pt x="1955" y="25346"/>
                  </a:lnTo>
                  <a:lnTo>
                    <a:pt x="1955" y="24260"/>
                  </a:lnTo>
                  <a:lnTo>
                    <a:pt x="2063" y="23229"/>
                  </a:lnTo>
                  <a:lnTo>
                    <a:pt x="2226" y="21981"/>
                  </a:lnTo>
                  <a:lnTo>
                    <a:pt x="2443" y="20624"/>
                  </a:lnTo>
                  <a:lnTo>
                    <a:pt x="3040" y="17368"/>
                  </a:lnTo>
                  <a:lnTo>
                    <a:pt x="3583" y="14762"/>
                  </a:lnTo>
                  <a:lnTo>
                    <a:pt x="3854" y="12700"/>
                  </a:lnTo>
                  <a:lnTo>
                    <a:pt x="4071" y="11126"/>
                  </a:lnTo>
                  <a:lnTo>
                    <a:pt x="4071" y="9932"/>
                  </a:lnTo>
                  <a:lnTo>
                    <a:pt x="4071" y="9009"/>
                  </a:lnTo>
                  <a:lnTo>
                    <a:pt x="3854" y="8033"/>
                  </a:lnTo>
                  <a:lnTo>
                    <a:pt x="1846" y="0"/>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59" name="Google Shape;459;p30"/>
            <p:cNvSpPr/>
            <p:nvPr/>
          </p:nvSpPr>
          <p:spPr>
            <a:xfrm>
              <a:off x="-5658309" y="612729"/>
              <a:ext cx="79160" cy="545486"/>
            </a:xfrm>
            <a:custGeom>
              <a:avLst/>
              <a:gdLst/>
              <a:ahLst/>
              <a:cxnLst/>
              <a:rect l="l" t="t" r="r" b="b"/>
              <a:pathLst>
                <a:path w="4072" h="28060" fill="none" extrusionOk="0">
                  <a:moveTo>
                    <a:pt x="1846" y="0"/>
                  </a:moveTo>
                  <a:lnTo>
                    <a:pt x="1846" y="0"/>
                  </a:lnTo>
                  <a:lnTo>
                    <a:pt x="2009" y="814"/>
                  </a:lnTo>
                  <a:lnTo>
                    <a:pt x="2117" y="1574"/>
                  </a:lnTo>
                  <a:lnTo>
                    <a:pt x="2172" y="2388"/>
                  </a:lnTo>
                  <a:lnTo>
                    <a:pt x="2226" y="3148"/>
                  </a:lnTo>
                  <a:lnTo>
                    <a:pt x="2226" y="3148"/>
                  </a:lnTo>
                  <a:lnTo>
                    <a:pt x="2172" y="4071"/>
                  </a:lnTo>
                  <a:lnTo>
                    <a:pt x="2117" y="4939"/>
                  </a:lnTo>
                  <a:lnTo>
                    <a:pt x="2009" y="5862"/>
                  </a:lnTo>
                  <a:lnTo>
                    <a:pt x="1846" y="6784"/>
                  </a:lnTo>
                  <a:lnTo>
                    <a:pt x="1520" y="8575"/>
                  </a:lnTo>
                  <a:lnTo>
                    <a:pt x="1086" y="10366"/>
                  </a:lnTo>
                  <a:lnTo>
                    <a:pt x="706" y="12157"/>
                  </a:lnTo>
                  <a:lnTo>
                    <a:pt x="381" y="14003"/>
                  </a:lnTo>
                  <a:lnTo>
                    <a:pt x="218" y="14871"/>
                  </a:lnTo>
                  <a:lnTo>
                    <a:pt x="109" y="15794"/>
                  </a:lnTo>
                  <a:lnTo>
                    <a:pt x="55" y="16716"/>
                  </a:lnTo>
                  <a:lnTo>
                    <a:pt x="1" y="17639"/>
                  </a:lnTo>
                  <a:lnTo>
                    <a:pt x="1" y="17639"/>
                  </a:lnTo>
                  <a:lnTo>
                    <a:pt x="55" y="18344"/>
                  </a:lnTo>
                  <a:lnTo>
                    <a:pt x="109" y="19050"/>
                  </a:lnTo>
                  <a:lnTo>
                    <a:pt x="164" y="19810"/>
                  </a:lnTo>
                  <a:lnTo>
                    <a:pt x="326" y="20515"/>
                  </a:lnTo>
                  <a:lnTo>
                    <a:pt x="2226" y="28059"/>
                  </a:lnTo>
                  <a:lnTo>
                    <a:pt x="2226" y="28059"/>
                  </a:lnTo>
                  <a:lnTo>
                    <a:pt x="2063" y="27354"/>
                  </a:lnTo>
                  <a:lnTo>
                    <a:pt x="2009" y="26703"/>
                  </a:lnTo>
                  <a:lnTo>
                    <a:pt x="1955" y="25346"/>
                  </a:lnTo>
                  <a:lnTo>
                    <a:pt x="1955" y="25346"/>
                  </a:lnTo>
                  <a:lnTo>
                    <a:pt x="1955" y="24260"/>
                  </a:lnTo>
                  <a:lnTo>
                    <a:pt x="2063" y="23229"/>
                  </a:lnTo>
                  <a:lnTo>
                    <a:pt x="2063" y="23229"/>
                  </a:lnTo>
                  <a:lnTo>
                    <a:pt x="2226" y="21981"/>
                  </a:lnTo>
                  <a:lnTo>
                    <a:pt x="2443" y="20624"/>
                  </a:lnTo>
                  <a:lnTo>
                    <a:pt x="3040" y="17368"/>
                  </a:lnTo>
                  <a:lnTo>
                    <a:pt x="3040" y="17368"/>
                  </a:lnTo>
                  <a:lnTo>
                    <a:pt x="3583" y="14762"/>
                  </a:lnTo>
                  <a:lnTo>
                    <a:pt x="3854" y="12700"/>
                  </a:lnTo>
                  <a:lnTo>
                    <a:pt x="4071" y="11126"/>
                  </a:lnTo>
                  <a:lnTo>
                    <a:pt x="4071" y="9932"/>
                  </a:lnTo>
                  <a:lnTo>
                    <a:pt x="4071" y="9932"/>
                  </a:lnTo>
                  <a:lnTo>
                    <a:pt x="4071" y="9009"/>
                  </a:lnTo>
                  <a:lnTo>
                    <a:pt x="4071" y="9009"/>
                  </a:lnTo>
                  <a:lnTo>
                    <a:pt x="3854" y="8033"/>
                  </a:lnTo>
                  <a:lnTo>
                    <a:pt x="1846" y="0"/>
                  </a:lnTo>
                </a:path>
              </a:pathLst>
            </a:custGeom>
            <a:noFill/>
            <a:ln>
              <a:noFill/>
            </a:ln>
          </p:spPr>
          <p:txBody>
            <a:bodyPr spcFirstLastPara="1" wrap="square" lIns="68569" tIns="68569" rIns="68569" bIns="68569" anchor="ctr" anchorCtr="0">
              <a:noAutofit/>
            </a:bodyPr>
            <a:lstStyle/>
            <a:p>
              <a:endParaRPr sz="1050"/>
            </a:p>
          </p:txBody>
        </p:sp>
        <p:sp>
          <p:nvSpPr>
            <p:cNvPr id="460" name="Google Shape;460;p30"/>
            <p:cNvSpPr/>
            <p:nvPr/>
          </p:nvSpPr>
          <p:spPr>
            <a:xfrm>
              <a:off x="-5615036" y="1158196"/>
              <a:ext cx="1069" cy="4238"/>
            </a:xfrm>
            <a:custGeom>
              <a:avLst/>
              <a:gdLst/>
              <a:ahLst/>
              <a:cxnLst/>
              <a:rect l="l" t="t" r="r" b="b"/>
              <a:pathLst>
                <a:path w="55" h="218" extrusionOk="0">
                  <a:moveTo>
                    <a:pt x="0" y="0"/>
                  </a:moveTo>
                  <a:lnTo>
                    <a:pt x="0" y="218"/>
                  </a:lnTo>
                  <a:lnTo>
                    <a:pt x="54" y="218"/>
                  </a:lnTo>
                  <a:lnTo>
                    <a:pt x="0" y="0"/>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61" name="Google Shape;461;p30"/>
            <p:cNvSpPr/>
            <p:nvPr/>
          </p:nvSpPr>
          <p:spPr>
            <a:xfrm>
              <a:off x="-5615036" y="1158196"/>
              <a:ext cx="1069" cy="4238"/>
            </a:xfrm>
            <a:custGeom>
              <a:avLst/>
              <a:gdLst/>
              <a:ahLst/>
              <a:cxnLst/>
              <a:rect l="l" t="t" r="r" b="b"/>
              <a:pathLst>
                <a:path w="55" h="218" fill="none" extrusionOk="0">
                  <a:moveTo>
                    <a:pt x="0" y="0"/>
                  </a:moveTo>
                  <a:lnTo>
                    <a:pt x="0" y="0"/>
                  </a:lnTo>
                  <a:lnTo>
                    <a:pt x="0" y="218"/>
                  </a:lnTo>
                  <a:lnTo>
                    <a:pt x="54" y="218"/>
                  </a:lnTo>
                  <a:lnTo>
                    <a:pt x="0" y="0"/>
                  </a:lnTo>
                </a:path>
              </a:pathLst>
            </a:custGeom>
            <a:noFill/>
            <a:ln>
              <a:noFill/>
            </a:ln>
          </p:spPr>
          <p:txBody>
            <a:bodyPr spcFirstLastPara="1" wrap="square" lIns="68569" tIns="68569" rIns="68569" bIns="68569" anchor="ctr" anchorCtr="0">
              <a:noAutofit/>
            </a:bodyPr>
            <a:lstStyle/>
            <a:p>
              <a:endParaRPr sz="1050"/>
            </a:p>
          </p:txBody>
        </p:sp>
        <p:sp>
          <p:nvSpPr>
            <p:cNvPr id="462" name="Google Shape;462;p30"/>
            <p:cNvSpPr/>
            <p:nvPr/>
          </p:nvSpPr>
          <p:spPr>
            <a:xfrm>
              <a:off x="-5620323" y="768872"/>
              <a:ext cx="81259" cy="538119"/>
            </a:xfrm>
            <a:custGeom>
              <a:avLst/>
              <a:gdLst/>
              <a:ahLst/>
              <a:cxnLst/>
              <a:rect l="l" t="t" r="r" b="b"/>
              <a:pathLst>
                <a:path w="4180" h="27681" extrusionOk="0">
                  <a:moveTo>
                    <a:pt x="1954" y="1"/>
                  </a:moveTo>
                  <a:lnTo>
                    <a:pt x="2009" y="435"/>
                  </a:lnTo>
                  <a:lnTo>
                    <a:pt x="2117" y="977"/>
                  </a:lnTo>
                  <a:lnTo>
                    <a:pt x="2117" y="1900"/>
                  </a:lnTo>
                  <a:lnTo>
                    <a:pt x="2117" y="3094"/>
                  </a:lnTo>
                  <a:lnTo>
                    <a:pt x="1900" y="4668"/>
                  </a:lnTo>
                  <a:lnTo>
                    <a:pt x="1629" y="6730"/>
                  </a:lnTo>
                  <a:lnTo>
                    <a:pt x="1086" y="9336"/>
                  </a:lnTo>
                  <a:lnTo>
                    <a:pt x="489" y="12592"/>
                  </a:lnTo>
                  <a:lnTo>
                    <a:pt x="272" y="13949"/>
                  </a:lnTo>
                  <a:lnTo>
                    <a:pt x="109" y="15197"/>
                  </a:lnTo>
                  <a:lnTo>
                    <a:pt x="55" y="15957"/>
                  </a:lnTo>
                  <a:lnTo>
                    <a:pt x="1" y="17259"/>
                  </a:lnTo>
                  <a:lnTo>
                    <a:pt x="1" y="18019"/>
                  </a:lnTo>
                  <a:lnTo>
                    <a:pt x="55" y="18779"/>
                  </a:lnTo>
                  <a:lnTo>
                    <a:pt x="163" y="19485"/>
                  </a:lnTo>
                  <a:lnTo>
                    <a:pt x="326" y="20245"/>
                  </a:lnTo>
                  <a:lnTo>
                    <a:pt x="2172" y="27680"/>
                  </a:lnTo>
                  <a:lnTo>
                    <a:pt x="2063" y="27029"/>
                  </a:lnTo>
                  <a:lnTo>
                    <a:pt x="2009" y="26377"/>
                  </a:lnTo>
                  <a:lnTo>
                    <a:pt x="1954" y="25129"/>
                  </a:lnTo>
                  <a:lnTo>
                    <a:pt x="2009" y="23989"/>
                  </a:lnTo>
                  <a:lnTo>
                    <a:pt x="2117" y="22850"/>
                  </a:lnTo>
                  <a:lnTo>
                    <a:pt x="2280" y="21601"/>
                  </a:lnTo>
                  <a:lnTo>
                    <a:pt x="2497" y="20299"/>
                  </a:lnTo>
                  <a:lnTo>
                    <a:pt x="3094" y="17205"/>
                  </a:lnTo>
                  <a:lnTo>
                    <a:pt x="3583" y="14654"/>
                  </a:lnTo>
                  <a:lnTo>
                    <a:pt x="3908" y="12701"/>
                  </a:lnTo>
                  <a:lnTo>
                    <a:pt x="4125" y="11127"/>
                  </a:lnTo>
                  <a:lnTo>
                    <a:pt x="4180" y="9878"/>
                  </a:lnTo>
                  <a:lnTo>
                    <a:pt x="4125" y="8847"/>
                  </a:lnTo>
                  <a:lnTo>
                    <a:pt x="3963" y="7979"/>
                  </a:lnTo>
                  <a:lnTo>
                    <a:pt x="3257" y="5157"/>
                  </a:lnTo>
                  <a:lnTo>
                    <a:pt x="1954" y="1"/>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63" name="Google Shape;463;p30"/>
            <p:cNvSpPr/>
            <p:nvPr/>
          </p:nvSpPr>
          <p:spPr>
            <a:xfrm>
              <a:off x="-5620323" y="768872"/>
              <a:ext cx="81259" cy="538119"/>
            </a:xfrm>
            <a:custGeom>
              <a:avLst/>
              <a:gdLst/>
              <a:ahLst/>
              <a:cxnLst/>
              <a:rect l="l" t="t" r="r" b="b"/>
              <a:pathLst>
                <a:path w="4180" h="27681" fill="none" extrusionOk="0">
                  <a:moveTo>
                    <a:pt x="1954" y="1"/>
                  </a:moveTo>
                  <a:lnTo>
                    <a:pt x="1954" y="1"/>
                  </a:lnTo>
                  <a:lnTo>
                    <a:pt x="2009" y="435"/>
                  </a:lnTo>
                  <a:lnTo>
                    <a:pt x="2117" y="977"/>
                  </a:lnTo>
                  <a:lnTo>
                    <a:pt x="2117" y="977"/>
                  </a:lnTo>
                  <a:lnTo>
                    <a:pt x="2117" y="1900"/>
                  </a:lnTo>
                  <a:lnTo>
                    <a:pt x="2117" y="1900"/>
                  </a:lnTo>
                  <a:lnTo>
                    <a:pt x="2117" y="3094"/>
                  </a:lnTo>
                  <a:lnTo>
                    <a:pt x="1900" y="4668"/>
                  </a:lnTo>
                  <a:lnTo>
                    <a:pt x="1629" y="6730"/>
                  </a:lnTo>
                  <a:lnTo>
                    <a:pt x="1086" y="9336"/>
                  </a:lnTo>
                  <a:lnTo>
                    <a:pt x="1086" y="9336"/>
                  </a:lnTo>
                  <a:lnTo>
                    <a:pt x="489" y="12592"/>
                  </a:lnTo>
                  <a:lnTo>
                    <a:pt x="272" y="13949"/>
                  </a:lnTo>
                  <a:lnTo>
                    <a:pt x="109" y="15197"/>
                  </a:lnTo>
                  <a:lnTo>
                    <a:pt x="109" y="15197"/>
                  </a:lnTo>
                  <a:lnTo>
                    <a:pt x="55" y="15957"/>
                  </a:lnTo>
                  <a:lnTo>
                    <a:pt x="55" y="15957"/>
                  </a:lnTo>
                  <a:lnTo>
                    <a:pt x="1" y="17259"/>
                  </a:lnTo>
                  <a:lnTo>
                    <a:pt x="1" y="17259"/>
                  </a:lnTo>
                  <a:lnTo>
                    <a:pt x="1" y="18019"/>
                  </a:lnTo>
                  <a:lnTo>
                    <a:pt x="55" y="18779"/>
                  </a:lnTo>
                  <a:lnTo>
                    <a:pt x="163" y="19485"/>
                  </a:lnTo>
                  <a:lnTo>
                    <a:pt x="326" y="20245"/>
                  </a:lnTo>
                  <a:lnTo>
                    <a:pt x="2172" y="27680"/>
                  </a:lnTo>
                  <a:lnTo>
                    <a:pt x="2172" y="27680"/>
                  </a:lnTo>
                  <a:lnTo>
                    <a:pt x="2063" y="27029"/>
                  </a:lnTo>
                  <a:lnTo>
                    <a:pt x="2009" y="26377"/>
                  </a:lnTo>
                  <a:lnTo>
                    <a:pt x="1954" y="25129"/>
                  </a:lnTo>
                  <a:lnTo>
                    <a:pt x="1954" y="25129"/>
                  </a:lnTo>
                  <a:lnTo>
                    <a:pt x="2009" y="23989"/>
                  </a:lnTo>
                  <a:lnTo>
                    <a:pt x="2117" y="22850"/>
                  </a:lnTo>
                  <a:lnTo>
                    <a:pt x="2117" y="22850"/>
                  </a:lnTo>
                  <a:lnTo>
                    <a:pt x="2280" y="21601"/>
                  </a:lnTo>
                  <a:lnTo>
                    <a:pt x="2497" y="20299"/>
                  </a:lnTo>
                  <a:lnTo>
                    <a:pt x="3094" y="17205"/>
                  </a:lnTo>
                  <a:lnTo>
                    <a:pt x="3094" y="17205"/>
                  </a:lnTo>
                  <a:lnTo>
                    <a:pt x="3583" y="14654"/>
                  </a:lnTo>
                  <a:lnTo>
                    <a:pt x="3908" y="12701"/>
                  </a:lnTo>
                  <a:lnTo>
                    <a:pt x="4125" y="11127"/>
                  </a:lnTo>
                  <a:lnTo>
                    <a:pt x="4180" y="9878"/>
                  </a:lnTo>
                  <a:lnTo>
                    <a:pt x="4180" y="9878"/>
                  </a:lnTo>
                  <a:lnTo>
                    <a:pt x="4125" y="8847"/>
                  </a:lnTo>
                  <a:lnTo>
                    <a:pt x="4125" y="8847"/>
                  </a:lnTo>
                  <a:lnTo>
                    <a:pt x="3963" y="7979"/>
                  </a:lnTo>
                  <a:lnTo>
                    <a:pt x="3257" y="5157"/>
                  </a:lnTo>
                  <a:lnTo>
                    <a:pt x="1954" y="1"/>
                  </a:lnTo>
                </a:path>
              </a:pathLst>
            </a:custGeom>
            <a:noFill/>
            <a:ln>
              <a:noFill/>
            </a:ln>
          </p:spPr>
          <p:txBody>
            <a:bodyPr spcFirstLastPara="1" wrap="square" lIns="68569" tIns="68569" rIns="68569" bIns="68569" anchor="ctr" anchorCtr="0">
              <a:noAutofit/>
            </a:bodyPr>
            <a:lstStyle/>
            <a:p>
              <a:endParaRPr sz="1050"/>
            </a:p>
          </p:txBody>
        </p:sp>
        <p:sp>
          <p:nvSpPr>
            <p:cNvPr id="464" name="Google Shape;464;p30"/>
            <p:cNvSpPr/>
            <p:nvPr/>
          </p:nvSpPr>
          <p:spPr>
            <a:xfrm>
              <a:off x="-5578119" y="1306971"/>
              <a:ext cx="2138" cy="6337"/>
            </a:xfrm>
            <a:custGeom>
              <a:avLst/>
              <a:gdLst/>
              <a:ahLst/>
              <a:cxnLst/>
              <a:rect l="l" t="t" r="r" b="b"/>
              <a:pathLst>
                <a:path w="110" h="326" extrusionOk="0">
                  <a:moveTo>
                    <a:pt x="1" y="0"/>
                  </a:moveTo>
                  <a:lnTo>
                    <a:pt x="55" y="217"/>
                  </a:lnTo>
                  <a:lnTo>
                    <a:pt x="109" y="326"/>
                  </a:lnTo>
                  <a:lnTo>
                    <a:pt x="1" y="0"/>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65" name="Google Shape;465;p30"/>
            <p:cNvSpPr/>
            <p:nvPr/>
          </p:nvSpPr>
          <p:spPr>
            <a:xfrm>
              <a:off x="-5578119" y="1306971"/>
              <a:ext cx="2138" cy="6337"/>
            </a:xfrm>
            <a:custGeom>
              <a:avLst/>
              <a:gdLst/>
              <a:ahLst/>
              <a:cxnLst/>
              <a:rect l="l" t="t" r="r" b="b"/>
              <a:pathLst>
                <a:path w="110" h="326" fill="none" extrusionOk="0">
                  <a:moveTo>
                    <a:pt x="1" y="0"/>
                  </a:moveTo>
                  <a:lnTo>
                    <a:pt x="1" y="0"/>
                  </a:lnTo>
                  <a:lnTo>
                    <a:pt x="109" y="326"/>
                  </a:lnTo>
                  <a:lnTo>
                    <a:pt x="109" y="326"/>
                  </a:lnTo>
                  <a:lnTo>
                    <a:pt x="109" y="326"/>
                  </a:lnTo>
                  <a:lnTo>
                    <a:pt x="55" y="217"/>
                  </a:lnTo>
                  <a:lnTo>
                    <a:pt x="1" y="0"/>
                  </a:lnTo>
                </a:path>
              </a:pathLst>
            </a:custGeom>
            <a:noFill/>
            <a:ln>
              <a:noFill/>
            </a:ln>
          </p:spPr>
          <p:txBody>
            <a:bodyPr spcFirstLastPara="1" wrap="square" lIns="68569" tIns="68569" rIns="68569" bIns="68569" anchor="ctr" anchorCtr="0">
              <a:noAutofit/>
            </a:bodyPr>
            <a:lstStyle/>
            <a:p>
              <a:endParaRPr sz="1050"/>
            </a:p>
          </p:txBody>
        </p:sp>
        <p:sp>
          <p:nvSpPr>
            <p:cNvPr id="466" name="Google Shape;466;p30"/>
            <p:cNvSpPr/>
            <p:nvPr/>
          </p:nvSpPr>
          <p:spPr>
            <a:xfrm>
              <a:off x="-5543302" y="1080125"/>
              <a:ext cx="82309" cy="526494"/>
            </a:xfrm>
            <a:custGeom>
              <a:avLst/>
              <a:gdLst/>
              <a:ahLst/>
              <a:cxnLst/>
              <a:rect l="l" t="t" r="r" b="b"/>
              <a:pathLst>
                <a:path w="4234" h="27083" extrusionOk="0">
                  <a:moveTo>
                    <a:pt x="2009" y="0"/>
                  </a:moveTo>
                  <a:lnTo>
                    <a:pt x="2172" y="814"/>
                  </a:lnTo>
                  <a:lnTo>
                    <a:pt x="2226" y="1791"/>
                  </a:lnTo>
                  <a:lnTo>
                    <a:pt x="2172" y="2714"/>
                  </a:lnTo>
                  <a:lnTo>
                    <a:pt x="2063" y="3908"/>
                  </a:lnTo>
                  <a:lnTo>
                    <a:pt x="1846" y="5319"/>
                  </a:lnTo>
                  <a:lnTo>
                    <a:pt x="1520" y="7001"/>
                  </a:lnTo>
                  <a:lnTo>
                    <a:pt x="1140" y="9010"/>
                  </a:lnTo>
                  <a:lnTo>
                    <a:pt x="978" y="9661"/>
                  </a:lnTo>
                  <a:lnTo>
                    <a:pt x="381" y="12754"/>
                  </a:lnTo>
                  <a:lnTo>
                    <a:pt x="218" y="14057"/>
                  </a:lnTo>
                  <a:lnTo>
                    <a:pt x="55" y="15251"/>
                  </a:lnTo>
                  <a:lnTo>
                    <a:pt x="55" y="15360"/>
                  </a:lnTo>
                  <a:lnTo>
                    <a:pt x="1" y="16174"/>
                  </a:lnTo>
                  <a:lnTo>
                    <a:pt x="1" y="16879"/>
                  </a:lnTo>
                  <a:lnTo>
                    <a:pt x="1" y="17639"/>
                  </a:lnTo>
                  <a:lnTo>
                    <a:pt x="55" y="18345"/>
                  </a:lnTo>
                  <a:lnTo>
                    <a:pt x="163" y="19050"/>
                  </a:lnTo>
                  <a:lnTo>
                    <a:pt x="272" y="19756"/>
                  </a:lnTo>
                  <a:lnTo>
                    <a:pt x="2117" y="27083"/>
                  </a:lnTo>
                  <a:lnTo>
                    <a:pt x="2009" y="25943"/>
                  </a:lnTo>
                  <a:lnTo>
                    <a:pt x="1954" y="24803"/>
                  </a:lnTo>
                  <a:lnTo>
                    <a:pt x="2009" y="23284"/>
                  </a:lnTo>
                  <a:lnTo>
                    <a:pt x="2226" y="21601"/>
                  </a:lnTo>
                  <a:lnTo>
                    <a:pt x="2551" y="19539"/>
                  </a:lnTo>
                  <a:lnTo>
                    <a:pt x="3040" y="17042"/>
                  </a:lnTo>
                  <a:lnTo>
                    <a:pt x="3583" y="14546"/>
                  </a:lnTo>
                  <a:lnTo>
                    <a:pt x="3963" y="12592"/>
                  </a:lnTo>
                  <a:lnTo>
                    <a:pt x="4125" y="11018"/>
                  </a:lnTo>
                  <a:lnTo>
                    <a:pt x="4234" y="9715"/>
                  </a:lnTo>
                  <a:lnTo>
                    <a:pt x="4180" y="8793"/>
                  </a:lnTo>
                  <a:lnTo>
                    <a:pt x="4017" y="7978"/>
                  </a:lnTo>
                  <a:lnTo>
                    <a:pt x="2009" y="0"/>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67" name="Google Shape;467;p30"/>
            <p:cNvSpPr/>
            <p:nvPr/>
          </p:nvSpPr>
          <p:spPr>
            <a:xfrm>
              <a:off x="-5543302" y="1080125"/>
              <a:ext cx="82309" cy="526494"/>
            </a:xfrm>
            <a:custGeom>
              <a:avLst/>
              <a:gdLst/>
              <a:ahLst/>
              <a:cxnLst/>
              <a:rect l="l" t="t" r="r" b="b"/>
              <a:pathLst>
                <a:path w="4234" h="27083" fill="none" extrusionOk="0">
                  <a:moveTo>
                    <a:pt x="2009" y="0"/>
                  </a:moveTo>
                  <a:lnTo>
                    <a:pt x="2009" y="0"/>
                  </a:lnTo>
                  <a:lnTo>
                    <a:pt x="2172" y="814"/>
                  </a:lnTo>
                  <a:lnTo>
                    <a:pt x="2226" y="1791"/>
                  </a:lnTo>
                  <a:lnTo>
                    <a:pt x="2226" y="1791"/>
                  </a:lnTo>
                  <a:lnTo>
                    <a:pt x="2172" y="2714"/>
                  </a:lnTo>
                  <a:lnTo>
                    <a:pt x="2172" y="2714"/>
                  </a:lnTo>
                  <a:lnTo>
                    <a:pt x="2063" y="3908"/>
                  </a:lnTo>
                  <a:lnTo>
                    <a:pt x="1846" y="5319"/>
                  </a:lnTo>
                  <a:lnTo>
                    <a:pt x="1520" y="7001"/>
                  </a:lnTo>
                  <a:lnTo>
                    <a:pt x="1140" y="9010"/>
                  </a:lnTo>
                  <a:lnTo>
                    <a:pt x="1140" y="9010"/>
                  </a:lnTo>
                  <a:lnTo>
                    <a:pt x="978" y="9661"/>
                  </a:lnTo>
                  <a:lnTo>
                    <a:pt x="978" y="9661"/>
                  </a:lnTo>
                  <a:lnTo>
                    <a:pt x="978" y="9661"/>
                  </a:lnTo>
                  <a:lnTo>
                    <a:pt x="978" y="9661"/>
                  </a:lnTo>
                  <a:lnTo>
                    <a:pt x="381" y="12754"/>
                  </a:lnTo>
                  <a:lnTo>
                    <a:pt x="218" y="14057"/>
                  </a:lnTo>
                  <a:lnTo>
                    <a:pt x="55" y="15251"/>
                  </a:lnTo>
                  <a:lnTo>
                    <a:pt x="55" y="15251"/>
                  </a:lnTo>
                  <a:lnTo>
                    <a:pt x="55" y="15360"/>
                  </a:lnTo>
                  <a:lnTo>
                    <a:pt x="55" y="15360"/>
                  </a:lnTo>
                  <a:lnTo>
                    <a:pt x="1" y="16174"/>
                  </a:lnTo>
                  <a:lnTo>
                    <a:pt x="1" y="16879"/>
                  </a:lnTo>
                  <a:lnTo>
                    <a:pt x="1" y="16879"/>
                  </a:lnTo>
                  <a:lnTo>
                    <a:pt x="1" y="17639"/>
                  </a:lnTo>
                  <a:lnTo>
                    <a:pt x="55" y="18345"/>
                  </a:lnTo>
                  <a:lnTo>
                    <a:pt x="163" y="19050"/>
                  </a:lnTo>
                  <a:lnTo>
                    <a:pt x="272" y="19756"/>
                  </a:lnTo>
                  <a:lnTo>
                    <a:pt x="272" y="19756"/>
                  </a:lnTo>
                  <a:lnTo>
                    <a:pt x="272" y="19756"/>
                  </a:lnTo>
                  <a:lnTo>
                    <a:pt x="2117" y="27083"/>
                  </a:lnTo>
                  <a:lnTo>
                    <a:pt x="2117" y="27083"/>
                  </a:lnTo>
                  <a:lnTo>
                    <a:pt x="2009" y="25943"/>
                  </a:lnTo>
                  <a:lnTo>
                    <a:pt x="1954" y="24803"/>
                  </a:lnTo>
                  <a:lnTo>
                    <a:pt x="1954" y="24803"/>
                  </a:lnTo>
                  <a:lnTo>
                    <a:pt x="2009" y="23284"/>
                  </a:lnTo>
                  <a:lnTo>
                    <a:pt x="2226" y="21601"/>
                  </a:lnTo>
                  <a:lnTo>
                    <a:pt x="2551" y="19539"/>
                  </a:lnTo>
                  <a:lnTo>
                    <a:pt x="3040" y="17042"/>
                  </a:lnTo>
                  <a:lnTo>
                    <a:pt x="3040" y="17042"/>
                  </a:lnTo>
                  <a:lnTo>
                    <a:pt x="3583" y="14546"/>
                  </a:lnTo>
                  <a:lnTo>
                    <a:pt x="3963" y="12592"/>
                  </a:lnTo>
                  <a:lnTo>
                    <a:pt x="4125" y="11018"/>
                  </a:lnTo>
                  <a:lnTo>
                    <a:pt x="4234" y="9715"/>
                  </a:lnTo>
                  <a:lnTo>
                    <a:pt x="4234" y="9715"/>
                  </a:lnTo>
                  <a:lnTo>
                    <a:pt x="4180" y="8793"/>
                  </a:lnTo>
                  <a:lnTo>
                    <a:pt x="4017" y="7978"/>
                  </a:lnTo>
                  <a:lnTo>
                    <a:pt x="2009" y="0"/>
                  </a:lnTo>
                </a:path>
              </a:pathLst>
            </a:custGeom>
            <a:noFill/>
            <a:ln>
              <a:noFill/>
            </a:ln>
          </p:spPr>
          <p:txBody>
            <a:bodyPr spcFirstLastPara="1" wrap="square" lIns="68569" tIns="68569" rIns="68569" bIns="68569" anchor="ctr" anchorCtr="0">
              <a:noAutofit/>
            </a:bodyPr>
            <a:lstStyle/>
            <a:p>
              <a:endParaRPr sz="1050"/>
            </a:p>
          </p:txBody>
        </p:sp>
        <p:sp>
          <p:nvSpPr>
            <p:cNvPr id="468" name="Google Shape;468;p30"/>
            <p:cNvSpPr/>
            <p:nvPr/>
          </p:nvSpPr>
          <p:spPr>
            <a:xfrm>
              <a:off x="-5502148" y="1606599"/>
              <a:ext cx="2119" cy="8456"/>
            </a:xfrm>
            <a:custGeom>
              <a:avLst/>
              <a:gdLst/>
              <a:ahLst/>
              <a:cxnLst/>
              <a:rect l="l" t="t" r="r" b="b"/>
              <a:pathLst>
                <a:path w="109" h="435" extrusionOk="0">
                  <a:moveTo>
                    <a:pt x="0" y="1"/>
                  </a:moveTo>
                  <a:lnTo>
                    <a:pt x="109" y="435"/>
                  </a:lnTo>
                  <a:lnTo>
                    <a:pt x="109" y="381"/>
                  </a:lnTo>
                  <a:lnTo>
                    <a:pt x="0" y="1"/>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69" name="Google Shape;469;p30"/>
            <p:cNvSpPr/>
            <p:nvPr/>
          </p:nvSpPr>
          <p:spPr>
            <a:xfrm>
              <a:off x="-5502148" y="1606599"/>
              <a:ext cx="2119" cy="8456"/>
            </a:xfrm>
            <a:custGeom>
              <a:avLst/>
              <a:gdLst/>
              <a:ahLst/>
              <a:cxnLst/>
              <a:rect l="l" t="t" r="r" b="b"/>
              <a:pathLst>
                <a:path w="109" h="435" fill="none" extrusionOk="0">
                  <a:moveTo>
                    <a:pt x="0" y="1"/>
                  </a:moveTo>
                  <a:lnTo>
                    <a:pt x="0" y="1"/>
                  </a:lnTo>
                  <a:lnTo>
                    <a:pt x="109" y="435"/>
                  </a:lnTo>
                  <a:lnTo>
                    <a:pt x="109" y="381"/>
                  </a:lnTo>
                  <a:lnTo>
                    <a:pt x="0" y="1"/>
                  </a:lnTo>
                </a:path>
              </a:pathLst>
            </a:custGeom>
            <a:noFill/>
            <a:ln>
              <a:noFill/>
            </a:ln>
          </p:spPr>
          <p:txBody>
            <a:bodyPr spcFirstLastPara="1" wrap="square" lIns="68569" tIns="68569" rIns="68569" bIns="68569" anchor="ctr" anchorCtr="0">
              <a:noAutofit/>
            </a:bodyPr>
            <a:lstStyle/>
            <a:p>
              <a:endParaRPr sz="1050"/>
            </a:p>
          </p:txBody>
        </p:sp>
        <p:sp>
          <p:nvSpPr>
            <p:cNvPr id="470" name="Google Shape;470;p30"/>
            <p:cNvSpPr/>
            <p:nvPr/>
          </p:nvSpPr>
          <p:spPr>
            <a:xfrm>
              <a:off x="-5467331" y="1389260"/>
              <a:ext cx="84428" cy="521225"/>
            </a:xfrm>
            <a:custGeom>
              <a:avLst/>
              <a:gdLst/>
              <a:ahLst/>
              <a:cxnLst/>
              <a:rect l="l" t="t" r="r" b="b"/>
              <a:pathLst>
                <a:path w="4343" h="26812" extrusionOk="0">
                  <a:moveTo>
                    <a:pt x="2171" y="0"/>
                  </a:moveTo>
                  <a:lnTo>
                    <a:pt x="2280" y="814"/>
                  </a:lnTo>
                  <a:lnTo>
                    <a:pt x="2334" y="1629"/>
                  </a:lnTo>
                  <a:lnTo>
                    <a:pt x="2334" y="1900"/>
                  </a:lnTo>
                  <a:lnTo>
                    <a:pt x="2226" y="3148"/>
                  </a:lnTo>
                  <a:lnTo>
                    <a:pt x="2008" y="4722"/>
                  </a:lnTo>
                  <a:lnTo>
                    <a:pt x="1683" y="6567"/>
                  </a:lnTo>
                  <a:lnTo>
                    <a:pt x="1194" y="8738"/>
                  </a:lnTo>
                  <a:lnTo>
                    <a:pt x="1140" y="8955"/>
                  </a:lnTo>
                  <a:lnTo>
                    <a:pt x="1140" y="9010"/>
                  </a:lnTo>
                  <a:lnTo>
                    <a:pt x="489" y="12158"/>
                  </a:lnTo>
                  <a:lnTo>
                    <a:pt x="272" y="13514"/>
                  </a:lnTo>
                  <a:lnTo>
                    <a:pt x="109" y="14708"/>
                  </a:lnTo>
                  <a:lnTo>
                    <a:pt x="109" y="14817"/>
                  </a:lnTo>
                  <a:lnTo>
                    <a:pt x="55" y="15740"/>
                  </a:lnTo>
                  <a:lnTo>
                    <a:pt x="0" y="16608"/>
                  </a:lnTo>
                  <a:lnTo>
                    <a:pt x="55" y="17314"/>
                  </a:lnTo>
                  <a:lnTo>
                    <a:pt x="109" y="17965"/>
                  </a:lnTo>
                  <a:lnTo>
                    <a:pt x="163" y="18616"/>
                  </a:lnTo>
                  <a:lnTo>
                    <a:pt x="272" y="19322"/>
                  </a:lnTo>
                  <a:lnTo>
                    <a:pt x="2226" y="26811"/>
                  </a:lnTo>
                  <a:lnTo>
                    <a:pt x="2008" y="25672"/>
                  </a:lnTo>
                  <a:lnTo>
                    <a:pt x="1954" y="24423"/>
                  </a:lnTo>
                  <a:lnTo>
                    <a:pt x="2008" y="23718"/>
                  </a:lnTo>
                  <a:lnTo>
                    <a:pt x="2008" y="22958"/>
                  </a:lnTo>
                  <a:lnTo>
                    <a:pt x="2226" y="21276"/>
                  </a:lnTo>
                  <a:lnTo>
                    <a:pt x="2605" y="19213"/>
                  </a:lnTo>
                  <a:lnTo>
                    <a:pt x="3148" y="16825"/>
                  </a:lnTo>
                  <a:lnTo>
                    <a:pt x="3637" y="14437"/>
                  </a:lnTo>
                  <a:lnTo>
                    <a:pt x="4017" y="12538"/>
                  </a:lnTo>
                  <a:lnTo>
                    <a:pt x="4234" y="10909"/>
                  </a:lnTo>
                  <a:lnTo>
                    <a:pt x="4288" y="10258"/>
                  </a:lnTo>
                  <a:lnTo>
                    <a:pt x="4342" y="9607"/>
                  </a:lnTo>
                  <a:lnTo>
                    <a:pt x="4342" y="9390"/>
                  </a:lnTo>
                  <a:lnTo>
                    <a:pt x="4288" y="8684"/>
                  </a:lnTo>
                  <a:lnTo>
                    <a:pt x="4179" y="8033"/>
                  </a:lnTo>
                  <a:lnTo>
                    <a:pt x="2660" y="1900"/>
                  </a:lnTo>
                  <a:lnTo>
                    <a:pt x="2171" y="0"/>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71" name="Google Shape;471;p30"/>
            <p:cNvSpPr/>
            <p:nvPr/>
          </p:nvSpPr>
          <p:spPr>
            <a:xfrm>
              <a:off x="-5467331" y="1389260"/>
              <a:ext cx="84428" cy="521225"/>
            </a:xfrm>
            <a:custGeom>
              <a:avLst/>
              <a:gdLst/>
              <a:ahLst/>
              <a:cxnLst/>
              <a:rect l="l" t="t" r="r" b="b"/>
              <a:pathLst>
                <a:path w="4343" h="26812" fill="none" extrusionOk="0">
                  <a:moveTo>
                    <a:pt x="2171" y="0"/>
                  </a:moveTo>
                  <a:lnTo>
                    <a:pt x="2171" y="0"/>
                  </a:lnTo>
                  <a:lnTo>
                    <a:pt x="2280" y="814"/>
                  </a:lnTo>
                  <a:lnTo>
                    <a:pt x="2334" y="1629"/>
                  </a:lnTo>
                  <a:lnTo>
                    <a:pt x="2334" y="1629"/>
                  </a:lnTo>
                  <a:lnTo>
                    <a:pt x="2334" y="1900"/>
                  </a:lnTo>
                  <a:lnTo>
                    <a:pt x="2334" y="1900"/>
                  </a:lnTo>
                  <a:lnTo>
                    <a:pt x="2226" y="3148"/>
                  </a:lnTo>
                  <a:lnTo>
                    <a:pt x="2008" y="4722"/>
                  </a:lnTo>
                  <a:lnTo>
                    <a:pt x="1683" y="6567"/>
                  </a:lnTo>
                  <a:lnTo>
                    <a:pt x="1194" y="8738"/>
                  </a:lnTo>
                  <a:lnTo>
                    <a:pt x="1194" y="8738"/>
                  </a:lnTo>
                  <a:lnTo>
                    <a:pt x="1140" y="8955"/>
                  </a:lnTo>
                  <a:lnTo>
                    <a:pt x="1140" y="8955"/>
                  </a:lnTo>
                  <a:lnTo>
                    <a:pt x="1140" y="9010"/>
                  </a:lnTo>
                  <a:lnTo>
                    <a:pt x="1140" y="9010"/>
                  </a:lnTo>
                  <a:lnTo>
                    <a:pt x="489" y="12158"/>
                  </a:lnTo>
                  <a:lnTo>
                    <a:pt x="272" y="13514"/>
                  </a:lnTo>
                  <a:lnTo>
                    <a:pt x="109" y="14708"/>
                  </a:lnTo>
                  <a:lnTo>
                    <a:pt x="109" y="14708"/>
                  </a:lnTo>
                  <a:lnTo>
                    <a:pt x="109" y="14817"/>
                  </a:lnTo>
                  <a:lnTo>
                    <a:pt x="109" y="14817"/>
                  </a:lnTo>
                  <a:lnTo>
                    <a:pt x="55" y="15740"/>
                  </a:lnTo>
                  <a:lnTo>
                    <a:pt x="0" y="16608"/>
                  </a:lnTo>
                  <a:lnTo>
                    <a:pt x="0" y="16608"/>
                  </a:lnTo>
                  <a:lnTo>
                    <a:pt x="55" y="17314"/>
                  </a:lnTo>
                  <a:lnTo>
                    <a:pt x="109" y="17965"/>
                  </a:lnTo>
                  <a:lnTo>
                    <a:pt x="163" y="18616"/>
                  </a:lnTo>
                  <a:lnTo>
                    <a:pt x="272" y="19322"/>
                  </a:lnTo>
                  <a:lnTo>
                    <a:pt x="272" y="19322"/>
                  </a:lnTo>
                  <a:lnTo>
                    <a:pt x="272" y="19322"/>
                  </a:lnTo>
                  <a:lnTo>
                    <a:pt x="2226" y="26811"/>
                  </a:lnTo>
                  <a:lnTo>
                    <a:pt x="2226" y="26811"/>
                  </a:lnTo>
                  <a:lnTo>
                    <a:pt x="2008" y="25672"/>
                  </a:lnTo>
                  <a:lnTo>
                    <a:pt x="1954" y="24423"/>
                  </a:lnTo>
                  <a:lnTo>
                    <a:pt x="1954" y="24423"/>
                  </a:lnTo>
                  <a:lnTo>
                    <a:pt x="2008" y="23718"/>
                  </a:lnTo>
                  <a:lnTo>
                    <a:pt x="2008" y="22958"/>
                  </a:lnTo>
                  <a:lnTo>
                    <a:pt x="2226" y="21276"/>
                  </a:lnTo>
                  <a:lnTo>
                    <a:pt x="2605" y="19213"/>
                  </a:lnTo>
                  <a:lnTo>
                    <a:pt x="3148" y="16825"/>
                  </a:lnTo>
                  <a:lnTo>
                    <a:pt x="3148" y="16825"/>
                  </a:lnTo>
                  <a:lnTo>
                    <a:pt x="3637" y="14437"/>
                  </a:lnTo>
                  <a:lnTo>
                    <a:pt x="4017" y="12538"/>
                  </a:lnTo>
                  <a:lnTo>
                    <a:pt x="4234" y="10909"/>
                  </a:lnTo>
                  <a:lnTo>
                    <a:pt x="4288" y="10258"/>
                  </a:lnTo>
                  <a:lnTo>
                    <a:pt x="4342" y="9607"/>
                  </a:lnTo>
                  <a:lnTo>
                    <a:pt x="4342" y="9607"/>
                  </a:lnTo>
                  <a:lnTo>
                    <a:pt x="4342" y="9390"/>
                  </a:lnTo>
                  <a:lnTo>
                    <a:pt x="4342" y="9390"/>
                  </a:lnTo>
                  <a:lnTo>
                    <a:pt x="4288" y="8684"/>
                  </a:lnTo>
                  <a:lnTo>
                    <a:pt x="4179" y="8033"/>
                  </a:lnTo>
                  <a:lnTo>
                    <a:pt x="2660" y="1900"/>
                  </a:lnTo>
                  <a:lnTo>
                    <a:pt x="2171" y="0"/>
                  </a:lnTo>
                </a:path>
              </a:pathLst>
            </a:custGeom>
            <a:noFill/>
            <a:ln>
              <a:noFill/>
            </a:ln>
          </p:spPr>
          <p:txBody>
            <a:bodyPr spcFirstLastPara="1" wrap="square" lIns="68569" tIns="68569" rIns="68569" bIns="68569" anchor="ctr" anchorCtr="0">
              <a:noAutofit/>
            </a:bodyPr>
            <a:lstStyle/>
            <a:p>
              <a:endParaRPr sz="1050"/>
            </a:p>
          </p:txBody>
        </p:sp>
        <p:sp>
          <p:nvSpPr>
            <p:cNvPr id="472" name="Google Shape;472;p30"/>
            <p:cNvSpPr/>
            <p:nvPr/>
          </p:nvSpPr>
          <p:spPr>
            <a:xfrm>
              <a:off x="-5424077" y="1910466"/>
              <a:ext cx="1069" cy="5288"/>
            </a:xfrm>
            <a:custGeom>
              <a:avLst/>
              <a:gdLst/>
              <a:ahLst/>
              <a:cxnLst/>
              <a:rect l="l" t="t" r="r" b="b"/>
              <a:pathLst>
                <a:path w="55" h="272" extrusionOk="0">
                  <a:moveTo>
                    <a:pt x="1" y="0"/>
                  </a:moveTo>
                  <a:lnTo>
                    <a:pt x="1" y="218"/>
                  </a:lnTo>
                  <a:lnTo>
                    <a:pt x="55" y="272"/>
                  </a:lnTo>
                  <a:lnTo>
                    <a:pt x="1" y="0"/>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73" name="Google Shape;473;p30"/>
            <p:cNvSpPr/>
            <p:nvPr/>
          </p:nvSpPr>
          <p:spPr>
            <a:xfrm>
              <a:off x="-5424077" y="1910466"/>
              <a:ext cx="1069" cy="5288"/>
            </a:xfrm>
            <a:custGeom>
              <a:avLst/>
              <a:gdLst/>
              <a:ahLst/>
              <a:cxnLst/>
              <a:rect l="l" t="t" r="r" b="b"/>
              <a:pathLst>
                <a:path w="55" h="272" fill="none" extrusionOk="0">
                  <a:moveTo>
                    <a:pt x="1" y="0"/>
                  </a:moveTo>
                  <a:lnTo>
                    <a:pt x="1" y="0"/>
                  </a:lnTo>
                  <a:lnTo>
                    <a:pt x="1" y="218"/>
                  </a:lnTo>
                  <a:lnTo>
                    <a:pt x="55" y="272"/>
                  </a:lnTo>
                  <a:lnTo>
                    <a:pt x="1" y="0"/>
                  </a:lnTo>
                </a:path>
              </a:pathLst>
            </a:custGeom>
            <a:noFill/>
            <a:ln>
              <a:noFill/>
            </a:ln>
          </p:spPr>
          <p:txBody>
            <a:bodyPr spcFirstLastPara="1" wrap="square" lIns="68569" tIns="68569" rIns="68569" bIns="68569" anchor="ctr" anchorCtr="0">
              <a:noAutofit/>
            </a:bodyPr>
            <a:lstStyle/>
            <a:p>
              <a:endParaRPr sz="1050"/>
            </a:p>
          </p:txBody>
        </p:sp>
        <p:sp>
          <p:nvSpPr>
            <p:cNvPr id="474" name="Google Shape;474;p30"/>
            <p:cNvSpPr/>
            <p:nvPr/>
          </p:nvSpPr>
          <p:spPr>
            <a:xfrm>
              <a:off x="-5390309" y="1700514"/>
              <a:ext cx="85478" cy="510669"/>
            </a:xfrm>
            <a:custGeom>
              <a:avLst/>
              <a:gdLst/>
              <a:ahLst/>
              <a:cxnLst/>
              <a:rect l="l" t="t" r="r" b="b"/>
              <a:pathLst>
                <a:path w="4397" h="26269" extrusionOk="0">
                  <a:moveTo>
                    <a:pt x="2280" y="0"/>
                  </a:moveTo>
                  <a:lnTo>
                    <a:pt x="2388" y="706"/>
                  </a:lnTo>
                  <a:lnTo>
                    <a:pt x="2388" y="1465"/>
                  </a:lnTo>
                  <a:lnTo>
                    <a:pt x="2334" y="2714"/>
                  </a:lnTo>
                  <a:lnTo>
                    <a:pt x="2117" y="4125"/>
                  </a:lnTo>
                  <a:lnTo>
                    <a:pt x="1791" y="5862"/>
                  </a:lnTo>
                  <a:lnTo>
                    <a:pt x="1357" y="7870"/>
                  </a:lnTo>
                  <a:lnTo>
                    <a:pt x="1303" y="8195"/>
                  </a:lnTo>
                  <a:lnTo>
                    <a:pt x="597" y="11452"/>
                  </a:lnTo>
                  <a:lnTo>
                    <a:pt x="326" y="12863"/>
                  </a:lnTo>
                  <a:lnTo>
                    <a:pt x="109" y="14165"/>
                  </a:lnTo>
                  <a:lnTo>
                    <a:pt x="55" y="15251"/>
                  </a:lnTo>
                  <a:lnTo>
                    <a:pt x="0" y="16228"/>
                  </a:lnTo>
                  <a:lnTo>
                    <a:pt x="0" y="16879"/>
                  </a:lnTo>
                  <a:lnTo>
                    <a:pt x="55" y="17530"/>
                  </a:lnTo>
                  <a:lnTo>
                    <a:pt x="163" y="18127"/>
                  </a:lnTo>
                  <a:lnTo>
                    <a:pt x="272" y="18779"/>
                  </a:lnTo>
                  <a:lnTo>
                    <a:pt x="2171" y="26268"/>
                  </a:lnTo>
                  <a:lnTo>
                    <a:pt x="2008" y="25129"/>
                  </a:lnTo>
                  <a:lnTo>
                    <a:pt x="1954" y="23989"/>
                  </a:lnTo>
                  <a:lnTo>
                    <a:pt x="1954" y="23175"/>
                  </a:lnTo>
                  <a:lnTo>
                    <a:pt x="2063" y="22306"/>
                  </a:lnTo>
                  <a:lnTo>
                    <a:pt x="2171" y="21384"/>
                  </a:lnTo>
                  <a:lnTo>
                    <a:pt x="2334" y="20407"/>
                  </a:lnTo>
                  <a:lnTo>
                    <a:pt x="2768" y="18236"/>
                  </a:lnTo>
                  <a:lnTo>
                    <a:pt x="3311" y="15739"/>
                  </a:lnTo>
                  <a:lnTo>
                    <a:pt x="3474" y="15142"/>
                  </a:lnTo>
                  <a:lnTo>
                    <a:pt x="3854" y="13460"/>
                  </a:lnTo>
                  <a:lnTo>
                    <a:pt x="4179" y="11940"/>
                  </a:lnTo>
                  <a:lnTo>
                    <a:pt x="4342" y="10583"/>
                  </a:lnTo>
                  <a:lnTo>
                    <a:pt x="4396" y="9389"/>
                  </a:lnTo>
                  <a:lnTo>
                    <a:pt x="4396" y="8901"/>
                  </a:lnTo>
                  <a:lnTo>
                    <a:pt x="4342" y="8412"/>
                  </a:lnTo>
                  <a:lnTo>
                    <a:pt x="4288" y="7978"/>
                  </a:lnTo>
                  <a:lnTo>
                    <a:pt x="2497" y="868"/>
                  </a:lnTo>
                  <a:lnTo>
                    <a:pt x="2280" y="0"/>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75" name="Google Shape;475;p30"/>
            <p:cNvSpPr/>
            <p:nvPr/>
          </p:nvSpPr>
          <p:spPr>
            <a:xfrm>
              <a:off x="-5390309" y="1700514"/>
              <a:ext cx="85478" cy="510669"/>
            </a:xfrm>
            <a:custGeom>
              <a:avLst/>
              <a:gdLst/>
              <a:ahLst/>
              <a:cxnLst/>
              <a:rect l="l" t="t" r="r" b="b"/>
              <a:pathLst>
                <a:path w="4397" h="26269" fill="none" extrusionOk="0">
                  <a:moveTo>
                    <a:pt x="2280" y="0"/>
                  </a:moveTo>
                  <a:lnTo>
                    <a:pt x="2280" y="0"/>
                  </a:lnTo>
                  <a:lnTo>
                    <a:pt x="2388" y="706"/>
                  </a:lnTo>
                  <a:lnTo>
                    <a:pt x="2388" y="1465"/>
                  </a:lnTo>
                  <a:lnTo>
                    <a:pt x="2388" y="1465"/>
                  </a:lnTo>
                  <a:lnTo>
                    <a:pt x="2334" y="2714"/>
                  </a:lnTo>
                  <a:lnTo>
                    <a:pt x="2117" y="4125"/>
                  </a:lnTo>
                  <a:lnTo>
                    <a:pt x="1791" y="5862"/>
                  </a:lnTo>
                  <a:lnTo>
                    <a:pt x="1357" y="7870"/>
                  </a:lnTo>
                  <a:lnTo>
                    <a:pt x="1357" y="7870"/>
                  </a:lnTo>
                  <a:lnTo>
                    <a:pt x="1303" y="8195"/>
                  </a:lnTo>
                  <a:lnTo>
                    <a:pt x="1303" y="8195"/>
                  </a:lnTo>
                  <a:lnTo>
                    <a:pt x="597" y="11452"/>
                  </a:lnTo>
                  <a:lnTo>
                    <a:pt x="326" y="12863"/>
                  </a:lnTo>
                  <a:lnTo>
                    <a:pt x="109" y="14165"/>
                  </a:lnTo>
                  <a:lnTo>
                    <a:pt x="109" y="14165"/>
                  </a:lnTo>
                  <a:lnTo>
                    <a:pt x="109" y="14165"/>
                  </a:lnTo>
                  <a:lnTo>
                    <a:pt x="109" y="14165"/>
                  </a:lnTo>
                  <a:lnTo>
                    <a:pt x="55" y="15251"/>
                  </a:lnTo>
                  <a:lnTo>
                    <a:pt x="0" y="16228"/>
                  </a:lnTo>
                  <a:lnTo>
                    <a:pt x="0" y="16228"/>
                  </a:lnTo>
                  <a:lnTo>
                    <a:pt x="0" y="16879"/>
                  </a:lnTo>
                  <a:lnTo>
                    <a:pt x="55" y="17530"/>
                  </a:lnTo>
                  <a:lnTo>
                    <a:pt x="163" y="18127"/>
                  </a:lnTo>
                  <a:lnTo>
                    <a:pt x="272" y="18779"/>
                  </a:lnTo>
                  <a:lnTo>
                    <a:pt x="2171" y="26268"/>
                  </a:lnTo>
                  <a:lnTo>
                    <a:pt x="2171" y="26268"/>
                  </a:lnTo>
                  <a:lnTo>
                    <a:pt x="2008" y="25129"/>
                  </a:lnTo>
                  <a:lnTo>
                    <a:pt x="1954" y="23989"/>
                  </a:lnTo>
                  <a:lnTo>
                    <a:pt x="1954" y="23989"/>
                  </a:lnTo>
                  <a:lnTo>
                    <a:pt x="1954" y="23175"/>
                  </a:lnTo>
                  <a:lnTo>
                    <a:pt x="2063" y="22306"/>
                  </a:lnTo>
                  <a:lnTo>
                    <a:pt x="2171" y="21384"/>
                  </a:lnTo>
                  <a:lnTo>
                    <a:pt x="2334" y="20407"/>
                  </a:lnTo>
                  <a:lnTo>
                    <a:pt x="2768" y="18236"/>
                  </a:lnTo>
                  <a:lnTo>
                    <a:pt x="3311" y="15739"/>
                  </a:lnTo>
                  <a:lnTo>
                    <a:pt x="3311" y="15739"/>
                  </a:lnTo>
                  <a:lnTo>
                    <a:pt x="3474" y="15142"/>
                  </a:lnTo>
                  <a:lnTo>
                    <a:pt x="3474" y="15142"/>
                  </a:lnTo>
                  <a:lnTo>
                    <a:pt x="3854" y="13460"/>
                  </a:lnTo>
                  <a:lnTo>
                    <a:pt x="4179" y="11940"/>
                  </a:lnTo>
                  <a:lnTo>
                    <a:pt x="4342" y="10583"/>
                  </a:lnTo>
                  <a:lnTo>
                    <a:pt x="4396" y="9389"/>
                  </a:lnTo>
                  <a:lnTo>
                    <a:pt x="4396" y="9389"/>
                  </a:lnTo>
                  <a:lnTo>
                    <a:pt x="4396" y="8901"/>
                  </a:lnTo>
                  <a:lnTo>
                    <a:pt x="4396" y="8901"/>
                  </a:lnTo>
                  <a:lnTo>
                    <a:pt x="4342" y="8412"/>
                  </a:lnTo>
                  <a:lnTo>
                    <a:pt x="4288" y="7978"/>
                  </a:lnTo>
                  <a:lnTo>
                    <a:pt x="4288" y="7978"/>
                  </a:lnTo>
                  <a:lnTo>
                    <a:pt x="4288" y="7978"/>
                  </a:lnTo>
                  <a:lnTo>
                    <a:pt x="4288" y="8033"/>
                  </a:lnTo>
                  <a:lnTo>
                    <a:pt x="4288" y="8033"/>
                  </a:lnTo>
                  <a:lnTo>
                    <a:pt x="4288" y="7978"/>
                  </a:lnTo>
                  <a:lnTo>
                    <a:pt x="4288" y="7978"/>
                  </a:lnTo>
                  <a:lnTo>
                    <a:pt x="2497" y="868"/>
                  </a:lnTo>
                  <a:lnTo>
                    <a:pt x="2497" y="868"/>
                  </a:lnTo>
                  <a:lnTo>
                    <a:pt x="2280" y="0"/>
                  </a:lnTo>
                </a:path>
              </a:pathLst>
            </a:custGeom>
            <a:noFill/>
            <a:ln>
              <a:noFill/>
            </a:ln>
          </p:spPr>
          <p:txBody>
            <a:bodyPr spcFirstLastPara="1" wrap="square" lIns="68569" tIns="68569" rIns="68569" bIns="68569" anchor="ctr" anchorCtr="0">
              <a:noAutofit/>
            </a:bodyPr>
            <a:lstStyle/>
            <a:p>
              <a:endParaRPr sz="1050"/>
            </a:p>
          </p:txBody>
        </p:sp>
        <p:sp>
          <p:nvSpPr>
            <p:cNvPr id="476" name="Google Shape;476;p30"/>
            <p:cNvSpPr/>
            <p:nvPr/>
          </p:nvSpPr>
          <p:spPr>
            <a:xfrm>
              <a:off x="-5311188" y="2021255"/>
              <a:ext cx="90765" cy="511719"/>
            </a:xfrm>
            <a:custGeom>
              <a:avLst/>
              <a:gdLst/>
              <a:ahLst/>
              <a:cxnLst/>
              <a:rect l="l" t="t" r="r" b="b"/>
              <a:pathLst>
                <a:path w="4669" h="26323" extrusionOk="0">
                  <a:moveTo>
                    <a:pt x="2389" y="0"/>
                  </a:moveTo>
                  <a:lnTo>
                    <a:pt x="2443" y="489"/>
                  </a:lnTo>
                  <a:lnTo>
                    <a:pt x="2497" y="1303"/>
                  </a:lnTo>
                  <a:lnTo>
                    <a:pt x="2497" y="1900"/>
                  </a:lnTo>
                  <a:lnTo>
                    <a:pt x="2443" y="2551"/>
                  </a:lnTo>
                  <a:lnTo>
                    <a:pt x="2280" y="3582"/>
                  </a:lnTo>
                  <a:lnTo>
                    <a:pt x="2063" y="4722"/>
                  </a:lnTo>
                  <a:lnTo>
                    <a:pt x="1412" y="7436"/>
                  </a:lnTo>
                  <a:lnTo>
                    <a:pt x="761" y="10204"/>
                  </a:lnTo>
                  <a:lnTo>
                    <a:pt x="326" y="12429"/>
                  </a:lnTo>
                  <a:lnTo>
                    <a:pt x="164" y="13406"/>
                  </a:lnTo>
                  <a:lnTo>
                    <a:pt x="55" y="14274"/>
                  </a:lnTo>
                  <a:lnTo>
                    <a:pt x="1" y="15088"/>
                  </a:lnTo>
                  <a:lnTo>
                    <a:pt x="1" y="15794"/>
                  </a:lnTo>
                  <a:lnTo>
                    <a:pt x="55" y="16934"/>
                  </a:lnTo>
                  <a:lnTo>
                    <a:pt x="164" y="18019"/>
                  </a:lnTo>
                  <a:lnTo>
                    <a:pt x="218" y="18182"/>
                  </a:lnTo>
                  <a:lnTo>
                    <a:pt x="2280" y="26323"/>
                  </a:lnTo>
                  <a:lnTo>
                    <a:pt x="2280" y="26214"/>
                  </a:lnTo>
                  <a:lnTo>
                    <a:pt x="2117" y="25346"/>
                  </a:lnTo>
                  <a:lnTo>
                    <a:pt x="2063" y="24423"/>
                  </a:lnTo>
                  <a:lnTo>
                    <a:pt x="2063" y="24043"/>
                  </a:lnTo>
                  <a:lnTo>
                    <a:pt x="2117" y="23012"/>
                  </a:lnTo>
                  <a:lnTo>
                    <a:pt x="2226" y="21818"/>
                  </a:lnTo>
                  <a:lnTo>
                    <a:pt x="2443" y="20516"/>
                  </a:lnTo>
                  <a:lnTo>
                    <a:pt x="2714" y="19050"/>
                  </a:lnTo>
                  <a:lnTo>
                    <a:pt x="3149" y="17368"/>
                  </a:lnTo>
                  <a:lnTo>
                    <a:pt x="3637" y="15414"/>
                  </a:lnTo>
                  <a:lnTo>
                    <a:pt x="4288" y="12646"/>
                  </a:lnTo>
                  <a:lnTo>
                    <a:pt x="4451" y="11615"/>
                  </a:lnTo>
                  <a:lnTo>
                    <a:pt x="4614" y="10692"/>
                  </a:lnTo>
                  <a:lnTo>
                    <a:pt x="4668" y="9769"/>
                  </a:lnTo>
                  <a:lnTo>
                    <a:pt x="4614" y="9118"/>
                  </a:lnTo>
                  <a:lnTo>
                    <a:pt x="4505" y="8575"/>
                  </a:lnTo>
                  <a:lnTo>
                    <a:pt x="2389" y="0"/>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77" name="Google Shape;477;p30"/>
            <p:cNvSpPr/>
            <p:nvPr/>
          </p:nvSpPr>
          <p:spPr>
            <a:xfrm>
              <a:off x="-5311188" y="2021255"/>
              <a:ext cx="90765" cy="511719"/>
            </a:xfrm>
            <a:custGeom>
              <a:avLst/>
              <a:gdLst/>
              <a:ahLst/>
              <a:cxnLst/>
              <a:rect l="l" t="t" r="r" b="b"/>
              <a:pathLst>
                <a:path w="4669" h="26323" fill="none" extrusionOk="0">
                  <a:moveTo>
                    <a:pt x="2389" y="0"/>
                  </a:moveTo>
                  <a:lnTo>
                    <a:pt x="2389" y="0"/>
                  </a:lnTo>
                  <a:lnTo>
                    <a:pt x="2443" y="489"/>
                  </a:lnTo>
                  <a:lnTo>
                    <a:pt x="2443" y="489"/>
                  </a:lnTo>
                  <a:lnTo>
                    <a:pt x="2497" y="1303"/>
                  </a:lnTo>
                  <a:lnTo>
                    <a:pt x="2497" y="1303"/>
                  </a:lnTo>
                  <a:lnTo>
                    <a:pt x="2497" y="1900"/>
                  </a:lnTo>
                  <a:lnTo>
                    <a:pt x="2443" y="2551"/>
                  </a:lnTo>
                  <a:lnTo>
                    <a:pt x="2443" y="2551"/>
                  </a:lnTo>
                  <a:lnTo>
                    <a:pt x="2280" y="3582"/>
                  </a:lnTo>
                  <a:lnTo>
                    <a:pt x="2063" y="4722"/>
                  </a:lnTo>
                  <a:lnTo>
                    <a:pt x="1412" y="7436"/>
                  </a:lnTo>
                  <a:lnTo>
                    <a:pt x="1412" y="7436"/>
                  </a:lnTo>
                  <a:lnTo>
                    <a:pt x="761" y="10204"/>
                  </a:lnTo>
                  <a:lnTo>
                    <a:pt x="326" y="12429"/>
                  </a:lnTo>
                  <a:lnTo>
                    <a:pt x="164" y="13406"/>
                  </a:lnTo>
                  <a:lnTo>
                    <a:pt x="55" y="14274"/>
                  </a:lnTo>
                  <a:lnTo>
                    <a:pt x="1" y="15088"/>
                  </a:lnTo>
                  <a:lnTo>
                    <a:pt x="1" y="15794"/>
                  </a:lnTo>
                  <a:lnTo>
                    <a:pt x="1" y="15794"/>
                  </a:lnTo>
                  <a:lnTo>
                    <a:pt x="55" y="16934"/>
                  </a:lnTo>
                  <a:lnTo>
                    <a:pt x="164" y="18019"/>
                  </a:lnTo>
                  <a:lnTo>
                    <a:pt x="164" y="18019"/>
                  </a:lnTo>
                  <a:lnTo>
                    <a:pt x="218" y="18182"/>
                  </a:lnTo>
                  <a:lnTo>
                    <a:pt x="2280" y="26323"/>
                  </a:lnTo>
                  <a:lnTo>
                    <a:pt x="2280" y="26323"/>
                  </a:lnTo>
                  <a:lnTo>
                    <a:pt x="2280" y="26214"/>
                  </a:lnTo>
                  <a:lnTo>
                    <a:pt x="2280" y="26214"/>
                  </a:lnTo>
                  <a:lnTo>
                    <a:pt x="2117" y="25346"/>
                  </a:lnTo>
                  <a:lnTo>
                    <a:pt x="2063" y="24423"/>
                  </a:lnTo>
                  <a:lnTo>
                    <a:pt x="2063" y="24423"/>
                  </a:lnTo>
                  <a:lnTo>
                    <a:pt x="2063" y="24043"/>
                  </a:lnTo>
                  <a:lnTo>
                    <a:pt x="2063" y="24043"/>
                  </a:lnTo>
                  <a:lnTo>
                    <a:pt x="2117" y="23012"/>
                  </a:lnTo>
                  <a:lnTo>
                    <a:pt x="2226" y="21818"/>
                  </a:lnTo>
                  <a:lnTo>
                    <a:pt x="2443" y="20516"/>
                  </a:lnTo>
                  <a:lnTo>
                    <a:pt x="2714" y="19050"/>
                  </a:lnTo>
                  <a:lnTo>
                    <a:pt x="2714" y="19050"/>
                  </a:lnTo>
                  <a:lnTo>
                    <a:pt x="3149" y="17368"/>
                  </a:lnTo>
                  <a:lnTo>
                    <a:pt x="3637" y="15414"/>
                  </a:lnTo>
                  <a:lnTo>
                    <a:pt x="3637" y="15414"/>
                  </a:lnTo>
                  <a:lnTo>
                    <a:pt x="4288" y="12646"/>
                  </a:lnTo>
                  <a:lnTo>
                    <a:pt x="4451" y="11615"/>
                  </a:lnTo>
                  <a:lnTo>
                    <a:pt x="4614" y="10692"/>
                  </a:lnTo>
                  <a:lnTo>
                    <a:pt x="4614" y="10692"/>
                  </a:lnTo>
                  <a:lnTo>
                    <a:pt x="4668" y="9769"/>
                  </a:lnTo>
                  <a:lnTo>
                    <a:pt x="4668" y="9769"/>
                  </a:lnTo>
                  <a:lnTo>
                    <a:pt x="4614" y="9118"/>
                  </a:lnTo>
                  <a:lnTo>
                    <a:pt x="4505" y="8575"/>
                  </a:lnTo>
                  <a:lnTo>
                    <a:pt x="2389" y="0"/>
                  </a:lnTo>
                </a:path>
              </a:pathLst>
            </a:custGeom>
            <a:noFill/>
            <a:ln>
              <a:noFill/>
            </a:ln>
          </p:spPr>
          <p:txBody>
            <a:bodyPr spcFirstLastPara="1" wrap="square" lIns="68569" tIns="68569" rIns="68569" bIns="68569" anchor="ctr" anchorCtr="0">
              <a:noAutofit/>
            </a:bodyPr>
            <a:lstStyle/>
            <a:p>
              <a:endParaRPr sz="1050"/>
            </a:p>
          </p:txBody>
        </p:sp>
        <p:sp>
          <p:nvSpPr>
            <p:cNvPr id="478" name="Google Shape;478;p30"/>
            <p:cNvSpPr/>
            <p:nvPr/>
          </p:nvSpPr>
          <p:spPr>
            <a:xfrm>
              <a:off x="-5266865" y="2532954"/>
              <a:ext cx="19" cy="2138"/>
            </a:xfrm>
            <a:custGeom>
              <a:avLst/>
              <a:gdLst/>
              <a:ahLst/>
              <a:cxnLst/>
              <a:rect l="l" t="t" r="r" b="b"/>
              <a:pathLst>
                <a:path w="1" h="110" extrusionOk="0">
                  <a:moveTo>
                    <a:pt x="0" y="1"/>
                  </a:moveTo>
                  <a:lnTo>
                    <a:pt x="0" y="1"/>
                  </a:lnTo>
                  <a:lnTo>
                    <a:pt x="0" y="109"/>
                  </a:lnTo>
                  <a:lnTo>
                    <a:pt x="0" y="109"/>
                  </a:lnTo>
                  <a:lnTo>
                    <a:pt x="0" y="109"/>
                  </a:lnTo>
                  <a:lnTo>
                    <a:pt x="0" y="55"/>
                  </a:lnTo>
                  <a:lnTo>
                    <a:pt x="0" y="1"/>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79" name="Google Shape;479;p30"/>
            <p:cNvSpPr/>
            <p:nvPr/>
          </p:nvSpPr>
          <p:spPr>
            <a:xfrm>
              <a:off x="-5266865" y="2532954"/>
              <a:ext cx="19" cy="2138"/>
            </a:xfrm>
            <a:custGeom>
              <a:avLst/>
              <a:gdLst/>
              <a:ahLst/>
              <a:cxnLst/>
              <a:rect l="l" t="t" r="r" b="b"/>
              <a:pathLst>
                <a:path w="1" h="110" fill="none" extrusionOk="0">
                  <a:moveTo>
                    <a:pt x="0" y="1"/>
                  </a:moveTo>
                  <a:lnTo>
                    <a:pt x="0" y="1"/>
                  </a:lnTo>
                  <a:lnTo>
                    <a:pt x="0" y="109"/>
                  </a:lnTo>
                  <a:lnTo>
                    <a:pt x="0" y="109"/>
                  </a:lnTo>
                  <a:lnTo>
                    <a:pt x="0" y="109"/>
                  </a:lnTo>
                  <a:lnTo>
                    <a:pt x="0" y="55"/>
                  </a:lnTo>
                  <a:lnTo>
                    <a:pt x="0" y="1"/>
                  </a:lnTo>
                </a:path>
              </a:pathLst>
            </a:custGeom>
            <a:noFill/>
            <a:ln>
              <a:noFill/>
            </a:ln>
          </p:spPr>
          <p:txBody>
            <a:bodyPr spcFirstLastPara="1" wrap="square" lIns="68569" tIns="68569" rIns="68569" bIns="68569" anchor="ctr" anchorCtr="0">
              <a:noAutofit/>
            </a:bodyPr>
            <a:lstStyle/>
            <a:p>
              <a:endParaRPr sz="1050"/>
            </a:p>
          </p:txBody>
        </p:sp>
        <p:sp>
          <p:nvSpPr>
            <p:cNvPr id="480" name="Google Shape;480;p30"/>
            <p:cNvSpPr/>
            <p:nvPr/>
          </p:nvSpPr>
          <p:spPr>
            <a:xfrm>
              <a:off x="-5229949" y="2354651"/>
              <a:ext cx="92865" cy="492746"/>
            </a:xfrm>
            <a:custGeom>
              <a:avLst/>
              <a:gdLst/>
              <a:ahLst/>
              <a:cxnLst/>
              <a:rect l="l" t="t" r="r" b="b"/>
              <a:pathLst>
                <a:path w="4777" h="25347" extrusionOk="0">
                  <a:moveTo>
                    <a:pt x="2552" y="1"/>
                  </a:moveTo>
                  <a:lnTo>
                    <a:pt x="2606" y="706"/>
                  </a:lnTo>
                  <a:lnTo>
                    <a:pt x="2606" y="1086"/>
                  </a:lnTo>
                  <a:lnTo>
                    <a:pt x="2552" y="2063"/>
                  </a:lnTo>
                  <a:lnTo>
                    <a:pt x="2389" y="3257"/>
                  </a:lnTo>
                  <a:lnTo>
                    <a:pt x="2063" y="4722"/>
                  </a:lnTo>
                  <a:lnTo>
                    <a:pt x="1575" y="6622"/>
                  </a:lnTo>
                  <a:lnTo>
                    <a:pt x="1358" y="7382"/>
                  </a:lnTo>
                  <a:lnTo>
                    <a:pt x="869" y="9336"/>
                  </a:lnTo>
                  <a:lnTo>
                    <a:pt x="489" y="11018"/>
                  </a:lnTo>
                  <a:lnTo>
                    <a:pt x="272" y="12212"/>
                  </a:lnTo>
                  <a:lnTo>
                    <a:pt x="109" y="13298"/>
                  </a:lnTo>
                  <a:lnTo>
                    <a:pt x="1" y="14329"/>
                  </a:lnTo>
                  <a:lnTo>
                    <a:pt x="1" y="15197"/>
                  </a:lnTo>
                  <a:lnTo>
                    <a:pt x="55" y="16391"/>
                  </a:lnTo>
                  <a:lnTo>
                    <a:pt x="218" y="17477"/>
                  </a:lnTo>
                  <a:lnTo>
                    <a:pt x="2172" y="25346"/>
                  </a:lnTo>
                  <a:lnTo>
                    <a:pt x="2063" y="24478"/>
                  </a:lnTo>
                  <a:lnTo>
                    <a:pt x="2063" y="23555"/>
                  </a:lnTo>
                  <a:lnTo>
                    <a:pt x="2063" y="22850"/>
                  </a:lnTo>
                  <a:lnTo>
                    <a:pt x="2117" y="22090"/>
                  </a:lnTo>
                  <a:lnTo>
                    <a:pt x="2226" y="21222"/>
                  </a:lnTo>
                  <a:lnTo>
                    <a:pt x="2389" y="20245"/>
                  </a:lnTo>
                  <a:lnTo>
                    <a:pt x="2877" y="17911"/>
                  </a:lnTo>
                  <a:lnTo>
                    <a:pt x="3637" y="15034"/>
                  </a:lnTo>
                  <a:lnTo>
                    <a:pt x="4180" y="13135"/>
                  </a:lnTo>
                  <a:lnTo>
                    <a:pt x="4506" y="11615"/>
                  </a:lnTo>
                  <a:lnTo>
                    <a:pt x="4723" y="10475"/>
                  </a:lnTo>
                  <a:lnTo>
                    <a:pt x="4777" y="9553"/>
                  </a:lnTo>
                  <a:lnTo>
                    <a:pt x="4723" y="9010"/>
                  </a:lnTo>
                  <a:lnTo>
                    <a:pt x="4668" y="8467"/>
                  </a:lnTo>
                  <a:lnTo>
                    <a:pt x="2552" y="1"/>
                  </a:lnTo>
                  <a:close/>
                </a:path>
              </a:pathLst>
            </a:custGeom>
            <a:solidFill>
              <a:srgbClr val="B2B2B2"/>
            </a:solidFill>
            <a:ln>
              <a:noFill/>
            </a:ln>
          </p:spPr>
          <p:txBody>
            <a:bodyPr spcFirstLastPara="1" wrap="square" lIns="68569" tIns="68569" rIns="68569" bIns="68569" anchor="ctr" anchorCtr="0">
              <a:noAutofit/>
            </a:bodyPr>
            <a:lstStyle/>
            <a:p>
              <a:endParaRPr sz="1050"/>
            </a:p>
          </p:txBody>
        </p:sp>
        <p:sp>
          <p:nvSpPr>
            <p:cNvPr id="481" name="Google Shape;481;p30"/>
            <p:cNvSpPr/>
            <p:nvPr/>
          </p:nvSpPr>
          <p:spPr>
            <a:xfrm>
              <a:off x="-5229949" y="2354651"/>
              <a:ext cx="92865" cy="492746"/>
            </a:xfrm>
            <a:custGeom>
              <a:avLst/>
              <a:gdLst/>
              <a:ahLst/>
              <a:cxnLst/>
              <a:rect l="l" t="t" r="r" b="b"/>
              <a:pathLst>
                <a:path w="4777" h="25347" fill="none" extrusionOk="0">
                  <a:moveTo>
                    <a:pt x="2552" y="1"/>
                  </a:moveTo>
                  <a:lnTo>
                    <a:pt x="2552" y="1"/>
                  </a:lnTo>
                  <a:lnTo>
                    <a:pt x="2606" y="706"/>
                  </a:lnTo>
                  <a:lnTo>
                    <a:pt x="2606" y="706"/>
                  </a:lnTo>
                  <a:lnTo>
                    <a:pt x="2606" y="1086"/>
                  </a:lnTo>
                  <a:lnTo>
                    <a:pt x="2606" y="1086"/>
                  </a:lnTo>
                  <a:lnTo>
                    <a:pt x="2552" y="2063"/>
                  </a:lnTo>
                  <a:lnTo>
                    <a:pt x="2389" y="3257"/>
                  </a:lnTo>
                  <a:lnTo>
                    <a:pt x="2063" y="4722"/>
                  </a:lnTo>
                  <a:lnTo>
                    <a:pt x="1575" y="6622"/>
                  </a:lnTo>
                  <a:lnTo>
                    <a:pt x="1575" y="6622"/>
                  </a:lnTo>
                  <a:lnTo>
                    <a:pt x="1358" y="7382"/>
                  </a:lnTo>
                  <a:lnTo>
                    <a:pt x="1358" y="7382"/>
                  </a:lnTo>
                  <a:lnTo>
                    <a:pt x="869" y="9336"/>
                  </a:lnTo>
                  <a:lnTo>
                    <a:pt x="489" y="11018"/>
                  </a:lnTo>
                  <a:lnTo>
                    <a:pt x="489" y="11018"/>
                  </a:lnTo>
                  <a:lnTo>
                    <a:pt x="272" y="12212"/>
                  </a:lnTo>
                  <a:lnTo>
                    <a:pt x="109" y="13298"/>
                  </a:lnTo>
                  <a:lnTo>
                    <a:pt x="109" y="13298"/>
                  </a:lnTo>
                  <a:lnTo>
                    <a:pt x="1" y="14329"/>
                  </a:lnTo>
                  <a:lnTo>
                    <a:pt x="1" y="15197"/>
                  </a:lnTo>
                  <a:lnTo>
                    <a:pt x="1" y="15197"/>
                  </a:lnTo>
                  <a:lnTo>
                    <a:pt x="55" y="16391"/>
                  </a:lnTo>
                  <a:lnTo>
                    <a:pt x="218" y="17477"/>
                  </a:lnTo>
                  <a:lnTo>
                    <a:pt x="218" y="17477"/>
                  </a:lnTo>
                  <a:lnTo>
                    <a:pt x="218" y="17477"/>
                  </a:lnTo>
                  <a:lnTo>
                    <a:pt x="164" y="17422"/>
                  </a:lnTo>
                  <a:lnTo>
                    <a:pt x="164" y="17422"/>
                  </a:lnTo>
                  <a:lnTo>
                    <a:pt x="218" y="17477"/>
                  </a:lnTo>
                  <a:lnTo>
                    <a:pt x="2172" y="25346"/>
                  </a:lnTo>
                  <a:lnTo>
                    <a:pt x="2172" y="25346"/>
                  </a:lnTo>
                  <a:lnTo>
                    <a:pt x="2063" y="24478"/>
                  </a:lnTo>
                  <a:lnTo>
                    <a:pt x="2063" y="23555"/>
                  </a:lnTo>
                  <a:lnTo>
                    <a:pt x="2063" y="23555"/>
                  </a:lnTo>
                  <a:lnTo>
                    <a:pt x="2063" y="22850"/>
                  </a:lnTo>
                  <a:lnTo>
                    <a:pt x="2117" y="22090"/>
                  </a:lnTo>
                  <a:lnTo>
                    <a:pt x="2226" y="21222"/>
                  </a:lnTo>
                  <a:lnTo>
                    <a:pt x="2389" y="20245"/>
                  </a:lnTo>
                  <a:lnTo>
                    <a:pt x="2877" y="17911"/>
                  </a:lnTo>
                  <a:lnTo>
                    <a:pt x="3637" y="15034"/>
                  </a:lnTo>
                  <a:lnTo>
                    <a:pt x="3637" y="15034"/>
                  </a:lnTo>
                  <a:lnTo>
                    <a:pt x="4180" y="13135"/>
                  </a:lnTo>
                  <a:lnTo>
                    <a:pt x="4506" y="11615"/>
                  </a:lnTo>
                  <a:lnTo>
                    <a:pt x="4723" y="10475"/>
                  </a:lnTo>
                  <a:lnTo>
                    <a:pt x="4777" y="9553"/>
                  </a:lnTo>
                  <a:lnTo>
                    <a:pt x="4777" y="9553"/>
                  </a:lnTo>
                  <a:lnTo>
                    <a:pt x="4723" y="9010"/>
                  </a:lnTo>
                  <a:lnTo>
                    <a:pt x="4668" y="8467"/>
                  </a:lnTo>
                  <a:lnTo>
                    <a:pt x="4668" y="8467"/>
                  </a:lnTo>
                  <a:lnTo>
                    <a:pt x="4668" y="8467"/>
                  </a:lnTo>
                  <a:lnTo>
                    <a:pt x="4723" y="8739"/>
                  </a:lnTo>
                  <a:lnTo>
                    <a:pt x="4723" y="8739"/>
                  </a:lnTo>
                  <a:lnTo>
                    <a:pt x="4668" y="8467"/>
                  </a:lnTo>
                  <a:lnTo>
                    <a:pt x="2552" y="1"/>
                  </a:lnTo>
                </a:path>
              </a:pathLst>
            </a:custGeom>
            <a:noFill/>
            <a:ln>
              <a:noFill/>
            </a:ln>
          </p:spPr>
          <p:txBody>
            <a:bodyPr spcFirstLastPara="1" wrap="square" lIns="68569" tIns="68569" rIns="68569" bIns="68569" anchor="ctr" anchorCtr="0">
              <a:noAutofit/>
            </a:bodyPr>
            <a:lstStyle/>
            <a:p>
              <a:endParaRPr sz="1050"/>
            </a:p>
          </p:txBody>
        </p:sp>
        <p:sp>
          <p:nvSpPr>
            <p:cNvPr id="482" name="Google Shape;482;p30"/>
            <p:cNvSpPr/>
            <p:nvPr/>
          </p:nvSpPr>
          <p:spPr>
            <a:xfrm>
              <a:off x="-5582338" y="923964"/>
              <a:ext cx="81259" cy="531781"/>
            </a:xfrm>
            <a:custGeom>
              <a:avLst/>
              <a:gdLst/>
              <a:ahLst/>
              <a:cxnLst/>
              <a:rect l="l" t="t" r="r" b="b"/>
              <a:pathLst>
                <a:path w="4180" h="27355" extrusionOk="0">
                  <a:moveTo>
                    <a:pt x="2009" y="1"/>
                  </a:moveTo>
                  <a:lnTo>
                    <a:pt x="2171" y="869"/>
                  </a:lnTo>
                  <a:lnTo>
                    <a:pt x="2226" y="1900"/>
                  </a:lnTo>
                  <a:lnTo>
                    <a:pt x="2171" y="3149"/>
                  </a:lnTo>
                  <a:lnTo>
                    <a:pt x="1954" y="4723"/>
                  </a:lnTo>
                  <a:lnTo>
                    <a:pt x="1629" y="6676"/>
                  </a:lnTo>
                  <a:lnTo>
                    <a:pt x="1140" y="9227"/>
                  </a:lnTo>
                  <a:lnTo>
                    <a:pt x="543" y="12321"/>
                  </a:lnTo>
                  <a:lnTo>
                    <a:pt x="326" y="13623"/>
                  </a:lnTo>
                  <a:lnTo>
                    <a:pt x="163" y="14872"/>
                  </a:lnTo>
                  <a:lnTo>
                    <a:pt x="55" y="15686"/>
                  </a:lnTo>
                  <a:lnTo>
                    <a:pt x="0" y="17097"/>
                  </a:lnTo>
                  <a:lnTo>
                    <a:pt x="55" y="17857"/>
                  </a:lnTo>
                  <a:lnTo>
                    <a:pt x="109" y="18562"/>
                  </a:lnTo>
                  <a:lnTo>
                    <a:pt x="163" y="19214"/>
                  </a:lnTo>
                  <a:lnTo>
                    <a:pt x="272" y="19919"/>
                  </a:lnTo>
                  <a:lnTo>
                    <a:pt x="326" y="20028"/>
                  </a:lnTo>
                  <a:lnTo>
                    <a:pt x="2171" y="27355"/>
                  </a:lnTo>
                  <a:lnTo>
                    <a:pt x="2009" y="26215"/>
                  </a:lnTo>
                  <a:lnTo>
                    <a:pt x="1954" y="25021"/>
                  </a:lnTo>
                  <a:lnTo>
                    <a:pt x="2009" y="23501"/>
                  </a:lnTo>
                  <a:lnTo>
                    <a:pt x="2226" y="21764"/>
                  </a:lnTo>
                  <a:lnTo>
                    <a:pt x="2606" y="19702"/>
                  </a:lnTo>
                  <a:lnTo>
                    <a:pt x="3094" y="17260"/>
                  </a:lnTo>
                  <a:lnTo>
                    <a:pt x="3583" y="14763"/>
                  </a:lnTo>
                  <a:lnTo>
                    <a:pt x="3908" y="12755"/>
                  </a:lnTo>
                  <a:lnTo>
                    <a:pt x="4125" y="11127"/>
                  </a:lnTo>
                  <a:lnTo>
                    <a:pt x="4180" y="9824"/>
                  </a:lnTo>
                  <a:lnTo>
                    <a:pt x="4125" y="8847"/>
                  </a:lnTo>
                  <a:lnTo>
                    <a:pt x="4017" y="7979"/>
                  </a:lnTo>
                  <a:lnTo>
                    <a:pt x="2009" y="1"/>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83" name="Google Shape;483;p30"/>
            <p:cNvSpPr/>
            <p:nvPr/>
          </p:nvSpPr>
          <p:spPr>
            <a:xfrm>
              <a:off x="-5582338" y="923964"/>
              <a:ext cx="81259" cy="531781"/>
            </a:xfrm>
            <a:custGeom>
              <a:avLst/>
              <a:gdLst/>
              <a:ahLst/>
              <a:cxnLst/>
              <a:rect l="l" t="t" r="r" b="b"/>
              <a:pathLst>
                <a:path w="4180" h="27355" fill="none" extrusionOk="0">
                  <a:moveTo>
                    <a:pt x="2009" y="1"/>
                  </a:moveTo>
                  <a:lnTo>
                    <a:pt x="2009" y="1"/>
                  </a:lnTo>
                  <a:lnTo>
                    <a:pt x="2171" y="869"/>
                  </a:lnTo>
                  <a:lnTo>
                    <a:pt x="2171" y="869"/>
                  </a:lnTo>
                  <a:lnTo>
                    <a:pt x="2226" y="1900"/>
                  </a:lnTo>
                  <a:lnTo>
                    <a:pt x="2226" y="1900"/>
                  </a:lnTo>
                  <a:lnTo>
                    <a:pt x="2171" y="3149"/>
                  </a:lnTo>
                  <a:lnTo>
                    <a:pt x="1954" y="4723"/>
                  </a:lnTo>
                  <a:lnTo>
                    <a:pt x="1629" y="6676"/>
                  </a:lnTo>
                  <a:lnTo>
                    <a:pt x="1140" y="9227"/>
                  </a:lnTo>
                  <a:lnTo>
                    <a:pt x="1140" y="9227"/>
                  </a:lnTo>
                  <a:lnTo>
                    <a:pt x="543" y="12321"/>
                  </a:lnTo>
                  <a:lnTo>
                    <a:pt x="326" y="13623"/>
                  </a:lnTo>
                  <a:lnTo>
                    <a:pt x="163" y="14872"/>
                  </a:lnTo>
                  <a:lnTo>
                    <a:pt x="163" y="14872"/>
                  </a:lnTo>
                  <a:lnTo>
                    <a:pt x="55" y="15686"/>
                  </a:lnTo>
                  <a:lnTo>
                    <a:pt x="55" y="15686"/>
                  </a:lnTo>
                  <a:lnTo>
                    <a:pt x="0" y="17097"/>
                  </a:lnTo>
                  <a:lnTo>
                    <a:pt x="0" y="17097"/>
                  </a:lnTo>
                  <a:lnTo>
                    <a:pt x="55" y="17857"/>
                  </a:lnTo>
                  <a:lnTo>
                    <a:pt x="109" y="18562"/>
                  </a:lnTo>
                  <a:lnTo>
                    <a:pt x="163" y="19214"/>
                  </a:lnTo>
                  <a:lnTo>
                    <a:pt x="272" y="19919"/>
                  </a:lnTo>
                  <a:lnTo>
                    <a:pt x="272" y="19919"/>
                  </a:lnTo>
                  <a:lnTo>
                    <a:pt x="326" y="20028"/>
                  </a:lnTo>
                  <a:lnTo>
                    <a:pt x="326" y="20028"/>
                  </a:lnTo>
                  <a:lnTo>
                    <a:pt x="326" y="20028"/>
                  </a:lnTo>
                  <a:lnTo>
                    <a:pt x="2171" y="27355"/>
                  </a:lnTo>
                  <a:lnTo>
                    <a:pt x="2171" y="27355"/>
                  </a:lnTo>
                  <a:lnTo>
                    <a:pt x="2009" y="26215"/>
                  </a:lnTo>
                  <a:lnTo>
                    <a:pt x="1954" y="25021"/>
                  </a:lnTo>
                  <a:lnTo>
                    <a:pt x="1954" y="25021"/>
                  </a:lnTo>
                  <a:lnTo>
                    <a:pt x="2009" y="23501"/>
                  </a:lnTo>
                  <a:lnTo>
                    <a:pt x="2226" y="21764"/>
                  </a:lnTo>
                  <a:lnTo>
                    <a:pt x="2606" y="19702"/>
                  </a:lnTo>
                  <a:lnTo>
                    <a:pt x="3094" y="17260"/>
                  </a:lnTo>
                  <a:lnTo>
                    <a:pt x="3094" y="17260"/>
                  </a:lnTo>
                  <a:lnTo>
                    <a:pt x="3583" y="14763"/>
                  </a:lnTo>
                  <a:lnTo>
                    <a:pt x="3908" y="12755"/>
                  </a:lnTo>
                  <a:lnTo>
                    <a:pt x="4125" y="11127"/>
                  </a:lnTo>
                  <a:lnTo>
                    <a:pt x="4180" y="9824"/>
                  </a:lnTo>
                  <a:lnTo>
                    <a:pt x="4180" y="9824"/>
                  </a:lnTo>
                  <a:lnTo>
                    <a:pt x="4125" y="8847"/>
                  </a:lnTo>
                  <a:lnTo>
                    <a:pt x="4017" y="7979"/>
                  </a:lnTo>
                  <a:lnTo>
                    <a:pt x="2009" y="1"/>
                  </a:lnTo>
                </a:path>
              </a:pathLst>
            </a:custGeom>
            <a:noFill/>
            <a:ln>
              <a:noFill/>
            </a:ln>
          </p:spPr>
          <p:txBody>
            <a:bodyPr spcFirstLastPara="1" wrap="square" lIns="68569" tIns="68569" rIns="68569" bIns="68569" anchor="ctr" anchorCtr="0">
              <a:noAutofit/>
            </a:bodyPr>
            <a:lstStyle/>
            <a:p>
              <a:endParaRPr sz="1050"/>
            </a:p>
          </p:txBody>
        </p:sp>
        <p:sp>
          <p:nvSpPr>
            <p:cNvPr id="484" name="Google Shape;484;p30"/>
            <p:cNvSpPr/>
            <p:nvPr/>
          </p:nvSpPr>
          <p:spPr>
            <a:xfrm>
              <a:off x="-5540133" y="1455726"/>
              <a:ext cx="2119" cy="8456"/>
            </a:xfrm>
            <a:custGeom>
              <a:avLst/>
              <a:gdLst/>
              <a:ahLst/>
              <a:cxnLst/>
              <a:rect l="l" t="t" r="r" b="b"/>
              <a:pathLst>
                <a:path w="109" h="435" extrusionOk="0">
                  <a:moveTo>
                    <a:pt x="0" y="1"/>
                  </a:moveTo>
                  <a:lnTo>
                    <a:pt x="0" y="1"/>
                  </a:lnTo>
                  <a:lnTo>
                    <a:pt x="109" y="435"/>
                  </a:lnTo>
                  <a:lnTo>
                    <a:pt x="109" y="435"/>
                  </a:lnTo>
                  <a:lnTo>
                    <a:pt x="0" y="1"/>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85" name="Google Shape;485;p30"/>
            <p:cNvSpPr/>
            <p:nvPr/>
          </p:nvSpPr>
          <p:spPr>
            <a:xfrm>
              <a:off x="-5540133" y="1455726"/>
              <a:ext cx="2119" cy="8456"/>
            </a:xfrm>
            <a:custGeom>
              <a:avLst/>
              <a:gdLst/>
              <a:ahLst/>
              <a:cxnLst/>
              <a:rect l="l" t="t" r="r" b="b"/>
              <a:pathLst>
                <a:path w="109" h="435" fill="none" extrusionOk="0">
                  <a:moveTo>
                    <a:pt x="0" y="1"/>
                  </a:moveTo>
                  <a:lnTo>
                    <a:pt x="0" y="1"/>
                  </a:lnTo>
                  <a:lnTo>
                    <a:pt x="109" y="435"/>
                  </a:lnTo>
                  <a:lnTo>
                    <a:pt x="109" y="435"/>
                  </a:lnTo>
                  <a:lnTo>
                    <a:pt x="0" y="1"/>
                  </a:lnTo>
                </a:path>
              </a:pathLst>
            </a:custGeom>
            <a:noFill/>
            <a:ln>
              <a:noFill/>
            </a:ln>
          </p:spPr>
          <p:txBody>
            <a:bodyPr spcFirstLastPara="1" wrap="square" lIns="68569" tIns="68569" rIns="68569" bIns="68569" anchor="ctr" anchorCtr="0">
              <a:noAutofit/>
            </a:bodyPr>
            <a:lstStyle/>
            <a:p>
              <a:endParaRPr sz="1050"/>
            </a:p>
          </p:txBody>
        </p:sp>
        <p:sp>
          <p:nvSpPr>
            <p:cNvPr id="486" name="Google Shape;486;p30"/>
            <p:cNvSpPr/>
            <p:nvPr/>
          </p:nvSpPr>
          <p:spPr>
            <a:xfrm>
              <a:off x="-5505316" y="1234168"/>
              <a:ext cx="83378" cy="524394"/>
            </a:xfrm>
            <a:custGeom>
              <a:avLst/>
              <a:gdLst/>
              <a:ahLst/>
              <a:cxnLst/>
              <a:rect l="l" t="t" r="r" b="b"/>
              <a:pathLst>
                <a:path w="4289" h="26975" extrusionOk="0">
                  <a:moveTo>
                    <a:pt x="2117" y="0"/>
                  </a:moveTo>
                  <a:lnTo>
                    <a:pt x="2226" y="869"/>
                  </a:lnTo>
                  <a:lnTo>
                    <a:pt x="2280" y="1737"/>
                  </a:lnTo>
                  <a:lnTo>
                    <a:pt x="2280" y="2334"/>
                  </a:lnTo>
                  <a:lnTo>
                    <a:pt x="2171" y="3528"/>
                  </a:lnTo>
                  <a:lnTo>
                    <a:pt x="1954" y="4993"/>
                  </a:lnTo>
                  <a:lnTo>
                    <a:pt x="1629" y="6784"/>
                  </a:lnTo>
                  <a:lnTo>
                    <a:pt x="1140" y="8901"/>
                  </a:lnTo>
                  <a:lnTo>
                    <a:pt x="1086" y="9281"/>
                  </a:lnTo>
                  <a:lnTo>
                    <a:pt x="1086" y="9335"/>
                  </a:lnTo>
                  <a:lnTo>
                    <a:pt x="435" y="12483"/>
                  </a:lnTo>
                  <a:lnTo>
                    <a:pt x="218" y="13840"/>
                  </a:lnTo>
                  <a:lnTo>
                    <a:pt x="109" y="15034"/>
                  </a:lnTo>
                  <a:lnTo>
                    <a:pt x="55" y="15142"/>
                  </a:lnTo>
                  <a:lnTo>
                    <a:pt x="0" y="15957"/>
                  </a:lnTo>
                  <a:lnTo>
                    <a:pt x="0" y="16771"/>
                  </a:lnTo>
                  <a:lnTo>
                    <a:pt x="0" y="17476"/>
                  </a:lnTo>
                  <a:lnTo>
                    <a:pt x="55" y="18182"/>
                  </a:lnTo>
                  <a:lnTo>
                    <a:pt x="163" y="18833"/>
                  </a:lnTo>
                  <a:lnTo>
                    <a:pt x="272" y="19539"/>
                  </a:lnTo>
                  <a:lnTo>
                    <a:pt x="2171" y="26974"/>
                  </a:lnTo>
                  <a:lnTo>
                    <a:pt x="2009" y="25834"/>
                  </a:lnTo>
                  <a:lnTo>
                    <a:pt x="1954" y="24640"/>
                  </a:lnTo>
                  <a:lnTo>
                    <a:pt x="2009" y="23175"/>
                  </a:lnTo>
                  <a:lnTo>
                    <a:pt x="2226" y="21438"/>
                  </a:lnTo>
                  <a:lnTo>
                    <a:pt x="2606" y="19430"/>
                  </a:lnTo>
                  <a:lnTo>
                    <a:pt x="3094" y="16933"/>
                  </a:lnTo>
                  <a:lnTo>
                    <a:pt x="3637" y="14545"/>
                  </a:lnTo>
                  <a:lnTo>
                    <a:pt x="3962" y="12592"/>
                  </a:lnTo>
                  <a:lnTo>
                    <a:pt x="4180" y="11018"/>
                  </a:lnTo>
                  <a:lnTo>
                    <a:pt x="4234" y="10312"/>
                  </a:lnTo>
                  <a:lnTo>
                    <a:pt x="4288" y="9661"/>
                  </a:lnTo>
                  <a:lnTo>
                    <a:pt x="4234" y="8792"/>
                  </a:lnTo>
                  <a:lnTo>
                    <a:pt x="4125" y="8033"/>
                  </a:lnTo>
                  <a:lnTo>
                    <a:pt x="2117" y="0"/>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87" name="Google Shape;487;p30"/>
            <p:cNvSpPr/>
            <p:nvPr/>
          </p:nvSpPr>
          <p:spPr>
            <a:xfrm>
              <a:off x="-5505316" y="1234168"/>
              <a:ext cx="83378" cy="524394"/>
            </a:xfrm>
            <a:custGeom>
              <a:avLst/>
              <a:gdLst/>
              <a:ahLst/>
              <a:cxnLst/>
              <a:rect l="l" t="t" r="r" b="b"/>
              <a:pathLst>
                <a:path w="4289" h="26975" fill="none" extrusionOk="0">
                  <a:moveTo>
                    <a:pt x="2117" y="0"/>
                  </a:moveTo>
                  <a:lnTo>
                    <a:pt x="2117" y="0"/>
                  </a:lnTo>
                  <a:lnTo>
                    <a:pt x="2226" y="869"/>
                  </a:lnTo>
                  <a:lnTo>
                    <a:pt x="2280" y="1737"/>
                  </a:lnTo>
                  <a:lnTo>
                    <a:pt x="2280" y="1737"/>
                  </a:lnTo>
                  <a:lnTo>
                    <a:pt x="2280" y="2334"/>
                  </a:lnTo>
                  <a:lnTo>
                    <a:pt x="2280" y="2334"/>
                  </a:lnTo>
                  <a:lnTo>
                    <a:pt x="2171" y="3528"/>
                  </a:lnTo>
                  <a:lnTo>
                    <a:pt x="1954" y="4993"/>
                  </a:lnTo>
                  <a:lnTo>
                    <a:pt x="1629" y="6784"/>
                  </a:lnTo>
                  <a:lnTo>
                    <a:pt x="1140" y="8901"/>
                  </a:lnTo>
                  <a:lnTo>
                    <a:pt x="1140" y="8901"/>
                  </a:lnTo>
                  <a:lnTo>
                    <a:pt x="1086" y="9281"/>
                  </a:lnTo>
                  <a:lnTo>
                    <a:pt x="1086" y="9281"/>
                  </a:lnTo>
                  <a:lnTo>
                    <a:pt x="1086" y="9335"/>
                  </a:lnTo>
                  <a:lnTo>
                    <a:pt x="1086" y="9335"/>
                  </a:lnTo>
                  <a:lnTo>
                    <a:pt x="435" y="12483"/>
                  </a:lnTo>
                  <a:lnTo>
                    <a:pt x="218" y="13840"/>
                  </a:lnTo>
                  <a:lnTo>
                    <a:pt x="109" y="15034"/>
                  </a:lnTo>
                  <a:lnTo>
                    <a:pt x="109" y="15034"/>
                  </a:lnTo>
                  <a:lnTo>
                    <a:pt x="55" y="15142"/>
                  </a:lnTo>
                  <a:lnTo>
                    <a:pt x="55" y="15142"/>
                  </a:lnTo>
                  <a:lnTo>
                    <a:pt x="0" y="15957"/>
                  </a:lnTo>
                  <a:lnTo>
                    <a:pt x="0" y="16771"/>
                  </a:lnTo>
                  <a:lnTo>
                    <a:pt x="0" y="16771"/>
                  </a:lnTo>
                  <a:lnTo>
                    <a:pt x="0" y="17476"/>
                  </a:lnTo>
                  <a:lnTo>
                    <a:pt x="55" y="18182"/>
                  </a:lnTo>
                  <a:lnTo>
                    <a:pt x="163" y="18833"/>
                  </a:lnTo>
                  <a:lnTo>
                    <a:pt x="272" y="19539"/>
                  </a:lnTo>
                  <a:lnTo>
                    <a:pt x="2171" y="26974"/>
                  </a:lnTo>
                  <a:lnTo>
                    <a:pt x="2171" y="26974"/>
                  </a:lnTo>
                  <a:lnTo>
                    <a:pt x="2009" y="25834"/>
                  </a:lnTo>
                  <a:lnTo>
                    <a:pt x="1954" y="24640"/>
                  </a:lnTo>
                  <a:lnTo>
                    <a:pt x="1954" y="24640"/>
                  </a:lnTo>
                  <a:lnTo>
                    <a:pt x="2009" y="23175"/>
                  </a:lnTo>
                  <a:lnTo>
                    <a:pt x="2226" y="21438"/>
                  </a:lnTo>
                  <a:lnTo>
                    <a:pt x="2606" y="19430"/>
                  </a:lnTo>
                  <a:lnTo>
                    <a:pt x="3094" y="16933"/>
                  </a:lnTo>
                  <a:lnTo>
                    <a:pt x="3094" y="16933"/>
                  </a:lnTo>
                  <a:lnTo>
                    <a:pt x="3637" y="14545"/>
                  </a:lnTo>
                  <a:lnTo>
                    <a:pt x="3962" y="12592"/>
                  </a:lnTo>
                  <a:lnTo>
                    <a:pt x="4180" y="11018"/>
                  </a:lnTo>
                  <a:lnTo>
                    <a:pt x="4234" y="10312"/>
                  </a:lnTo>
                  <a:lnTo>
                    <a:pt x="4288" y="9661"/>
                  </a:lnTo>
                  <a:lnTo>
                    <a:pt x="4288" y="9661"/>
                  </a:lnTo>
                  <a:lnTo>
                    <a:pt x="4234" y="8792"/>
                  </a:lnTo>
                  <a:lnTo>
                    <a:pt x="4125" y="8033"/>
                  </a:lnTo>
                  <a:lnTo>
                    <a:pt x="2117" y="0"/>
                  </a:lnTo>
                </a:path>
              </a:pathLst>
            </a:custGeom>
            <a:noFill/>
            <a:ln>
              <a:noFill/>
            </a:ln>
          </p:spPr>
          <p:txBody>
            <a:bodyPr spcFirstLastPara="1" wrap="square" lIns="68569" tIns="68569" rIns="68569" bIns="68569" anchor="ctr" anchorCtr="0">
              <a:noAutofit/>
            </a:bodyPr>
            <a:lstStyle/>
            <a:p>
              <a:endParaRPr sz="1050"/>
            </a:p>
          </p:txBody>
        </p:sp>
        <p:sp>
          <p:nvSpPr>
            <p:cNvPr id="488" name="Google Shape;488;p30"/>
            <p:cNvSpPr/>
            <p:nvPr/>
          </p:nvSpPr>
          <p:spPr>
            <a:xfrm>
              <a:off x="-5463112" y="1758543"/>
              <a:ext cx="1069" cy="6337"/>
            </a:xfrm>
            <a:custGeom>
              <a:avLst/>
              <a:gdLst/>
              <a:ahLst/>
              <a:cxnLst/>
              <a:rect l="l" t="t" r="r" b="b"/>
              <a:pathLst>
                <a:path w="55" h="326" extrusionOk="0">
                  <a:moveTo>
                    <a:pt x="0" y="0"/>
                  </a:moveTo>
                  <a:lnTo>
                    <a:pt x="0" y="0"/>
                  </a:lnTo>
                  <a:lnTo>
                    <a:pt x="55" y="326"/>
                  </a:lnTo>
                  <a:lnTo>
                    <a:pt x="55" y="326"/>
                  </a:lnTo>
                  <a:lnTo>
                    <a:pt x="0" y="0"/>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89" name="Google Shape;489;p30"/>
            <p:cNvSpPr/>
            <p:nvPr/>
          </p:nvSpPr>
          <p:spPr>
            <a:xfrm>
              <a:off x="-5463112" y="1758543"/>
              <a:ext cx="1069" cy="6337"/>
            </a:xfrm>
            <a:custGeom>
              <a:avLst/>
              <a:gdLst/>
              <a:ahLst/>
              <a:cxnLst/>
              <a:rect l="l" t="t" r="r" b="b"/>
              <a:pathLst>
                <a:path w="55" h="326" fill="none" extrusionOk="0">
                  <a:moveTo>
                    <a:pt x="0" y="0"/>
                  </a:moveTo>
                  <a:lnTo>
                    <a:pt x="0" y="0"/>
                  </a:lnTo>
                  <a:lnTo>
                    <a:pt x="55" y="326"/>
                  </a:lnTo>
                  <a:lnTo>
                    <a:pt x="55" y="326"/>
                  </a:lnTo>
                  <a:lnTo>
                    <a:pt x="0" y="0"/>
                  </a:lnTo>
                </a:path>
              </a:pathLst>
            </a:custGeom>
            <a:noFill/>
            <a:ln>
              <a:noFill/>
            </a:ln>
          </p:spPr>
          <p:txBody>
            <a:bodyPr spcFirstLastPara="1" wrap="square" lIns="68569" tIns="68569" rIns="68569" bIns="68569" anchor="ctr" anchorCtr="0">
              <a:noAutofit/>
            </a:bodyPr>
            <a:lstStyle/>
            <a:p>
              <a:endParaRPr sz="1050"/>
            </a:p>
          </p:txBody>
        </p:sp>
        <p:sp>
          <p:nvSpPr>
            <p:cNvPr id="490" name="Google Shape;490;p30"/>
            <p:cNvSpPr/>
            <p:nvPr/>
          </p:nvSpPr>
          <p:spPr>
            <a:xfrm>
              <a:off x="-5428295" y="1545402"/>
              <a:ext cx="84428" cy="514907"/>
            </a:xfrm>
            <a:custGeom>
              <a:avLst/>
              <a:gdLst/>
              <a:ahLst/>
              <a:cxnLst/>
              <a:rect l="l" t="t" r="r" b="b"/>
              <a:pathLst>
                <a:path w="4343" h="26487" extrusionOk="0">
                  <a:moveTo>
                    <a:pt x="2171" y="1"/>
                  </a:moveTo>
                  <a:lnTo>
                    <a:pt x="2280" y="761"/>
                  </a:lnTo>
                  <a:lnTo>
                    <a:pt x="2334" y="1575"/>
                  </a:lnTo>
                  <a:lnTo>
                    <a:pt x="2334" y="2226"/>
                  </a:lnTo>
                  <a:lnTo>
                    <a:pt x="2280" y="2877"/>
                  </a:lnTo>
                  <a:lnTo>
                    <a:pt x="2063" y="4451"/>
                  </a:lnTo>
                  <a:lnTo>
                    <a:pt x="1683" y="6297"/>
                  </a:lnTo>
                  <a:lnTo>
                    <a:pt x="1194" y="8522"/>
                  </a:lnTo>
                  <a:lnTo>
                    <a:pt x="1194" y="8576"/>
                  </a:lnTo>
                  <a:lnTo>
                    <a:pt x="489" y="11887"/>
                  </a:lnTo>
                  <a:lnTo>
                    <a:pt x="272" y="13244"/>
                  </a:lnTo>
                  <a:lnTo>
                    <a:pt x="109" y="14438"/>
                  </a:lnTo>
                  <a:lnTo>
                    <a:pt x="109" y="14546"/>
                  </a:lnTo>
                  <a:lnTo>
                    <a:pt x="0" y="15523"/>
                  </a:lnTo>
                  <a:lnTo>
                    <a:pt x="0" y="16446"/>
                  </a:lnTo>
                  <a:lnTo>
                    <a:pt x="0" y="17097"/>
                  </a:lnTo>
                  <a:lnTo>
                    <a:pt x="55" y="17748"/>
                  </a:lnTo>
                  <a:lnTo>
                    <a:pt x="109" y="18400"/>
                  </a:lnTo>
                  <a:lnTo>
                    <a:pt x="272" y="19051"/>
                  </a:lnTo>
                  <a:lnTo>
                    <a:pt x="2117" y="26486"/>
                  </a:lnTo>
                  <a:lnTo>
                    <a:pt x="1954" y="25347"/>
                  </a:lnTo>
                  <a:lnTo>
                    <a:pt x="1954" y="24207"/>
                  </a:lnTo>
                  <a:lnTo>
                    <a:pt x="1954" y="23393"/>
                  </a:lnTo>
                  <a:lnTo>
                    <a:pt x="2009" y="22524"/>
                  </a:lnTo>
                  <a:lnTo>
                    <a:pt x="2117" y="21602"/>
                  </a:lnTo>
                  <a:lnTo>
                    <a:pt x="2280" y="20625"/>
                  </a:lnTo>
                  <a:lnTo>
                    <a:pt x="2714" y="18454"/>
                  </a:lnTo>
                  <a:lnTo>
                    <a:pt x="3257" y="15849"/>
                  </a:lnTo>
                  <a:lnTo>
                    <a:pt x="3745" y="13841"/>
                  </a:lnTo>
                  <a:lnTo>
                    <a:pt x="4071" y="12104"/>
                  </a:lnTo>
                  <a:lnTo>
                    <a:pt x="4288" y="10693"/>
                  </a:lnTo>
                  <a:lnTo>
                    <a:pt x="4342" y="9444"/>
                  </a:lnTo>
                  <a:lnTo>
                    <a:pt x="4288" y="8847"/>
                  </a:lnTo>
                  <a:lnTo>
                    <a:pt x="4179" y="7979"/>
                  </a:lnTo>
                  <a:lnTo>
                    <a:pt x="2551" y="1412"/>
                  </a:lnTo>
                  <a:lnTo>
                    <a:pt x="2171" y="1"/>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91" name="Google Shape;491;p30"/>
            <p:cNvSpPr/>
            <p:nvPr/>
          </p:nvSpPr>
          <p:spPr>
            <a:xfrm>
              <a:off x="-5428295" y="1545402"/>
              <a:ext cx="84428" cy="514907"/>
            </a:xfrm>
            <a:custGeom>
              <a:avLst/>
              <a:gdLst/>
              <a:ahLst/>
              <a:cxnLst/>
              <a:rect l="l" t="t" r="r" b="b"/>
              <a:pathLst>
                <a:path w="4343" h="26487" fill="none" extrusionOk="0">
                  <a:moveTo>
                    <a:pt x="2171" y="1"/>
                  </a:moveTo>
                  <a:lnTo>
                    <a:pt x="2171" y="1"/>
                  </a:lnTo>
                  <a:lnTo>
                    <a:pt x="2280" y="761"/>
                  </a:lnTo>
                  <a:lnTo>
                    <a:pt x="2334" y="1575"/>
                  </a:lnTo>
                  <a:lnTo>
                    <a:pt x="2334" y="1575"/>
                  </a:lnTo>
                  <a:lnTo>
                    <a:pt x="2334" y="2226"/>
                  </a:lnTo>
                  <a:lnTo>
                    <a:pt x="2280" y="2877"/>
                  </a:lnTo>
                  <a:lnTo>
                    <a:pt x="2063" y="4451"/>
                  </a:lnTo>
                  <a:lnTo>
                    <a:pt x="1683" y="6297"/>
                  </a:lnTo>
                  <a:lnTo>
                    <a:pt x="1194" y="8522"/>
                  </a:lnTo>
                  <a:lnTo>
                    <a:pt x="1194" y="8522"/>
                  </a:lnTo>
                  <a:lnTo>
                    <a:pt x="1194" y="8576"/>
                  </a:lnTo>
                  <a:lnTo>
                    <a:pt x="1194" y="8576"/>
                  </a:lnTo>
                  <a:lnTo>
                    <a:pt x="489" y="11887"/>
                  </a:lnTo>
                  <a:lnTo>
                    <a:pt x="272" y="13244"/>
                  </a:lnTo>
                  <a:lnTo>
                    <a:pt x="109" y="14438"/>
                  </a:lnTo>
                  <a:lnTo>
                    <a:pt x="109" y="14438"/>
                  </a:lnTo>
                  <a:lnTo>
                    <a:pt x="109" y="14546"/>
                  </a:lnTo>
                  <a:lnTo>
                    <a:pt x="109" y="14546"/>
                  </a:lnTo>
                  <a:lnTo>
                    <a:pt x="0" y="15523"/>
                  </a:lnTo>
                  <a:lnTo>
                    <a:pt x="0" y="16446"/>
                  </a:lnTo>
                  <a:lnTo>
                    <a:pt x="0" y="16446"/>
                  </a:lnTo>
                  <a:lnTo>
                    <a:pt x="0" y="17097"/>
                  </a:lnTo>
                  <a:lnTo>
                    <a:pt x="55" y="17748"/>
                  </a:lnTo>
                  <a:lnTo>
                    <a:pt x="109" y="18400"/>
                  </a:lnTo>
                  <a:lnTo>
                    <a:pt x="272" y="19051"/>
                  </a:lnTo>
                  <a:lnTo>
                    <a:pt x="2117" y="26486"/>
                  </a:lnTo>
                  <a:lnTo>
                    <a:pt x="2117" y="26486"/>
                  </a:lnTo>
                  <a:lnTo>
                    <a:pt x="1954" y="25347"/>
                  </a:lnTo>
                  <a:lnTo>
                    <a:pt x="1954" y="24207"/>
                  </a:lnTo>
                  <a:lnTo>
                    <a:pt x="1954" y="24207"/>
                  </a:lnTo>
                  <a:lnTo>
                    <a:pt x="1954" y="23393"/>
                  </a:lnTo>
                  <a:lnTo>
                    <a:pt x="2009" y="22524"/>
                  </a:lnTo>
                  <a:lnTo>
                    <a:pt x="2117" y="21602"/>
                  </a:lnTo>
                  <a:lnTo>
                    <a:pt x="2280" y="20625"/>
                  </a:lnTo>
                  <a:lnTo>
                    <a:pt x="2714" y="18454"/>
                  </a:lnTo>
                  <a:lnTo>
                    <a:pt x="3257" y="15849"/>
                  </a:lnTo>
                  <a:lnTo>
                    <a:pt x="3257" y="15849"/>
                  </a:lnTo>
                  <a:lnTo>
                    <a:pt x="3745" y="13841"/>
                  </a:lnTo>
                  <a:lnTo>
                    <a:pt x="4071" y="12104"/>
                  </a:lnTo>
                  <a:lnTo>
                    <a:pt x="4288" y="10693"/>
                  </a:lnTo>
                  <a:lnTo>
                    <a:pt x="4342" y="9444"/>
                  </a:lnTo>
                  <a:lnTo>
                    <a:pt x="4342" y="9444"/>
                  </a:lnTo>
                  <a:lnTo>
                    <a:pt x="4288" y="8847"/>
                  </a:lnTo>
                  <a:lnTo>
                    <a:pt x="4288" y="8847"/>
                  </a:lnTo>
                  <a:lnTo>
                    <a:pt x="4179" y="7979"/>
                  </a:lnTo>
                  <a:lnTo>
                    <a:pt x="2551" y="1412"/>
                  </a:lnTo>
                  <a:lnTo>
                    <a:pt x="2171" y="1"/>
                  </a:lnTo>
                </a:path>
              </a:pathLst>
            </a:custGeom>
            <a:noFill/>
            <a:ln>
              <a:noFill/>
            </a:ln>
          </p:spPr>
          <p:txBody>
            <a:bodyPr spcFirstLastPara="1" wrap="square" lIns="68569" tIns="68569" rIns="68569" bIns="68569" anchor="ctr" anchorCtr="0">
              <a:noAutofit/>
            </a:bodyPr>
            <a:lstStyle/>
            <a:p>
              <a:endParaRPr sz="1050"/>
            </a:p>
          </p:txBody>
        </p:sp>
        <p:sp>
          <p:nvSpPr>
            <p:cNvPr id="492" name="Google Shape;492;p30"/>
            <p:cNvSpPr/>
            <p:nvPr/>
          </p:nvSpPr>
          <p:spPr>
            <a:xfrm>
              <a:off x="-5387141" y="2060290"/>
              <a:ext cx="2119" cy="5288"/>
            </a:xfrm>
            <a:custGeom>
              <a:avLst/>
              <a:gdLst/>
              <a:ahLst/>
              <a:cxnLst/>
              <a:rect l="l" t="t" r="r" b="b"/>
              <a:pathLst>
                <a:path w="109" h="272" extrusionOk="0">
                  <a:moveTo>
                    <a:pt x="0" y="0"/>
                  </a:moveTo>
                  <a:lnTo>
                    <a:pt x="54" y="272"/>
                  </a:lnTo>
                  <a:lnTo>
                    <a:pt x="109" y="272"/>
                  </a:lnTo>
                  <a:lnTo>
                    <a:pt x="0" y="0"/>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93" name="Google Shape;493;p30"/>
            <p:cNvSpPr/>
            <p:nvPr/>
          </p:nvSpPr>
          <p:spPr>
            <a:xfrm>
              <a:off x="-5387141" y="2060290"/>
              <a:ext cx="2119" cy="5288"/>
            </a:xfrm>
            <a:custGeom>
              <a:avLst/>
              <a:gdLst/>
              <a:ahLst/>
              <a:cxnLst/>
              <a:rect l="l" t="t" r="r" b="b"/>
              <a:pathLst>
                <a:path w="109" h="272" fill="none" extrusionOk="0">
                  <a:moveTo>
                    <a:pt x="0" y="0"/>
                  </a:moveTo>
                  <a:lnTo>
                    <a:pt x="0" y="0"/>
                  </a:lnTo>
                  <a:lnTo>
                    <a:pt x="54" y="272"/>
                  </a:lnTo>
                  <a:lnTo>
                    <a:pt x="109" y="272"/>
                  </a:lnTo>
                  <a:lnTo>
                    <a:pt x="0" y="0"/>
                  </a:lnTo>
                </a:path>
              </a:pathLst>
            </a:custGeom>
            <a:noFill/>
            <a:ln>
              <a:noFill/>
            </a:ln>
          </p:spPr>
          <p:txBody>
            <a:bodyPr spcFirstLastPara="1" wrap="square" lIns="68569" tIns="68569" rIns="68569" bIns="68569" anchor="ctr" anchorCtr="0">
              <a:noAutofit/>
            </a:bodyPr>
            <a:lstStyle/>
            <a:p>
              <a:endParaRPr sz="1050"/>
            </a:p>
          </p:txBody>
        </p:sp>
        <p:sp>
          <p:nvSpPr>
            <p:cNvPr id="494" name="Google Shape;494;p30"/>
            <p:cNvSpPr/>
            <p:nvPr/>
          </p:nvSpPr>
          <p:spPr>
            <a:xfrm>
              <a:off x="-5352324" y="1855606"/>
              <a:ext cx="89696" cy="519106"/>
            </a:xfrm>
            <a:custGeom>
              <a:avLst/>
              <a:gdLst/>
              <a:ahLst/>
              <a:cxnLst/>
              <a:rect l="l" t="t" r="r" b="b"/>
              <a:pathLst>
                <a:path w="4614" h="26703" extrusionOk="0">
                  <a:moveTo>
                    <a:pt x="2334" y="0"/>
                  </a:moveTo>
                  <a:lnTo>
                    <a:pt x="2388" y="434"/>
                  </a:lnTo>
                  <a:lnTo>
                    <a:pt x="2442" y="923"/>
                  </a:lnTo>
                  <a:lnTo>
                    <a:pt x="2442" y="1466"/>
                  </a:lnTo>
                  <a:lnTo>
                    <a:pt x="2388" y="2551"/>
                  </a:lnTo>
                  <a:lnTo>
                    <a:pt x="2225" y="3854"/>
                  </a:lnTo>
                  <a:lnTo>
                    <a:pt x="1900" y="5373"/>
                  </a:lnTo>
                  <a:lnTo>
                    <a:pt x="1520" y="7164"/>
                  </a:lnTo>
                  <a:lnTo>
                    <a:pt x="1357" y="7761"/>
                  </a:lnTo>
                  <a:lnTo>
                    <a:pt x="814" y="10258"/>
                  </a:lnTo>
                  <a:lnTo>
                    <a:pt x="380" y="12429"/>
                  </a:lnTo>
                  <a:lnTo>
                    <a:pt x="217" y="13406"/>
                  </a:lnTo>
                  <a:lnTo>
                    <a:pt x="109" y="14328"/>
                  </a:lnTo>
                  <a:lnTo>
                    <a:pt x="0" y="15197"/>
                  </a:lnTo>
                  <a:lnTo>
                    <a:pt x="0" y="16011"/>
                  </a:lnTo>
                  <a:lnTo>
                    <a:pt x="0" y="16662"/>
                  </a:lnTo>
                  <a:lnTo>
                    <a:pt x="54" y="17259"/>
                  </a:lnTo>
                  <a:lnTo>
                    <a:pt x="163" y="17910"/>
                  </a:lnTo>
                  <a:lnTo>
                    <a:pt x="271" y="18507"/>
                  </a:lnTo>
                  <a:lnTo>
                    <a:pt x="2271" y="26452"/>
                  </a:lnTo>
                  <a:lnTo>
                    <a:pt x="2171" y="25455"/>
                  </a:lnTo>
                  <a:lnTo>
                    <a:pt x="2117" y="24315"/>
                  </a:lnTo>
                  <a:lnTo>
                    <a:pt x="2117" y="23609"/>
                  </a:lnTo>
                  <a:lnTo>
                    <a:pt x="2171" y="22795"/>
                  </a:lnTo>
                  <a:lnTo>
                    <a:pt x="2280" y="21927"/>
                  </a:lnTo>
                  <a:lnTo>
                    <a:pt x="2442" y="20950"/>
                  </a:lnTo>
                  <a:lnTo>
                    <a:pt x="2877" y="18725"/>
                  </a:lnTo>
                  <a:lnTo>
                    <a:pt x="3528" y="15957"/>
                  </a:lnTo>
                  <a:lnTo>
                    <a:pt x="4179" y="13243"/>
                  </a:lnTo>
                  <a:lnTo>
                    <a:pt x="4396" y="12103"/>
                  </a:lnTo>
                  <a:lnTo>
                    <a:pt x="4559" y="11072"/>
                  </a:lnTo>
                  <a:lnTo>
                    <a:pt x="4613" y="10421"/>
                  </a:lnTo>
                  <a:lnTo>
                    <a:pt x="4613" y="9824"/>
                  </a:lnTo>
                  <a:lnTo>
                    <a:pt x="4559" y="9010"/>
                  </a:lnTo>
                  <a:lnTo>
                    <a:pt x="4505" y="8521"/>
                  </a:lnTo>
                  <a:lnTo>
                    <a:pt x="4342" y="7870"/>
                  </a:lnTo>
                  <a:lnTo>
                    <a:pt x="2442" y="434"/>
                  </a:lnTo>
                  <a:lnTo>
                    <a:pt x="2334" y="0"/>
                  </a:lnTo>
                  <a:close/>
                  <a:moveTo>
                    <a:pt x="2271" y="26452"/>
                  </a:moveTo>
                  <a:lnTo>
                    <a:pt x="2280" y="26540"/>
                  </a:lnTo>
                  <a:lnTo>
                    <a:pt x="2306" y="26594"/>
                  </a:lnTo>
                  <a:lnTo>
                    <a:pt x="2271" y="26452"/>
                  </a:lnTo>
                  <a:close/>
                  <a:moveTo>
                    <a:pt x="2306" y="26594"/>
                  </a:moveTo>
                  <a:lnTo>
                    <a:pt x="2334" y="26703"/>
                  </a:lnTo>
                  <a:lnTo>
                    <a:pt x="2334" y="26649"/>
                  </a:lnTo>
                  <a:lnTo>
                    <a:pt x="2306" y="26594"/>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95" name="Google Shape;495;p30"/>
            <p:cNvSpPr/>
            <p:nvPr/>
          </p:nvSpPr>
          <p:spPr>
            <a:xfrm>
              <a:off x="-5352324" y="1855606"/>
              <a:ext cx="89696" cy="519106"/>
            </a:xfrm>
            <a:custGeom>
              <a:avLst/>
              <a:gdLst/>
              <a:ahLst/>
              <a:cxnLst/>
              <a:rect l="l" t="t" r="r" b="b"/>
              <a:pathLst>
                <a:path w="4614" h="26703" fill="none" extrusionOk="0">
                  <a:moveTo>
                    <a:pt x="2334" y="0"/>
                  </a:moveTo>
                  <a:lnTo>
                    <a:pt x="2334" y="0"/>
                  </a:lnTo>
                  <a:lnTo>
                    <a:pt x="2388" y="434"/>
                  </a:lnTo>
                  <a:lnTo>
                    <a:pt x="2442" y="923"/>
                  </a:lnTo>
                  <a:lnTo>
                    <a:pt x="2442" y="923"/>
                  </a:lnTo>
                  <a:lnTo>
                    <a:pt x="2442" y="1466"/>
                  </a:lnTo>
                  <a:lnTo>
                    <a:pt x="2442" y="1466"/>
                  </a:lnTo>
                  <a:lnTo>
                    <a:pt x="2388" y="2551"/>
                  </a:lnTo>
                  <a:lnTo>
                    <a:pt x="2225" y="3854"/>
                  </a:lnTo>
                  <a:lnTo>
                    <a:pt x="1900" y="5373"/>
                  </a:lnTo>
                  <a:lnTo>
                    <a:pt x="1520" y="7164"/>
                  </a:lnTo>
                  <a:lnTo>
                    <a:pt x="1520" y="7164"/>
                  </a:lnTo>
                  <a:lnTo>
                    <a:pt x="1357" y="7761"/>
                  </a:lnTo>
                  <a:lnTo>
                    <a:pt x="1357" y="7761"/>
                  </a:lnTo>
                  <a:lnTo>
                    <a:pt x="814" y="10258"/>
                  </a:lnTo>
                  <a:lnTo>
                    <a:pt x="380" y="12429"/>
                  </a:lnTo>
                  <a:lnTo>
                    <a:pt x="217" y="13406"/>
                  </a:lnTo>
                  <a:lnTo>
                    <a:pt x="109" y="14328"/>
                  </a:lnTo>
                  <a:lnTo>
                    <a:pt x="0" y="15197"/>
                  </a:lnTo>
                  <a:lnTo>
                    <a:pt x="0" y="16011"/>
                  </a:lnTo>
                  <a:lnTo>
                    <a:pt x="0" y="16011"/>
                  </a:lnTo>
                  <a:lnTo>
                    <a:pt x="0" y="16662"/>
                  </a:lnTo>
                  <a:lnTo>
                    <a:pt x="54" y="17259"/>
                  </a:lnTo>
                  <a:lnTo>
                    <a:pt x="163" y="17910"/>
                  </a:lnTo>
                  <a:lnTo>
                    <a:pt x="271" y="18507"/>
                  </a:lnTo>
                  <a:lnTo>
                    <a:pt x="2334" y="26703"/>
                  </a:lnTo>
                  <a:lnTo>
                    <a:pt x="2334" y="26703"/>
                  </a:lnTo>
                  <a:lnTo>
                    <a:pt x="2334" y="26703"/>
                  </a:lnTo>
                  <a:lnTo>
                    <a:pt x="2334" y="26703"/>
                  </a:lnTo>
                  <a:lnTo>
                    <a:pt x="2334" y="26649"/>
                  </a:lnTo>
                  <a:lnTo>
                    <a:pt x="2334" y="26649"/>
                  </a:lnTo>
                  <a:lnTo>
                    <a:pt x="2280" y="26540"/>
                  </a:lnTo>
                  <a:lnTo>
                    <a:pt x="2280" y="26540"/>
                  </a:lnTo>
                  <a:lnTo>
                    <a:pt x="2171" y="25455"/>
                  </a:lnTo>
                  <a:lnTo>
                    <a:pt x="2117" y="24315"/>
                  </a:lnTo>
                  <a:lnTo>
                    <a:pt x="2117" y="24315"/>
                  </a:lnTo>
                  <a:lnTo>
                    <a:pt x="2117" y="23609"/>
                  </a:lnTo>
                  <a:lnTo>
                    <a:pt x="2171" y="22795"/>
                  </a:lnTo>
                  <a:lnTo>
                    <a:pt x="2280" y="21927"/>
                  </a:lnTo>
                  <a:lnTo>
                    <a:pt x="2442" y="20950"/>
                  </a:lnTo>
                  <a:lnTo>
                    <a:pt x="2877" y="18725"/>
                  </a:lnTo>
                  <a:lnTo>
                    <a:pt x="3528" y="15957"/>
                  </a:lnTo>
                  <a:lnTo>
                    <a:pt x="3528" y="15957"/>
                  </a:lnTo>
                  <a:lnTo>
                    <a:pt x="4179" y="13243"/>
                  </a:lnTo>
                  <a:lnTo>
                    <a:pt x="4396" y="12103"/>
                  </a:lnTo>
                  <a:lnTo>
                    <a:pt x="4559" y="11072"/>
                  </a:lnTo>
                  <a:lnTo>
                    <a:pt x="4559" y="11072"/>
                  </a:lnTo>
                  <a:lnTo>
                    <a:pt x="4613" y="10421"/>
                  </a:lnTo>
                  <a:lnTo>
                    <a:pt x="4613" y="9824"/>
                  </a:lnTo>
                  <a:lnTo>
                    <a:pt x="4613" y="9824"/>
                  </a:lnTo>
                  <a:lnTo>
                    <a:pt x="4559" y="9010"/>
                  </a:lnTo>
                  <a:lnTo>
                    <a:pt x="4559" y="9010"/>
                  </a:lnTo>
                  <a:lnTo>
                    <a:pt x="4505" y="8521"/>
                  </a:lnTo>
                  <a:lnTo>
                    <a:pt x="4505" y="8521"/>
                  </a:lnTo>
                  <a:lnTo>
                    <a:pt x="4342" y="7870"/>
                  </a:lnTo>
                  <a:lnTo>
                    <a:pt x="2442" y="434"/>
                  </a:lnTo>
                  <a:lnTo>
                    <a:pt x="2334" y="0"/>
                  </a:lnTo>
                </a:path>
              </a:pathLst>
            </a:custGeom>
            <a:noFill/>
            <a:ln>
              <a:noFill/>
            </a:ln>
          </p:spPr>
          <p:txBody>
            <a:bodyPr spcFirstLastPara="1" wrap="square" lIns="68569" tIns="68569" rIns="68569" bIns="68569" anchor="ctr" anchorCtr="0">
              <a:noAutofit/>
            </a:bodyPr>
            <a:lstStyle/>
            <a:p>
              <a:endParaRPr sz="1050"/>
            </a:p>
          </p:txBody>
        </p:sp>
        <p:sp>
          <p:nvSpPr>
            <p:cNvPr id="496" name="Google Shape;496;p30"/>
            <p:cNvSpPr/>
            <p:nvPr/>
          </p:nvSpPr>
          <p:spPr>
            <a:xfrm>
              <a:off x="-5306970" y="2374693"/>
              <a:ext cx="19" cy="1089"/>
            </a:xfrm>
            <a:custGeom>
              <a:avLst/>
              <a:gdLst/>
              <a:ahLst/>
              <a:cxnLst/>
              <a:rect l="l" t="t" r="r" b="b"/>
              <a:pathLst>
                <a:path w="1" h="56" extrusionOk="0">
                  <a:moveTo>
                    <a:pt x="1" y="1"/>
                  </a:moveTo>
                  <a:lnTo>
                    <a:pt x="1" y="1"/>
                  </a:lnTo>
                  <a:lnTo>
                    <a:pt x="1" y="55"/>
                  </a:lnTo>
                  <a:lnTo>
                    <a:pt x="1" y="1"/>
                  </a:lnTo>
                  <a:lnTo>
                    <a:pt x="1" y="1"/>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97" name="Google Shape;497;p30"/>
            <p:cNvSpPr/>
            <p:nvPr/>
          </p:nvSpPr>
          <p:spPr>
            <a:xfrm>
              <a:off x="-5306970" y="2374693"/>
              <a:ext cx="19" cy="1089"/>
            </a:xfrm>
            <a:custGeom>
              <a:avLst/>
              <a:gdLst/>
              <a:ahLst/>
              <a:cxnLst/>
              <a:rect l="l" t="t" r="r" b="b"/>
              <a:pathLst>
                <a:path w="1" h="56" fill="none" extrusionOk="0">
                  <a:moveTo>
                    <a:pt x="1" y="1"/>
                  </a:moveTo>
                  <a:lnTo>
                    <a:pt x="1" y="1"/>
                  </a:lnTo>
                  <a:lnTo>
                    <a:pt x="1" y="55"/>
                  </a:lnTo>
                  <a:lnTo>
                    <a:pt x="1" y="1"/>
                  </a:lnTo>
                  <a:lnTo>
                    <a:pt x="1" y="1"/>
                  </a:lnTo>
                </a:path>
              </a:pathLst>
            </a:custGeom>
            <a:noFill/>
            <a:ln>
              <a:noFill/>
            </a:ln>
          </p:spPr>
          <p:txBody>
            <a:bodyPr spcFirstLastPara="1" wrap="square" lIns="68569" tIns="68569" rIns="68569" bIns="68569" anchor="ctr" anchorCtr="0">
              <a:noAutofit/>
            </a:bodyPr>
            <a:lstStyle/>
            <a:p>
              <a:endParaRPr sz="1050"/>
            </a:p>
          </p:txBody>
        </p:sp>
        <p:sp>
          <p:nvSpPr>
            <p:cNvPr id="498" name="Google Shape;498;p30"/>
            <p:cNvSpPr/>
            <p:nvPr/>
          </p:nvSpPr>
          <p:spPr>
            <a:xfrm>
              <a:off x="-5271084" y="2187953"/>
              <a:ext cx="91796" cy="506451"/>
            </a:xfrm>
            <a:custGeom>
              <a:avLst/>
              <a:gdLst/>
              <a:ahLst/>
              <a:cxnLst/>
              <a:rect l="l" t="t" r="r" b="b"/>
              <a:pathLst>
                <a:path w="4722" h="26052" extrusionOk="0">
                  <a:moveTo>
                    <a:pt x="2442" y="0"/>
                  </a:moveTo>
                  <a:lnTo>
                    <a:pt x="2551" y="543"/>
                  </a:lnTo>
                  <a:lnTo>
                    <a:pt x="2605" y="1194"/>
                  </a:lnTo>
                  <a:lnTo>
                    <a:pt x="2551" y="2117"/>
                  </a:lnTo>
                  <a:lnTo>
                    <a:pt x="2388" y="3040"/>
                  </a:lnTo>
                  <a:lnTo>
                    <a:pt x="2225" y="4071"/>
                  </a:lnTo>
                  <a:lnTo>
                    <a:pt x="1574" y="6839"/>
                  </a:lnTo>
                  <a:lnTo>
                    <a:pt x="1086" y="8793"/>
                  </a:lnTo>
                  <a:lnTo>
                    <a:pt x="651" y="10475"/>
                  </a:lnTo>
                  <a:lnTo>
                    <a:pt x="380" y="11941"/>
                  </a:lnTo>
                  <a:lnTo>
                    <a:pt x="163" y="13243"/>
                  </a:lnTo>
                  <a:lnTo>
                    <a:pt x="54" y="14437"/>
                  </a:lnTo>
                  <a:lnTo>
                    <a:pt x="0" y="15523"/>
                  </a:lnTo>
                  <a:lnTo>
                    <a:pt x="0" y="15848"/>
                  </a:lnTo>
                  <a:lnTo>
                    <a:pt x="54" y="16771"/>
                  </a:lnTo>
                  <a:lnTo>
                    <a:pt x="217" y="17639"/>
                  </a:lnTo>
                  <a:lnTo>
                    <a:pt x="217" y="17802"/>
                  </a:lnTo>
                  <a:lnTo>
                    <a:pt x="217" y="17856"/>
                  </a:lnTo>
                  <a:lnTo>
                    <a:pt x="2280" y="25997"/>
                  </a:lnTo>
                  <a:lnTo>
                    <a:pt x="2334" y="26052"/>
                  </a:lnTo>
                  <a:lnTo>
                    <a:pt x="2171" y="24966"/>
                  </a:lnTo>
                  <a:lnTo>
                    <a:pt x="2117" y="23772"/>
                  </a:lnTo>
                  <a:lnTo>
                    <a:pt x="2117" y="22904"/>
                  </a:lnTo>
                  <a:lnTo>
                    <a:pt x="2225" y="21873"/>
                  </a:lnTo>
                  <a:lnTo>
                    <a:pt x="2388" y="20787"/>
                  </a:lnTo>
                  <a:lnTo>
                    <a:pt x="2605" y="19593"/>
                  </a:lnTo>
                  <a:lnTo>
                    <a:pt x="2985" y="17911"/>
                  </a:lnTo>
                  <a:lnTo>
                    <a:pt x="3474" y="15957"/>
                  </a:lnTo>
                  <a:lnTo>
                    <a:pt x="3691" y="15088"/>
                  </a:lnTo>
                  <a:lnTo>
                    <a:pt x="4125" y="13352"/>
                  </a:lnTo>
                  <a:lnTo>
                    <a:pt x="4451" y="11886"/>
                  </a:lnTo>
                  <a:lnTo>
                    <a:pt x="4668" y="10692"/>
                  </a:lnTo>
                  <a:lnTo>
                    <a:pt x="4722" y="9607"/>
                  </a:lnTo>
                  <a:lnTo>
                    <a:pt x="4722" y="9281"/>
                  </a:lnTo>
                  <a:lnTo>
                    <a:pt x="4668" y="8576"/>
                  </a:lnTo>
                  <a:lnTo>
                    <a:pt x="4613" y="8521"/>
                  </a:lnTo>
                  <a:lnTo>
                    <a:pt x="3962" y="5808"/>
                  </a:lnTo>
                  <a:lnTo>
                    <a:pt x="2442" y="0"/>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499" name="Google Shape;499;p30"/>
            <p:cNvSpPr/>
            <p:nvPr/>
          </p:nvSpPr>
          <p:spPr>
            <a:xfrm>
              <a:off x="-5271084" y="2187953"/>
              <a:ext cx="91796" cy="506451"/>
            </a:xfrm>
            <a:custGeom>
              <a:avLst/>
              <a:gdLst/>
              <a:ahLst/>
              <a:cxnLst/>
              <a:rect l="l" t="t" r="r" b="b"/>
              <a:pathLst>
                <a:path w="4722" h="26052" fill="none" extrusionOk="0">
                  <a:moveTo>
                    <a:pt x="2442" y="0"/>
                  </a:moveTo>
                  <a:lnTo>
                    <a:pt x="2442" y="0"/>
                  </a:lnTo>
                  <a:lnTo>
                    <a:pt x="2551" y="543"/>
                  </a:lnTo>
                  <a:lnTo>
                    <a:pt x="2605" y="1194"/>
                  </a:lnTo>
                  <a:lnTo>
                    <a:pt x="2605" y="1194"/>
                  </a:lnTo>
                  <a:lnTo>
                    <a:pt x="2551" y="2117"/>
                  </a:lnTo>
                  <a:lnTo>
                    <a:pt x="2551" y="2117"/>
                  </a:lnTo>
                  <a:lnTo>
                    <a:pt x="2388" y="3040"/>
                  </a:lnTo>
                  <a:lnTo>
                    <a:pt x="2225" y="4071"/>
                  </a:lnTo>
                  <a:lnTo>
                    <a:pt x="1574" y="6839"/>
                  </a:lnTo>
                  <a:lnTo>
                    <a:pt x="1574" y="6839"/>
                  </a:lnTo>
                  <a:lnTo>
                    <a:pt x="1086" y="8793"/>
                  </a:lnTo>
                  <a:lnTo>
                    <a:pt x="651" y="10475"/>
                  </a:lnTo>
                  <a:lnTo>
                    <a:pt x="651" y="10475"/>
                  </a:lnTo>
                  <a:lnTo>
                    <a:pt x="380" y="11941"/>
                  </a:lnTo>
                  <a:lnTo>
                    <a:pt x="163" y="13243"/>
                  </a:lnTo>
                  <a:lnTo>
                    <a:pt x="54" y="14437"/>
                  </a:lnTo>
                  <a:lnTo>
                    <a:pt x="0" y="15523"/>
                  </a:lnTo>
                  <a:lnTo>
                    <a:pt x="0" y="15523"/>
                  </a:lnTo>
                  <a:lnTo>
                    <a:pt x="0" y="15848"/>
                  </a:lnTo>
                  <a:lnTo>
                    <a:pt x="0" y="15848"/>
                  </a:lnTo>
                  <a:lnTo>
                    <a:pt x="54" y="16771"/>
                  </a:lnTo>
                  <a:lnTo>
                    <a:pt x="217" y="17639"/>
                  </a:lnTo>
                  <a:lnTo>
                    <a:pt x="217" y="17639"/>
                  </a:lnTo>
                  <a:lnTo>
                    <a:pt x="217" y="17802"/>
                  </a:lnTo>
                  <a:lnTo>
                    <a:pt x="217" y="17802"/>
                  </a:lnTo>
                  <a:lnTo>
                    <a:pt x="217" y="17856"/>
                  </a:lnTo>
                  <a:lnTo>
                    <a:pt x="217" y="17856"/>
                  </a:lnTo>
                  <a:lnTo>
                    <a:pt x="2280" y="25997"/>
                  </a:lnTo>
                  <a:lnTo>
                    <a:pt x="2334" y="26052"/>
                  </a:lnTo>
                  <a:lnTo>
                    <a:pt x="2334" y="26052"/>
                  </a:lnTo>
                  <a:lnTo>
                    <a:pt x="2171" y="24966"/>
                  </a:lnTo>
                  <a:lnTo>
                    <a:pt x="2117" y="23772"/>
                  </a:lnTo>
                  <a:lnTo>
                    <a:pt x="2117" y="23772"/>
                  </a:lnTo>
                  <a:lnTo>
                    <a:pt x="2117" y="22904"/>
                  </a:lnTo>
                  <a:lnTo>
                    <a:pt x="2225" y="21873"/>
                  </a:lnTo>
                  <a:lnTo>
                    <a:pt x="2225" y="21873"/>
                  </a:lnTo>
                  <a:lnTo>
                    <a:pt x="2388" y="20787"/>
                  </a:lnTo>
                  <a:lnTo>
                    <a:pt x="2605" y="19593"/>
                  </a:lnTo>
                  <a:lnTo>
                    <a:pt x="2605" y="19593"/>
                  </a:lnTo>
                  <a:lnTo>
                    <a:pt x="2985" y="17911"/>
                  </a:lnTo>
                  <a:lnTo>
                    <a:pt x="3474" y="15957"/>
                  </a:lnTo>
                  <a:lnTo>
                    <a:pt x="3474" y="15957"/>
                  </a:lnTo>
                  <a:lnTo>
                    <a:pt x="3691" y="15088"/>
                  </a:lnTo>
                  <a:lnTo>
                    <a:pt x="3691" y="15088"/>
                  </a:lnTo>
                  <a:lnTo>
                    <a:pt x="4125" y="13352"/>
                  </a:lnTo>
                  <a:lnTo>
                    <a:pt x="4451" y="11886"/>
                  </a:lnTo>
                  <a:lnTo>
                    <a:pt x="4668" y="10692"/>
                  </a:lnTo>
                  <a:lnTo>
                    <a:pt x="4722" y="9607"/>
                  </a:lnTo>
                  <a:lnTo>
                    <a:pt x="4722" y="9607"/>
                  </a:lnTo>
                  <a:lnTo>
                    <a:pt x="4722" y="9281"/>
                  </a:lnTo>
                  <a:lnTo>
                    <a:pt x="4722" y="9281"/>
                  </a:lnTo>
                  <a:lnTo>
                    <a:pt x="4668" y="8576"/>
                  </a:lnTo>
                  <a:lnTo>
                    <a:pt x="4668" y="8576"/>
                  </a:lnTo>
                  <a:lnTo>
                    <a:pt x="4613" y="8521"/>
                  </a:lnTo>
                  <a:lnTo>
                    <a:pt x="3962" y="5808"/>
                  </a:lnTo>
                  <a:lnTo>
                    <a:pt x="2442" y="0"/>
                  </a:lnTo>
                </a:path>
              </a:pathLst>
            </a:custGeom>
            <a:noFill/>
            <a:ln>
              <a:noFill/>
            </a:ln>
          </p:spPr>
          <p:txBody>
            <a:bodyPr spcFirstLastPara="1" wrap="square" lIns="68569" tIns="68569" rIns="68569" bIns="68569" anchor="ctr" anchorCtr="0">
              <a:noAutofit/>
            </a:bodyPr>
            <a:lstStyle/>
            <a:p>
              <a:endParaRPr sz="1050"/>
            </a:p>
          </p:txBody>
        </p:sp>
        <p:sp>
          <p:nvSpPr>
            <p:cNvPr id="500" name="Google Shape;500;p30"/>
            <p:cNvSpPr/>
            <p:nvPr/>
          </p:nvSpPr>
          <p:spPr>
            <a:xfrm>
              <a:off x="-5189844" y="2519249"/>
              <a:ext cx="94964" cy="494845"/>
            </a:xfrm>
            <a:custGeom>
              <a:avLst/>
              <a:gdLst/>
              <a:ahLst/>
              <a:cxnLst/>
              <a:rect l="l" t="t" r="r" b="b"/>
              <a:pathLst>
                <a:path w="4885" h="25455" extrusionOk="0">
                  <a:moveTo>
                    <a:pt x="2605" y="0"/>
                  </a:moveTo>
                  <a:lnTo>
                    <a:pt x="2660" y="543"/>
                  </a:lnTo>
                  <a:lnTo>
                    <a:pt x="2714" y="1086"/>
                  </a:lnTo>
                  <a:lnTo>
                    <a:pt x="2660" y="2008"/>
                  </a:lnTo>
                  <a:lnTo>
                    <a:pt x="2443" y="3148"/>
                  </a:lnTo>
                  <a:lnTo>
                    <a:pt x="2117" y="4668"/>
                  </a:lnTo>
                  <a:lnTo>
                    <a:pt x="1574" y="6567"/>
                  </a:lnTo>
                  <a:lnTo>
                    <a:pt x="814" y="9444"/>
                  </a:lnTo>
                  <a:lnTo>
                    <a:pt x="326" y="11778"/>
                  </a:lnTo>
                  <a:lnTo>
                    <a:pt x="163" y="12755"/>
                  </a:lnTo>
                  <a:lnTo>
                    <a:pt x="54" y="13623"/>
                  </a:lnTo>
                  <a:lnTo>
                    <a:pt x="0" y="14383"/>
                  </a:lnTo>
                  <a:lnTo>
                    <a:pt x="0" y="15088"/>
                  </a:lnTo>
                  <a:lnTo>
                    <a:pt x="0" y="15685"/>
                  </a:lnTo>
                  <a:lnTo>
                    <a:pt x="54" y="16228"/>
                  </a:lnTo>
                  <a:lnTo>
                    <a:pt x="217" y="17205"/>
                  </a:lnTo>
                  <a:lnTo>
                    <a:pt x="2280" y="25455"/>
                  </a:lnTo>
                  <a:lnTo>
                    <a:pt x="2280" y="25400"/>
                  </a:lnTo>
                  <a:lnTo>
                    <a:pt x="2171" y="24586"/>
                  </a:lnTo>
                  <a:lnTo>
                    <a:pt x="2117" y="24043"/>
                  </a:lnTo>
                  <a:lnTo>
                    <a:pt x="2063" y="23392"/>
                  </a:lnTo>
                  <a:lnTo>
                    <a:pt x="2117" y="22795"/>
                  </a:lnTo>
                  <a:lnTo>
                    <a:pt x="2171" y="22090"/>
                  </a:lnTo>
                  <a:lnTo>
                    <a:pt x="2280" y="21221"/>
                  </a:lnTo>
                  <a:lnTo>
                    <a:pt x="2443" y="20244"/>
                  </a:lnTo>
                  <a:lnTo>
                    <a:pt x="2660" y="19159"/>
                  </a:lnTo>
                  <a:lnTo>
                    <a:pt x="2931" y="17856"/>
                  </a:lnTo>
                  <a:lnTo>
                    <a:pt x="3311" y="16445"/>
                  </a:lnTo>
                  <a:lnTo>
                    <a:pt x="3745" y="14817"/>
                  </a:lnTo>
                  <a:lnTo>
                    <a:pt x="4234" y="13134"/>
                  </a:lnTo>
                  <a:lnTo>
                    <a:pt x="4559" y="11723"/>
                  </a:lnTo>
                  <a:lnTo>
                    <a:pt x="4776" y="10529"/>
                  </a:lnTo>
                  <a:lnTo>
                    <a:pt x="4831" y="9987"/>
                  </a:lnTo>
                  <a:lnTo>
                    <a:pt x="4885" y="9498"/>
                  </a:lnTo>
                  <a:lnTo>
                    <a:pt x="4831" y="9010"/>
                  </a:lnTo>
                  <a:lnTo>
                    <a:pt x="4776" y="8575"/>
                  </a:lnTo>
                  <a:lnTo>
                    <a:pt x="3745" y="4614"/>
                  </a:lnTo>
                  <a:lnTo>
                    <a:pt x="2605" y="0"/>
                  </a:lnTo>
                  <a:close/>
                </a:path>
              </a:pathLst>
            </a:custGeom>
            <a:solidFill>
              <a:srgbClr val="7A1E28"/>
            </a:solidFill>
            <a:ln>
              <a:noFill/>
            </a:ln>
          </p:spPr>
          <p:txBody>
            <a:bodyPr spcFirstLastPara="1" wrap="square" lIns="68569" tIns="68569" rIns="68569" bIns="68569" anchor="ctr" anchorCtr="0">
              <a:noAutofit/>
            </a:bodyPr>
            <a:lstStyle/>
            <a:p>
              <a:endParaRPr sz="1050"/>
            </a:p>
          </p:txBody>
        </p:sp>
        <p:sp>
          <p:nvSpPr>
            <p:cNvPr id="501" name="Google Shape;501;p30"/>
            <p:cNvSpPr/>
            <p:nvPr/>
          </p:nvSpPr>
          <p:spPr>
            <a:xfrm>
              <a:off x="-5189844" y="2519249"/>
              <a:ext cx="94964" cy="494845"/>
            </a:xfrm>
            <a:custGeom>
              <a:avLst/>
              <a:gdLst/>
              <a:ahLst/>
              <a:cxnLst/>
              <a:rect l="l" t="t" r="r" b="b"/>
              <a:pathLst>
                <a:path w="4885" h="25455" fill="none" extrusionOk="0">
                  <a:moveTo>
                    <a:pt x="2605" y="0"/>
                  </a:moveTo>
                  <a:lnTo>
                    <a:pt x="2605" y="0"/>
                  </a:lnTo>
                  <a:lnTo>
                    <a:pt x="2660" y="543"/>
                  </a:lnTo>
                  <a:lnTo>
                    <a:pt x="2714" y="1086"/>
                  </a:lnTo>
                  <a:lnTo>
                    <a:pt x="2714" y="1086"/>
                  </a:lnTo>
                  <a:lnTo>
                    <a:pt x="2660" y="2008"/>
                  </a:lnTo>
                  <a:lnTo>
                    <a:pt x="2443" y="3148"/>
                  </a:lnTo>
                  <a:lnTo>
                    <a:pt x="2117" y="4668"/>
                  </a:lnTo>
                  <a:lnTo>
                    <a:pt x="1574" y="6567"/>
                  </a:lnTo>
                  <a:lnTo>
                    <a:pt x="1574" y="6567"/>
                  </a:lnTo>
                  <a:lnTo>
                    <a:pt x="814" y="9444"/>
                  </a:lnTo>
                  <a:lnTo>
                    <a:pt x="326" y="11778"/>
                  </a:lnTo>
                  <a:lnTo>
                    <a:pt x="163" y="12755"/>
                  </a:lnTo>
                  <a:lnTo>
                    <a:pt x="54" y="13623"/>
                  </a:lnTo>
                  <a:lnTo>
                    <a:pt x="0" y="14383"/>
                  </a:lnTo>
                  <a:lnTo>
                    <a:pt x="0" y="15088"/>
                  </a:lnTo>
                  <a:lnTo>
                    <a:pt x="0" y="15088"/>
                  </a:lnTo>
                  <a:lnTo>
                    <a:pt x="0" y="15685"/>
                  </a:lnTo>
                  <a:lnTo>
                    <a:pt x="54" y="16228"/>
                  </a:lnTo>
                  <a:lnTo>
                    <a:pt x="217" y="17205"/>
                  </a:lnTo>
                  <a:lnTo>
                    <a:pt x="2280" y="25455"/>
                  </a:lnTo>
                  <a:lnTo>
                    <a:pt x="2280" y="25400"/>
                  </a:lnTo>
                  <a:lnTo>
                    <a:pt x="2280" y="25400"/>
                  </a:lnTo>
                  <a:lnTo>
                    <a:pt x="2171" y="24586"/>
                  </a:lnTo>
                  <a:lnTo>
                    <a:pt x="2117" y="24043"/>
                  </a:lnTo>
                  <a:lnTo>
                    <a:pt x="2063" y="23392"/>
                  </a:lnTo>
                  <a:lnTo>
                    <a:pt x="2063" y="23392"/>
                  </a:lnTo>
                  <a:lnTo>
                    <a:pt x="2117" y="22795"/>
                  </a:lnTo>
                  <a:lnTo>
                    <a:pt x="2171" y="22090"/>
                  </a:lnTo>
                  <a:lnTo>
                    <a:pt x="2280" y="21221"/>
                  </a:lnTo>
                  <a:lnTo>
                    <a:pt x="2443" y="20244"/>
                  </a:lnTo>
                  <a:lnTo>
                    <a:pt x="2660" y="19159"/>
                  </a:lnTo>
                  <a:lnTo>
                    <a:pt x="2931" y="17856"/>
                  </a:lnTo>
                  <a:lnTo>
                    <a:pt x="3311" y="16445"/>
                  </a:lnTo>
                  <a:lnTo>
                    <a:pt x="3745" y="14817"/>
                  </a:lnTo>
                  <a:lnTo>
                    <a:pt x="3745" y="14817"/>
                  </a:lnTo>
                  <a:lnTo>
                    <a:pt x="4234" y="13134"/>
                  </a:lnTo>
                  <a:lnTo>
                    <a:pt x="4559" y="11723"/>
                  </a:lnTo>
                  <a:lnTo>
                    <a:pt x="4776" y="10529"/>
                  </a:lnTo>
                  <a:lnTo>
                    <a:pt x="4831" y="9987"/>
                  </a:lnTo>
                  <a:lnTo>
                    <a:pt x="4885" y="9498"/>
                  </a:lnTo>
                  <a:lnTo>
                    <a:pt x="4885" y="9498"/>
                  </a:lnTo>
                  <a:lnTo>
                    <a:pt x="4831" y="9010"/>
                  </a:lnTo>
                  <a:lnTo>
                    <a:pt x="4776" y="8575"/>
                  </a:lnTo>
                  <a:lnTo>
                    <a:pt x="3745" y="4614"/>
                  </a:lnTo>
                  <a:lnTo>
                    <a:pt x="2605" y="0"/>
                  </a:lnTo>
                </a:path>
              </a:pathLst>
            </a:custGeom>
            <a:noFill/>
            <a:ln>
              <a:noFill/>
            </a:ln>
          </p:spPr>
          <p:txBody>
            <a:bodyPr spcFirstLastPara="1" wrap="square" lIns="68569" tIns="68569" rIns="68569" bIns="68569" anchor="ctr" anchorCtr="0">
              <a:noAutofit/>
            </a:bodyPr>
            <a:lstStyle/>
            <a:p>
              <a:endParaRPr sz="1050"/>
            </a:p>
          </p:txBody>
        </p:sp>
        <p:sp>
          <p:nvSpPr>
            <p:cNvPr id="502" name="Google Shape;502;p30"/>
            <p:cNvSpPr/>
            <p:nvPr/>
          </p:nvSpPr>
          <p:spPr>
            <a:xfrm>
              <a:off x="-5626641" y="600055"/>
              <a:ext cx="44323" cy="168836"/>
            </a:xfrm>
            <a:custGeom>
              <a:avLst/>
              <a:gdLst/>
              <a:ahLst/>
              <a:cxnLst/>
              <a:rect l="l" t="t" r="r" b="b"/>
              <a:pathLst>
                <a:path w="2280" h="8685" extrusionOk="0">
                  <a:moveTo>
                    <a:pt x="0" y="1"/>
                  </a:moveTo>
                  <a:lnTo>
                    <a:pt x="2062" y="7979"/>
                  </a:lnTo>
                  <a:lnTo>
                    <a:pt x="2279" y="8685"/>
                  </a:lnTo>
                  <a:lnTo>
                    <a:pt x="271" y="652"/>
                  </a:lnTo>
                  <a:lnTo>
                    <a:pt x="0"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503" name="Google Shape;503;p30"/>
            <p:cNvSpPr/>
            <p:nvPr/>
          </p:nvSpPr>
          <p:spPr>
            <a:xfrm>
              <a:off x="-5626641" y="600055"/>
              <a:ext cx="44323" cy="168836"/>
            </a:xfrm>
            <a:custGeom>
              <a:avLst/>
              <a:gdLst/>
              <a:ahLst/>
              <a:cxnLst/>
              <a:rect l="l" t="t" r="r" b="b"/>
              <a:pathLst>
                <a:path w="2280" h="8685" fill="none" extrusionOk="0">
                  <a:moveTo>
                    <a:pt x="2279" y="8685"/>
                  </a:moveTo>
                  <a:lnTo>
                    <a:pt x="271" y="652"/>
                  </a:lnTo>
                  <a:lnTo>
                    <a:pt x="271" y="652"/>
                  </a:lnTo>
                  <a:lnTo>
                    <a:pt x="0" y="1"/>
                  </a:lnTo>
                  <a:lnTo>
                    <a:pt x="2062" y="7979"/>
                  </a:lnTo>
                  <a:lnTo>
                    <a:pt x="2062" y="7979"/>
                  </a:lnTo>
                  <a:lnTo>
                    <a:pt x="2279" y="8685"/>
                  </a:lnTo>
                </a:path>
              </a:pathLst>
            </a:custGeom>
            <a:noFill/>
            <a:ln>
              <a:noFill/>
            </a:ln>
          </p:spPr>
          <p:txBody>
            <a:bodyPr spcFirstLastPara="1" wrap="square" lIns="68569" tIns="68569" rIns="68569" bIns="68569" anchor="ctr" anchorCtr="0">
              <a:noAutofit/>
            </a:bodyPr>
            <a:lstStyle/>
            <a:p>
              <a:endParaRPr sz="1050"/>
            </a:p>
          </p:txBody>
        </p:sp>
        <p:sp>
          <p:nvSpPr>
            <p:cNvPr id="504" name="Google Shape;504;p30"/>
            <p:cNvSpPr/>
            <p:nvPr/>
          </p:nvSpPr>
          <p:spPr>
            <a:xfrm>
              <a:off x="-7518406" y="1092781"/>
              <a:ext cx="45392" cy="177273"/>
            </a:xfrm>
            <a:custGeom>
              <a:avLst/>
              <a:gdLst/>
              <a:ahLst/>
              <a:cxnLst/>
              <a:rect l="l" t="t" r="r" b="b"/>
              <a:pathLst>
                <a:path w="2335" h="9119" fill="none" extrusionOk="0">
                  <a:moveTo>
                    <a:pt x="1" y="0"/>
                  </a:moveTo>
                  <a:lnTo>
                    <a:pt x="2334" y="9118"/>
                  </a:lnTo>
                  <a:lnTo>
                    <a:pt x="1" y="0"/>
                  </a:lnTo>
                </a:path>
              </a:pathLst>
            </a:custGeom>
            <a:noFill/>
            <a:ln>
              <a:noFill/>
            </a:ln>
          </p:spPr>
          <p:txBody>
            <a:bodyPr spcFirstLastPara="1" wrap="square" lIns="68569" tIns="68569" rIns="68569" bIns="68569" anchor="ctr" anchorCtr="0">
              <a:noAutofit/>
            </a:bodyPr>
            <a:lstStyle/>
            <a:p>
              <a:endParaRPr sz="1050"/>
            </a:p>
          </p:txBody>
        </p:sp>
        <p:sp>
          <p:nvSpPr>
            <p:cNvPr id="505" name="Google Shape;505;p30"/>
            <p:cNvSpPr/>
            <p:nvPr/>
          </p:nvSpPr>
          <p:spPr>
            <a:xfrm>
              <a:off x="-5586556" y="755147"/>
              <a:ext cx="43273" cy="168836"/>
            </a:xfrm>
            <a:custGeom>
              <a:avLst/>
              <a:gdLst/>
              <a:ahLst/>
              <a:cxnLst/>
              <a:rect l="l" t="t" r="r" b="b"/>
              <a:pathLst>
                <a:path w="2226" h="8685" extrusionOk="0">
                  <a:moveTo>
                    <a:pt x="0" y="1"/>
                  </a:moveTo>
                  <a:lnTo>
                    <a:pt x="2009" y="8088"/>
                  </a:lnTo>
                  <a:lnTo>
                    <a:pt x="2226" y="8685"/>
                  </a:lnTo>
                  <a:lnTo>
                    <a:pt x="217" y="707"/>
                  </a:lnTo>
                  <a:lnTo>
                    <a:pt x="0"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06" name="Google Shape;506;p30"/>
            <p:cNvSpPr/>
            <p:nvPr/>
          </p:nvSpPr>
          <p:spPr>
            <a:xfrm>
              <a:off x="-5586556" y="755147"/>
              <a:ext cx="43273" cy="168836"/>
            </a:xfrm>
            <a:custGeom>
              <a:avLst/>
              <a:gdLst/>
              <a:ahLst/>
              <a:cxnLst/>
              <a:rect l="l" t="t" r="r" b="b"/>
              <a:pathLst>
                <a:path w="2226" h="8685" fill="none" extrusionOk="0">
                  <a:moveTo>
                    <a:pt x="2226" y="8685"/>
                  </a:moveTo>
                  <a:lnTo>
                    <a:pt x="217" y="707"/>
                  </a:lnTo>
                  <a:lnTo>
                    <a:pt x="217" y="707"/>
                  </a:lnTo>
                  <a:lnTo>
                    <a:pt x="0" y="1"/>
                  </a:lnTo>
                  <a:lnTo>
                    <a:pt x="2009" y="8088"/>
                  </a:lnTo>
                  <a:lnTo>
                    <a:pt x="2009" y="8088"/>
                  </a:lnTo>
                  <a:lnTo>
                    <a:pt x="2226" y="8685"/>
                  </a:lnTo>
                </a:path>
              </a:pathLst>
            </a:custGeom>
            <a:noFill/>
            <a:ln>
              <a:noFill/>
            </a:ln>
          </p:spPr>
          <p:txBody>
            <a:bodyPr spcFirstLastPara="1" wrap="square" lIns="68569" tIns="68569" rIns="68569" bIns="68569" anchor="ctr" anchorCtr="0">
              <a:noAutofit/>
            </a:bodyPr>
            <a:lstStyle/>
            <a:p>
              <a:endParaRPr sz="1050"/>
            </a:p>
          </p:txBody>
        </p:sp>
        <p:sp>
          <p:nvSpPr>
            <p:cNvPr id="507" name="Google Shape;507;p30"/>
            <p:cNvSpPr/>
            <p:nvPr/>
          </p:nvSpPr>
          <p:spPr>
            <a:xfrm>
              <a:off x="-7473033" y="1270035"/>
              <a:ext cx="45392" cy="177273"/>
            </a:xfrm>
            <a:custGeom>
              <a:avLst/>
              <a:gdLst/>
              <a:ahLst/>
              <a:cxnLst/>
              <a:rect l="l" t="t" r="r" b="b"/>
              <a:pathLst>
                <a:path w="2335" h="9119" fill="none" extrusionOk="0">
                  <a:moveTo>
                    <a:pt x="0" y="0"/>
                  </a:moveTo>
                  <a:lnTo>
                    <a:pt x="2334" y="9118"/>
                  </a:lnTo>
                  <a:lnTo>
                    <a:pt x="0" y="0"/>
                  </a:lnTo>
                </a:path>
              </a:pathLst>
            </a:custGeom>
            <a:noFill/>
            <a:ln>
              <a:noFill/>
            </a:ln>
          </p:spPr>
          <p:txBody>
            <a:bodyPr spcFirstLastPara="1" wrap="square" lIns="68569" tIns="68569" rIns="68569" bIns="68569" anchor="ctr" anchorCtr="0">
              <a:noAutofit/>
            </a:bodyPr>
            <a:lstStyle/>
            <a:p>
              <a:endParaRPr sz="1050"/>
            </a:p>
          </p:txBody>
        </p:sp>
        <p:sp>
          <p:nvSpPr>
            <p:cNvPr id="508" name="Google Shape;508;p30"/>
            <p:cNvSpPr/>
            <p:nvPr/>
          </p:nvSpPr>
          <p:spPr>
            <a:xfrm>
              <a:off x="-5507435" y="1067451"/>
              <a:ext cx="43293" cy="167787"/>
            </a:xfrm>
            <a:custGeom>
              <a:avLst/>
              <a:gdLst/>
              <a:ahLst/>
              <a:cxnLst/>
              <a:rect l="l" t="t" r="r" b="b"/>
              <a:pathLst>
                <a:path w="2227" h="8631" extrusionOk="0">
                  <a:moveTo>
                    <a:pt x="1" y="1"/>
                  </a:moveTo>
                  <a:lnTo>
                    <a:pt x="2009" y="8033"/>
                  </a:lnTo>
                  <a:lnTo>
                    <a:pt x="2172" y="8630"/>
                  </a:lnTo>
                  <a:lnTo>
                    <a:pt x="2226" y="8576"/>
                  </a:lnTo>
                  <a:lnTo>
                    <a:pt x="218" y="598"/>
                  </a:lnTo>
                  <a:lnTo>
                    <a:pt x="1"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09" name="Google Shape;509;p30"/>
            <p:cNvSpPr/>
            <p:nvPr/>
          </p:nvSpPr>
          <p:spPr>
            <a:xfrm>
              <a:off x="-5507435" y="1067451"/>
              <a:ext cx="43293" cy="167787"/>
            </a:xfrm>
            <a:custGeom>
              <a:avLst/>
              <a:gdLst/>
              <a:ahLst/>
              <a:cxnLst/>
              <a:rect l="l" t="t" r="r" b="b"/>
              <a:pathLst>
                <a:path w="2227" h="8631" fill="none" extrusionOk="0">
                  <a:moveTo>
                    <a:pt x="2226" y="8576"/>
                  </a:moveTo>
                  <a:lnTo>
                    <a:pt x="218" y="598"/>
                  </a:lnTo>
                  <a:lnTo>
                    <a:pt x="218" y="598"/>
                  </a:lnTo>
                  <a:lnTo>
                    <a:pt x="1" y="1"/>
                  </a:lnTo>
                  <a:lnTo>
                    <a:pt x="2009" y="8033"/>
                  </a:lnTo>
                  <a:lnTo>
                    <a:pt x="2009" y="8033"/>
                  </a:lnTo>
                  <a:lnTo>
                    <a:pt x="2172" y="8630"/>
                  </a:lnTo>
                </a:path>
              </a:pathLst>
            </a:custGeom>
            <a:noFill/>
            <a:ln>
              <a:noFill/>
            </a:ln>
          </p:spPr>
          <p:txBody>
            <a:bodyPr spcFirstLastPara="1" wrap="square" lIns="68569" tIns="68569" rIns="68569" bIns="68569" anchor="ctr" anchorCtr="0">
              <a:noAutofit/>
            </a:bodyPr>
            <a:lstStyle/>
            <a:p>
              <a:endParaRPr sz="1050"/>
            </a:p>
          </p:txBody>
        </p:sp>
        <p:sp>
          <p:nvSpPr>
            <p:cNvPr id="510" name="Google Shape;510;p30"/>
            <p:cNvSpPr/>
            <p:nvPr/>
          </p:nvSpPr>
          <p:spPr>
            <a:xfrm>
              <a:off x="-7383356" y="1625592"/>
              <a:ext cx="45392" cy="177273"/>
            </a:xfrm>
            <a:custGeom>
              <a:avLst/>
              <a:gdLst/>
              <a:ahLst/>
              <a:cxnLst/>
              <a:rect l="l" t="t" r="r" b="b"/>
              <a:pathLst>
                <a:path w="2335" h="9119" fill="none" extrusionOk="0">
                  <a:moveTo>
                    <a:pt x="1" y="1"/>
                  </a:moveTo>
                  <a:lnTo>
                    <a:pt x="2334" y="9119"/>
                  </a:lnTo>
                  <a:lnTo>
                    <a:pt x="1" y="1"/>
                  </a:lnTo>
                </a:path>
              </a:pathLst>
            </a:custGeom>
            <a:noFill/>
            <a:ln>
              <a:noFill/>
            </a:ln>
          </p:spPr>
          <p:txBody>
            <a:bodyPr spcFirstLastPara="1" wrap="square" lIns="68569" tIns="68569" rIns="68569" bIns="68569" anchor="ctr" anchorCtr="0">
              <a:noAutofit/>
            </a:bodyPr>
            <a:lstStyle/>
            <a:p>
              <a:endParaRPr sz="1050"/>
            </a:p>
          </p:txBody>
        </p:sp>
        <p:sp>
          <p:nvSpPr>
            <p:cNvPr id="511" name="Google Shape;511;p30"/>
            <p:cNvSpPr/>
            <p:nvPr/>
          </p:nvSpPr>
          <p:spPr>
            <a:xfrm>
              <a:off x="-5428295" y="1378704"/>
              <a:ext cx="42224" cy="167787"/>
            </a:xfrm>
            <a:custGeom>
              <a:avLst/>
              <a:gdLst/>
              <a:ahLst/>
              <a:cxnLst/>
              <a:rect l="l" t="t" r="r" b="b"/>
              <a:pathLst>
                <a:path w="2172" h="8631" extrusionOk="0">
                  <a:moveTo>
                    <a:pt x="0" y="1"/>
                  </a:moveTo>
                  <a:lnTo>
                    <a:pt x="2009" y="8033"/>
                  </a:lnTo>
                  <a:lnTo>
                    <a:pt x="2171" y="8630"/>
                  </a:lnTo>
                  <a:lnTo>
                    <a:pt x="2171" y="8576"/>
                  </a:lnTo>
                  <a:lnTo>
                    <a:pt x="163" y="598"/>
                  </a:lnTo>
                  <a:lnTo>
                    <a:pt x="0"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12" name="Google Shape;512;p30"/>
            <p:cNvSpPr/>
            <p:nvPr/>
          </p:nvSpPr>
          <p:spPr>
            <a:xfrm>
              <a:off x="-5428295" y="1378704"/>
              <a:ext cx="42224" cy="167787"/>
            </a:xfrm>
            <a:custGeom>
              <a:avLst/>
              <a:gdLst/>
              <a:ahLst/>
              <a:cxnLst/>
              <a:rect l="l" t="t" r="r" b="b"/>
              <a:pathLst>
                <a:path w="2172" h="8631" fill="none" extrusionOk="0">
                  <a:moveTo>
                    <a:pt x="2171" y="8576"/>
                  </a:moveTo>
                  <a:lnTo>
                    <a:pt x="163" y="598"/>
                  </a:lnTo>
                  <a:lnTo>
                    <a:pt x="163" y="598"/>
                  </a:lnTo>
                  <a:lnTo>
                    <a:pt x="0" y="1"/>
                  </a:lnTo>
                  <a:lnTo>
                    <a:pt x="2009" y="8033"/>
                  </a:lnTo>
                  <a:lnTo>
                    <a:pt x="2009" y="8033"/>
                  </a:lnTo>
                  <a:lnTo>
                    <a:pt x="2171" y="8630"/>
                  </a:lnTo>
                </a:path>
              </a:pathLst>
            </a:custGeom>
            <a:noFill/>
            <a:ln>
              <a:noFill/>
            </a:ln>
          </p:spPr>
          <p:txBody>
            <a:bodyPr spcFirstLastPara="1" wrap="square" lIns="68569" tIns="68569" rIns="68569" bIns="68569" anchor="ctr" anchorCtr="0">
              <a:noAutofit/>
            </a:bodyPr>
            <a:lstStyle/>
            <a:p>
              <a:endParaRPr sz="1050"/>
            </a:p>
          </p:txBody>
        </p:sp>
        <p:sp>
          <p:nvSpPr>
            <p:cNvPr id="513" name="Google Shape;513;p30"/>
            <p:cNvSpPr/>
            <p:nvPr/>
          </p:nvSpPr>
          <p:spPr>
            <a:xfrm>
              <a:off x="-7293680" y="1979050"/>
              <a:ext cx="45392" cy="177273"/>
            </a:xfrm>
            <a:custGeom>
              <a:avLst/>
              <a:gdLst/>
              <a:ahLst/>
              <a:cxnLst/>
              <a:rect l="l" t="t" r="r" b="b"/>
              <a:pathLst>
                <a:path w="2335" h="9119" fill="none" extrusionOk="0">
                  <a:moveTo>
                    <a:pt x="1" y="0"/>
                  </a:moveTo>
                  <a:lnTo>
                    <a:pt x="2335" y="9118"/>
                  </a:lnTo>
                  <a:lnTo>
                    <a:pt x="1" y="0"/>
                  </a:lnTo>
                </a:path>
              </a:pathLst>
            </a:custGeom>
            <a:noFill/>
            <a:ln>
              <a:noFill/>
            </a:ln>
          </p:spPr>
          <p:txBody>
            <a:bodyPr spcFirstLastPara="1" wrap="square" lIns="68569" tIns="68569" rIns="68569" bIns="68569" anchor="ctr" anchorCtr="0">
              <a:noAutofit/>
            </a:bodyPr>
            <a:lstStyle/>
            <a:p>
              <a:endParaRPr sz="1050"/>
            </a:p>
          </p:txBody>
        </p:sp>
        <p:sp>
          <p:nvSpPr>
            <p:cNvPr id="514" name="Google Shape;514;p30"/>
            <p:cNvSpPr/>
            <p:nvPr/>
          </p:nvSpPr>
          <p:spPr>
            <a:xfrm>
              <a:off x="-7203984" y="1637198"/>
              <a:ext cx="1897033" cy="873634"/>
            </a:xfrm>
            <a:custGeom>
              <a:avLst/>
              <a:gdLst/>
              <a:ahLst/>
              <a:cxnLst/>
              <a:rect l="l" t="t" r="r" b="b"/>
              <a:pathLst>
                <a:path w="97584" h="44940" extrusionOk="0">
                  <a:moveTo>
                    <a:pt x="88737" y="1"/>
                  </a:moveTo>
                  <a:lnTo>
                    <a:pt x="87760" y="55"/>
                  </a:lnTo>
                  <a:lnTo>
                    <a:pt x="86729" y="109"/>
                  </a:lnTo>
                  <a:lnTo>
                    <a:pt x="85698" y="163"/>
                  </a:lnTo>
                  <a:lnTo>
                    <a:pt x="83364" y="489"/>
                  </a:lnTo>
                  <a:lnTo>
                    <a:pt x="80922" y="923"/>
                  </a:lnTo>
                  <a:lnTo>
                    <a:pt x="78208" y="1520"/>
                  </a:lnTo>
                  <a:lnTo>
                    <a:pt x="75386" y="2226"/>
                  </a:lnTo>
                  <a:lnTo>
                    <a:pt x="72401" y="3094"/>
                  </a:lnTo>
                  <a:lnTo>
                    <a:pt x="69307" y="4071"/>
                  </a:lnTo>
                  <a:lnTo>
                    <a:pt x="66051" y="5157"/>
                  </a:lnTo>
                  <a:lnTo>
                    <a:pt x="62686" y="6296"/>
                  </a:lnTo>
                  <a:lnTo>
                    <a:pt x="59213" y="7599"/>
                  </a:lnTo>
                  <a:lnTo>
                    <a:pt x="55685" y="8956"/>
                  </a:lnTo>
                  <a:lnTo>
                    <a:pt x="52048" y="10421"/>
                  </a:lnTo>
                  <a:lnTo>
                    <a:pt x="48358" y="11941"/>
                  </a:lnTo>
                  <a:lnTo>
                    <a:pt x="44613" y="13569"/>
                  </a:lnTo>
                  <a:lnTo>
                    <a:pt x="40814" y="15251"/>
                  </a:lnTo>
                  <a:lnTo>
                    <a:pt x="36960" y="16934"/>
                  </a:lnTo>
                  <a:lnTo>
                    <a:pt x="33161" y="18725"/>
                  </a:lnTo>
                  <a:lnTo>
                    <a:pt x="29308" y="20516"/>
                  </a:lnTo>
                  <a:lnTo>
                    <a:pt x="25509" y="22416"/>
                  </a:lnTo>
                  <a:lnTo>
                    <a:pt x="21710" y="24261"/>
                  </a:lnTo>
                  <a:lnTo>
                    <a:pt x="17910" y="26160"/>
                  </a:lnTo>
                  <a:lnTo>
                    <a:pt x="14166" y="28114"/>
                  </a:lnTo>
                  <a:lnTo>
                    <a:pt x="10529" y="30014"/>
                  </a:lnTo>
                  <a:lnTo>
                    <a:pt x="6947" y="31968"/>
                  </a:lnTo>
                  <a:lnTo>
                    <a:pt x="3419" y="33922"/>
                  </a:lnTo>
                  <a:lnTo>
                    <a:pt x="0" y="35821"/>
                  </a:lnTo>
                  <a:lnTo>
                    <a:pt x="2334" y="44939"/>
                  </a:lnTo>
                  <a:lnTo>
                    <a:pt x="5862" y="42931"/>
                  </a:lnTo>
                  <a:lnTo>
                    <a:pt x="9498" y="40869"/>
                  </a:lnTo>
                  <a:lnTo>
                    <a:pt x="13189" y="38860"/>
                  </a:lnTo>
                  <a:lnTo>
                    <a:pt x="16933" y="36852"/>
                  </a:lnTo>
                  <a:lnTo>
                    <a:pt x="20733" y="34898"/>
                  </a:lnTo>
                  <a:lnTo>
                    <a:pt x="24586" y="32890"/>
                  </a:lnTo>
                  <a:lnTo>
                    <a:pt x="28494" y="30937"/>
                  </a:lnTo>
                  <a:lnTo>
                    <a:pt x="32347" y="29037"/>
                  </a:lnTo>
                  <a:lnTo>
                    <a:pt x="36255" y="27192"/>
                  </a:lnTo>
                  <a:lnTo>
                    <a:pt x="40108" y="25401"/>
                  </a:lnTo>
                  <a:lnTo>
                    <a:pt x="43962" y="23610"/>
                  </a:lnTo>
                  <a:lnTo>
                    <a:pt x="47815" y="21927"/>
                  </a:lnTo>
                  <a:lnTo>
                    <a:pt x="51560" y="20299"/>
                  </a:lnTo>
                  <a:lnTo>
                    <a:pt x="55305" y="18779"/>
                  </a:lnTo>
                  <a:lnTo>
                    <a:pt x="58941" y="17260"/>
                  </a:lnTo>
                  <a:lnTo>
                    <a:pt x="62469" y="15903"/>
                  </a:lnTo>
                  <a:lnTo>
                    <a:pt x="65942" y="14600"/>
                  </a:lnTo>
                  <a:lnTo>
                    <a:pt x="69253" y="13460"/>
                  </a:lnTo>
                  <a:lnTo>
                    <a:pt x="72455" y="12375"/>
                  </a:lnTo>
                  <a:lnTo>
                    <a:pt x="75549" y="11398"/>
                  </a:lnTo>
                  <a:lnTo>
                    <a:pt x="78480" y="10584"/>
                  </a:lnTo>
                  <a:lnTo>
                    <a:pt x="81302" y="9878"/>
                  </a:lnTo>
                  <a:lnTo>
                    <a:pt x="83907" y="9281"/>
                  </a:lnTo>
                  <a:lnTo>
                    <a:pt x="86295" y="8847"/>
                  </a:lnTo>
                  <a:lnTo>
                    <a:pt x="88520" y="8576"/>
                  </a:lnTo>
                  <a:lnTo>
                    <a:pt x="89551" y="8467"/>
                  </a:lnTo>
                  <a:lnTo>
                    <a:pt x="90528" y="8413"/>
                  </a:lnTo>
                  <a:lnTo>
                    <a:pt x="91451" y="8413"/>
                  </a:lnTo>
                  <a:lnTo>
                    <a:pt x="92319" y="8467"/>
                  </a:lnTo>
                  <a:lnTo>
                    <a:pt x="93133" y="8522"/>
                  </a:lnTo>
                  <a:lnTo>
                    <a:pt x="93893" y="8630"/>
                  </a:lnTo>
                  <a:lnTo>
                    <a:pt x="94599" y="8793"/>
                  </a:lnTo>
                  <a:lnTo>
                    <a:pt x="95196" y="9010"/>
                  </a:lnTo>
                  <a:lnTo>
                    <a:pt x="95793" y="9281"/>
                  </a:lnTo>
                  <a:lnTo>
                    <a:pt x="96281" y="9553"/>
                  </a:lnTo>
                  <a:lnTo>
                    <a:pt x="96715" y="9933"/>
                  </a:lnTo>
                  <a:lnTo>
                    <a:pt x="97041" y="10313"/>
                  </a:lnTo>
                  <a:lnTo>
                    <a:pt x="97367" y="10747"/>
                  </a:lnTo>
                  <a:lnTo>
                    <a:pt x="97584" y="11235"/>
                  </a:lnTo>
                  <a:lnTo>
                    <a:pt x="95576" y="3257"/>
                  </a:lnTo>
                  <a:lnTo>
                    <a:pt x="95359" y="2714"/>
                  </a:lnTo>
                  <a:lnTo>
                    <a:pt x="95087" y="2226"/>
                  </a:lnTo>
                  <a:lnTo>
                    <a:pt x="94762" y="1792"/>
                  </a:lnTo>
                  <a:lnTo>
                    <a:pt x="94327" y="1412"/>
                  </a:lnTo>
                  <a:lnTo>
                    <a:pt x="93839" y="1086"/>
                  </a:lnTo>
                  <a:lnTo>
                    <a:pt x="93296" y="815"/>
                  </a:lnTo>
                  <a:lnTo>
                    <a:pt x="92699" y="543"/>
                  </a:lnTo>
                  <a:lnTo>
                    <a:pt x="92048" y="381"/>
                  </a:lnTo>
                  <a:lnTo>
                    <a:pt x="91288" y="218"/>
                  </a:lnTo>
                  <a:lnTo>
                    <a:pt x="90474" y="109"/>
                  </a:lnTo>
                  <a:lnTo>
                    <a:pt x="89660" y="55"/>
                  </a:lnTo>
                  <a:lnTo>
                    <a:pt x="88737"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15" name="Google Shape;515;p30"/>
            <p:cNvSpPr/>
            <p:nvPr/>
          </p:nvSpPr>
          <p:spPr>
            <a:xfrm>
              <a:off x="-7203984" y="1637198"/>
              <a:ext cx="1897033" cy="873634"/>
            </a:xfrm>
            <a:custGeom>
              <a:avLst/>
              <a:gdLst/>
              <a:ahLst/>
              <a:cxnLst/>
              <a:rect l="l" t="t" r="r" b="b"/>
              <a:pathLst>
                <a:path w="97584" h="44940" fill="none" extrusionOk="0">
                  <a:moveTo>
                    <a:pt x="97584" y="11235"/>
                  </a:moveTo>
                  <a:lnTo>
                    <a:pt x="97584" y="11235"/>
                  </a:lnTo>
                  <a:lnTo>
                    <a:pt x="97367" y="10747"/>
                  </a:lnTo>
                  <a:lnTo>
                    <a:pt x="97041" y="10313"/>
                  </a:lnTo>
                  <a:lnTo>
                    <a:pt x="96715" y="9933"/>
                  </a:lnTo>
                  <a:lnTo>
                    <a:pt x="96281" y="9553"/>
                  </a:lnTo>
                  <a:lnTo>
                    <a:pt x="95793" y="9281"/>
                  </a:lnTo>
                  <a:lnTo>
                    <a:pt x="95196" y="9010"/>
                  </a:lnTo>
                  <a:lnTo>
                    <a:pt x="94599" y="8793"/>
                  </a:lnTo>
                  <a:lnTo>
                    <a:pt x="93893" y="8630"/>
                  </a:lnTo>
                  <a:lnTo>
                    <a:pt x="93133" y="8522"/>
                  </a:lnTo>
                  <a:lnTo>
                    <a:pt x="92319" y="8467"/>
                  </a:lnTo>
                  <a:lnTo>
                    <a:pt x="91451" y="8413"/>
                  </a:lnTo>
                  <a:lnTo>
                    <a:pt x="90528" y="8413"/>
                  </a:lnTo>
                  <a:lnTo>
                    <a:pt x="89551" y="8467"/>
                  </a:lnTo>
                  <a:lnTo>
                    <a:pt x="88520" y="8576"/>
                  </a:lnTo>
                  <a:lnTo>
                    <a:pt x="86295" y="8847"/>
                  </a:lnTo>
                  <a:lnTo>
                    <a:pt x="83907" y="9281"/>
                  </a:lnTo>
                  <a:lnTo>
                    <a:pt x="81302" y="9878"/>
                  </a:lnTo>
                  <a:lnTo>
                    <a:pt x="78480" y="10584"/>
                  </a:lnTo>
                  <a:lnTo>
                    <a:pt x="75549" y="11398"/>
                  </a:lnTo>
                  <a:lnTo>
                    <a:pt x="72455" y="12375"/>
                  </a:lnTo>
                  <a:lnTo>
                    <a:pt x="69253" y="13460"/>
                  </a:lnTo>
                  <a:lnTo>
                    <a:pt x="65942" y="14600"/>
                  </a:lnTo>
                  <a:lnTo>
                    <a:pt x="62469" y="15903"/>
                  </a:lnTo>
                  <a:lnTo>
                    <a:pt x="58941" y="17260"/>
                  </a:lnTo>
                  <a:lnTo>
                    <a:pt x="55305" y="18779"/>
                  </a:lnTo>
                  <a:lnTo>
                    <a:pt x="51560" y="20299"/>
                  </a:lnTo>
                  <a:lnTo>
                    <a:pt x="47815" y="21927"/>
                  </a:lnTo>
                  <a:lnTo>
                    <a:pt x="43962" y="23610"/>
                  </a:lnTo>
                  <a:lnTo>
                    <a:pt x="40108" y="25401"/>
                  </a:lnTo>
                  <a:lnTo>
                    <a:pt x="36255" y="27192"/>
                  </a:lnTo>
                  <a:lnTo>
                    <a:pt x="32347" y="29037"/>
                  </a:lnTo>
                  <a:lnTo>
                    <a:pt x="28494" y="30937"/>
                  </a:lnTo>
                  <a:lnTo>
                    <a:pt x="24586" y="32890"/>
                  </a:lnTo>
                  <a:lnTo>
                    <a:pt x="20733" y="34898"/>
                  </a:lnTo>
                  <a:lnTo>
                    <a:pt x="16933" y="36852"/>
                  </a:lnTo>
                  <a:lnTo>
                    <a:pt x="13189" y="38860"/>
                  </a:lnTo>
                  <a:lnTo>
                    <a:pt x="9498" y="40869"/>
                  </a:lnTo>
                  <a:lnTo>
                    <a:pt x="5862" y="42931"/>
                  </a:lnTo>
                  <a:lnTo>
                    <a:pt x="2334" y="44939"/>
                  </a:lnTo>
                  <a:lnTo>
                    <a:pt x="0" y="35821"/>
                  </a:lnTo>
                  <a:lnTo>
                    <a:pt x="0" y="35821"/>
                  </a:lnTo>
                  <a:lnTo>
                    <a:pt x="3419" y="33922"/>
                  </a:lnTo>
                  <a:lnTo>
                    <a:pt x="6947" y="31968"/>
                  </a:lnTo>
                  <a:lnTo>
                    <a:pt x="10529" y="30014"/>
                  </a:lnTo>
                  <a:lnTo>
                    <a:pt x="14166" y="28114"/>
                  </a:lnTo>
                  <a:lnTo>
                    <a:pt x="17910" y="26160"/>
                  </a:lnTo>
                  <a:lnTo>
                    <a:pt x="21710" y="24261"/>
                  </a:lnTo>
                  <a:lnTo>
                    <a:pt x="25509" y="22416"/>
                  </a:lnTo>
                  <a:lnTo>
                    <a:pt x="29308" y="20516"/>
                  </a:lnTo>
                  <a:lnTo>
                    <a:pt x="33161" y="18725"/>
                  </a:lnTo>
                  <a:lnTo>
                    <a:pt x="36960" y="16934"/>
                  </a:lnTo>
                  <a:lnTo>
                    <a:pt x="40814" y="15251"/>
                  </a:lnTo>
                  <a:lnTo>
                    <a:pt x="44613" y="13569"/>
                  </a:lnTo>
                  <a:lnTo>
                    <a:pt x="48358" y="11941"/>
                  </a:lnTo>
                  <a:lnTo>
                    <a:pt x="52048" y="10421"/>
                  </a:lnTo>
                  <a:lnTo>
                    <a:pt x="55685" y="8956"/>
                  </a:lnTo>
                  <a:lnTo>
                    <a:pt x="59213" y="7599"/>
                  </a:lnTo>
                  <a:lnTo>
                    <a:pt x="62686" y="6296"/>
                  </a:lnTo>
                  <a:lnTo>
                    <a:pt x="66051" y="5157"/>
                  </a:lnTo>
                  <a:lnTo>
                    <a:pt x="69307" y="4071"/>
                  </a:lnTo>
                  <a:lnTo>
                    <a:pt x="72401" y="3094"/>
                  </a:lnTo>
                  <a:lnTo>
                    <a:pt x="75386" y="2226"/>
                  </a:lnTo>
                  <a:lnTo>
                    <a:pt x="78208" y="1520"/>
                  </a:lnTo>
                  <a:lnTo>
                    <a:pt x="80922" y="923"/>
                  </a:lnTo>
                  <a:lnTo>
                    <a:pt x="83364" y="489"/>
                  </a:lnTo>
                  <a:lnTo>
                    <a:pt x="85698" y="163"/>
                  </a:lnTo>
                  <a:lnTo>
                    <a:pt x="86729" y="109"/>
                  </a:lnTo>
                  <a:lnTo>
                    <a:pt x="87760" y="55"/>
                  </a:lnTo>
                  <a:lnTo>
                    <a:pt x="88737" y="1"/>
                  </a:lnTo>
                  <a:lnTo>
                    <a:pt x="89660" y="55"/>
                  </a:lnTo>
                  <a:lnTo>
                    <a:pt x="90474" y="109"/>
                  </a:lnTo>
                  <a:lnTo>
                    <a:pt x="91288" y="218"/>
                  </a:lnTo>
                  <a:lnTo>
                    <a:pt x="92048" y="381"/>
                  </a:lnTo>
                  <a:lnTo>
                    <a:pt x="92699" y="543"/>
                  </a:lnTo>
                  <a:lnTo>
                    <a:pt x="93296" y="815"/>
                  </a:lnTo>
                  <a:lnTo>
                    <a:pt x="93839" y="1086"/>
                  </a:lnTo>
                  <a:lnTo>
                    <a:pt x="94327" y="1412"/>
                  </a:lnTo>
                  <a:lnTo>
                    <a:pt x="94762" y="1792"/>
                  </a:lnTo>
                  <a:lnTo>
                    <a:pt x="95087" y="2226"/>
                  </a:lnTo>
                  <a:lnTo>
                    <a:pt x="95359" y="2714"/>
                  </a:lnTo>
                  <a:lnTo>
                    <a:pt x="95359" y="2714"/>
                  </a:lnTo>
                  <a:lnTo>
                    <a:pt x="95576" y="3257"/>
                  </a:lnTo>
                  <a:lnTo>
                    <a:pt x="95576" y="3257"/>
                  </a:lnTo>
                  <a:lnTo>
                    <a:pt x="97584" y="11235"/>
                  </a:lnTo>
                </a:path>
              </a:pathLst>
            </a:custGeom>
            <a:noFill/>
            <a:ln>
              <a:noFill/>
            </a:ln>
          </p:spPr>
          <p:txBody>
            <a:bodyPr spcFirstLastPara="1" wrap="square" lIns="68569" tIns="68569" rIns="68569" bIns="68569" anchor="ctr" anchorCtr="0">
              <a:noAutofit/>
            </a:bodyPr>
            <a:lstStyle/>
            <a:p>
              <a:endParaRPr sz="1050"/>
            </a:p>
          </p:txBody>
        </p:sp>
        <p:sp>
          <p:nvSpPr>
            <p:cNvPr id="516" name="Google Shape;516;p30"/>
            <p:cNvSpPr/>
            <p:nvPr/>
          </p:nvSpPr>
          <p:spPr>
            <a:xfrm>
              <a:off x="-7113257" y="1970613"/>
              <a:ext cx="1890715" cy="894707"/>
            </a:xfrm>
            <a:custGeom>
              <a:avLst/>
              <a:gdLst/>
              <a:ahLst/>
              <a:cxnLst/>
              <a:rect l="l" t="t" r="r" b="b"/>
              <a:pathLst>
                <a:path w="97259" h="46024" extrusionOk="0">
                  <a:moveTo>
                    <a:pt x="87869" y="0"/>
                  </a:moveTo>
                  <a:lnTo>
                    <a:pt x="86893" y="109"/>
                  </a:lnTo>
                  <a:lnTo>
                    <a:pt x="84830" y="326"/>
                  </a:lnTo>
                  <a:lnTo>
                    <a:pt x="82551" y="706"/>
                  </a:lnTo>
                  <a:lnTo>
                    <a:pt x="80054" y="1248"/>
                  </a:lnTo>
                  <a:lnTo>
                    <a:pt x="77449" y="1900"/>
                  </a:lnTo>
                  <a:lnTo>
                    <a:pt x="74627" y="2659"/>
                  </a:lnTo>
                  <a:lnTo>
                    <a:pt x="71696" y="3582"/>
                  </a:lnTo>
                  <a:lnTo>
                    <a:pt x="68602" y="4613"/>
                  </a:lnTo>
                  <a:lnTo>
                    <a:pt x="65346" y="5699"/>
                  </a:lnTo>
                  <a:lnTo>
                    <a:pt x="61981" y="6947"/>
                  </a:lnTo>
                  <a:lnTo>
                    <a:pt x="58507" y="8250"/>
                  </a:lnTo>
                  <a:lnTo>
                    <a:pt x="54980" y="9715"/>
                  </a:lnTo>
                  <a:lnTo>
                    <a:pt x="51289" y="11180"/>
                  </a:lnTo>
                  <a:lnTo>
                    <a:pt x="47544" y="12809"/>
                  </a:lnTo>
                  <a:lnTo>
                    <a:pt x="43745" y="14491"/>
                  </a:lnTo>
                  <a:lnTo>
                    <a:pt x="39837" y="16228"/>
                  </a:lnTo>
                  <a:lnTo>
                    <a:pt x="35930" y="18073"/>
                  </a:lnTo>
                  <a:lnTo>
                    <a:pt x="31968" y="19973"/>
                  </a:lnTo>
                  <a:lnTo>
                    <a:pt x="27952" y="21927"/>
                  </a:lnTo>
                  <a:lnTo>
                    <a:pt x="23935" y="23935"/>
                  </a:lnTo>
                  <a:lnTo>
                    <a:pt x="19919" y="25997"/>
                  </a:lnTo>
                  <a:lnTo>
                    <a:pt x="15903" y="28114"/>
                  </a:lnTo>
                  <a:lnTo>
                    <a:pt x="11887" y="30230"/>
                  </a:lnTo>
                  <a:lnTo>
                    <a:pt x="7870" y="32456"/>
                  </a:lnTo>
                  <a:lnTo>
                    <a:pt x="3908" y="34627"/>
                  </a:lnTo>
                  <a:lnTo>
                    <a:pt x="1" y="36906"/>
                  </a:lnTo>
                  <a:lnTo>
                    <a:pt x="2334" y="46024"/>
                  </a:lnTo>
                  <a:lnTo>
                    <a:pt x="6134" y="43799"/>
                  </a:lnTo>
                  <a:lnTo>
                    <a:pt x="9987" y="41628"/>
                  </a:lnTo>
                  <a:lnTo>
                    <a:pt x="13895" y="39457"/>
                  </a:lnTo>
                  <a:lnTo>
                    <a:pt x="17802" y="37340"/>
                  </a:lnTo>
                  <a:lnTo>
                    <a:pt x="21764" y="35278"/>
                  </a:lnTo>
                  <a:lnTo>
                    <a:pt x="25726" y="33215"/>
                  </a:lnTo>
                  <a:lnTo>
                    <a:pt x="29688" y="31207"/>
                  </a:lnTo>
                  <a:lnTo>
                    <a:pt x="33650" y="29253"/>
                  </a:lnTo>
                  <a:lnTo>
                    <a:pt x="37612" y="27408"/>
                  </a:lnTo>
                  <a:lnTo>
                    <a:pt x="41466" y="25563"/>
                  </a:lnTo>
                  <a:lnTo>
                    <a:pt x="45319" y="23826"/>
                  </a:lnTo>
                  <a:lnTo>
                    <a:pt x="49172" y="22089"/>
                  </a:lnTo>
                  <a:lnTo>
                    <a:pt x="52863" y="20515"/>
                  </a:lnTo>
                  <a:lnTo>
                    <a:pt x="56554" y="18941"/>
                  </a:lnTo>
                  <a:lnTo>
                    <a:pt x="60136" y="17530"/>
                  </a:lnTo>
                  <a:lnTo>
                    <a:pt x="63609" y="16174"/>
                  </a:lnTo>
                  <a:lnTo>
                    <a:pt x="66974" y="14925"/>
                  </a:lnTo>
                  <a:lnTo>
                    <a:pt x="70231" y="13786"/>
                  </a:lnTo>
                  <a:lnTo>
                    <a:pt x="73378" y="12700"/>
                  </a:lnTo>
                  <a:lnTo>
                    <a:pt x="76363" y="11777"/>
                  </a:lnTo>
                  <a:lnTo>
                    <a:pt x="79186" y="10963"/>
                  </a:lnTo>
                  <a:lnTo>
                    <a:pt x="81845" y="10258"/>
                  </a:lnTo>
                  <a:lnTo>
                    <a:pt x="84342" y="9715"/>
                  </a:lnTo>
                  <a:lnTo>
                    <a:pt x="86675" y="9281"/>
                  </a:lnTo>
                  <a:lnTo>
                    <a:pt x="88792" y="8955"/>
                  </a:lnTo>
                  <a:lnTo>
                    <a:pt x="90692" y="8792"/>
                  </a:lnTo>
                  <a:lnTo>
                    <a:pt x="92374" y="8792"/>
                  </a:lnTo>
                  <a:lnTo>
                    <a:pt x="93134" y="8847"/>
                  </a:lnTo>
                  <a:lnTo>
                    <a:pt x="93840" y="8955"/>
                  </a:lnTo>
                  <a:lnTo>
                    <a:pt x="94491" y="9064"/>
                  </a:lnTo>
                  <a:lnTo>
                    <a:pt x="95088" y="9281"/>
                  </a:lnTo>
                  <a:lnTo>
                    <a:pt x="95631" y="9444"/>
                  </a:lnTo>
                  <a:lnTo>
                    <a:pt x="96065" y="9715"/>
                  </a:lnTo>
                  <a:lnTo>
                    <a:pt x="96445" y="10041"/>
                  </a:lnTo>
                  <a:lnTo>
                    <a:pt x="96825" y="10366"/>
                  </a:lnTo>
                  <a:lnTo>
                    <a:pt x="97042" y="10746"/>
                  </a:lnTo>
                  <a:lnTo>
                    <a:pt x="97259" y="11180"/>
                  </a:lnTo>
                  <a:lnTo>
                    <a:pt x="95088" y="2605"/>
                  </a:lnTo>
                  <a:lnTo>
                    <a:pt x="94925" y="2171"/>
                  </a:lnTo>
                  <a:lnTo>
                    <a:pt x="94708" y="1791"/>
                  </a:lnTo>
                  <a:lnTo>
                    <a:pt x="94382" y="1411"/>
                  </a:lnTo>
                  <a:lnTo>
                    <a:pt x="94002" y="1086"/>
                  </a:lnTo>
                  <a:lnTo>
                    <a:pt x="93568" y="814"/>
                  </a:lnTo>
                  <a:lnTo>
                    <a:pt x="93080" y="543"/>
                  </a:lnTo>
                  <a:lnTo>
                    <a:pt x="92483" y="380"/>
                  </a:lnTo>
                  <a:lnTo>
                    <a:pt x="91886" y="217"/>
                  </a:lnTo>
                  <a:lnTo>
                    <a:pt x="91180" y="109"/>
                  </a:lnTo>
                  <a:lnTo>
                    <a:pt x="90420"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17" name="Google Shape;517;p30"/>
            <p:cNvSpPr/>
            <p:nvPr/>
          </p:nvSpPr>
          <p:spPr>
            <a:xfrm>
              <a:off x="-7113257" y="1970613"/>
              <a:ext cx="1890715" cy="894707"/>
            </a:xfrm>
            <a:custGeom>
              <a:avLst/>
              <a:gdLst/>
              <a:ahLst/>
              <a:cxnLst/>
              <a:rect l="l" t="t" r="r" b="b"/>
              <a:pathLst>
                <a:path w="97259" h="46024" fill="none" extrusionOk="0">
                  <a:moveTo>
                    <a:pt x="97259" y="11180"/>
                  </a:moveTo>
                  <a:lnTo>
                    <a:pt x="97259" y="11180"/>
                  </a:lnTo>
                  <a:lnTo>
                    <a:pt x="97042" y="10746"/>
                  </a:lnTo>
                  <a:lnTo>
                    <a:pt x="96825" y="10366"/>
                  </a:lnTo>
                  <a:lnTo>
                    <a:pt x="96445" y="10041"/>
                  </a:lnTo>
                  <a:lnTo>
                    <a:pt x="96065" y="9715"/>
                  </a:lnTo>
                  <a:lnTo>
                    <a:pt x="95631" y="9444"/>
                  </a:lnTo>
                  <a:lnTo>
                    <a:pt x="95088" y="9281"/>
                  </a:lnTo>
                  <a:lnTo>
                    <a:pt x="94491" y="9064"/>
                  </a:lnTo>
                  <a:lnTo>
                    <a:pt x="93840" y="8955"/>
                  </a:lnTo>
                  <a:lnTo>
                    <a:pt x="93134" y="8847"/>
                  </a:lnTo>
                  <a:lnTo>
                    <a:pt x="92374" y="8792"/>
                  </a:lnTo>
                  <a:lnTo>
                    <a:pt x="91560" y="8792"/>
                  </a:lnTo>
                  <a:lnTo>
                    <a:pt x="90692" y="8792"/>
                  </a:lnTo>
                  <a:lnTo>
                    <a:pt x="88792" y="8955"/>
                  </a:lnTo>
                  <a:lnTo>
                    <a:pt x="86675" y="9281"/>
                  </a:lnTo>
                  <a:lnTo>
                    <a:pt x="84342" y="9715"/>
                  </a:lnTo>
                  <a:lnTo>
                    <a:pt x="81845" y="10258"/>
                  </a:lnTo>
                  <a:lnTo>
                    <a:pt x="79186" y="10963"/>
                  </a:lnTo>
                  <a:lnTo>
                    <a:pt x="76363" y="11777"/>
                  </a:lnTo>
                  <a:lnTo>
                    <a:pt x="73378" y="12700"/>
                  </a:lnTo>
                  <a:lnTo>
                    <a:pt x="70231" y="13786"/>
                  </a:lnTo>
                  <a:lnTo>
                    <a:pt x="66974" y="14925"/>
                  </a:lnTo>
                  <a:lnTo>
                    <a:pt x="63609" y="16174"/>
                  </a:lnTo>
                  <a:lnTo>
                    <a:pt x="60136" y="17530"/>
                  </a:lnTo>
                  <a:lnTo>
                    <a:pt x="56554" y="18941"/>
                  </a:lnTo>
                  <a:lnTo>
                    <a:pt x="52863" y="20515"/>
                  </a:lnTo>
                  <a:lnTo>
                    <a:pt x="49172" y="22089"/>
                  </a:lnTo>
                  <a:lnTo>
                    <a:pt x="45319" y="23826"/>
                  </a:lnTo>
                  <a:lnTo>
                    <a:pt x="41466" y="25563"/>
                  </a:lnTo>
                  <a:lnTo>
                    <a:pt x="37612" y="27408"/>
                  </a:lnTo>
                  <a:lnTo>
                    <a:pt x="33650" y="29253"/>
                  </a:lnTo>
                  <a:lnTo>
                    <a:pt x="29688" y="31207"/>
                  </a:lnTo>
                  <a:lnTo>
                    <a:pt x="25726" y="33215"/>
                  </a:lnTo>
                  <a:lnTo>
                    <a:pt x="21764" y="35278"/>
                  </a:lnTo>
                  <a:lnTo>
                    <a:pt x="17802" y="37340"/>
                  </a:lnTo>
                  <a:lnTo>
                    <a:pt x="13895" y="39457"/>
                  </a:lnTo>
                  <a:lnTo>
                    <a:pt x="9987" y="41628"/>
                  </a:lnTo>
                  <a:lnTo>
                    <a:pt x="6134" y="43799"/>
                  </a:lnTo>
                  <a:lnTo>
                    <a:pt x="2334" y="46024"/>
                  </a:lnTo>
                  <a:lnTo>
                    <a:pt x="1" y="36906"/>
                  </a:lnTo>
                  <a:lnTo>
                    <a:pt x="1" y="36906"/>
                  </a:lnTo>
                  <a:lnTo>
                    <a:pt x="3908" y="34627"/>
                  </a:lnTo>
                  <a:lnTo>
                    <a:pt x="7870" y="32456"/>
                  </a:lnTo>
                  <a:lnTo>
                    <a:pt x="11887" y="30230"/>
                  </a:lnTo>
                  <a:lnTo>
                    <a:pt x="15903" y="28114"/>
                  </a:lnTo>
                  <a:lnTo>
                    <a:pt x="19919" y="25997"/>
                  </a:lnTo>
                  <a:lnTo>
                    <a:pt x="23935" y="23935"/>
                  </a:lnTo>
                  <a:lnTo>
                    <a:pt x="27952" y="21927"/>
                  </a:lnTo>
                  <a:lnTo>
                    <a:pt x="31968" y="19973"/>
                  </a:lnTo>
                  <a:lnTo>
                    <a:pt x="35930" y="18073"/>
                  </a:lnTo>
                  <a:lnTo>
                    <a:pt x="39837" y="16228"/>
                  </a:lnTo>
                  <a:lnTo>
                    <a:pt x="43745" y="14491"/>
                  </a:lnTo>
                  <a:lnTo>
                    <a:pt x="47544" y="12809"/>
                  </a:lnTo>
                  <a:lnTo>
                    <a:pt x="51289" y="11180"/>
                  </a:lnTo>
                  <a:lnTo>
                    <a:pt x="54980" y="9715"/>
                  </a:lnTo>
                  <a:lnTo>
                    <a:pt x="58507" y="8250"/>
                  </a:lnTo>
                  <a:lnTo>
                    <a:pt x="61981" y="6947"/>
                  </a:lnTo>
                  <a:lnTo>
                    <a:pt x="65346" y="5699"/>
                  </a:lnTo>
                  <a:lnTo>
                    <a:pt x="68602" y="4613"/>
                  </a:lnTo>
                  <a:lnTo>
                    <a:pt x="71696" y="3582"/>
                  </a:lnTo>
                  <a:lnTo>
                    <a:pt x="74627" y="2659"/>
                  </a:lnTo>
                  <a:lnTo>
                    <a:pt x="77449" y="1900"/>
                  </a:lnTo>
                  <a:lnTo>
                    <a:pt x="80054" y="1248"/>
                  </a:lnTo>
                  <a:lnTo>
                    <a:pt x="82551" y="706"/>
                  </a:lnTo>
                  <a:lnTo>
                    <a:pt x="84830" y="326"/>
                  </a:lnTo>
                  <a:lnTo>
                    <a:pt x="86893" y="109"/>
                  </a:lnTo>
                  <a:lnTo>
                    <a:pt x="87869" y="0"/>
                  </a:lnTo>
                  <a:lnTo>
                    <a:pt x="88792" y="0"/>
                  </a:lnTo>
                  <a:lnTo>
                    <a:pt x="89606" y="0"/>
                  </a:lnTo>
                  <a:lnTo>
                    <a:pt x="90420" y="0"/>
                  </a:lnTo>
                  <a:lnTo>
                    <a:pt x="91180" y="109"/>
                  </a:lnTo>
                  <a:lnTo>
                    <a:pt x="91886" y="217"/>
                  </a:lnTo>
                  <a:lnTo>
                    <a:pt x="92483" y="380"/>
                  </a:lnTo>
                  <a:lnTo>
                    <a:pt x="93080" y="543"/>
                  </a:lnTo>
                  <a:lnTo>
                    <a:pt x="93568" y="814"/>
                  </a:lnTo>
                  <a:lnTo>
                    <a:pt x="94002" y="1086"/>
                  </a:lnTo>
                  <a:lnTo>
                    <a:pt x="94382" y="1411"/>
                  </a:lnTo>
                  <a:lnTo>
                    <a:pt x="94708" y="1791"/>
                  </a:lnTo>
                  <a:lnTo>
                    <a:pt x="94925" y="2171"/>
                  </a:lnTo>
                  <a:lnTo>
                    <a:pt x="95088" y="2605"/>
                  </a:lnTo>
                  <a:lnTo>
                    <a:pt x="97259" y="11180"/>
                  </a:lnTo>
                </a:path>
              </a:pathLst>
            </a:custGeom>
            <a:noFill/>
            <a:ln>
              <a:noFill/>
            </a:ln>
          </p:spPr>
          <p:txBody>
            <a:bodyPr spcFirstLastPara="1" wrap="square" lIns="68569" tIns="68569" rIns="68569" bIns="68569" anchor="ctr" anchorCtr="0">
              <a:noAutofit/>
            </a:bodyPr>
            <a:lstStyle/>
            <a:p>
              <a:endParaRPr sz="1050"/>
            </a:p>
          </p:txBody>
        </p:sp>
        <p:sp>
          <p:nvSpPr>
            <p:cNvPr id="518" name="Google Shape;518;p30"/>
            <p:cNvSpPr/>
            <p:nvPr/>
          </p:nvSpPr>
          <p:spPr>
            <a:xfrm>
              <a:off x="-7023580" y="2311397"/>
              <a:ext cx="1884397" cy="908431"/>
            </a:xfrm>
            <a:custGeom>
              <a:avLst/>
              <a:gdLst/>
              <a:ahLst/>
              <a:cxnLst/>
              <a:rect l="l" t="t" r="r" b="b"/>
              <a:pathLst>
                <a:path w="96934" h="46730" extrusionOk="0">
                  <a:moveTo>
                    <a:pt x="88847" y="0"/>
                  </a:moveTo>
                  <a:lnTo>
                    <a:pt x="87110" y="163"/>
                  </a:lnTo>
                  <a:lnTo>
                    <a:pt x="85102" y="380"/>
                  </a:lnTo>
                  <a:lnTo>
                    <a:pt x="82931" y="814"/>
                  </a:lnTo>
                  <a:lnTo>
                    <a:pt x="80597" y="1303"/>
                  </a:lnTo>
                  <a:lnTo>
                    <a:pt x="78046" y="1954"/>
                  </a:lnTo>
                  <a:lnTo>
                    <a:pt x="75333" y="2714"/>
                  </a:lnTo>
                  <a:lnTo>
                    <a:pt x="72456" y="3582"/>
                  </a:lnTo>
                  <a:lnTo>
                    <a:pt x="69471" y="4559"/>
                  </a:lnTo>
                  <a:lnTo>
                    <a:pt x="66323" y="5645"/>
                  </a:lnTo>
                  <a:lnTo>
                    <a:pt x="63067" y="6839"/>
                  </a:lnTo>
                  <a:lnTo>
                    <a:pt x="59647" y="8141"/>
                  </a:lnTo>
                  <a:lnTo>
                    <a:pt x="56120" y="9553"/>
                  </a:lnTo>
                  <a:lnTo>
                    <a:pt x="52483" y="11018"/>
                  </a:lnTo>
                  <a:lnTo>
                    <a:pt x="48793" y="12646"/>
                  </a:lnTo>
                  <a:lnTo>
                    <a:pt x="44994" y="14329"/>
                  </a:lnTo>
                  <a:lnTo>
                    <a:pt x="41086" y="16065"/>
                  </a:lnTo>
                  <a:lnTo>
                    <a:pt x="37178" y="17911"/>
                  </a:lnTo>
                  <a:lnTo>
                    <a:pt x="33162" y="19810"/>
                  </a:lnTo>
                  <a:lnTo>
                    <a:pt x="29092" y="21818"/>
                  </a:lnTo>
                  <a:lnTo>
                    <a:pt x="24967" y="23881"/>
                  </a:lnTo>
                  <a:lnTo>
                    <a:pt x="20842" y="25997"/>
                  </a:lnTo>
                  <a:lnTo>
                    <a:pt x="16663" y="28223"/>
                  </a:lnTo>
                  <a:lnTo>
                    <a:pt x="12538" y="30502"/>
                  </a:lnTo>
                  <a:lnTo>
                    <a:pt x="8359" y="32782"/>
                  </a:lnTo>
                  <a:lnTo>
                    <a:pt x="4180" y="35170"/>
                  </a:lnTo>
                  <a:lnTo>
                    <a:pt x="1" y="37612"/>
                  </a:lnTo>
                  <a:lnTo>
                    <a:pt x="2280" y="46730"/>
                  </a:lnTo>
                  <a:lnTo>
                    <a:pt x="6405" y="44288"/>
                  </a:lnTo>
                  <a:lnTo>
                    <a:pt x="10584" y="41900"/>
                  </a:lnTo>
                  <a:lnTo>
                    <a:pt x="14709" y="39620"/>
                  </a:lnTo>
                  <a:lnTo>
                    <a:pt x="18834" y="37341"/>
                  </a:lnTo>
                  <a:lnTo>
                    <a:pt x="22959" y="35115"/>
                  </a:lnTo>
                  <a:lnTo>
                    <a:pt x="27083" y="32999"/>
                  </a:lnTo>
                  <a:lnTo>
                    <a:pt x="31154" y="30936"/>
                  </a:lnTo>
                  <a:lnTo>
                    <a:pt x="35170" y="28928"/>
                  </a:lnTo>
                  <a:lnTo>
                    <a:pt x="39132" y="27029"/>
                  </a:lnTo>
                  <a:lnTo>
                    <a:pt x="43094" y="25129"/>
                  </a:lnTo>
                  <a:lnTo>
                    <a:pt x="46947" y="23392"/>
                  </a:lnTo>
                  <a:lnTo>
                    <a:pt x="50747" y="21710"/>
                  </a:lnTo>
                  <a:lnTo>
                    <a:pt x="54437" y="20082"/>
                  </a:lnTo>
                  <a:lnTo>
                    <a:pt x="58019" y="18562"/>
                  </a:lnTo>
                  <a:lnTo>
                    <a:pt x="61547" y="17151"/>
                  </a:lnTo>
                  <a:lnTo>
                    <a:pt x="64966" y="15848"/>
                  </a:lnTo>
                  <a:lnTo>
                    <a:pt x="68223" y="14654"/>
                  </a:lnTo>
                  <a:lnTo>
                    <a:pt x="71371" y="13514"/>
                  </a:lnTo>
                  <a:lnTo>
                    <a:pt x="74356" y="12483"/>
                  </a:lnTo>
                  <a:lnTo>
                    <a:pt x="77232" y="11615"/>
                  </a:lnTo>
                  <a:lnTo>
                    <a:pt x="79946" y="10801"/>
                  </a:lnTo>
                  <a:lnTo>
                    <a:pt x="82497" y="10150"/>
                  </a:lnTo>
                  <a:lnTo>
                    <a:pt x="84885" y="9607"/>
                  </a:lnTo>
                  <a:lnTo>
                    <a:pt x="87056" y="9173"/>
                  </a:lnTo>
                  <a:lnTo>
                    <a:pt x="89064" y="8901"/>
                  </a:lnTo>
                  <a:lnTo>
                    <a:pt x="90855" y="8738"/>
                  </a:lnTo>
                  <a:lnTo>
                    <a:pt x="91669" y="8684"/>
                  </a:lnTo>
                  <a:lnTo>
                    <a:pt x="92429" y="8738"/>
                  </a:lnTo>
                  <a:lnTo>
                    <a:pt x="93134" y="8738"/>
                  </a:lnTo>
                  <a:lnTo>
                    <a:pt x="93840" y="8847"/>
                  </a:lnTo>
                  <a:lnTo>
                    <a:pt x="94437" y="8956"/>
                  </a:lnTo>
                  <a:lnTo>
                    <a:pt x="94980" y="9064"/>
                  </a:lnTo>
                  <a:lnTo>
                    <a:pt x="95468" y="9281"/>
                  </a:lnTo>
                  <a:lnTo>
                    <a:pt x="95848" y="9498"/>
                  </a:lnTo>
                  <a:lnTo>
                    <a:pt x="96228" y="9715"/>
                  </a:lnTo>
                  <a:lnTo>
                    <a:pt x="96553" y="10041"/>
                  </a:lnTo>
                  <a:lnTo>
                    <a:pt x="96771" y="10367"/>
                  </a:lnTo>
                  <a:lnTo>
                    <a:pt x="96933" y="10692"/>
                  </a:lnTo>
                  <a:lnTo>
                    <a:pt x="94762" y="2171"/>
                  </a:lnTo>
                  <a:lnTo>
                    <a:pt x="94654" y="1791"/>
                  </a:lnTo>
                  <a:lnTo>
                    <a:pt x="94382" y="1466"/>
                  </a:lnTo>
                  <a:lnTo>
                    <a:pt x="94111" y="1140"/>
                  </a:lnTo>
                  <a:lnTo>
                    <a:pt x="93785" y="869"/>
                  </a:lnTo>
                  <a:lnTo>
                    <a:pt x="93351" y="652"/>
                  </a:lnTo>
                  <a:lnTo>
                    <a:pt x="92917" y="435"/>
                  </a:lnTo>
                  <a:lnTo>
                    <a:pt x="92374" y="272"/>
                  </a:lnTo>
                  <a:lnTo>
                    <a:pt x="91777" y="163"/>
                  </a:lnTo>
                  <a:lnTo>
                    <a:pt x="91126" y="55"/>
                  </a:lnTo>
                  <a:lnTo>
                    <a:pt x="90421"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19" name="Google Shape;519;p30"/>
            <p:cNvSpPr/>
            <p:nvPr/>
          </p:nvSpPr>
          <p:spPr>
            <a:xfrm>
              <a:off x="-7023580" y="2311397"/>
              <a:ext cx="1884397" cy="908431"/>
            </a:xfrm>
            <a:custGeom>
              <a:avLst/>
              <a:gdLst/>
              <a:ahLst/>
              <a:cxnLst/>
              <a:rect l="l" t="t" r="r" b="b"/>
              <a:pathLst>
                <a:path w="96934" h="46730" fill="none" extrusionOk="0">
                  <a:moveTo>
                    <a:pt x="96933" y="10692"/>
                  </a:moveTo>
                  <a:lnTo>
                    <a:pt x="96933" y="10692"/>
                  </a:lnTo>
                  <a:lnTo>
                    <a:pt x="96771" y="10367"/>
                  </a:lnTo>
                  <a:lnTo>
                    <a:pt x="96553" y="10041"/>
                  </a:lnTo>
                  <a:lnTo>
                    <a:pt x="96228" y="9715"/>
                  </a:lnTo>
                  <a:lnTo>
                    <a:pt x="95848" y="9498"/>
                  </a:lnTo>
                  <a:lnTo>
                    <a:pt x="95468" y="9281"/>
                  </a:lnTo>
                  <a:lnTo>
                    <a:pt x="94980" y="9064"/>
                  </a:lnTo>
                  <a:lnTo>
                    <a:pt x="94437" y="8956"/>
                  </a:lnTo>
                  <a:lnTo>
                    <a:pt x="93840" y="8847"/>
                  </a:lnTo>
                  <a:lnTo>
                    <a:pt x="93134" y="8738"/>
                  </a:lnTo>
                  <a:lnTo>
                    <a:pt x="92429" y="8738"/>
                  </a:lnTo>
                  <a:lnTo>
                    <a:pt x="91669" y="8684"/>
                  </a:lnTo>
                  <a:lnTo>
                    <a:pt x="90855" y="8738"/>
                  </a:lnTo>
                  <a:lnTo>
                    <a:pt x="89064" y="8901"/>
                  </a:lnTo>
                  <a:lnTo>
                    <a:pt x="87056" y="9173"/>
                  </a:lnTo>
                  <a:lnTo>
                    <a:pt x="84885" y="9607"/>
                  </a:lnTo>
                  <a:lnTo>
                    <a:pt x="82497" y="10150"/>
                  </a:lnTo>
                  <a:lnTo>
                    <a:pt x="79946" y="10801"/>
                  </a:lnTo>
                  <a:lnTo>
                    <a:pt x="77232" y="11615"/>
                  </a:lnTo>
                  <a:lnTo>
                    <a:pt x="74356" y="12483"/>
                  </a:lnTo>
                  <a:lnTo>
                    <a:pt x="71371" y="13514"/>
                  </a:lnTo>
                  <a:lnTo>
                    <a:pt x="68223" y="14654"/>
                  </a:lnTo>
                  <a:lnTo>
                    <a:pt x="64966" y="15848"/>
                  </a:lnTo>
                  <a:lnTo>
                    <a:pt x="61547" y="17151"/>
                  </a:lnTo>
                  <a:lnTo>
                    <a:pt x="58019" y="18562"/>
                  </a:lnTo>
                  <a:lnTo>
                    <a:pt x="54437" y="20082"/>
                  </a:lnTo>
                  <a:lnTo>
                    <a:pt x="50747" y="21710"/>
                  </a:lnTo>
                  <a:lnTo>
                    <a:pt x="46947" y="23392"/>
                  </a:lnTo>
                  <a:lnTo>
                    <a:pt x="43094" y="25129"/>
                  </a:lnTo>
                  <a:lnTo>
                    <a:pt x="39132" y="27029"/>
                  </a:lnTo>
                  <a:lnTo>
                    <a:pt x="35170" y="28928"/>
                  </a:lnTo>
                  <a:lnTo>
                    <a:pt x="31154" y="30936"/>
                  </a:lnTo>
                  <a:lnTo>
                    <a:pt x="27083" y="32999"/>
                  </a:lnTo>
                  <a:lnTo>
                    <a:pt x="22959" y="35115"/>
                  </a:lnTo>
                  <a:lnTo>
                    <a:pt x="18834" y="37341"/>
                  </a:lnTo>
                  <a:lnTo>
                    <a:pt x="14709" y="39620"/>
                  </a:lnTo>
                  <a:lnTo>
                    <a:pt x="10584" y="41900"/>
                  </a:lnTo>
                  <a:lnTo>
                    <a:pt x="6405" y="44288"/>
                  </a:lnTo>
                  <a:lnTo>
                    <a:pt x="2280" y="46730"/>
                  </a:lnTo>
                  <a:lnTo>
                    <a:pt x="1" y="37612"/>
                  </a:lnTo>
                  <a:lnTo>
                    <a:pt x="1" y="37612"/>
                  </a:lnTo>
                  <a:lnTo>
                    <a:pt x="4180" y="35170"/>
                  </a:lnTo>
                  <a:lnTo>
                    <a:pt x="8359" y="32782"/>
                  </a:lnTo>
                  <a:lnTo>
                    <a:pt x="12538" y="30502"/>
                  </a:lnTo>
                  <a:lnTo>
                    <a:pt x="16663" y="28223"/>
                  </a:lnTo>
                  <a:lnTo>
                    <a:pt x="20842" y="25997"/>
                  </a:lnTo>
                  <a:lnTo>
                    <a:pt x="24967" y="23881"/>
                  </a:lnTo>
                  <a:lnTo>
                    <a:pt x="29092" y="21818"/>
                  </a:lnTo>
                  <a:lnTo>
                    <a:pt x="33162" y="19810"/>
                  </a:lnTo>
                  <a:lnTo>
                    <a:pt x="37178" y="17911"/>
                  </a:lnTo>
                  <a:lnTo>
                    <a:pt x="41086" y="16065"/>
                  </a:lnTo>
                  <a:lnTo>
                    <a:pt x="44994" y="14329"/>
                  </a:lnTo>
                  <a:lnTo>
                    <a:pt x="48793" y="12646"/>
                  </a:lnTo>
                  <a:lnTo>
                    <a:pt x="52483" y="11018"/>
                  </a:lnTo>
                  <a:lnTo>
                    <a:pt x="56120" y="9553"/>
                  </a:lnTo>
                  <a:lnTo>
                    <a:pt x="59647" y="8141"/>
                  </a:lnTo>
                  <a:lnTo>
                    <a:pt x="63067" y="6839"/>
                  </a:lnTo>
                  <a:lnTo>
                    <a:pt x="66323" y="5645"/>
                  </a:lnTo>
                  <a:lnTo>
                    <a:pt x="69471" y="4559"/>
                  </a:lnTo>
                  <a:lnTo>
                    <a:pt x="72456" y="3582"/>
                  </a:lnTo>
                  <a:lnTo>
                    <a:pt x="75333" y="2714"/>
                  </a:lnTo>
                  <a:lnTo>
                    <a:pt x="78046" y="1954"/>
                  </a:lnTo>
                  <a:lnTo>
                    <a:pt x="80597" y="1303"/>
                  </a:lnTo>
                  <a:lnTo>
                    <a:pt x="82931" y="814"/>
                  </a:lnTo>
                  <a:lnTo>
                    <a:pt x="85102" y="380"/>
                  </a:lnTo>
                  <a:lnTo>
                    <a:pt x="87110" y="163"/>
                  </a:lnTo>
                  <a:lnTo>
                    <a:pt x="88847" y="0"/>
                  </a:lnTo>
                  <a:lnTo>
                    <a:pt x="89661" y="0"/>
                  </a:lnTo>
                  <a:lnTo>
                    <a:pt x="90421" y="0"/>
                  </a:lnTo>
                  <a:lnTo>
                    <a:pt x="91126" y="55"/>
                  </a:lnTo>
                  <a:lnTo>
                    <a:pt x="91777" y="163"/>
                  </a:lnTo>
                  <a:lnTo>
                    <a:pt x="92374" y="272"/>
                  </a:lnTo>
                  <a:lnTo>
                    <a:pt x="92917" y="435"/>
                  </a:lnTo>
                  <a:lnTo>
                    <a:pt x="93351" y="652"/>
                  </a:lnTo>
                  <a:lnTo>
                    <a:pt x="93785" y="869"/>
                  </a:lnTo>
                  <a:lnTo>
                    <a:pt x="94111" y="1140"/>
                  </a:lnTo>
                  <a:lnTo>
                    <a:pt x="94382" y="1466"/>
                  </a:lnTo>
                  <a:lnTo>
                    <a:pt x="94654" y="1791"/>
                  </a:lnTo>
                  <a:lnTo>
                    <a:pt x="94762" y="2171"/>
                  </a:lnTo>
                  <a:lnTo>
                    <a:pt x="96933" y="10692"/>
                  </a:lnTo>
                </a:path>
              </a:pathLst>
            </a:custGeom>
            <a:noFill/>
            <a:ln>
              <a:noFill/>
            </a:ln>
          </p:spPr>
          <p:txBody>
            <a:bodyPr spcFirstLastPara="1" wrap="square" lIns="68569" tIns="68569" rIns="68569" bIns="68569" anchor="ctr" anchorCtr="0">
              <a:noAutofit/>
            </a:bodyPr>
            <a:lstStyle/>
            <a:p>
              <a:endParaRPr sz="1050"/>
            </a:p>
          </p:txBody>
        </p:sp>
        <p:sp>
          <p:nvSpPr>
            <p:cNvPr id="520" name="Google Shape;520;p30"/>
            <p:cNvSpPr/>
            <p:nvPr/>
          </p:nvSpPr>
          <p:spPr>
            <a:xfrm>
              <a:off x="-5547521" y="911308"/>
              <a:ext cx="43273" cy="168836"/>
            </a:xfrm>
            <a:custGeom>
              <a:avLst/>
              <a:gdLst/>
              <a:ahLst/>
              <a:cxnLst/>
              <a:rect l="l" t="t" r="r" b="b"/>
              <a:pathLst>
                <a:path w="2226" h="8685" extrusionOk="0">
                  <a:moveTo>
                    <a:pt x="1" y="0"/>
                  </a:moveTo>
                  <a:lnTo>
                    <a:pt x="2009" y="8033"/>
                  </a:lnTo>
                  <a:lnTo>
                    <a:pt x="2226" y="8684"/>
                  </a:lnTo>
                  <a:lnTo>
                    <a:pt x="2226" y="8630"/>
                  </a:lnTo>
                  <a:lnTo>
                    <a:pt x="218" y="652"/>
                  </a:lnTo>
                  <a:lnTo>
                    <a:pt x="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521" name="Google Shape;521;p30"/>
            <p:cNvSpPr/>
            <p:nvPr/>
          </p:nvSpPr>
          <p:spPr>
            <a:xfrm>
              <a:off x="-5547521" y="911308"/>
              <a:ext cx="43273" cy="168836"/>
            </a:xfrm>
            <a:custGeom>
              <a:avLst/>
              <a:gdLst/>
              <a:ahLst/>
              <a:cxnLst/>
              <a:rect l="l" t="t" r="r" b="b"/>
              <a:pathLst>
                <a:path w="2226" h="8685" fill="none" extrusionOk="0">
                  <a:moveTo>
                    <a:pt x="2226" y="8630"/>
                  </a:moveTo>
                  <a:lnTo>
                    <a:pt x="218" y="652"/>
                  </a:lnTo>
                  <a:lnTo>
                    <a:pt x="218" y="652"/>
                  </a:lnTo>
                  <a:lnTo>
                    <a:pt x="1" y="0"/>
                  </a:lnTo>
                  <a:lnTo>
                    <a:pt x="2009" y="8033"/>
                  </a:lnTo>
                  <a:lnTo>
                    <a:pt x="2009" y="8033"/>
                  </a:lnTo>
                  <a:lnTo>
                    <a:pt x="2226" y="8684"/>
                  </a:lnTo>
                </a:path>
              </a:pathLst>
            </a:custGeom>
            <a:noFill/>
            <a:ln>
              <a:noFill/>
            </a:ln>
          </p:spPr>
          <p:txBody>
            <a:bodyPr spcFirstLastPara="1" wrap="square" lIns="68569" tIns="68569" rIns="68569" bIns="68569" anchor="ctr" anchorCtr="0">
              <a:noAutofit/>
            </a:bodyPr>
            <a:lstStyle/>
            <a:p>
              <a:endParaRPr sz="1050"/>
            </a:p>
          </p:txBody>
        </p:sp>
        <p:sp>
          <p:nvSpPr>
            <p:cNvPr id="522" name="Google Shape;522;p30"/>
            <p:cNvSpPr/>
            <p:nvPr/>
          </p:nvSpPr>
          <p:spPr>
            <a:xfrm>
              <a:off x="-7427660" y="1447289"/>
              <a:ext cx="44323" cy="177273"/>
            </a:xfrm>
            <a:custGeom>
              <a:avLst/>
              <a:gdLst/>
              <a:ahLst/>
              <a:cxnLst/>
              <a:rect l="l" t="t" r="r" b="b"/>
              <a:pathLst>
                <a:path w="2280" h="9119" fill="none" extrusionOk="0">
                  <a:moveTo>
                    <a:pt x="0" y="0"/>
                  </a:moveTo>
                  <a:lnTo>
                    <a:pt x="2280" y="9118"/>
                  </a:lnTo>
                  <a:lnTo>
                    <a:pt x="0" y="0"/>
                  </a:lnTo>
                </a:path>
              </a:pathLst>
            </a:custGeom>
            <a:noFill/>
            <a:ln>
              <a:noFill/>
            </a:ln>
          </p:spPr>
          <p:txBody>
            <a:bodyPr spcFirstLastPara="1" wrap="square" lIns="68569" tIns="68569" rIns="68569" bIns="68569" anchor="ctr" anchorCtr="0">
              <a:noAutofit/>
            </a:bodyPr>
            <a:lstStyle/>
            <a:p>
              <a:endParaRPr sz="1050"/>
            </a:p>
          </p:txBody>
        </p:sp>
        <p:sp>
          <p:nvSpPr>
            <p:cNvPr id="523" name="Google Shape;523;p30"/>
            <p:cNvSpPr/>
            <p:nvPr/>
          </p:nvSpPr>
          <p:spPr>
            <a:xfrm>
              <a:off x="-5468380" y="1222562"/>
              <a:ext cx="43273" cy="167767"/>
            </a:xfrm>
            <a:custGeom>
              <a:avLst/>
              <a:gdLst/>
              <a:ahLst/>
              <a:cxnLst/>
              <a:rect l="l" t="t" r="r" b="b"/>
              <a:pathLst>
                <a:path w="2226" h="8630" extrusionOk="0">
                  <a:moveTo>
                    <a:pt x="0" y="0"/>
                  </a:moveTo>
                  <a:lnTo>
                    <a:pt x="2008" y="8033"/>
                  </a:lnTo>
                  <a:lnTo>
                    <a:pt x="2225" y="8630"/>
                  </a:lnTo>
                  <a:lnTo>
                    <a:pt x="217" y="597"/>
                  </a:lnTo>
                  <a:lnTo>
                    <a:pt x="109" y="326"/>
                  </a:lnTo>
                  <a:lnTo>
                    <a:pt x="0"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524" name="Google Shape;524;p30"/>
            <p:cNvSpPr/>
            <p:nvPr/>
          </p:nvSpPr>
          <p:spPr>
            <a:xfrm>
              <a:off x="-5468380" y="1222562"/>
              <a:ext cx="43273" cy="167767"/>
            </a:xfrm>
            <a:custGeom>
              <a:avLst/>
              <a:gdLst/>
              <a:ahLst/>
              <a:cxnLst/>
              <a:rect l="l" t="t" r="r" b="b"/>
              <a:pathLst>
                <a:path w="2226" h="8630" fill="none" extrusionOk="0">
                  <a:moveTo>
                    <a:pt x="2225" y="8630"/>
                  </a:moveTo>
                  <a:lnTo>
                    <a:pt x="217" y="597"/>
                  </a:lnTo>
                  <a:lnTo>
                    <a:pt x="217" y="597"/>
                  </a:lnTo>
                  <a:lnTo>
                    <a:pt x="109" y="326"/>
                  </a:lnTo>
                  <a:lnTo>
                    <a:pt x="0" y="0"/>
                  </a:lnTo>
                  <a:lnTo>
                    <a:pt x="2008" y="8033"/>
                  </a:lnTo>
                  <a:lnTo>
                    <a:pt x="2008" y="8033"/>
                  </a:lnTo>
                  <a:lnTo>
                    <a:pt x="2225" y="8630"/>
                  </a:lnTo>
                </a:path>
              </a:pathLst>
            </a:custGeom>
            <a:noFill/>
            <a:ln>
              <a:noFill/>
            </a:ln>
          </p:spPr>
          <p:txBody>
            <a:bodyPr spcFirstLastPara="1" wrap="square" lIns="68569" tIns="68569" rIns="68569" bIns="68569" anchor="ctr" anchorCtr="0">
              <a:noAutofit/>
            </a:bodyPr>
            <a:lstStyle/>
            <a:p>
              <a:endParaRPr sz="1050"/>
            </a:p>
          </p:txBody>
        </p:sp>
        <p:sp>
          <p:nvSpPr>
            <p:cNvPr id="525" name="Google Shape;525;p30"/>
            <p:cNvSpPr/>
            <p:nvPr/>
          </p:nvSpPr>
          <p:spPr>
            <a:xfrm>
              <a:off x="-7337983" y="1801797"/>
              <a:ext cx="44323" cy="177273"/>
            </a:xfrm>
            <a:custGeom>
              <a:avLst/>
              <a:gdLst/>
              <a:ahLst/>
              <a:cxnLst/>
              <a:rect l="l" t="t" r="r" b="b"/>
              <a:pathLst>
                <a:path w="2280" h="9119" fill="none" extrusionOk="0">
                  <a:moveTo>
                    <a:pt x="0" y="0"/>
                  </a:moveTo>
                  <a:lnTo>
                    <a:pt x="2280" y="9118"/>
                  </a:lnTo>
                  <a:lnTo>
                    <a:pt x="0" y="0"/>
                  </a:lnTo>
                </a:path>
              </a:pathLst>
            </a:custGeom>
            <a:noFill/>
            <a:ln>
              <a:noFill/>
            </a:ln>
          </p:spPr>
          <p:txBody>
            <a:bodyPr spcFirstLastPara="1" wrap="square" lIns="68569" tIns="68569" rIns="68569" bIns="68569" anchor="ctr" anchorCtr="0">
              <a:noAutofit/>
            </a:bodyPr>
            <a:lstStyle/>
            <a:p>
              <a:endParaRPr sz="1050"/>
            </a:p>
          </p:txBody>
        </p:sp>
        <p:sp>
          <p:nvSpPr>
            <p:cNvPr id="526" name="Google Shape;526;p30"/>
            <p:cNvSpPr/>
            <p:nvPr/>
          </p:nvSpPr>
          <p:spPr>
            <a:xfrm>
              <a:off x="-5389260" y="1533797"/>
              <a:ext cx="43273" cy="166737"/>
            </a:xfrm>
            <a:custGeom>
              <a:avLst/>
              <a:gdLst/>
              <a:ahLst/>
              <a:cxnLst/>
              <a:rect l="l" t="t" r="r" b="b"/>
              <a:pathLst>
                <a:path w="2226" h="8577" extrusionOk="0">
                  <a:moveTo>
                    <a:pt x="1" y="1"/>
                  </a:moveTo>
                  <a:lnTo>
                    <a:pt x="2009" y="8033"/>
                  </a:lnTo>
                  <a:lnTo>
                    <a:pt x="2171" y="8576"/>
                  </a:lnTo>
                  <a:lnTo>
                    <a:pt x="2226" y="8576"/>
                  </a:lnTo>
                  <a:lnTo>
                    <a:pt x="218" y="598"/>
                  </a:lnTo>
                  <a:lnTo>
                    <a:pt x="1"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527" name="Google Shape;527;p30"/>
            <p:cNvSpPr/>
            <p:nvPr/>
          </p:nvSpPr>
          <p:spPr>
            <a:xfrm>
              <a:off x="-5389260" y="1533797"/>
              <a:ext cx="43273" cy="166737"/>
            </a:xfrm>
            <a:custGeom>
              <a:avLst/>
              <a:gdLst/>
              <a:ahLst/>
              <a:cxnLst/>
              <a:rect l="l" t="t" r="r" b="b"/>
              <a:pathLst>
                <a:path w="2226" h="8577" fill="none" extrusionOk="0">
                  <a:moveTo>
                    <a:pt x="2226" y="8576"/>
                  </a:moveTo>
                  <a:lnTo>
                    <a:pt x="218" y="598"/>
                  </a:lnTo>
                  <a:lnTo>
                    <a:pt x="218" y="598"/>
                  </a:lnTo>
                  <a:lnTo>
                    <a:pt x="1" y="1"/>
                  </a:lnTo>
                  <a:lnTo>
                    <a:pt x="2009" y="8033"/>
                  </a:lnTo>
                  <a:lnTo>
                    <a:pt x="2009" y="8033"/>
                  </a:lnTo>
                  <a:lnTo>
                    <a:pt x="2171" y="8576"/>
                  </a:lnTo>
                </a:path>
              </a:pathLst>
            </a:custGeom>
            <a:noFill/>
            <a:ln>
              <a:noFill/>
            </a:ln>
          </p:spPr>
          <p:txBody>
            <a:bodyPr spcFirstLastPara="1" wrap="square" lIns="68569" tIns="68569" rIns="68569" bIns="68569" anchor="ctr" anchorCtr="0">
              <a:noAutofit/>
            </a:bodyPr>
            <a:lstStyle/>
            <a:p>
              <a:endParaRPr sz="1050"/>
            </a:p>
          </p:txBody>
        </p:sp>
        <p:sp>
          <p:nvSpPr>
            <p:cNvPr id="528" name="Google Shape;528;p30"/>
            <p:cNvSpPr/>
            <p:nvPr/>
          </p:nvSpPr>
          <p:spPr>
            <a:xfrm>
              <a:off x="-7248307" y="2156304"/>
              <a:ext cx="44343" cy="177273"/>
            </a:xfrm>
            <a:custGeom>
              <a:avLst/>
              <a:gdLst/>
              <a:ahLst/>
              <a:cxnLst/>
              <a:rect l="l" t="t" r="r" b="b"/>
              <a:pathLst>
                <a:path w="2281" h="9119" fill="none" extrusionOk="0">
                  <a:moveTo>
                    <a:pt x="1" y="0"/>
                  </a:moveTo>
                  <a:lnTo>
                    <a:pt x="2280" y="9118"/>
                  </a:lnTo>
                  <a:lnTo>
                    <a:pt x="1" y="0"/>
                  </a:lnTo>
                </a:path>
              </a:pathLst>
            </a:custGeom>
            <a:noFill/>
            <a:ln>
              <a:noFill/>
            </a:ln>
          </p:spPr>
          <p:txBody>
            <a:bodyPr spcFirstLastPara="1" wrap="square" lIns="68569" tIns="68569" rIns="68569" bIns="68569" anchor="ctr" anchorCtr="0">
              <a:noAutofit/>
            </a:bodyPr>
            <a:lstStyle/>
            <a:p>
              <a:endParaRPr sz="1050"/>
            </a:p>
          </p:txBody>
        </p:sp>
        <p:sp>
          <p:nvSpPr>
            <p:cNvPr id="529" name="Google Shape;529;p30"/>
            <p:cNvSpPr/>
            <p:nvPr/>
          </p:nvSpPr>
          <p:spPr>
            <a:xfrm>
              <a:off x="-7158630" y="1800747"/>
              <a:ext cx="1893884" cy="887339"/>
            </a:xfrm>
            <a:custGeom>
              <a:avLst/>
              <a:gdLst/>
              <a:ahLst/>
              <a:cxnLst/>
              <a:rect l="l" t="t" r="r" b="b"/>
              <a:pathLst>
                <a:path w="97422" h="45645" extrusionOk="0">
                  <a:moveTo>
                    <a:pt x="88250" y="0"/>
                  </a:moveTo>
                  <a:lnTo>
                    <a:pt x="87273" y="54"/>
                  </a:lnTo>
                  <a:lnTo>
                    <a:pt x="86187" y="163"/>
                  </a:lnTo>
                  <a:lnTo>
                    <a:pt x="83962" y="434"/>
                  </a:lnTo>
                  <a:lnTo>
                    <a:pt x="81574" y="868"/>
                  </a:lnTo>
                  <a:lnTo>
                    <a:pt x="78969" y="1411"/>
                  </a:lnTo>
                  <a:lnTo>
                    <a:pt x="76201" y="2171"/>
                  </a:lnTo>
                  <a:lnTo>
                    <a:pt x="73270" y="2985"/>
                  </a:lnTo>
                  <a:lnTo>
                    <a:pt x="70177" y="3962"/>
                  </a:lnTo>
                  <a:lnTo>
                    <a:pt x="66920" y="5047"/>
                  </a:lnTo>
                  <a:lnTo>
                    <a:pt x="63609" y="6187"/>
                  </a:lnTo>
                  <a:lnTo>
                    <a:pt x="60136" y="7490"/>
                  </a:lnTo>
                  <a:lnTo>
                    <a:pt x="56608" y="8847"/>
                  </a:lnTo>
                  <a:lnTo>
                    <a:pt x="52972" y="10366"/>
                  </a:lnTo>
                  <a:lnTo>
                    <a:pt x="49281" y="11886"/>
                  </a:lnTo>
                  <a:lnTo>
                    <a:pt x="45482" y="13514"/>
                  </a:lnTo>
                  <a:lnTo>
                    <a:pt x="41683" y="15197"/>
                  </a:lnTo>
                  <a:lnTo>
                    <a:pt x="37830" y="16988"/>
                  </a:lnTo>
                  <a:lnTo>
                    <a:pt x="33922" y="18779"/>
                  </a:lnTo>
                  <a:lnTo>
                    <a:pt x="30068" y="20624"/>
                  </a:lnTo>
                  <a:lnTo>
                    <a:pt x="26161" y="22578"/>
                  </a:lnTo>
                  <a:lnTo>
                    <a:pt x="22307" y="24477"/>
                  </a:lnTo>
                  <a:lnTo>
                    <a:pt x="18454" y="26485"/>
                  </a:lnTo>
                  <a:lnTo>
                    <a:pt x="14600" y="28439"/>
                  </a:lnTo>
                  <a:lnTo>
                    <a:pt x="10856" y="30447"/>
                  </a:lnTo>
                  <a:lnTo>
                    <a:pt x="7165" y="32456"/>
                  </a:lnTo>
                  <a:lnTo>
                    <a:pt x="3529" y="34518"/>
                  </a:lnTo>
                  <a:lnTo>
                    <a:pt x="1" y="36526"/>
                  </a:lnTo>
                  <a:lnTo>
                    <a:pt x="2335" y="45644"/>
                  </a:lnTo>
                  <a:lnTo>
                    <a:pt x="5754" y="43636"/>
                  </a:lnTo>
                  <a:lnTo>
                    <a:pt x="9336" y="41682"/>
                  </a:lnTo>
                  <a:lnTo>
                    <a:pt x="12972" y="39674"/>
                  </a:lnTo>
                  <a:lnTo>
                    <a:pt x="16663" y="37666"/>
                  </a:lnTo>
                  <a:lnTo>
                    <a:pt x="20408" y="35712"/>
                  </a:lnTo>
                  <a:lnTo>
                    <a:pt x="24261" y="33704"/>
                  </a:lnTo>
                  <a:lnTo>
                    <a:pt x="28060" y="31804"/>
                  </a:lnTo>
                  <a:lnTo>
                    <a:pt x="31968" y="29905"/>
                  </a:lnTo>
                  <a:lnTo>
                    <a:pt x="35821" y="28005"/>
                  </a:lnTo>
                  <a:lnTo>
                    <a:pt x="39675" y="26214"/>
                  </a:lnTo>
                  <a:lnTo>
                    <a:pt x="43528" y="24423"/>
                  </a:lnTo>
                  <a:lnTo>
                    <a:pt x="47327" y="22686"/>
                  </a:lnTo>
                  <a:lnTo>
                    <a:pt x="51127" y="21058"/>
                  </a:lnTo>
                  <a:lnTo>
                    <a:pt x="54817" y="19484"/>
                  </a:lnTo>
                  <a:lnTo>
                    <a:pt x="58508" y="18019"/>
                  </a:lnTo>
                  <a:lnTo>
                    <a:pt x="62035" y="16608"/>
                  </a:lnTo>
                  <a:lnTo>
                    <a:pt x="65509" y="15251"/>
                  </a:lnTo>
                  <a:lnTo>
                    <a:pt x="68874" y="14057"/>
                  </a:lnTo>
                  <a:lnTo>
                    <a:pt x="72130" y="12971"/>
                  </a:lnTo>
                  <a:lnTo>
                    <a:pt x="75224" y="11940"/>
                  </a:lnTo>
                  <a:lnTo>
                    <a:pt x="78209" y="11072"/>
                  </a:lnTo>
                  <a:lnTo>
                    <a:pt x="80977" y="10312"/>
                  </a:lnTo>
                  <a:lnTo>
                    <a:pt x="83636" y="9715"/>
                  </a:lnTo>
                  <a:lnTo>
                    <a:pt x="86079" y="9227"/>
                  </a:lnTo>
                  <a:lnTo>
                    <a:pt x="88304" y="8901"/>
                  </a:lnTo>
                  <a:lnTo>
                    <a:pt x="89335" y="8847"/>
                  </a:lnTo>
                  <a:lnTo>
                    <a:pt x="90366" y="8738"/>
                  </a:lnTo>
                  <a:lnTo>
                    <a:pt x="92157" y="8738"/>
                  </a:lnTo>
                  <a:lnTo>
                    <a:pt x="92971" y="8792"/>
                  </a:lnTo>
                  <a:lnTo>
                    <a:pt x="93731" y="8901"/>
                  </a:lnTo>
                  <a:lnTo>
                    <a:pt x="94437" y="9064"/>
                  </a:lnTo>
                  <a:lnTo>
                    <a:pt x="95034" y="9227"/>
                  </a:lnTo>
                  <a:lnTo>
                    <a:pt x="95631" y="9498"/>
                  </a:lnTo>
                  <a:lnTo>
                    <a:pt x="96119" y="9769"/>
                  </a:lnTo>
                  <a:lnTo>
                    <a:pt x="96553" y="10095"/>
                  </a:lnTo>
                  <a:lnTo>
                    <a:pt x="96879" y="10475"/>
                  </a:lnTo>
                  <a:lnTo>
                    <a:pt x="97205" y="10909"/>
                  </a:lnTo>
                  <a:lnTo>
                    <a:pt x="97422" y="11343"/>
                  </a:lnTo>
                  <a:lnTo>
                    <a:pt x="95251" y="2822"/>
                  </a:lnTo>
                  <a:lnTo>
                    <a:pt x="95034" y="2334"/>
                  </a:lnTo>
                  <a:lnTo>
                    <a:pt x="94708" y="1900"/>
                  </a:lnTo>
                  <a:lnTo>
                    <a:pt x="94382" y="1520"/>
                  </a:lnTo>
                  <a:lnTo>
                    <a:pt x="93948" y="1140"/>
                  </a:lnTo>
                  <a:lnTo>
                    <a:pt x="93460" y="868"/>
                  </a:lnTo>
                  <a:lnTo>
                    <a:pt x="92917" y="597"/>
                  </a:lnTo>
                  <a:lnTo>
                    <a:pt x="92266" y="380"/>
                  </a:lnTo>
                  <a:lnTo>
                    <a:pt x="91560" y="217"/>
                  </a:lnTo>
                  <a:lnTo>
                    <a:pt x="90855" y="109"/>
                  </a:lnTo>
                  <a:lnTo>
                    <a:pt x="90041" y="54"/>
                  </a:lnTo>
                  <a:lnTo>
                    <a:pt x="89172"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530" name="Google Shape;530;p30"/>
            <p:cNvSpPr/>
            <p:nvPr/>
          </p:nvSpPr>
          <p:spPr>
            <a:xfrm>
              <a:off x="-7158630" y="1800747"/>
              <a:ext cx="1893884" cy="887339"/>
            </a:xfrm>
            <a:custGeom>
              <a:avLst/>
              <a:gdLst/>
              <a:ahLst/>
              <a:cxnLst/>
              <a:rect l="l" t="t" r="r" b="b"/>
              <a:pathLst>
                <a:path w="97422" h="45645" fill="none" extrusionOk="0">
                  <a:moveTo>
                    <a:pt x="97422" y="11343"/>
                  </a:moveTo>
                  <a:lnTo>
                    <a:pt x="97422" y="11343"/>
                  </a:lnTo>
                  <a:lnTo>
                    <a:pt x="97205" y="10909"/>
                  </a:lnTo>
                  <a:lnTo>
                    <a:pt x="96879" y="10475"/>
                  </a:lnTo>
                  <a:lnTo>
                    <a:pt x="96553" y="10095"/>
                  </a:lnTo>
                  <a:lnTo>
                    <a:pt x="96119" y="9769"/>
                  </a:lnTo>
                  <a:lnTo>
                    <a:pt x="95631" y="9498"/>
                  </a:lnTo>
                  <a:lnTo>
                    <a:pt x="95034" y="9227"/>
                  </a:lnTo>
                  <a:lnTo>
                    <a:pt x="94437" y="9064"/>
                  </a:lnTo>
                  <a:lnTo>
                    <a:pt x="93731" y="8901"/>
                  </a:lnTo>
                  <a:lnTo>
                    <a:pt x="92971" y="8792"/>
                  </a:lnTo>
                  <a:lnTo>
                    <a:pt x="92157" y="8738"/>
                  </a:lnTo>
                  <a:lnTo>
                    <a:pt x="91289" y="8738"/>
                  </a:lnTo>
                  <a:lnTo>
                    <a:pt x="90366" y="8738"/>
                  </a:lnTo>
                  <a:lnTo>
                    <a:pt x="89335" y="8847"/>
                  </a:lnTo>
                  <a:lnTo>
                    <a:pt x="88304" y="8901"/>
                  </a:lnTo>
                  <a:lnTo>
                    <a:pt x="86079" y="9227"/>
                  </a:lnTo>
                  <a:lnTo>
                    <a:pt x="83636" y="9715"/>
                  </a:lnTo>
                  <a:lnTo>
                    <a:pt x="80977" y="10312"/>
                  </a:lnTo>
                  <a:lnTo>
                    <a:pt x="78209" y="11072"/>
                  </a:lnTo>
                  <a:lnTo>
                    <a:pt x="75224" y="11940"/>
                  </a:lnTo>
                  <a:lnTo>
                    <a:pt x="72130" y="12971"/>
                  </a:lnTo>
                  <a:lnTo>
                    <a:pt x="68874" y="14057"/>
                  </a:lnTo>
                  <a:lnTo>
                    <a:pt x="65509" y="15251"/>
                  </a:lnTo>
                  <a:lnTo>
                    <a:pt x="62035" y="16608"/>
                  </a:lnTo>
                  <a:lnTo>
                    <a:pt x="58508" y="18019"/>
                  </a:lnTo>
                  <a:lnTo>
                    <a:pt x="54817" y="19484"/>
                  </a:lnTo>
                  <a:lnTo>
                    <a:pt x="51127" y="21058"/>
                  </a:lnTo>
                  <a:lnTo>
                    <a:pt x="47327" y="22686"/>
                  </a:lnTo>
                  <a:lnTo>
                    <a:pt x="43528" y="24423"/>
                  </a:lnTo>
                  <a:lnTo>
                    <a:pt x="39675" y="26214"/>
                  </a:lnTo>
                  <a:lnTo>
                    <a:pt x="35821" y="28005"/>
                  </a:lnTo>
                  <a:lnTo>
                    <a:pt x="31968" y="29905"/>
                  </a:lnTo>
                  <a:lnTo>
                    <a:pt x="28060" y="31804"/>
                  </a:lnTo>
                  <a:lnTo>
                    <a:pt x="24261" y="33704"/>
                  </a:lnTo>
                  <a:lnTo>
                    <a:pt x="20408" y="35712"/>
                  </a:lnTo>
                  <a:lnTo>
                    <a:pt x="16663" y="37666"/>
                  </a:lnTo>
                  <a:lnTo>
                    <a:pt x="12972" y="39674"/>
                  </a:lnTo>
                  <a:lnTo>
                    <a:pt x="9336" y="41682"/>
                  </a:lnTo>
                  <a:lnTo>
                    <a:pt x="5754" y="43636"/>
                  </a:lnTo>
                  <a:lnTo>
                    <a:pt x="2335" y="45644"/>
                  </a:lnTo>
                  <a:lnTo>
                    <a:pt x="1" y="36526"/>
                  </a:lnTo>
                  <a:lnTo>
                    <a:pt x="1" y="36526"/>
                  </a:lnTo>
                  <a:lnTo>
                    <a:pt x="3529" y="34518"/>
                  </a:lnTo>
                  <a:lnTo>
                    <a:pt x="7165" y="32456"/>
                  </a:lnTo>
                  <a:lnTo>
                    <a:pt x="10856" y="30447"/>
                  </a:lnTo>
                  <a:lnTo>
                    <a:pt x="14600" y="28439"/>
                  </a:lnTo>
                  <a:lnTo>
                    <a:pt x="18454" y="26485"/>
                  </a:lnTo>
                  <a:lnTo>
                    <a:pt x="22307" y="24477"/>
                  </a:lnTo>
                  <a:lnTo>
                    <a:pt x="26161" y="22578"/>
                  </a:lnTo>
                  <a:lnTo>
                    <a:pt x="30068" y="20624"/>
                  </a:lnTo>
                  <a:lnTo>
                    <a:pt x="33922" y="18779"/>
                  </a:lnTo>
                  <a:lnTo>
                    <a:pt x="37830" y="16988"/>
                  </a:lnTo>
                  <a:lnTo>
                    <a:pt x="41683" y="15197"/>
                  </a:lnTo>
                  <a:lnTo>
                    <a:pt x="45482" y="13514"/>
                  </a:lnTo>
                  <a:lnTo>
                    <a:pt x="49281" y="11886"/>
                  </a:lnTo>
                  <a:lnTo>
                    <a:pt x="52972" y="10366"/>
                  </a:lnTo>
                  <a:lnTo>
                    <a:pt x="56608" y="8847"/>
                  </a:lnTo>
                  <a:lnTo>
                    <a:pt x="60136" y="7490"/>
                  </a:lnTo>
                  <a:lnTo>
                    <a:pt x="63609" y="6187"/>
                  </a:lnTo>
                  <a:lnTo>
                    <a:pt x="66920" y="5047"/>
                  </a:lnTo>
                  <a:lnTo>
                    <a:pt x="70177" y="3962"/>
                  </a:lnTo>
                  <a:lnTo>
                    <a:pt x="73270" y="2985"/>
                  </a:lnTo>
                  <a:lnTo>
                    <a:pt x="76201" y="2171"/>
                  </a:lnTo>
                  <a:lnTo>
                    <a:pt x="78969" y="1411"/>
                  </a:lnTo>
                  <a:lnTo>
                    <a:pt x="81574" y="868"/>
                  </a:lnTo>
                  <a:lnTo>
                    <a:pt x="83962" y="434"/>
                  </a:lnTo>
                  <a:lnTo>
                    <a:pt x="86187" y="163"/>
                  </a:lnTo>
                  <a:lnTo>
                    <a:pt x="87273" y="54"/>
                  </a:lnTo>
                  <a:lnTo>
                    <a:pt x="88250" y="0"/>
                  </a:lnTo>
                  <a:lnTo>
                    <a:pt x="89172" y="0"/>
                  </a:lnTo>
                  <a:lnTo>
                    <a:pt x="90041" y="54"/>
                  </a:lnTo>
                  <a:lnTo>
                    <a:pt x="90855" y="109"/>
                  </a:lnTo>
                  <a:lnTo>
                    <a:pt x="91560" y="217"/>
                  </a:lnTo>
                  <a:lnTo>
                    <a:pt x="92266" y="380"/>
                  </a:lnTo>
                  <a:lnTo>
                    <a:pt x="92917" y="597"/>
                  </a:lnTo>
                  <a:lnTo>
                    <a:pt x="93460" y="868"/>
                  </a:lnTo>
                  <a:lnTo>
                    <a:pt x="93948" y="1140"/>
                  </a:lnTo>
                  <a:lnTo>
                    <a:pt x="94382" y="1520"/>
                  </a:lnTo>
                  <a:lnTo>
                    <a:pt x="94708" y="1900"/>
                  </a:lnTo>
                  <a:lnTo>
                    <a:pt x="95034" y="2334"/>
                  </a:lnTo>
                  <a:lnTo>
                    <a:pt x="95251" y="2822"/>
                  </a:lnTo>
                  <a:lnTo>
                    <a:pt x="97422" y="11343"/>
                  </a:lnTo>
                </a:path>
              </a:pathLst>
            </a:custGeom>
            <a:noFill/>
            <a:ln>
              <a:noFill/>
            </a:ln>
          </p:spPr>
          <p:txBody>
            <a:bodyPr spcFirstLastPara="1" wrap="square" lIns="68569" tIns="68569" rIns="68569" bIns="68569" anchor="ctr" anchorCtr="0">
              <a:noAutofit/>
            </a:bodyPr>
            <a:lstStyle/>
            <a:p>
              <a:endParaRPr sz="1050"/>
            </a:p>
          </p:txBody>
        </p:sp>
        <p:sp>
          <p:nvSpPr>
            <p:cNvPr id="531" name="Google Shape;531;p30"/>
            <p:cNvSpPr/>
            <p:nvPr/>
          </p:nvSpPr>
          <p:spPr>
            <a:xfrm>
              <a:off x="-7068934" y="2139411"/>
              <a:ext cx="1887546" cy="903163"/>
            </a:xfrm>
            <a:custGeom>
              <a:avLst/>
              <a:gdLst/>
              <a:ahLst/>
              <a:cxnLst/>
              <a:rect l="l" t="t" r="r" b="b"/>
              <a:pathLst>
                <a:path w="97096" h="46459" extrusionOk="0">
                  <a:moveTo>
                    <a:pt x="89443" y="1"/>
                  </a:moveTo>
                  <a:lnTo>
                    <a:pt x="88574" y="55"/>
                  </a:lnTo>
                  <a:lnTo>
                    <a:pt x="87652" y="109"/>
                  </a:lnTo>
                  <a:lnTo>
                    <a:pt x="86675" y="164"/>
                  </a:lnTo>
                  <a:lnTo>
                    <a:pt x="84558" y="435"/>
                  </a:lnTo>
                  <a:lnTo>
                    <a:pt x="82279" y="869"/>
                  </a:lnTo>
                  <a:lnTo>
                    <a:pt x="79782" y="1466"/>
                  </a:lnTo>
                  <a:lnTo>
                    <a:pt x="77123" y="2117"/>
                  </a:lnTo>
                  <a:lnTo>
                    <a:pt x="74301" y="2932"/>
                  </a:lnTo>
                  <a:lnTo>
                    <a:pt x="71370" y="3854"/>
                  </a:lnTo>
                  <a:lnTo>
                    <a:pt x="68222" y="4940"/>
                  </a:lnTo>
                  <a:lnTo>
                    <a:pt x="64966" y="6079"/>
                  </a:lnTo>
                  <a:lnTo>
                    <a:pt x="61601" y="7328"/>
                  </a:lnTo>
                  <a:lnTo>
                    <a:pt x="58127" y="8685"/>
                  </a:lnTo>
                  <a:lnTo>
                    <a:pt x="54545" y="10150"/>
                  </a:lnTo>
                  <a:lnTo>
                    <a:pt x="50854" y="11670"/>
                  </a:lnTo>
                  <a:lnTo>
                    <a:pt x="47110" y="13298"/>
                  </a:lnTo>
                  <a:lnTo>
                    <a:pt x="43310" y="14980"/>
                  </a:lnTo>
                  <a:lnTo>
                    <a:pt x="39457" y="16717"/>
                  </a:lnTo>
                  <a:lnTo>
                    <a:pt x="35495" y="18562"/>
                  </a:lnTo>
                  <a:lnTo>
                    <a:pt x="31587" y="20462"/>
                  </a:lnTo>
                  <a:lnTo>
                    <a:pt x="27571" y="22416"/>
                  </a:lnTo>
                  <a:lnTo>
                    <a:pt x="23609" y="24424"/>
                  </a:lnTo>
                  <a:lnTo>
                    <a:pt x="19593" y="26486"/>
                  </a:lnTo>
                  <a:lnTo>
                    <a:pt x="15631" y="28603"/>
                  </a:lnTo>
                  <a:lnTo>
                    <a:pt x="11669" y="30720"/>
                  </a:lnTo>
                  <a:lnTo>
                    <a:pt x="7761" y="32891"/>
                  </a:lnTo>
                  <a:lnTo>
                    <a:pt x="3854" y="35116"/>
                  </a:lnTo>
                  <a:lnTo>
                    <a:pt x="0" y="37341"/>
                  </a:lnTo>
                  <a:lnTo>
                    <a:pt x="2334" y="46459"/>
                  </a:lnTo>
                  <a:lnTo>
                    <a:pt x="6079" y="44234"/>
                  </a:lnTo>
                  <a:lnTo>
                    <a:pt x="9932" y="42063"/>
                  </a:lnTo>
                  <a:lnTo>
                    <a:pt x="13786" y="39892"/>
                  </a:lnTo>
                  <a:lnTo>
                    <a:pt x="17693" y="37775"/>
                  </a:lnTo>
                  <a:lnTo>
                    <a:pt x="21655" y="35713"/>
                  </a:lnTo>
                  <a:lnTo>
                    <a:pt x="25617" y="33650"/>
                  </a:lnTo>
                  <a:lnTo>
                    <a:pt x="29579" y="31642"/>
                  </a:lnTo>
                  <a:lnTo>
                    <a:pt x="33487" y="29688"/>
                  </a:lnTo>
                  <a:lnTo>
                    <a:pt x="37449" y="27789"/>
                  </a:lnTo>
                  <a:lnTo>
                    <a:pt x="41357" y="25944"/>
                  </a:lnTo>
                  <a:lnTo>
                    <a:pt x="45210" y="24207"/>
                  </a:lnTo>
                  <a:lnTo>
                    <a:pt x="49009" y="22470"/>
                  </a:lnTo>
                  <a:lnTo>
                    <a:pt x="52754" y="20842"/>
                  </a:lnTo>
                  <a:lnTo>
                    <a:pt x="56390" y="19322"/>
                  </a:lnTo>
                  <a:lnTo>
                    <a:pt x="59972" y="17857"/>
                  </a:lnTo>
                  <a:lnTo>
                    <a:pt x="63446" y="16500"/>
                  </a:lnTo>
                  <a:lnTo>
                    <a:pt x="66811" y="15197"/>
                  </a:lnTo>
                  <a:lnTo>
                    <a:pt x="70067" y="14058"/>
                  </a:lnTo>
                  <a:lnTo>
                    <a:pt x="73215" y="12972"/>
                  </a:lnTo>
                  <a:lnTo>
                    <a:pt x="76200" y="11995"/>
                  </a:lnTo>
                  <a:lnTo>
                    <a:pt x="79022" y="11181"/>
                  </a:lnTo>
                  <a:lnTo>
                    <a:pt x="81736" y="10476"/>
                  </a:lnTo>
                  <a:lnTo>
                    <a:pt x="84233" y="9879"/>
                  </a:lnTo>
                  <a:lnTo>
                    <a:pt x="86512" y="9390"/>
                  </a:lnTo>
                  <a:lnTo>
                    <a:pt x="88629" y="9064"/>
                  </a:lnTo>
                  <a:lnTo>
                    <a:pt x="90583" y="8902"/>
                  </a:lnTo>
                  <a:lnTo>
                    <a:pt x="91451" y="8847"/>
                  </a:lnTo>
                  <a:lnTo>
                    <a:pt x="92265" y="8847"/>
                  </a:lnTo>
                  <a:lnTo>
                    <a:pt x="93025" y="8902"/>
                  </a:lnTo>
                  <a:lnTo>
                    <a:pt x="93730" y="8956"/>
                  </a:lnTo>
                  <a:lnTo>
                    <a:pt x="94382" y="9064"/>
                  </a:lnTo>
                  <a:lnTo>
                    <a:pt x="94979" y="9227"/>
                  </a:lnTo>
                  <a:lnTo>
                    <a:pt x="95467" y="9444"/>
                  </a:lnTo>
                  <a:lnTo>
                    <a:pt x="95956" y="9661"/>
                  </a:lnTo>
                  <a:lnTo>
                    <a:pt x="96336" y="9933"/>
                  </a:lnTo>
                  <a:lnTo>
                    <a:pt x="96661" y="10258"/>
                  </a:lnTo>
                  <a:lnTo>
                    <a:pt x="96933" y="10638"/>
                  </a:lnTo>
                  <a:lnTo>
                    <a:pt x="97095" y="11018"/>
                  </a:lnTo>
                  <a:lnTo>
                    <a:pt x="94924" y="2497"/>
                  </a:lnTo>
                  <a:lnTo>
                    <a:pt x="94762" y="2063"/>
                  </a:lnTo>
                  <a:lnTo>
                    <a:pt x="94545" y="1629"/>
                  </a:lnTo>
                  <a:lnTo>
                    <a:pt x="94219" y="1303"/>
                  </a:lnTo>
                  <a:lnTo>
                    <a:pt x="93839" y="978"/>
                  </a:lnTo>
                  <a:lnTo>
                    <a:pt x="93405" y="761"/>
                  </a:lnTo>
                  <a:lnTo>
                    <a:pt x="92862" y="544"/>
                  </a:lnTo>
                  <a:lnTo>
                    <a:pt x="92319" y="326"/>
                  </a:lnTo>
                  <a:lnTo>
                    <a:pt x="91668" y="218"/>
                  </a:lnTo>
                  <a:lnTo>
                    <a:pt x="91017" y="109"/>
                  </a:lnTo>
                  <a:lnTo>
                    <a:pt x="90257" y="55"/>
                  </a:lnTo>
                  <a:lnTo>
                    <a:pt x="89443"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532" name="Google Shape;532;p30"/>
            <p:cNvSpPr/>
            <p:nvPr/>
          </p:nvSpPr>
          <p:spPr>
            <a:xfrm>
              <a:off x="-7068934" y="2139411"/>
              <a:ext cx="1887546" cy="903163"/>
            </a:xfrm>
            <a:custGeom>
              <a:avLst/>
              <a:gdLst/>
              <a:ahLst/>
              <a:cxnLst/>
              <a:rect l="l" t="t" r="r" b="b"/>
              <a:pathLst>
                <a:path w="97096" h="46459" fill="none" extrusionOk="0">
                  <a:moveTo>
                    <a:pt x="97095" y="11018"/>
                  </a:moveTo>
                  <a:lnTo>
                    <a:pt x="97095" y="11018"/>
                  </a:lnTo>
                  <a:lnTo>
                    <a:pt x="96933" y="10638"/>
                  </a:lnTo>
                  <a:lnTo>
                    <a:pt x="96661" y="10258"/>
                  </a:lnTo>
                  <a:lnTo>
                    <a:pt x="96336" y="9933"/>
                  </a:lnTo>
                  <a:lnTo>
                    <a:pt x="95956" y="9661"/>
                  </a:lnTo>
                  <a:lnTo>
                    <a:pt x="95467" y="9444"/>
                  </a:lnTo>
                  <a:lnTo>
                    <a:pt x="94979" y="9227"/>
                  </a:lnTo>
                  <a:lnTo>
                    <a:pt x="94382" y="9064"/>
                  </a:lnTo>
                  <a:lnTo>
                    <a:pt x="93730" y="8956"/>
                  </a:lnTo>
                  <a:lnTo>
                    <a:pt x="93025" y="8902"/>
                  </a:lnTo>
                  <a:lnTo>
                    <a:pt x="92265" y="8847"/>
                  </a:lnTo>
                  <a:lnTo>
                    <a:pt x="91451" y="8847"/>
                  </a:lnTo>
                  <a:lnTo>
                    <a:pt x="90583" y="8902"/>
                  </a:lnTo>
                  <a:lnTo>
                    <a:pt x="88629" y="9064"/>
                  </a:lnTo>
                  <a:lnTo>
                    <a:pt x="86512" y="9390"/>
                  </a:lnTo>
                  <a:lnTo>
                    <a:pt x="84233" y="9879"/>
                  </a:lnTo>
                  <a:lnTo>
                    <a:pt x="81736" y="10476"/>
                  </a:lnTo>
                  <a:lnTo>
                    <a:pt x="79022" y="11181"/>
                  </a:lnTo>
                  <a:lnTo>
                    <a:pt x="76200" y="11995"/>
                  </a:lnTo>
                  <a:lnTo>
                    <a:pt x="73215" y="12972"/>
                  </a:lnTo>
                  <a:lnTo>
                    <a:pt x="70067" y="14058"/>
                  </a:lnTo>
                  <a:lnTo>
                    <a:pt x="66811" y="15197"/>
                  </a:lnTo>
                  <a:lnTo>
                    <a:pt x="63446" y="16500"/>
                  </a:lnTo>
                  <a:lnTo>
                    <a:pt x="59972" y="17857"/>
                  </a:lnTo>
                  <a:lnTo>
                    <a:pt x="56390" y="19322"/>
                  </a:lnTo>
                  <a:lnTo>
                    <a:pt x="52754" y="20842"/>
                  </a:lnTo>
                  <a:lnTo>
                    <a:pt x="49009" y="22470"/>
                  </a:lnTo>
                  <a:lnTo>
                    <a:pt x="45210" y="24207"/>
                  </a:lnTo>
                  <a:lnTo>
                    <a:pt x="41357" y="25944"/>
                  </a:lnTo>
                  <a:lnTo>
                    <a:pt x="37449" y="27789"/>
                  </a:lnTo>
                  <a:lnTo>
                    <a:pt x="33487" y="29688"/>
                  </a:lnTo>
                  <a:lnTo>
                    <a:pt x="29579" y="31642"/>
                  </a:lnTo>
                  <a:lnTo>
                    <a:pt x="25617" y="33650"/>
                  </a:lnTo>
                  <a:lnTo>
                    <a:pt x="21655" y="35713"/>
                  </a:lnTo>
                  <a:lnTo>
                    <a:pt x="17693" y="37775"/>
                  </a:lnTo>
                  <a:lnTo>
                    <a:pt x="13786" y="39892"/>
                  </a:lnTo>
                  <a:lnTo>
                    <a:pt x="9932" y="42063"/>
                  </a:lnTo>
                  <a:lnTo>
                    <a:pt x="6079" y="44234"/>
                  </a:lnTo>
                  <a:lnTo>
                    <a:pt x="2334" y="46459"/>
                  </a:lnTo>
                  <a:lnTo>
                    <a:pt x="0" y="37341"/>
                  </a:lnTo>
                  <a:lnTo>
                    <a:pt x="0" y="37341"/>
                  </a:lnTo>
                  <a:lnTo>
                    <a:pt x="3854" y="35116"/>
                  </a:lnTo>
                  <a:lnTo>
                    <a:pt x="7761" y="32891"/>
                  </a:lnTo>
                  <a:lnTo>
                    <a:pt x="11669" y="30720"/>
                  </a:lnTo>
                  <a:lnTo>
                    <a:pt x="15631" y="28603"/>
                  </a:lnTo>
                  <a:lnTo>
                    <a:pt x="19593" y="26486"/>
                  </a:lnTo>
                  <a:lnTo>
                    <a:pt x="23609" y="24424"/>
                  </a:lnTo>
                  <a:lnTo>
                    <a:pt x="27571" y="22416"/>
                  </a:lnTo>
                  <a:lnTo>
                    <a:pt x="31587" y="20462"/>
                  </a:lnTo>
                  <a:lnTo>
                    <a:pt x="35495" y="18562"/>
                  </a:lnTo>
                  <a:lnTo>
                    <a:pt x="39457" y="16717"/>
                  </a:lnTo>
                  <a:lnTo>
                    <a:pt x="43310" y="14980"/>
                  </a:lnTo>
                  <a:lnTo>
                    <a:pt x="47110" y="13298"/>
                  </a:lnTo>
                  <a:lnTo>
                    <a:pt x="50854" y="11670"/>
                  </a:lnTo>
                  <a:lnTo>
                    <a:pt x="54545" y="10150"/>
                  </a:lnTo>
                  <a:lnTo>
                    <a:pt x="58127" y="8685"/>
                  </a:lnTo>
                  <a:lnTo>
                    <a:pt x="61601" y="7328"/>
                  </a:lnTo>
                  <a:lnTo>
                    <a:pt x="64966" y="6079"/>
                  </a:lnTo>
                  <a:lnTo>
                    <a:pt x="68222" y="4940"/>
                  </a:lnTo>
                  <a:lnTo>
                    <a:pt x="71370" y="3854"/>
                  </a:lnTo>
                  <a:lnTo>
                    <a:pt x="74301" y="2932"/>
                  </a:lnTo>
                  <a:lnTo>
                    <a:pt x="77123" y="2117"/>
                  </a:lnTo>
                  <a:lnTo>
                    <a:pt x="79782" y="1466"/>
                  </a:lnTo>
                  <a:lnTo>
                    <a:pt x="82279" y="869"/>
                  </a:lnTo>
                  <a:lnTo>
                    <a:pt x="84558" y="435"/>
                  </a:lnTo>
                  <a:lnTo>
                    <a:pt x="86675" y="164"/>
                  </a:lnTo>
                  <a:lnTo>
                    <a:pt x="87652" y="109"/>
                  </a:lnTo>
                  <a:lnTo>
                    <a:pt x="88574" y="55"/>
                  </a:lnTo>
                  <a:lnTo>
                    <a:pt x="89443" y="1"/>
                  </a:lnTo>
                  <a:lnTo>
                    <a:pt x="90257" y="55"/>
                  </a:lnTo>
                  <a:lnTo>
                    <a:pt x="91017" y="109"/>
                  </a:lnTo>
                  <a:lnTo>
                    <a:pt x="91668" y="218"/>
                  </a:lnTo>
                  <a:lnTo>
                    <a:pt x="92319" y="326"/>
                  </a:lnTo>
                  <a:lnTo>
                    <a:pt x="92862" y="544"/>
                  </a:lnTo>
                  <a:lnTo>
                    <a:pt x="93405" y="761"/>
                  </a:lnTo>
                  <a:lnTo>
                    <a:pt x="93839" y="978"/>
                  </a:lnTo>
                  <a:lnTo>
                    <a:pt x="94219" y="1303"/>
                  </a:lnTo>
                  <a:lnTo>
                    <a:pt x="94545" y="1629"/>
                  </a:lnTo>
                  <a:lnTo>
                    <a:pt x="94762" y="2063"/>
                  </a:lnTo>
                  <a:lnTo>
                    <a:pt x="94924" y="2497"/>
                  </a:lnTo>
                  <a:lnTo>
                    <a:pt x="97095" y="11018"/>
                  </a:lnTo>
                </a:path>
              </a:pathLst>
            </a:custGeom>
            <a:noFill/>
            <a:ln>
              <a:noFill/>
            </a:ln>
          </p:spPr>
          <p:txBody>
            <a:bodyPr spcFirstLastPara="1" wrap="square" lIns="68569" tIns="68569" rIns="68569" bIns="68569" anchor="ctr" anchorCtr="0">
              <a:noAutofit/>
            </a:bodyPr>
            <a:lstStyle/>
            <a:p>
              <a:endParaRPr sz="1050"/>
            </a:p>
          </p:txBody>
        </p:sp>
        <p:sp>
          <p:nvSpPr>
            <p:cNvPr id="533" name="Google Shape;533;p30"/>
            <p:cNvSpPr/>
            <p:nvPr/>
          </p:nvSpPr>
          <p:spPr>
            <a:xfrm>
              <a:off x="-6979257" y="2481263"/>
              <a:ext cx="1882278" cy="915818"/>
            </a:xfrm>
            <a:custGeom>
              <a:avLst/>
              <a:gdLst/>
              <a:ahLst/>
              <a:cxnLst/>
              <a:rect l="l" t="t" r="r" b="b"/>
              <a:pathLst>
                <a:path w="96825" h="47110" extrusionOk="0">
                  <a:moveTo>
                    <a:pt x="88575" y="0"/>
                  </a:moveTo>
                  <a:lnTo>
                    <a:pt x="86784" y="163"/>
                  </a:lnTo>
                  <a:lnTo>
                    <a:pt x="84776" y="435"/>
                  </a:lnTo>
                  <a:lnTo>
                    <a:pt x="82605" y="869"/>
                  </a:lnTo>
                  <a:lnTo>
                    <a:pt x="80217" y="1412"/>
                  </a:lnTo>
                  <a:lnTo>
                    <a:pt x="77666" y="2117"/>
                  </a:lnTo>
                  <a:lnTo>
                    <a:pt x="75006" y="2877"/>
                  </a:lnTo>
                  <a:lnTo>
                    <a:pt x="72130" y="3745"/>
                  </a:lnTo>
                  <a:lnTo>
                    <a:pt x="69091" y="4776"/>
                  </a:lnTo>
                  <a:lnTo>
                    <a:pt x="65943" y="5916"/>
                  </a:lnTo>
                  <a:lnTo>
                    <a:pt x="62686" y="7110"/>
                  </a:lnTo>
                  <a:lnTo>
                    <a:pt x="59267" y="8413"/>
                  </a:lnTo>
                  <a:lnTo>
                    <a:pt x="55794" y="9824"/>
                  </a:lnTo>
                  <a:lnTo>
                    <a:pt x="52157" y="11344"/>
                  </a:lnTo>
                  <a:lnTo>
                    <a:pt x="48467" y="12972"/>
                  </a:lnTo>
                  <a:lnTo>
                    <a:pt x="44667" y="14654"/>
                  </a:lnTo>
                  <a:lnTo>
                    <a:pt x="40814" y="16391"/>
                  </a:lnTo>
                  <a:lnTo>
                    <a:pt x="36906" y="18291"/>
                  </a:lnTo>
                  <a:lnTo>
                    <a:pt x="32890" y="20190"/>
                  </a:lnTo>
                  <a:lnTo>
                    <a:pt x="28874" y="22198"/>
                  </a:lnTo>
                  <a:lnTo>
                    <a:pt x="24803" y="24261"/>
                  </a:lnTo>
                  <a:lnTo>
                    <a:pt x="20679" y="26432"/>
                  </a:lnTo>
                  <a:lnTo>
                    <a:pt x="16554" y="28603"/>
                  </a:lnTo>
                  <a:lnTo>
                    <a:pt x="12429" y="30882"/>
                  </a:lnTo>
                  <a:lnTo>
                    <a:pt x="8304" y="33162"/>
                  </a:lnTo>
                  <a:lnTo>
                    <a:pt x="4125" y="35550"/>
                  </a:lnTo>
                  <a:lnTo>
                    <a:pt x="0" y="37992"/>
                  </a:lnTo>
                  <a:lnTo>
                    <a:pt x="2334" y="47110"/>
                  </a:lnTo>
                  <a:lnTo>
                    <a:pt x="2497" y="47001"/>
                  </a:lnTo>
                  <a:lnTo>
                    <a:pt x="6513" y="44613"/>
                  </a:lnTo>
                  <a:lnTo>
                    <a:pt x="10584" y="42279"/>
                  </a:lnTo>
                  <a:lnTo>
                    <a:pt x="14654" y="40000"/>
                  </a:lnTo>
                  <a:lnTo>
                    <a:pt x="18725" y="37721"/>
                  </a:lnTo>
                  <a:lnTo>
                    <a:pt x="22795" y="35550"/>
                  </a:lnTo>
                  <a:lnTo>
                    <a:pt x="26866" y="33433"/>
                  </a:lnTo>
                  <a:lnTo>
                    <a:pt x="30936" y="31371"/>
                  </a:lnTo>
                  <a:lnTo>
                    <a:pt x="34898" y="29362"/>
                  </a:lnTo>
                  <a:lnTo>
                    <a:pt x="38860" y="27409"/>
                  </a:lnTo>
                  <a:lnTo>
                    <a:pt x="42822" y="25563"/>
                  </a:lnTo>
                  <a:lnTo>
                    <a:pt x="46621" y="23772"/>
                  </a:lnTo>
                  <a:lnTo>
                    <a:pt x="50420" y="22090"/>
                  </a:lnTo>
                  <a:lnTo>
                    <a:pt x="54111" y="20462"/>
                  </a:lnTo>
                  <a:lnTo>
                    <a:pt x="57747" y="18942"/>
                  </a:lnTo>
                  <a:lnTo>
                    <a:pt x="61221" y="17531"/>
                  </a:lnTo>
                  <a:lnTo>
                    <a:pt x="64640" y="16174"/>
                  </a:lnTo>
                  <a:lnTo>
                    <a:pt x="67951" y="14926"/>
                  </a:lnTo>
                  <a:lnTo>
                    <a:pt x="71099" y="13786"/>
                  </a:lnTo>
                  <a:lnTo>
                    <a:pt x="74138" y="12755"/>
                  </a:lnTo>
                  <a:lnTo>
                    <a:pt x="77014" y="11832"/>
                  </a:lnTo>
                  <a:lnTo>
                    <a:pt x="79728" y="11018"/>
                  </a:lnTo>
                  <a:lnTo>
                    <a:pt x="82279" y="10312"/>
                  </a:lnTo>
                  <a:lnTo>
                    <a:pt x="84667" y="9715"/>
                  </a:lnTo>
                  <a:lnTo>
                    <a:pt x="86892" y="9281"/>
                  </a:lnTo>
                  <a:lnTo>
                    <a:pt x="88900" y="8956"/>
                  </a:lnTo>
                  <a:lnTo>
                    <a:pt x="90691" y="8738"/>
                  </a:lnTo>
                  <a:lnTo>
                    <a:pt x="92320" y="8684"/>
                  </a:lnTo>
                  <a:lnTo>
                    <a:pt x="93025" y="8684"/>
                  </a:lnTo>
                  <a:lnTo>
                    <a:pt x="93676" y="8738"/>
                  </a:lnTo>
                  <a:lnTo>
                    <a:pt x="94273" y="8847"/>
                  </a:lnTo>
                  <a:lnTo>
                    <a:pt x="94870" y="8956"/>
                  </a:lnTo>
                  <a:lnTo>
                    <a:pt x="95359" y="9118"/>
                  </a:lnTo>
                  <a:lnTo>
                    <a:pt x="95739" y="9335"/>
                  </a:lnTo>
                  <a:lnTo>
                    <a:pt x="96119" y="9553"/>
                  </a:lnTo>
                  <a:lnTo>
                    <a:pt x="96444" y="9824"/>
                  </a:lnTo>
                  <a:lnTo>
                    <a:pt x="96661" y="10150"/>
                  </a:lnTo>
                  <a:lnTo>
                    <a:pt x="96824" y="10529"/>
                  </a:lnTo>
                  <a:lnTo>
                    <a:pt x="94653" y="1954"/>
                  </a:lnTo>
                  <a:lnTo>
                    <a:pt x="94491" y="1629"/>
                  </a:lnTo>
                  <a:lnTo>
                    <a:pt x="94273" y="1303"/>
                  </a:lnTo>
                  <a:lnTo>
                    <a:pt x="93948" y="977"/>
                  </a:lnTo>
                  <a:lnTo>
                    <a:pt x="93622" y="760"/>
                  </a:lnTo>
                  <a:lnTo>
                    <a:pt x="93188" y="543"/>
                  </a:lnTo>
                  <a:lnTo>
                    <a:pt x="92700" y="326"/>
                  </a:lnTo>
                  <a:lnTo>
                    <a:pt x="92157" y="218"/>
                  </a:lnTo>
                  <a:lnTo>
                    <a:pt x="91560" y="109"/>
                  </a:lnTo>
                  <a:lnTo>
                    <a:pt x="90908"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534" name="Google Shape;534;p30"/>
            <p:cNvSpPr/>
            <p:nvPr/>
          </p:nvSpPr>
          <p:spPr>
            <a:xfrm>
              <a:off x="-6979257" y="2481263"/>
              <a:ext cx="1882278" cy="915818"/>
            </a:xfrm>
            <a:custGeom>
              <a:avLst/>
              <a:gdLst/>
              <a:ahLst/>
              <a:cxnLst/>
              <a:rect l="l" t="t" r="r" b="b"/>
              <a:pathLst>
                <a:path w="96825" h="47110" fill="none" extrusionOk="0">
                  <a:moveTo>
                    <a:pt x="96824" y="10529"/>
                  </a:moveTo>
                  <a:lnTo>
                    <a:pt x="96824" y="10529"/>
                  </a:lnTo>
                  <a:lnTo>
                    <a:pt x="96661" y="10150"/>
                  </a:lnTo>
                  <a:lnTo>
                    <a:pt x="96444" y="9824"/>
                  </a:lnTo>
                  <a:lnTo>
                    <a:pt x="96119" y="9553"/>
                  </a:lnTo>
                  <a:lnTo>
                    <a:pt x="95739" y="9335"/>
                  </a:lnTo>
                  <a:lnTo>
                    <a:pt x="95359" y="9118"/>
                  </a:lnTo>
                  <a:lnTo>
                    <a:pt x="94870" y="8956"/>
                  </a:lnTo>
                  <a:lnTo>
                    <a:pt x="94273" y="8847"/>
                  </a:lnTo>
                  <a:lnTo>
                    <a:pt x="93676" y="8738"/>
                  </a:lnTo>
                  <a:lnTo>
                    <a:pt x="93025" y="8684"/>
                  </a:lnTo>
                  <a:lnTo>
                    <a:pt x="92320" y="8684"/>
                  </a:lnTo>
                  <a:lnTo>
                    <a:pt x="90691" y="8738"/>
                  </a:lnTo>
                  <a:lnTo>
                    <a:pt x="88900" y="8956"/>
                  </a:lnTo>
                  <a:lnTo>
                    <a:pt x="86892" y="9281"/>
                  </a:lnTo>
                  <a:lnTo>
                    <a:pt x="84667" y="9715"/>
                  </a:lnTo>
                  <a:lnTo>
                    <a:pt x="82279" y="10312"/>
                  </a:lnTo>
                  <a:lnTo>
                    <a:pt x="79728" y="11018"/>
                  </a:lnTo>
                  <a:lnTo>
                    <a:pt x="77014" y="11832"/>
                  </a:lnTo>
                  <a:lnTo>
                    <a:pt x="74138" y="12755"/>
                  </a:lnTo>
                  <a:lnTo>
                    <a:pt x="71099" y="13786"/>
                  </a:lnTo>
                  <a:lnTo>
                    <a:pt x="67951" y="14926"/>
                  </a:lnTo>
                  <a:lnTo>
                    <a:pt x="64640" y="16174"/>
                  </a:lnTo>
                  <a:lnTo>
                    <a:pt x="61221" y="17531"/>
                  </a:lnTo>
                  <a:lnTo>
                    <a:pt x="57747" y="18942"/>
                  </a:lnTo>
                  <a:lnTo>
                    <a:pt x="54111" y="20462"/>
                  </a:lnTo>
                  <a:lnTo>
                    <a:pt x="50420" y="22090"/>
                  </a:lnTo>
                  <a:lnTo>
                    <a:pt x="46621" y="23772"/>
                  </a:lnTo>
                  <a:lnTo>
                    <a:pt x="42822" y="25563"/>
                  </a:lnTo>
                  <a:lnTo>
                    <a:pt x="38860" y="27409"/>
                  </a:lnTo>
                  <a:lnTo>
                    <a:pt x="34898" y="29362"/>
                  </a:lnTo>
                  <a:lnTo>
                    <a:pt x="30936" y="31371"/>
                  </a:lnTo>
                  <a:lnTo>
                    <a:pt x="26866" y="33433"/>
                  </a:lnTo>
                  <a:lnTo>
                    <a:pt x="22795" y="35550"/>
                  </a:lnTo>
                  <a:lnTo>
                    <a:pt x="18725" y="37721"/>
                  </a:lnTo>
                  <a:lnTo>
                    <a:pt x="14654" y="40000"/>
                  </a:lnTo>
                  <a:lnTo>
                    <a:pt x="10584" y="42279"/>
                  </a:lnTo>
                  <a:lnTo>
                    <a:pt x="6513" y="44613"/>
                  </a:lnTo>
                  <a:lnTo>
                    <a:pt x="2497" y="47001"/>
                  </a:lnTo>
                  <a:lnTo>
                    <a:pt x="2334" y="47110"/>
                  </a:lnTo>
                  <a:lnTo>
                    <a:pt x="0" y="37992"/>
                  </a:lnTo>
                  <a:lnTo>
                    <a:pt x="0" y="37992"/>
                  </a:lnTo>
                  <a:lnTo>
                    <a:pt x="4125" y="35550"/>
                  </a:lnTo>
                  <a:lnTo>
                    <a:pt x="8304" y="33162"/>
                  </a:lnTo>
                  <a:lnTo>
                    <a:pt x="12429" y="30882"/>
                  </a:lnTo>
                  <a:lnTo>
                    <a:pt x="16554" y="28603"/>
                  </a:lnTo>
                  <a:lnTo>
                    <a:pt x="20679" y="26432"/>
                  </a:lnTo>
                  <a:lnTo>
                    <a:pt x="24803" y="24261"/>
                  </a:lnTo>
                  <a:lnTo>
                    <a:pt x="28874" y="22198"/>
                  </a:lnTo>
                  <a:lnTo>
                    <a:pt x="32890" y="20190"/>
                  </a:lnTo>
                  <a:lnTo>
                    <a:pt x="36906" y="18291"/>
                  </a:lnTo>
                  <a:lnTo>
                    <a:pt x="40814" y="16391"/>
                  </a:lnTo>
                  <a:lnTo>
                    <a:pt x="44667" y="14654"/>
                  </a:lnTo>
                  <a:lnTo>
                    <a:pt x="48467" y="12972"/>
                  </a:lnTo>
                  <a:lnTo>
                    <a:pt x="52157" y="11344"/>
                  </a:lnTo>
                  <a:lnTo>
                    <a:pt x="55794" y="9824"/>
                  </a:lnTo>
                  <a:lnTo>
                    <a:pt x="59267" y="8413"/>
                  </a:lnTo>
                  <a:lnTo>
                    <a:pt x="62686" y="7110"/>
                  </a:lnTo>
                  <a:lnTo>
                    <a:pt x="65943" y="5916"/>
                  </a:lnTo>
                  <a:lnTo>
                    <a:pt x="69091" y="4776"/>
                  </a:lnTo>
                  <a:lnTo>
                    <a:pt x="72130" y="3745"/>
                  </a:lnTo>
                  <a:lnTo>
                    <a:pt x="75006" y="2877"/>
                  </a:lnTo>
                  <a:lnTo>
                    <a:pt x="77666" y="2117"/>
                  </a:lnTo>
                  <a:lnTo>
                    <a:pt x="80217" y="1412"/>
                  </a:lnTo>
                  <a:lnTo>
                    <a:pt x="82605" y="869"/>
                  </a:lnTo>
                  <a:lnTo>
                    <a:pt x="84776" y="435"/>
                  </a:lnTo>
                  <a:lnTo>
                    <a:pt x="86784" y="163"/>
                  </a:lnTo>
                  <a:lnTo>
                    <a:pt x="88575" y="0"/>
                  </a:lnTo>
                  <a:lnTo>
                    <a:pt x="89389" y="0"/>
                  </a:lnTo>
                  <a:lnTo>
                    <a:pt x="90149" y="0"/>
                  </a:lnTo>
                  <a:lnTo>
                    <a:pt x="90908" y="0"/>
                  </a:lnTo>
                  <a:lnTo>
                    <a:pt x="91560" y="109"/>
                  </a:lnTo>
                  <a:lnTo>
                    <a:pt x="92157" y="218"/>
                  </a:lnTo>
                  <a:lnTo>
                    <a:pt x="92700" y="326"/>
                  </a:lnTo>
                  <a:lnTo>
                    <a:pt x="93188" y="543"/>
                  </a:lnTo>
                  <a:lnTo>
                    <a:pt x="93622" y="760"/>
                  </a:lnTo>
                  <a:lnTo>
                    <a:pt x="93948" y="977"/>
                  </a:lnTo>
                  <a:lnTo>
                    <a:pt x="94273" y="1303"/>
                  </a:lnTo>
                  <a:lnTo>
                    <a:pt x="94491" y="1629"/>
                  </a:lnTo>
                  <a:lnTo>
                    <a:pt x="94653" y="1954"/>
                  </a:lnTo>
                  <a:lnTo>
                    <a:pt x="96824" y="10529"/>
                  </a:lnTo>
                </a:path>
              </a:pathLst>
            </a:custGeom>
            <a:noFill/>
            <a:ln>
              <a:noFill/>
            </a:ln>
          </p:spPr>
          <p:txBody>
            <a:bodyPr spcFirstLastPara="1" wrap="square" lIns="68569" tIns="68569" rIns="68569" bIns="68569" anchor="ctr" anchorCtr="0">
              <a:noAutofit/>
            </a:bodyPr>
            <a:lstStyle/>
            <a:p>
              <a:endParaRPr sz="1050"/>
            </a:p>
          </p:txBody>
        </p:sp>
        <p:sp>
          <p:nvSpPr>
            <p:cNvPr id="535" name="Google Shape;535;p30"/>
            <p:cNvSpPr/>
            <p:nvPr/>
          </p:nvSpPr>
          <p:spPr>
            <a:xfrm>
              <a:off x="-7518406" y="491385"/>
              <a:ext cx="2168202" cy="1842193"/>
            </a:xfrm>
            <a:custGeom>
              <a:avLst/>
              <a:gdLst/>
              <a:ahLst/>
              <a:cxnLst/>
              <a:rect l="l" t="t" r="r" b="b"/>
              <a:pathLst>
                <a:path w="111533" h="94763" extrusionOk="0">
                  <a:moveTo>
                    <a:pt x="85427" y="1"/>
                  </a:moveTo>
                  <a:lnTo>
                    <a:pt x="84016" y="55"/>
                  </a:lnTo>
                  <a:lnTo>
                    <a:pt x="82496" y="109"/>
                  </a:lnTo>
                  <a:lnTo>
                    <a:pt x="80977" y="272"/>
                  </a:lnTo>
                  <a:lnTo>
                    <a:pt x="79403" y="435"/>
                  </a:lnTo>
                  <a:lnTo>
                    <a:pt x="77775" y="706"/>
                  </a:lnTo>
                  <a:lnTo>
                    <a:pt x="76092" y="978"/>
                  </a:lnTo>
                  <a:lnTo>
                    <a:pt x="74355" y="1303"/>
                  </a:lnTo>
                  <a:lnTo>
                    <a:pt x="72619" y="1683"/>
                  </a:lnTo>
                  <a:lnTo>
                    <a:pt x="70828" y="2117"/>
                  </a:lnTo>
                  <a:lnTo>
                    <a:pt x="67083" y="3040"/>
                  </a:lnTo>
                  <a:lnTo>
                    <a:pt x="63284" y="4125"/>
                  </a:lnTo>
                  <a:lnTo>
                    <a:pt x="59376" y="5374"/>
                  </a:lnTo>
                  <a:lnTo>
                    <a:pt x="55414" y="6676"/>
                  </a:lnTo>
                  <a:lnTo>
                    <a:pt x="51398" y="8087"/>
                  </a:lnTo>
                  <a:lnTo>
                    <a:pt x="47381" y="9607"/>
                  </a:lnTo>
                  <a:lnTo>
                    <a:pt x="43311" y="11181"/>
                  </a:lnTo>
                  <a:lnTo>
                    <a:pt x="39295" y="12809"/>
                  </a:lnTo>
                  <a:lnTo>
                    <a:pt x="35333" y="14437"/>
                  </a:lnTo>
                  <a:lnTo>
                    <a:pt x="31479" y="16066"/>
                  </a:lnTo>
                  <a:lnTo>
                    <a:pt x="27680" y="17748"/>
                  </a:lnTo>
                  <a:lnTo>
                    <a:pt x="20462" y="21004"/>
                  </a:lnTo>
                  <a:lnTo>
                    <a:pt x="13895" y="24098"/>
                  </a:lnTo>
                  <a:lnTo>
                    <a:pt x="8196" y="26866"/>
                  </a:lnTo>
                  <a:lnTo>
                    <a:pt x="3474" y="29200"/>
                  </a:lnTo>
                  <a:lnTo>
                    <a:pt x="1" y="30936"/>
                  </a:lnTo>
                  <a:lnTo>
                    <a:pt x="2334" y="40054"/>
                  </a:lnTo>
                  <a:lnTo>
                    <a:pt x="4668" y="49172"/>
                  </a:lnTo>
                  <a:lnTo>
                    <a:pt x="6948" y="58290"/>
                  </a:lnTo>
                  <a:lnTo>
                    <a:pt x="9281" y="67408"/>
                  </a:lnTo>
                  <a:lnTo>
                    <a:pt x="11561" y="76526"/>
                  </a:lnTo>
                  <a:lnTo>
                    <a:pt x="13895" y="85644"/>
                  </a:lnTo>
                  <a:lnTo>
                    <a:pt x="16174" y="94762"/>
                  </a:lnTo>
                  <a:lnTo>
                    <a:pt x="22036" y="91506"/>
                  </a:lnTo>
                  <a:lnTo>
                    <a:pt x="28440" y="88086"/>
                  </a:lnTo>
                  <a:lnTo>
                    <a:pt x="35333" y="84559"/>
                  </a:lnTo>
                  <a:lnTo>
                    <a:pt x="42605" y="80977"/>
                  </a:lnTo>
                  <a:lnTo>
                    <a:pt x="46296" y="79186"/>
                  </a:lnTo>
                  <a:lnTo>
                    <a:pt x="50041" y="77449"/>
                  </a:lnTo>
                  <a:lnTo>
                    <a:pt x="53840" y="75712"/>
                  </a:lnTo>
                  <a:lnTo>
                    <a:pt x="57639" y="73975"/>
                  </a:lnTo>
                  <a:lnTo>
                    <a:pt x="61384" y="72347"/>
                  </a:lnTo>
                  <a:lnTo>
                    <a:pt x="65183" y="70719"/>
                  </a:lnTo>
                  <a:lnTo>
                    <a:pt x="68874" y="69199"/>
                  </a:lnTo>
                  <a:lnTo>
                    <a:pt x="72564" y="67734"/>
                  </a:lnTo>
                  <a:lnTo>
                    <a:pt x="76146" y="66323"/>
                  </a:lnTo>
                  <a:lnTo>
                    <a:pt x="79674" y="65075"/>
                  </a:lnTo>
                  <a:lnTo>
                    <a:pt x="83093" y="63881"/>
                  </a:lnTo>
                  <a:lnTo>
                    <a:pt x="86404" y="62795"/>
                  </a:lnTo>
                  <a:lnTo>
                    <a:pt x="89606" y="61818"/>
                  </a:lnTo>
                  <a:lnTo>
                    <a:pt x="92645" y="61004"/>
                  </a:lnTo>
                  <a:lnTo>
                    <a:pt x="95468" y="60298"/>
                  </a:lnTo>
                  <a:lnTo>
                    <a:pt x="98181" y="59701"/>
                  </a:lnTo>
                  <a:lnTo>
                    <a:pt x="100678" y="59322"/>
                  </a:lnTo>
                  <a:lnTo>
                    <a:pt x="101872" y="59213"/>
                  </a:lnTo>
                  <a:lnTo>
                    <a:pt x="103012" y="59104"/>
                  </a:lnTo>
                  <a:lnTo>
                    <a:pt x="104043" y="59050"/>
                  </a:lnTo>
                  <a:lnTo>
                    <a:pt x="105997" y="59050"/>
                  </a:lnTo>
                  <a:lnTo>
                    <a:pt x="106865" y="59159"/>
                  </a:lnTo>
                  <a:lnTo>
                    <a:pt x="107734" y="59267"/>
                  </a:lnTo>
                  <a:lnTo>
                    <a:pt x="108493" y="59484"/>
                  </a:lnTo>
                  <a:lnTo>
                    <a:pt x="109145" y="59701"/>
                  </a:lnTo>
                  <a:lnTo>
                    <a:pt x="109796" y="59973"/>
                  </a:lnTo>
                  <a:lnTo>
                    <a:pt x="110339" y="60298"/>
                  </a:lnTo>
                  <a:lnTo>
                    <a:pt x="110827" y="60733"/>
                  </a:lnTo>
                  <a:lnTo>
                    <a:pt x="111207" y="61167"/>
                  </a:lnTo>
                  <a:lnTo>
                    <a:pt x="111533" y="61655"/>
                  </a:lnTo>
                  <a:lnTo>
                    <a:pt x="109416" y="53677"/>
                  </a:lnTo>
                  <a:lnTo>
                    <a:pt x="107408" y="45645"/>
                  </a:lnTo>
                  <a:lnTo>
                    <a:pt x="105400" y="37666"/>
                  </a:lnTo>
                  <a:lnTo>
                    <a:pt x="103392" y="29634"/>
                  </a:lnTo>
                  <a:lnTo>
                    <a:pt x="99375" y="13569"/>
                  </a:lnTo>
                  <a:lnTo>
                    <a:pt x="97313" y="5591"/>
                  </a:lnTo>
                  <a:lnTo>
                    <a:pt x="96933" y="4722"/>
                  </a:lnTo>
                  <a:lnTo>
                    <a:pt x="96390" y="3908"/>
                  </a:lnTo>
                  <a:lnTo>
                    <a:pt x="95793" y="3203"/>
                  </a:lnTo>
                  <a:lnTo>
                    <a:pt x="95142" y="2551"/>
                  </a:lnTo>
                  <a:lnTo>
                    <a:pt x="94382" y="2009"/>
                  </a:lnTo>
                  <a:lnTo>
                    <a:pt x="93514" y="1520"/>
                  </a:lnTo>
                  <a:lnTo>
                    <a:pt x="92591" y="1140"/>
                  </a:lnTo>
                  <a:lnTo>
                    <a:pt x="91560" y="760"/>
                  </a:lnTo>
                  <a:lnTo>
                    <a:pt x="90475" y="489"/>
                  </a:lnTo>
                  <a:lnTo>
                    <a:pt x="89281" y="272"/>
                  </a:lnTo>
                  <a:lnTo>
                    <a:pt x="88087" y="109"/>
                  </a:lnTo>
                  <a:lnTo>
                    <a:pt x="86784" y="55"/>
                  </a:lnTo>
                  <a:lnTo>
                    <a:pt x="85427" y="1"/>
                  </a:lnTo>
                  <a:close/>
                </a:path>
              </a:pathLst>
            </a:custGeom>
            <a:solidFill>
              <a:schemeClr val="accent2"/>
            </a:solidFill>
            <a:ln>
              <a:noFill/>
            </a:ln>
          </p:spPr>
          <p:txBody>
            <a:bodyPr spcFirstLastPara="1" wrap="square" lIns="68569" tIns="68569" rIns="68569" bIns="68569" anchor="ctr" anchorCtr="0">
              <a:noAutofit/>
            </a:bodyPr>
            <a:lstStyle/>
            <a:p>
              <a:endParaRPr sz="1050"/>
            </a:p>
          </p:txBody>
        </p:sp>
        <p:sp>
          <p:nvSpPr>
            <p:cNvPr id="536" name="Google Shape;536;p30"/>
            <p:cNvSpPr/>
            <p:nvPr/>
          </p:nvSpPr>
          <p:spPr>
            <a:xfrm>
              <a:off x="-7418173" y="1085394"/>
              <a:ext cx="132970" cy="140337"/>
            </a:xfrm>
            <a:custGeom>
              <a:avLst/>
              <a:gdLst/>
              <a:ahLst/>
              <a:cxnLst/>
              <a:rect l="l" t="t" r="r" b="b"/>
              <a:pathLst>
                <a:path w="6840" h="7219" extrusionOk="0">
                  <a:moveTo>
                    <a:pt x="2769" y="1"/>
                  </a:moveTo>
                  <a:lnTo>
                    <a:pt x="2551" y="2714"/>
                  </a:lnTo>
                  <a:lnTo>
                    <a:pt x="1" y="3908"/>
                  </a:lnTo>
                  <a:lnTo>
                    <a:pt x="2443" y="4451"/>
                  </a:lnTo>
                  <a:lnTo>
                    <a:pt x="2280" y="7219"/>
                  </a:lnTo>
                  <a:lnTo>
                    <a:pt x="3963" y="4777"/>
                  </a:lnTo>
                  <a:lnTo>
                    <a:pt x="6513" y="5265"/>
                  </a:lnTo>
                  <a:lnTo>
                    <a:pt x="5048" y="3257"/>
                  </a:lnTo>
                  <a:lnTo>
                    <a:pt x="6839" y="815"/>
                  </a:lnTo>
                  <a:lnTo>
                    <a:pt x="4180" y="2009"/>
                  </a:lnTo>
                  <a:lnTo>
                    <a:pt x="2769"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37" name="Google Shape;537;p30"/>
            <p:cNvSpPr/>
            <p:nvPr/>
          </p:nvSpPr>
          <p:spPr>
            <a:xfrm>
              <a:off x="-7418173" y="1085394"/>
              <a:ext cx="132970" cy="140337"/>
            </a:xfrm>
            <a:custGeom>
              <a:avLst/>
              <a:gdLst/>
              <a:ahLst/>
              <a:cxnLst/>
              <a:rect l="l" t="t" r="r" b="b"/>
              <a:pathLst>
                <a:path w="6840" h="7219" fill="none" extrusionOk="0">
                  <a:moveTo>
                    <a:pt x="2769" y="1"/>
                  </a:moveTo>
                  <a:lnTo>
                    <a:pt x="2551" y="2714"/>
                  </a:lnTo>
                  <a:lnTo>
                    <a:pt x="1" y="3908"/>
                  </a:lnTo>
                  <a:lnTo>
                    <a:pt x="2443" y="4451"/>
                  </a:lnTo>
                  <a:lnTo>
                    <a:pt x="2280" y="7219"/>
                  </a:lnTo>
                  <a:lnTo>
                    <a:pt x="3963" y="4777"/>
                  </a:lnTo>
                  <a:lnTo>
                    <a:pt x="6513" y="5265"/>
                  </a:lnTo>
                  <a:lnTo>
                    <a:pt x="5048" y="3257"/>
                  </a:lnTo>
                  <a:lnTo>
                    <a:pt x="6839" y="815"/>
                  </a:lnTo>
                  <a:lnTo>
                    <a:pt x="4180" y="2009"/>
                  </a:lnTo>
                  <a:lnTo>
                    <a:pt x="2769" y="1"/>
                  </a:lnTo>
                </a:path>
              </a:pathLst>
            </a:custGeom>
            <a:noFill/>
            <a:ln>
              <a:noFill/>
            </a:ln>
          </p:spPr>
          <p:txBody>
            <a:bodyPr spcFirstLastPara="1" wrap="square" lIns="68569" tIns="68569" rIns="68569" bIns="68569" anchor="ctr" anchorCtr="0">
              <a:noAutofit/>
            </a:bodyPr>
            <a:lstStyle/>
            <a:p>
              <a:endParaRPr sz="1050"/>
            </a:p>
          </p:txBody>
        </p:sp>
        <p:sp>
          <p:nvSpPr>
            <p:cNvPr id="538" name="Google Shape;538;p30"/>
            <p:cNvSpPr/>
            <p:nvPr/>
          </p:nvSpPr>
          <p:spPr>
            <a:xfrm>
              <a:off x="-7236701" y="1138154"/>
              <a:ext cx="139288" cy="139288"/>
            </a:xfrm>
            <a:custGeom>
              <a:avLst/>
              <a:gdLst/>
              <a:ahLst/>
              <a:cxnLst/>
              <a:rect l="l" t="t" r="r" b="b"/>
              <a:pathLst>
                <a:path w="7165" h="7165" extrusionOk="0">
                  <a:moveTo>
                    <a:pt x="2986" y="0"/>
                  </a:moveTo>
                  <a:lnTo>
                    <a:pt x="2714" y="2714"/>
                  </a:lnTo>
                  <a:lnTo>
                    <a:pt x="1" y="3908"/>
                  </a:lnTo>
                  <a:lnTo>
                    <a:pt x="2552" y="4396"/>
                  </a:lnTo>
                  <a:lnTo>
                    <a:pt x="2334" y="7164"/>
                  </a:lnTo>
                  <a:lnTo>
                    <a:pt x="4180" y="4722"/>
                  </a:lnTo>
                  <a:lnTo>
                    <a:pt x="6731" y="5211"/>
                  </a:lnTo>
                  <a:lnTo>
                    <a:pt x="5319" y="3202"/>
                  </a:lnTo>
                  <a:lnTo>
                    <a:pt x="7165" y="760"/>
                  </a:lnTo>
                  <a:lnTo>
                    <a:pt x="4397" y="1954"/>
                  </a:lnTo>
                  <a:lnTo>
                    <a:pt x="2986"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39" name="Google Shape;539;p30"/>
            <p:cNvSpPr/>
            <p:nvPr/>
          </p:nvSpPr>
          <p:spPr>
            <a:xfrm>
              <a:off x="-7236701" y="1138154"/>
              <a:ext cx="139288" cy="139288"/>
            </a:xfrm>
            <a:custGeom>
              <a:avLst/>
              <a:gdLst/>
              <a:ahLst/>
              <a:cxnLst/>
              <a:rect l="l" t="t" r="r" b="b"/>
              <a:pathLst>
                <a:path w="7165" h="7165" fill="none" extrusionOk="0">
                  <a:moveTo>
                    <a:pt x="2986" y="0"/>
                  </a:moveTo>
                  <a:lnTo>
                    <a:pt x="2714" y="2714"/>
                  </a:lnTo>
                  <a:lnTo>
                    <a:pt x="1" y="3908"/>
                  </a:lnTo>
                  <a:lnTo>
                    <a:pt x="2552" y="4396"/>
                  </a:lnTo>
                  <a:lnTo>
                    <a:pt x="2334" y="7164"/>
                  </a:lnTo>
                  <a:lnTo>
                    <a:pt x="4180" y="4722"/>
                  </a:lnTo>
                  <a:lnTo>
                    <a:pt x="6731" y="5211"/>
                  </a:lnTo>
                  <a:lnTo>
                    <a:pt x="5319" y="3202"/>
                  </a:lnTo>
                  <a:lnTo>
                    <a:pt x="7165" y="760"/>
                  </a:lnTo>
                  <a:lnTo>
                    <a:pt x="4397" y="1954"/>
                  </a:lnTo>
                  <a:lnTo>
                    <a:pt x="2986" y="0"/>
                  </a:lnTo>
                </a:path>
              </a:pathLst>
            </a:custGeom>
            <a:noFill/>
            <a:ln>
              <a:noFill/>
            </a:ln>
          </p:spPr>
          <p:txBody>
            <a:bodyPr spcFirstLastPara="1" wrap="square" lIns="68569" tIns="68569" rIns="68569" bIns="68569" anchor="ctr" anchorCtr="0">
              <a:noAutofit/>
            </a:bodyPr>
            <a:lstStyle/>
            <a:p>
              <a:endParaRPr sz="1050"/>
            </a:p>
          </p:txBody>
        </p:sp>
        <p:sp>
          <p:nvSpPr>
            <p:cNvPr id="540" name="Google Shape;540;p30"/>
            <p:cNvSpPr/>
            <p:nvPr/>
          </p:nvSpPr>
          <p:spPr>
            <a:xfrm>
              <a:off x="-6918060" y="1004154"/>
              <a:ext cx="144556" cy="136119"/>
            </a:xfrm>
            <a:custGeom>
              <a:avLst/>
              <a:gdLst/>
              <a:ahLst/>
              <a:cxnLst/>
              <a:rect l="l" t="t" r="r" b="b"/>
              <a:pathLst>
                <a:path w="7436" h="7002" extrusionOk="0">
                  <a:moveTo>
                    <a:pt x="3094" y="1"/>
                  </a:moveTo>
                  <a:lnTo>
                    <a:pt x="2822" y="2714"/>
                  </a:lnTo>
                  <a:lnTo>
                    <a:pt x="0" y="3800"/>
                  </a:lnTo>
                  <a:lnTo>
                    <a:pt x="2660" y="4342"/>
                  </a:lnTo>
                  <a:lnTo>
                    <a:pt x="2334" y="7002"/>
                  </a:lnTo>
                  <a:lnTo>
                    <a:pt x="4288" y="4668"/>
                  </a:lnTo>
                  <a:lnTo>
                    <a:pt x="6947" y="5156"/>
                  </a:lnTo>
                  <a:lnTo>
                    <a:pt x="5482" y="3203"/>
                  </a:lnTo>
                  <a:lnTo>
                    <a:pt x="7436" y="869"/>
                  </a:lnTo>
                  <a:lnTo>
                    <a:pt x="4559" y="2009"/>
                  </a:lnTo>
                  <a:lnTo>
                    <a:pt x="3094"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41" name="Google Shape;541;p30"/>
            <p:cNvSpPr/>
            <p:nvPr/>
          </p:nvSpPr>
          <p:spPr>
            <a:xfrm>
              <a:off x="-6918060" y="1004154"/>
              <a:ext cx="144556" cy="136119"/>
            </a:xfrm>
            <a:custGeom>
              <a:avLst/>
              <a:gdLst/>
              <a:ahLst/>
              <a:cxnLst/>
              <a:rect l="l" t="t" r="r" b="b"/>
              <a:pathLst>
                <a:path w="7436" h="7002" fill="none" extrusionOk="0">
                  <a:moveTo>
                    <a:pt x="3094" y="1"/>
                  </a:moveTo>
                  <a:lnTo>
                    <a:pt x="2822" y="2714"/>
                  </a:lnTo>
                  <a:lnTo>
                    <a:pt x="0" y="3800"/>
                  </a:lnTo>
                  <a:lnTo>
                    <a:pt x="2660" y="4342"/>
                  </a:lnTo>
                  <a:lnTo>
                    <a:pt x="2334" y="7002"/>
                  </a:lnTo>
                  <a:lnTo>
                    <a:pt x="4288" y="4668"/>
                  </a:lnTo>
                  <a:lnTo>
                    <a:pt x="6947" y="5156"/>
                  </a:lnTo>
                  <a:lnTo>
                    <a:pt x="5482" y="3203"/>
                  </a:lnTo>
                  <a:lnTo>
                    <a:pt x="7436" y="869"/>
                  </a:lnTo>
                  <a:lnTo>
                    <a:pt x="4559" y="2009"/>
                  </a:lnTo>
                  <a:lnTo>
                    <a:pt x="3094" y="1"/>
                  </a:lnTo>
                </a:path>
              </a:pathLst>
            </a:custGeom>
            <a:noFill/>
            <a:ln>
              <a:noFill/>
            </a:ln>
          </p:spPr>
          <p:txBody>
            <a:bodyPr spcFirstLastPara="1" wrap="square" lIns="68569" tIns="68569" rIns="68569" bIns="68569" anchor="ctr" anchorCtr="0">
              <a:noAutofit/>
            </a:bodyPr>
            <a:lstStyle/>
            <a:p>
              <a:endParaRPr sz="1050"/>
            </a:p>
          </p:txBody>
        </p:sp>
        <p:sp>
          <p:nvSpPr>
            <p:cNvPr id="542" name="Google Shape;542;p30"/>
            <p:cNvSpPr/>
            <p:nvPr/>
          </p:nvSpPr>
          <p:spPr>
            <a:xfrm>
              <a:off x="-6578327" y="865935"/>
              <a:ext cx="196266" cy="139288"/>
            </a:xfrm>
            <a:custGeom>
              <a:avLst/>
              <a:gdLst/>
              <a:ahLst/>
              <a:cxnLst/>
              <a:rect l="l" t="t" r="r" b="b"/>
              <a:pathLst>
                <a:path w="10096" h="7165" extrusionOk="0">
                  <a:moveTo>
                    <a:pt x="4614" y="1"/>
                  </a:moveTo>
                  <a:lnTo>
                    <a:pt x="3962" y="2714"/>
                  </a:lnTo>
                  <a:lnTo>
                    <a:pt x="2008" y="3474"/>
                  </a:lnTo>
                  <a:lnTo>
                    <a:pt x="0" y="4180"/>
                  </a:lnTo>
                  <a:lnTo>
                    <a:pt x="3582" y="4397"/>
                  </a:lnTo>
                  <a:lnTo>
                    <a:pt x="2931" y="7165"/>
                  </a:lnTo>
                  <a:lnTo>
                    <a:pt x="5753" y="4560"/>
                  </a:lnTo>
                  <a:lnTo>
                    <a:pt x="9173" y="4885"/>
                  </a:lnTo>
                  <a:lnTo>
                    <a:pt x="7436" y="3040"/>
                  </a:lnTo>
                  <a:lnTo>
                    <a:pt x="10095" y="598"/>
                  </a:lnTo>
                  <a:lnTo>
                    <a:pt x="6350" y="1900"/>
                  </a:lnTo>
                  <a:lnTo>
                    <a:pt x="4614" y="55"/>
                  </a:lnTo>
                  <a:lnTo>
                    <a:pt x="4614"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43" name="Google Shape;543;p30"/>
            <p:cNvSpPr/>
            <p:nvPr/>
          </p:nvSpPr>
          <p:spPr>
            <a:xfrm>
              <a:off x="-6578327" y="865935"/>
              <a:ext cx="196266" cy="139288"/>
            </a:xfrm>
            <a:custGeom>
              <a:avLst/>
              <a:gdLst/>
              <a:ahLst/>
              <a:cxnLst/>
              <a:rect l="l" t="t" r="r" b="b"/>
              <a:pathLst>
                <a:path w="10096" h="7165" fill="none" extrusionOk="0">
                  <a:moveTo>
                    <a:pt x="4614" y="1"/>
                  </a:moveTo>
                  <a:lnTo>
                    <a:pt x="3962" y="2714"/>
                  </a:lnTo>
                  <a:lnTo>
                    <a:pt x="3962" y="2714"/>
                  </a:lnTo>
                  <a:lnTo>
                    <a:pt x="2008" y="3474"/>
                  </a:lnTo>
                  <a:lnTo>
                    <a:pt x="0" y="4180"/>
                  </a:lnTo>
                  <a:lnTo>
                    <a:pt x="3582" y="4397"/>
                  </a:lnTo>
                  <a:lnTo>
                    <a:pt x="2931" y="7165"/>
                  </a:lnTo>
                  <a:lnTo>
                    <a:pt x="5753" y="4560"/>
                  </a:lnTo>
                  <a:lnTo>
                    <a:pt x="9173" y="4885"/>
                  </a:lnTo>
                  <a:lnTo>
                    <a:pt x="7436" y="3040"/>
                  </a:lnTo>
                  <a:lnTo>
                    <a:pt x="10095" y="598"/>
                  </a:lnTo>
                  <a:lnTo>
                    <a:pt x="10095" y="598"/>
                  </a:lnTo>
                  <a:lnTo>
                    <a:pt x="6350" y="1900"/>
                  </a:lnTo>
                  <a:lnTo>
                    <a:pt x="4614" y="55"/>
                  </a:lnTo>
                </a:path>
              </a:pathLst>
            </a:custGeom>
            <a:noFill/>
            <a:ln>
              <a:noFill/>
            </a:ln>
          </p:spPr>
          <p:txBody>
            <a:bodyPr spcFirstLastPara="1" wrap="square" lIns="68569" tIns="68569" rIns="68569" bIns="68569" anchor="ctr" anchorCtr="0">
              <a:noAutofit/>
            </a:bodyPr>
            <a:lstStyle/>
            <a:p>
              <a:endParaRPr sz="1050"/>
            </a:p>
          </p:txBody>
        </p:sp>
        <p:sp>
          <p:nvSpPr>
            <p:cNvPr id="544" name="Google Shape;544;p30"/>
            <p:cNvSpPr/>
            <p:nvPr/>
          </p:nvSpPr>
          <p:spPr>
            <a:xfrm>
              <a:off x="-6159472" y="742491"/>
              <a:ext cx="155131" cy="125582"/>
            </a:xfrm>
            <a:custGeom>
              <a:avLst/>
              <a:gdLst/>
              <a:ahLst/>
              <a:cxnLst/>
              <a:rect l="l" t="t" r="r" b="b"/>
              <a:pathLst>
                <a:path w="7980" h="6460" extrusionOk="0">
                  <a:moveTo>
                    <a:pt x="3529" y="1"/>
                  </a:moveTo>
                  <a:lnTo>
                    <a:pt x="3149" y="2443"/>
                  </a:lnTo>
                  <a:lnTo>
                    <a:pt x="1" y="3311"/>
                  </a:lnTo>
                  <a:lnTo>
                    <a:pt x="2877" y="3963"/>
                  </a:lnTo>
                  <a:lnTo>
                    <a:pt x="2497" y="6459"/>
                  </a:lnTo>
                  <a:lnTo>
                    <a:pt x="4668" y="4451"/>
                  </a:lnTo>
                  <a:lnTo>
                    <a:pt x="7436" y="5265"/>
                  </a:lnTo>
                  <a:lnTo>
                    <a:pt x="7436" y="5265"/>
                  </a:lnTo>
                  <a:lnTo>
                    <a:pt x="5917" y="3257"/>
                  </a:lnTo>
                  <a:lnTo>
                    <a:pt x="7979" y="1303"/>
                  </a:lnTo>
                  <a:lnTo>
                    <a:pt x="5048" y="2009"/>
                  </a:lnTo>
                  <a:lnTo>
                    <a:pt x="3529"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45" name="Google Shape;545;p30"/>
            <p:cNvSpPr/>
            <p:nvPr/>
          </p:nvSpPr>
          <p:spPr>
            <a:xfrm>
              <a:off x="-6159472" y="742491"/>
              <a:ext cx="155131" cy="125582"/>
            </a:xfrm>
            <a:custGeom>
              <a:avLst/>
              <a:gdLst/>
              <a:ahLst/>
              <a:cxnLst/>
              <a:rect l="l" t="t" r="r" b="b"/>
              <a:pathLst>
                <a:path w="7980" h="6460" fill="none" extrusionOk="0">
                  <a:moveTo>
                    <a:pt x="3529" y="1"/>
                  </a:moveTo>
                  <a:lnTo>
                    <a:pt x="3149" y="2443"/>
                  </a:lnTo>
                  <a:lnTo>
                    <a:pt x="3149" y="2443"/>
                  </a:lnTo>
                  <a:lnTo>
                    <a:pt x="1" y="3311"/>
                  </a:lnTo>
                  <a:lnTo>
                    <a:pt x="2877" y="3963"/>
                  </a:lnTo>
                  <a:lnTo>
                    <a:pt x="2497" y="6459"/>
                  </a:lnTo>
                  <a:lnTo>
                    <a:pt x="4668" y="4451"/>
                  </a:lnTo>
                  <a:lnTo>
                    <a:pt x="7436" y="5265"/>
                  </a:lnTo>
                  <a:lnTo>
                    <a:pt x="5917" y="3257"/>
                  </a:lnTo>
                  <a:lnTo>
                    <a:pt x="7979" y="1303"/>
                  </a:lnTo>
                  <a:lnTo>
                    <a:pt x="7979" y="1303"/>
                  </a:lnTo>
                  <a:lnTo>
                    <a:pt x="5048" y="2009"/>
                  </a:lnTo>
                  <a:lnTo>
                    <a:pt x="3529" y="1"/>
                  </a:lnTo>
                </a:path>
              </a:pathLst>
            </a:custGeom>
            <a:noFill/>
            <a:ln>
              <a:noFill/>
            </a:ln>
          </p:spPr>
          <p:txBody>
            <a:bodyPr spcFirstLastPara="1" wrap="square" lIns="68569" tIns="68569" rIns="68569" bIns="68569" anchor="ctr" anchorCtr="0">
              <a:noAutofit/>
            </a:bodyPr>
            <a:lstStyle/>
            <a:p>
              <a:endParaRPr sz="1050"/>
            </a:p>
          </p:txBody>
        </p:sp>
        <p:sp>
          <p:nvSpPr>
            <p:cNvPr id="546" name="Google Shape;546;p30"/>
            <p:cNvSpPr/>
            <p:nvPr/>
          </p:nvSpPr>
          <p:spPr>
            <a:xfrm>
              <a:off x="-5839782" y="693969"/>
              <a:ext cx="105540" cy="112908"/>
            </a:xfrm>
            <a:custGeom>
              <a:avLst/>
              <a:gdLst/>
              <a:ahLst/>
              <a:cxnLst/>
              <a:rect l="l" t="t" r="r" b="b"/>
              <a:pathLst>
                <a:path w="5429" h="5808" extrusionOk="0">
                  <a:moveTo>
                    <a:pt x="2335" y="0"/>
                  </a:moveTo>
                  <a:lnTo>
                    <a:pt x="2226" y="2225"/>
                  </a:lnTo>
                  <a:lnTo>
                    <a:pt x="1" y="2388"/>
                  </a:lnTo>
                  <a:lnTo>
                    <a:pt x="2172" y="3582"/>
                  </a:lnTo>
                  <a:lnTo>
                    <a:pt x="2009" y="5807"/>
                  </a:lnTo>
                  <a:lnTo>
                    <a:pt x="3420" y="4342"/>
                  </a:lnTo>
                  <a:lnTo>
                    <a:pt x="5374" y="5645"/>
                  </a:lnTo>
                  <a:lnTo>
                    <a:pt x="4234" y="3474"/>
                  </a:lnTo>
                  <a:lnTo>
                    <a:pt x="5428" y="2171"/>
                  </a:lnTo>
                  <a:lnTo>
                    <a:pt x="3474" y="2171"/>
                  </a:lnTo>
                  <a:lnTo>
                    <a:pt x="2335"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47" name="Google Shape;547;p30"/>
            <p:cNvSpPr/>
            <p:nvPr/>
          </p:nvSpPr>
          <p:spPr>
            <a:xfrm>
              <a:off x="-5839782" y="693969"/>
              <a:ext cx="105540" cy="112908"/>
            </a:xfrm>
            <a:custGeom>
              <a:avLst/>
              <a:gdLst/>
              <a:ahLst/>
              <a:cxnLst/>
              <a:rect l="l" t="t" r="r" b="b"/>
              <a:pathLst>
                <a:path w="5429" h="5808" fill="none" extrusionOk="0">
                  <a:moveTo>
                    <a:pt x="2335" y="0"/>
                  </a:moveTo>
                  <a:lnTo>
                    <a:pt x="2226" y="2225"/>
                  </a:lnTo>
                  <a:lnTo>
                    <a:pt x="2226" y="2225"/>
                  </a:lnTo>
                  <a:lnTo>
                    <a:pt x="1" y="2388"/>
                  </a:lnTo>
                  <a:lnTo>
                    <a:pt x="2172" y="3582"/>
                  </a:lnTo>
                  <a:lnTo>
                    <a:pt x="2009" y="5807"/>
                  </a:lnTo>
                  <a:lnTo>
                    <a:pt x="3420" y="4342"/>
                  </a:lnTo>
                  <a:lnTo>
                    <a:pt x="5374" y="5645"/>
                  </a:lnTo>
                  <a:lnTo>
                    <a:pt x="4234" y="3474"/>
                  </a:lnTo>
                  <a:lnTo>
                    <a:pt x="5428" y="2171"/>
                  </a:lnTo>
                  <a:lnTo>
                    <a:pt x="5428" y="2171"/>
                  </a:lnTo>
                  <a:lnTo>
                    <a:pt x="3474" y="2171"/>
                  </a:lnTo>
                  <a:lnTo>
                    <a:pt x="2335" y="0"/>
                  </a:lnTo>
                </a:path>
              </a:pathLst>
            </a:custGeom>
            <a:noFill/>
            <a:ln>
              <a:noFill/>
            </a:ln>
          </p:spPr>
          <p:txBody>
            <a:bodyPr spcFirstLastPara="1" wrap="square" lIns="68569" tIns="68569" rIns="68569" bIns="68569" anchor="ctr" anchorCtr="0">
              <a:noAutofit/>
            </a:bodyPr>
            <a:lstStyle/>
            <a:p>
              <a:endParaRPr sz="1050"/>
            </a:p>
          </p:txBody>
        </p:sp>
        <p:sp>
          <p:nvSpPr>
            <p:cNvPr id="548" name="Google Shape;548;p30"/>
            <p:cNvSpPr/>
            <p:nvPr/>
          </p:nvSpPr>
          <p:spPr>
            <a:xfrm>
              <a:off x="-7109039" y="950344"/>
              <a:ext cx="142456" cy="137188"/>
            </a:xfrm>
            <a:custGeom>
              <a:avLst/>
              <a:gdLst/>
              <a:ahLst/>
              <a:cxnLst/>
              <a:rect l="l" t="t" r="r" b="b"/>
              <a:pathLst>
                <a:path w="7328" h="7057" extrusionOk="0">
                  <a:moveTo>
                    <a:pt x="3040" y="1"/>
                  </a:moveTo>
                  <a:lnTo>
                    <a:pt x="2823" y="2714"/>
                  </a:lnTo>
                  <a:lnTo>
                    <a:pt x="1" y="3854"/>
                  </a:lnTo>
                  <a:lnTo>
                    <a:pt x="2606" y="4397"/>
                  </a:lnTo>
                  <a:lnTo>
                    <a:pt x="2335" y="7056"/>
                  </a:lnTo>
                  <a:lnTo>
                    <a:pt x="4234" y="4668"/>
                  </a:lnTo>
                  <a:lnTo>
                    <a:pt x="6894" y="5211"/>
                  </a:lnTo>
                  <a:lnTo>
                    <a:pt x="5428" y="3203"/>
                  </a:lnTo>
                  <a:lnTo>
                    <a:pt x="7328" y="869"/>
                  </a:lnTo>
                  <a:lnTo>
                    <a:pt x="7328" y="869"/>
                  </a:lnTo>
                  <a:lnTo>
                    <a:pt x="4505" y="2009"/>
                  </a:lnTo>
                  <a:lnTo>
                    <a:pt x="3040"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49" name="Google Shape;549;p30"/>
            <p:cNvSpPr/>
            <p:nvPr/>
          </p:nvSpPr>
          <p:spPr>
            <a:xfrm>
              <a:off x="-7109039" y="950344"/>
              <a:ext cx="142456" cy="137188"/>
            </a:xfrm>
            <a:custGeom>
              <a:avLst/>
              <a:gdLst/>
              <a:ahLst/>
              <a:cxnLst/>
              <a:rect l="l" t="t" r="r" b="b"/>
              <a:pathLst>
                <a:path w="7328" h="7057" fill="none" extrusionOk="0">
                  <a:moveTo>
                    <a:pt x="3040" y="1"/>
                  </a:moveTo>
                  <a:lnTo>
                    <a:pt x="2823" y="2714"/>
                  </a:lnTo>
                  <a:lnTo>
                    <a:pt x="1" y="3854"/>
                  </a:lnTo>
                  <a:lnTo>
                    <a:pt x="2606" y="4397"/>
                  </a:lnTo>
                  <a:lnTo>
                    <a:pt x="2335" y="7056"/>
                  </a:lnTo>
                  <a:lnTo>
                    <a:pt x="4234" y="4668"/>
                  </a:lnTo>
                  <a:lnTo>
                    <a:pt x="6894" y="5211"/>
                  </a:lnTo>
                  <a:lnTo>
                    <a:pt x="5428" y="3203"/>
                  </a:lnTo>
                  <a:lnTo>
                    <a:pt x="7328" y="869"/>
                  </a:lnTo>
                  <a:lnTo>
                    <a:pt x="4505" y="2009"/>
                  </a:lnTo>
                  <a:lnTo>
                    <a:pt x="3040" y="1"/>
                  </a:lnTo>
                </a:path>
              </a:pathLst>
            </a:custGeom>
            <a:noFill/>
            <a:ln>
              <a:noFill/>
            </a:ln>
          </p:spPr>
          <p:txBody>
            <a:bodyPr spcFirstLastPara="1" wrap="square" lIns="68569" tIns="68569" rIns="68569" bIns="68569" anchor="ctr" anchorCtr="0">
              <a:noAutofit/>
            </a:bodyPr>
            <a:lstStyle/>
            <a:p>
              <a:endParaRPr sz="1050"/>
            </a:p>
          </p:txBody>
        </p:sp>
        <p:sp>
          <p:nvSpPr>
            <p:cNvPr id="550" name="Google Shape;550;p30"/>
            <p:cNvSpPr/>
            <p:nvPr/>
          </p:nvSpPr>
          <p:spPr>
            <a:xfrm>
              <a:off x="-6783010" y="824800"/>
              <a:ext cx="151943" cy="132950"/>
            </a:xfrm>
            <a:custGeom>
              <a:avLst/>
              <a:gdLst/>
              <a:ahLst/>
              <a:cxnLst/>
              <a:rect l="l" t="t" r="r" b="b"/>
              <a:pathLst>
                <a:path w="7816" h="6839" extrusionOk="0">
                  <a:moveTo>
                    <a:pt x="3148" y="0"/>
                  </a:moveTo>
                  <a:lnTo>
                    <a:pt x="2877" y="2605"/>
                  </a:lnTo>
                  <a:lnTo>
                    <a:pt x="0" y="3636"/>
                  </a:lnTo>
                  <a:lnTo>
                    <a:pt x="2660" y="4233"/>
                  </a:lnTo>
                  <a:lnTo>
                    <a:pt x="2388" y="6838"/>
                  </a:lnTo>
                  <a:lnTo>
                    <a:pt x="4342" y="4559"/>
                  </a:lnTo>
                  <a:lnTo>
                    <a:pt x="7002" y="5156"/>
                  </a:lnTo>
                  <a:lnTo>
                    <a:pt x="5536" y="3202"/>
                  </a:lnTo>
                  <a:lnTo>
                    <a:pt x="7816" y="814"/>
                  </a:lnTo>
                  <a:lnTo>
                    <a:pt x="4614" y="1954"/>
                  </a:lnTo>
                  <a:lnTo>
                    <a:pt x="3148"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51" name="Google Shape;551;p30"/>
            <p:cNvSpPr/>
            <p:nvPr/>
          </p:nvSpPr>
          <p:spPr>
            <a:xfrm>
              <a:off x="-6783010" y="824800"/>
              <a:ext cx="151943" cy="132950"/>
            </a:xfrm>
            <a:custGeom>
              <a:avLst/>
              <a:gdLst/>
              <a:ahLst/>
              <a:cxnLst/>
              <a:rect l="l" t="t" r="r" b="b"/>
              <a:pathLst>
                <a:path w="7816" h="6839" fill="none" extrusionOk="0">
                  <a:moveTo>
                    <a:pt x="3148" y="0"/>
                  </a:moveTo>
                  <a:lnTo>
                    <a:pt x="2877" y="2605"/>
                  </a:lnTo>
                  <a:lnTo>
                    <a:pt x="0" y="3636"/>
                  </a:lnTo>
                  <a:lnTo>
                    <a:pt x="2660" y="4233"/>
                  </a:lnTo>
                  <a:lnTo>
                    <a:pt x="2388" y="6838"/>
                  </a:lnTo>
                  <a:lnTo>
                    <a:pt x="4342" y="4559"/>
                  </a:lnTo>
                  <a:lnTo>
                    <a:pt x="7002" y="5156"/>
                  </a:lnTo>
                  <a:lnTo>
                    <a:pt x="5536" y="3202"/>
                  </a:lnTo>
                  <a:lnTo>
                    <a:pt x="7816" y="814"/>
                  </a:lnTo>
                  <a:lnTo>
                    <a:pt x="4614" y="1954"/>
                  </a:lnTo>
                  <a:lnTo>
                    <a:pt x="3148" y="0"/>
                  </a:lnTo>
                </a:path>
              </a:pathLst>
            </a:custGeom>
            <a:noFill/>
            <a:ln>
              <a:noFill/>
            </a:ln>
          </p:spPr>
          <p:txBody>
            <a:bodyPr spcFirstLastPara="1" wrap="square" lIns="68569" tIns="68569" rIns="68569" bIns="68569" anchor="ctr" anchorCtr="0">
              <a:noAutofit/>
            </a:bodyPr>
            <a:lstStyle/>
            <a:p>
              <a:endParaRPr sz="1050"/>
            </a:p>
          </p:txBody>
        </p:sp>
        <p:sp>
          <p:nvSpPr>
            <p:cNvPr id="552" name="Google Shape;552;p30"/>
            <p:cNvSpPr/>
            <p:nvPr/>
          </p:nvSpPr>
          <p:spPr>
            <a:xfrm>
              <a:off x="-6382080" y="680245"/>
              <a:ext cx="177273" cy="131900"/>
            </a:xfrm>
            <a:custGeom>
              <a:avLst/>
              <a:gdLst/>
              <a:ahLst/>
              <a:cxnLst/>
              <a:rect l="l" t="t" r="r" b="b"/>
              <a:pathLst>
                <a:path w="9119" h="6785" extrusionOk="0">
                  <a:moveTo>
                    <a:pt x="4071" y="1"/>
                  </a:moveTo>
                  <a:lnTo>
                    <a:pt x="3582" y="2551"/>
                  </a:lnTo>
                  <a:lnTo>
                    <a:pt x="0" y="3691"/>
                  </a:lnTo>
                  <a:lnTo>
                    <a:pt x="3257" y="4180"/>
                  </a:lnTo>
                  <a:lnTo>
                    <a:pt x="2768" y="6785"/>
                  </a:lnTo>
                  <a:lnTo>
                    <a:pt x="5265" y="4451"/>
                  </a:lnTo>
                  <a:lnTo>
                    <a:pt x="8358" y="5048"/>
                  </a:lnTo>
                  <a:lnTo>
                    <a:pt x="6784" y="3094"/>
                  </a:lnTo>
                  <a:lnTo>
                    <a:pt x="9118" y="923"/>
                  </a:lnTo>
                  <a:lnTo>
                    <a:pt x="5753" y="1900"/>
                  </a:lnTo>
                  <a:lnTo>
                    <a:pt x="4125"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53" name="Google Shape;553;p30"/>
            <p:cNvSpPr/>
            <p:nvPr/>
          </p:nvSpPr>
          <p:spPr>
            <a:xfrm>
              <a:off x="-6382080" y="680245"/>
              <a:ext cx="177273" cy="131900"/>
            </a:xfrm>
            <a:custGeom>
              <a:avLst/>
              <a:gdLst/>
              <a:ahLst/>
              <a:cxnLst/>
              <a:rect l="l" t="t" r="r" b="b"/>
              <a:pathLst>
                <a:path w="9119" h="6785" fill="none" extrusionOk="0">
                  <a:moveTo>
                    <a:pt x="4071" y="1"/>
                  </a:moveTo>
                  <a:lnTo>
                    <a:pt x="3582" y="2551"/>
                  </a:lnTo>
                  <a:lnTo>
                    <a:pt x="0" y="3691"/>
                  </a:lnTo>
                  <a:lnTo>
                    <a:pt x="3257" y="4180"/>
                  </a:lnTo>
                  <a:lnTo>
                    <a:pt x="2768" y="6785"/>
                  </a:lnTo>
                  <a:lnTo>
                    <a:pt x="5265" y="4451"/>
                  </a:lnTo>
                  <a:lnTo>
                    <a:pt x="8358" y="5048"/>
                  </a:lnTo>
                  <a:lnTo>
                    <a:pt x="6784" y="3094"/>
                  </a:lnTo>
                  <a:lnTo>
                    <a:pt x="9118" y="923"/>
                  </a:lnTo>
                  <a:lnTo>
                    <a:pt x="9118" y="923"/>
                  </a:lnTo>
                  <a:lnTo>
                    <a:pt x="5753" y="1900"/>
                  </a:lnTo>
                  <a:lnTo>
                    <a:pt x="4125" y="1"/>
                  </a:lnTo>
                </a:path>
              </a:pathLst>
            </a:custGeom>
            <a:noFill/>
            <a:ln>
              <a:noFill/>
            </a:ln>
          </p:spPr>
          <p:txBody>
            <a:bodyPr spcFirstLastPara="1" wrap="square" lIns="68569" tIns="68569" rIns="68569" bIns="68569" anchor="ctr" anchorCtr="0">
              <a:noAutofit/>
            </a:bodyPr>
            <a:lstStyle/>
            <a:p>
              <a:endParaRPr sz="1050"/>
            </a:p>
          </p:txBody>
        </p:sp>
        <p:sp>
          <p:nvSpPr>
            <p:cNvPr id="554" name="Google Shape;554;p30"/>
            <p:cNvSpPr/>
            <p:nvPr/>
          </p:nvSpPr>
          <p:spPr>
            <a:xfrm>
              <a:off x="-6009648" y="595836"/>
              <a:ext cx="130851" cy="119245"/>
            </a:xfrm>
            <a:custGeom>
              <a:avLst/>
              <a:gdLst/>
              <a:ahLst/>
              <a:cxnLst/>
              <a:rect l="l" t="t" r="r" b="b"/>
              <a:pathLst>
                <a:path w="6731" h="6134" extrusionOk="0">
                  <a:moveTo>
                    <a:pt x="2931" y="1"/>
                  </a:moveTo>
                  <a:lnTo>
                    <a:pt x="2660" y="2334"/>
                  </a:lnTo>
                  <a:lnTo>
                    <a:pt x="1" y="2823"/>
                  </a:lnTo>
                  <a:lnTo>
                    <a:pt x="2552" y="3800"/>
                  </a:lnTo>
                  <a:lnTo>
                    <a:pt x="2280" y="6134"/>
                  </a:lnTo>
                  <a:lnTo>
                    <a:pt x="4017" y="4397"/>
                  </a:lnTo>
                  <a:lnTo>
                    <a:pt x="6405" y="5482"/>
                  </a:lnTo>
                  <a:lnTo>
                    <a:pt x="5102" y="3366"/>
                  </a:lnTo>
                  <a:lnTo>
                    <a:pt x="6731" y="1792"/>
                  </a:lnTo>
                  <a:lnTo>
                    <a:pt x="6731" y="1792"/>
                  </a:lnTo>
                  <a:lnTo>
                    <a:pt x="4288" y="2117"/>
                  </a:lnTo>
                  <a:lnTo>
                    <a:pt x="2931"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55" name="Google Shape;555;p30"/>
            <p:cNvSpPr/>
            <p:nvPr/>
          </p:nvSpPr>
          <p:spPr>
            <a:xfrm>
              <a:off x="-6009648" y="595836"/>
              <a:ext cx="130851" cy="119245"/>
            </a:xfrm>
            <a:custGeom>
              <a:avLst/>
              <a:gdLst/>
              <a:ahLst/>
              <a:cxnLst/>
              <a:rect l="l" t="t" r="r" b="b"/>
              <a:pathLst>
                <a:path w="6731" h="6134" fill="none" extrusionOk="0">
                  <a:moveTo>
                    <a:pt x="2931" y="1"/>
                  </a:moveTo>
                  <a:lnTo>
                    <a:pt x="2660" y="2334"/>
                  </a:lnTo>
                  <a:lnTo>
                    <a:pt x="2660" y="2334"/>
                  </a:lnTo>
                  <a:lnTo>
                    <a:pt x="1" y="2823"/>
                  </a:lnTo>
                  <a:lnTo>
                    <a:pt x="2552" y="3800"/>
                  </a:lnTo>
                  <a:lnTo>
                    <a:pt x="2280" y="6134"/>
                  </a:lnTo>
                  <a:lnTo>
                    <a:pt x="4017" y="4397"/>
                  </a:lnTo>
                  <a:lnTo>
                    <a:pt x="6405" y="5482"/>
                  </a:lnTo>
                  <a:lnTo>
                    <a:pt x="5102" y="3366"/>
                  </a:lnTo>
                  <a:lnTo>
                    <a:pt x="6731" y="1792"/>
                  </a:lnTo>
                  <a:lnTo>
                    <a:pt x="6731" y="1792"/>
                  </a:lnTo>
                  <a:lnTo>
                    <a:pt x="4288" y="2117"/>
                  </a:lnTo>
                  <a:lnTo>
                    <a:pt x="2931" y="1"/>
                  </a:lnTo>
                </a:path>
              </a:pathLst>
            </a:custGeom>
            <a:noFill/>
            <a:ln>
              <a:noFill/>
            </a:ln>
          </p:spPr>
          <p:txBody>
            <a:bodyPr spcFirstLastPara="1" wrap="square" lIns="68569" tIns="68569" rIns="68569" bIns="68569" anchor="ctr" anchorCtr="0">
              <a:noAutofit/>
            </a:bodyPr>
            <a:lstStyle/>
            <a:p>
              <a:endParaRPr sz="1050"/>
            </a:p>
          </p:txBody>
        </p:sp>
        <p:sp>
          <p:nvSpPr>
            <p:cNvPr id="556" name="Google Shape;556;p30"/>
            <p:cNvSpPr/>
            <p:nvPr/>
          </p:nvSpPr>
          <p:spPr>
            <a:xfrm>
              <a:off x="-5746936" y="590568"/>
              <a:ext cx="84428" cy="115026"/>
            </a:xfrm>
            <a:custGeom>
              <a:avLst/>
              <a:gdLst/>
              <a:ahLst/>
              <a:cxnLst/>
              <a:rect l="l" t="t" r="r" b="b"/>
              <a:pathLst>
                <a:path w="4343" h="5917" extrusionOk="0">
                  <a:moveTo>
                    <a:pt x="1629" y="0"/>
                  </a:moveTo>
                  <a:lnTo>
                    <a:pt x="1683" y="2063"/>
                  </a:lnTo>
                  <a:lnTo>
                    <a:pt x="1" y="1846"/>
                  </a:lnTo>
                  <a:lnTo>
                    <a:pt x="1738" y="3365"/>
                  </a:lnTo>
                  <a:lnTo>
                    <a:pt x="1738" y="5482"/>
                  </a:lnTo>
                  <a:lnTo>
                    <a:pt x="2715" y="4342"/>
                  </a:lnTo>
                  <a:lnTo>
                    <a:pt x="4180" y="5916"/>
                  </a:lnTo>
                  <a:lnTo>
                    <a:pt x="3257" y="3691"/>
                  </a:lnTo>
                  <a:lnTo>
                    <a:pt x="3637" y="3582"/>
                  </a:lnTo>
                  <a:lnTo>
                    <a:pt x="4017" y="3420"/>
                  </a:lnTo>
                  <a:lnTo>
                    <a:pt x="4126" y="3257"/>
                  </a:lnTo>
                  <a:lnTo>
                    <a:pt x="4234" y="3094"/>
                  </a:lnTo>
                  <a:lnTo>
                    <a:pt x="4343" y="2768"/>
                  </a:lnTo>
                  <a:lnTo>
                    <a:pt x="3963" y="2551"/>
                  </a:lnTo>
                  <a:lnTo>
                    <a:pt x="3529" y="2443"/>
                  </a:lnTo>
                  <a:lnTo>
                    <a:pt x="3094" y="2334"/>
                  </a:lnTo>
                  <a:lnTo>
                    <a:pt x="2606" y="2280"/>
                  </a:lnTo>
                  <a:lnTo>
                    <a:pt x="1629"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57" name="Google Shape;557;p30"/>
            <p:cNvSpPr/>
            <p:nvPr/>
          </p:nvSpPr>
          <p:spPr>
            <a:xfrm>
              <a:off x="-5746936" y="590568"/>
              <a:ext cx="84428" cy="115026"/>
            </a:xfrm>
            <a:custGeom>
              <a:avLst/>
              <a:gdLst/>
              <a:ahLst/>
              <a:cxnLst/>
              <a:rect l="l" t="t" r="r" b="b"/>
              <a:pathLst>
                <a:path w="4343" h="5917" fill="none" extrusionOk="0">
                  <a:moveTo>
                    <a:pt x="1629" y="0"/>
                  </a:moveTo>
                  <a:lnTo>
                    <a:pt x="1683" y="2063"/>
                  </a:lnTo>
                  <a:lnTo>
                    <a:pt x="1683" y="2063"/>
                  </a:lnTo>
                  <a:lnTo>
                    <a:pt x="1" y="1846"/>
                  </a:lnTo>
                  <a:lnTo>
                    <a:pt x="1738" y="3365"/>
                  </a:lnTo>
                  <a:lnTo>
                    <a:pt x="1738" y="5482"/>
                  </a:lnTo>
                  <a:lnTo>
                    <a:pt x="2715" y="4342"/>
                  </a:lnTo>
                  <a:lnTo>
                    <a:pt x="4180" y="5916"/>
                  </a:lnTo>
                  <a:lnTo>
                    <a:pt x="3257" y="3691"/>
                  </a:lnTo>
                  <a:lnTo>
                    <a:pt x="3257" y="3691"/>
                  </a:lnTo>
                  <a:lnTo>
                    <a:pt x="3637" y="3582"/>
                  </a:lnTo>
                  <a:lnTo>
                    <a:pt x="4017" y="3420"/>
                  </a:lnTo>
                  <a:lnTo>
                    <a:pt x="4017" y="3420"/>
                  </a:lnTo>
                  <a:lnTo>
                    <a:pt x="4126" y="3257"/>
                  </a:lnTo>
                  <a:lnTo>
                    <a:pt x="4234" y="3094"/>
                  </a:lnTo>
                  <a:lnTo>
                    <a:pt x="4343" y="2768"/>
                  </a:lnTo>
                  <a:lnTo>
                    <a:pt x="4343" y="2768"/>
                  </a:lnTo>
                  <a:lnTo>
                    <a:pt x="3963" y="2551"/>
                  </a:lnTo>
                  <a:lnTo>
                    <a:pt x="3529" y="2443"/>
                  </a:lnTo>
                  <a:lnTo>
                    <a:pt x="3094" y="2334"/>
                  </a:lnTo>
                  <a:lnTo>
                    <a:pt x="2606" y="2280"/>
                  </a:lnTo>
                  <a:lnTo>
                    <a:pt x="1629" y="0"/>
                  </a:lnTo>
                </a:path>
              </a:pathLst>
            </a:custGeom>
            <a:noFill/>
            <a:ln>
              <a:noFill/>
            </a:ln>
          </p:spPr>
          <p:txBody>
            <a:bodyPr spcFirstLastPara="1" wrap="square" lIns="68569" tIns="68569" rIns="68569" bIns="68569" anchor="ctr" anchorCtr="0">
              <a:noAutofit/>
            </a:bodyPr>
            <a:lstStyle/>
            <a:p>
              <a:endParaRPr sz="1050"/>
            </a:p>
          </p:txBody>
        </p:sp>
        <p:sp>
          <p:nvSpPr>
            <p:cNvPr id="558" name="Google Shape;558;p30"/>
            <p:cNvSpPr/>
            <p:nvPr/>
          </p:nvSpPr>
          <p:spPr>
            <a:xfrm>
              <a:off x="-7354857" y="1334401"/>
              <a:ext cx="132950" cy="141387"/>
            </a:xfrm>
            <a:custGeom>
              <a:avLst/>
              <a:gdLst/>
              <a:ahLst/>
              <a:cxnLst/>
              <a:rect l="l" t="t" r="r" b="b"/>
              <a:pathLst>
                <a:path w="6839" h="7273" extrusionOk="0">
                  <a:moveTo>
                    <a:pt x="2768" y="0"/>
                  </a:moveTo>
                  <a:lnTo>
                    <a:pt x="2551" y="2714"/>
                  </a:lnTo>
                  <a:lnTo>
                    <a:pt x="0" y="3962"/>
                  </a:lnTo>
                  <a:lnTo>
                    <a:pt x="2442" y="4451"/>
                  </a:lnTo>
                  <a:lnTo>
                    <a:pt x="2225" y="7273"/>
                  </a:lnTo>
                  <a:lnTo>
                    <a:pt x="3962" y="4776"/>
                  </a:lnTo>
                  <a:lnTo>
                    <a:pt x="6459" y="5210"/>
                  </a:lnTo>
                  <a:lnTo>
                    <a:pt x="6459" y="5210"/>
                  </a:lnTo>
                  <a:lnTo>
                    <a:pt x="5047" y="3202"/>
                  </a:lnTo>
                  <a:lnTo>
                    <a:pt x="6839" y="760"/>
                  </a:lnTo>
                  <a:lnTo>
                    <a:pt x="4179" y="2008"/>
                  </a:lnTo>
                  <a:lnTo>
                    <a:pt x="2768"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59" name="Google Shape;559;p30"/>
            <p:cNvSpPr/>
            <p:nvPr/>
          </p:nvSpPr>
          <p:spPr>
            <a:xfrm>
              <a:off x="-7354857" y="1334401"/>
              <a:ext cx="132950" cy="141387"/>
            </a:xfrm>
            <a:custGeom>
              <a:avLst/>
              <a:gdLst/>
              <a:ahLst/>
              <a:cxnLst/>
              <a:rect l="l" t="t" r="r" b="b"/>
              <a:pathLst>
                <a:path w="6839" h="7273" fill="none" extrusionOk="0">
                  <a:moveTo>
                    <a:pt x="2768" y="0"/>
                  </a:moveTo>
                  <a:lnTo>
                    <a:pt x="2551" y="2714"/>
                  </a:lnTo>
                  <a:lnTo>
                    <a:pt x="0" y="3962"/>
                  </a:lnTo>
                  <a:lnTo>
                    <a:pt x="2442" y="4451"/>
                  </a:lnTo>
                  <a:lnTo>
                    <a:pt x="2225" y="7273"/>
                  </a:lnTo>
                  <a:lnTo>
                    <a:pt x="3962" y="4776"/>
                  </a:lnTo>
                  <a:lnTo>
                    <a:pt x="6459" y="5210"/>
                  </a:lnTo>
                  <a:lnTo>
                    <a:pt x="5047" y="3202"/>
                  </a:lnTo>
                  <a:lnTo>
                    <a:pt x="6839" y="760"/>
                  </a:lnTo>
                  <a:lnTo>
                    <a:pt x="4179" y="2008"/>
                  </a:lnTo>
                  <a:lnTo>
                    <a:pt x="2768" y="0"/>
                  </a:lnTo>
                </a:path>
              </a:pathLst>
            </a:custGeom>
            <a:noFill/>
            <a:ln>
              <a:noFill/>
            </a:ln>
          </p:spPr>
          <p:txBody>
            <a:bodyPr spcFirstLastPara="1" wrap="square" lIns="68569" tIns="68569" rIns="68569" bIns="68569" anchor="ctr" anchorCtr="0">
              <a:noAutofit/>
            </a:bodyPr>
            <a:lstStyle/>
            <a:p>
              <a:endParaRPr sz="1050"/>
            </a:p>
          </p:txBody>
        </p:sp>
        <p:sp>
          <p:nvSpPr>
            <p:cNvPr id="560" name="Google Shape;560;p30"/>
            <p:cNvSpPr/>
            <p:nvPr/>
          </p:nvSpPr>
          <p:spPr>
            <a:xfrm>
              <a:off x="-7173385" y="1383973"/>
              <a:ext cx="138218" cy="140357"/>
            </a:xfrm>
            <a:custGeom>
              <a:avLst/>
              <a:gdLst/>
              <a:ahLst/>
              <a:cxnLst/>
              <a:rect l="l" t="t" r="r" b="b"/>
              <a:pathLst>
                <a:path w="7110" h="7220" extrusionOk="0">
                  <a:moveTo>
                    <a:pt x="2931" y="1"/>
                  </a:moveTo>
                  <a:lnTo>
                    <a:pt x="2659" y="2769"/>
                  </a:lnTo>
                  <a:lnTo>
                    <a:pt x="0" y="4017"/>
                  </a:lnTo>
                  <a:lnTo>
                    <a:pt x="2551" y="4451"/>
                  </a:lnTo>
                  <a:lnTo>
                    <a:pt x="2280" y="7219"/>
                  </a:lnTo>
                  <a:lnTo>
                    <a:pt x="2280" y="7219"/>
                  </a:lnTo>
                  <a:lnTo>
                    <a:pt x="4125" y="4723"/>
                  </a:lnTo>
                  <a:lnTo>
                    <a:pt x="6676" y="5211"/>
                  </a:lnTo>
                  <a:lnTo>
                    <a:pt x="5265" y="3203"/>
                  </a:lnTo>
                  <a:lnTo>
                    <a:pt x="7110" y="761"/>
                  </a:lnTo>
                  <a:lnTo>
                    <a:pt x="4342" y="2009"/>
                  </a:lnTo>
                  <a:lnTo>
                    <a:pt x="2931"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61" name="Google Shape;561;p30"/>
            <p:cNvSpPr/>
            <p:nvPr/>
          </p:nvSpPr>
          <p:spPr>
            <a:xfrm>
              <a:off x="-7173385" y="1383973"/>
              <a:ext cx="138218" cy="140357"/>
            </a:xfrm>
            <a:custGeom>
              <a:avLst/>
              <a:gdLst/>
              <a:ahLst/>
              <a:cxnLst/>
              <a:rect l="l" t="t" r="r" b="b"/>
              <a:pathLst>
                <a:path w="7110" h="7220" fill="none" extrusionOk="0">
                  <a:moveTo>
                    <a:pt x="2931" y="1"/>
                  </a:moveTo>
                  <a:lnTo>
                    <a:pt x="2659" y="2769"/>
                  </a:lnTo>
                  <a:lnTo>
                    <a:pt x="0" y="4017"/>
                  </a:lnTo>
                  <a:lnTo>
                    <a:pt x="2551" y="4451"/>
                  </a:lnTo>
                  <a:lnTo>
                    <a:pt x="2280" y="7219"/>
                  </a:lnTo>
                  <a:lnTo>
                    <a:pt x="4125" y="4723"/>
                  </a:lnTo>
                  <a:lnTo>
                    <a:pt x="6676" y="5211"/>
                  </a:lnTo>
                  <a:lnTo>
                    <a:pt x="5265" y="3203"/>
                  </a:lnTo>
                  <a:lnTo>
                    <a:pt x="7110" y="761"/>
                  </a:lnTo>
                  <a:lnTo>
                    <a:pt x="4342" y="2009"/>
                  </a:lnTo>
                  <a:lnTo>
                    <a:pt x="2931" y="1"/>
                  </a:lnTo>
                </a:path>
              </a:pathLst>
            </a:custGeom>
            <a:noFill/>
            <a:ln>
              <a:noFill/>
            </a:ln>
          </p:spPr>
          <p:txBody>
            <a:bodyPr spcFirstLastPara="1" wrap="square" lIns="68569" tIns="68569" rIns="68569" bIns="68569" anchor="ctr" anchorCtr="0">
              <a:noAutofit/>
            </a:bodyPr>
            <a:lstStyle/>
            <a:p>
              <a:endParaRPr sz="1050"/>
            </a:p>
          </p:txBody>
        </p:sp>
        <p:sp>
          <p:nvSpPr>
            <p:cNvPr id="562" name="Google Shape;562;p30"/>
            <p:cNvSpPr/>
            <p:nvPr/>
          </p:nvSpPr>
          <p:spPr>
            <a:xfrm>
              <a:off x="-6856863" y="1245774"/>
              <a:ext cx="143506" cy="137169"/>
            </a:xfrm>
            <a:custGeom>
              <a:avLst/>
              <a:gdLst/>
              <a:ahLst/>
              <a:cxnLst/>
              <a:rect l="l" t="t" r="r" b="b"/>
              <a:pathLst>
                <a:path w="7382" h="7056" extrusionOk="0">
                  <a:moveTo>
                    <a:pt x="3094" y="0"/>
                  </a:moveTo>
                  <a:lnTo>
                    <a:pt x="2822" y="2660"/>
                  </a:lnTo>
                  <a:lnTo>
                    <a:pt x="0" y="3854"/>
                  </a:lnTo>
                  <a:lnTo>
                    <a:pt x="2660" y="4342"/>
                  </a:lnTo>
                  <a:lnTo>
                    <a:pt x="2334" y="7056"/>
                  </a:lnTo>
                  <a:lnTo>
                    <a:pt x="4288" y="4613"/>
                  </a:lnTo>
                  <a:lnTo>
                    <a:pt x="6947" y="5102"/>
                  </a:lnTo>
                  <a:lnTo>
                    <a:pt x="5482" y="3148"/>
                  </a:lnTo>
                  <a:lnTo>
                    <a:pt x="7381" y="814"/>
                  </a:lnTo>
                  <a:lnTo>
                    <a:pt x="4559" y="1954"/>
                  </a:lnTo>
                  <a:lnTo>
                    <a:pt x="3094"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63" name="Google Shape;563;p30"/>
            <p:cNvSpPr/>
            <p:nvPr/>
          </p:nvSpPr>
          <p:spPr>
            <a:xfrm>
              <a:off x="-6856863" y="1245774"/>
              <a:ext cx="143506" cy="137169"/>
            </a:xfrm>
            <a:custGeom>
              <a:avLst/>
              <a:gdLst/>
              <a:ahLst/>
              <a:cxnLst/>
              <a:rect l="l" t="t" r="r" b="b"/>
              <a:pathLst>
                <a:path w="7382" h="7056" fill="none" extrusionOk="0">
                  <a:moveTo>
                    <a:pt x="3094" y="0"/>
                  </a:moveTo>
                  <a:lnTo>
                    <a:pt x="2822" y="2660"/>
                  </a:lnTo>
                  <a:lnTo>
                    <a:pt x="0" y="3854"/>
                  </a:lnTo>
                  <a:lnTo>
                    <a:pt x="2660" y="4342"/>
                  </a:lnTo>
                  <a:lnTo>
                    <a:pt x="2334" y="7056"/>
                  </a:lnTo>
                  <a:lnTo>
                    <a:pt x="4288" y="4613"/>
                  </a:lnTo>
                  <a:lnTo>
                    <a:pt x="6947" y="5102"/>
                  </a:lnTo>
                  <a:lnTo>
                    <a:pt x="5482" y="3148"/>
                  </a:lnTo>
                  <a:lnTo>
                    <a:pt x="7381" y="814"/>
                  </a:lnTo>
                  <a:lnTo>
                    <a:pt x="4559" y="1954"/>
                  </a:lnTo>
                  <a:lnTo>
                    <a:pt x="3094" y="0"/>
                  </a:lnTo>
                </a:path>
              </a:pathLst>
            </a:custGeom>
            <a:noFill/>
            <a:ln>
              <a:noFill/>
            </a:ln>
          </p:spPr>
          <p:txBody>
            <a:bodyPr spcFirstLastPara="1" wrap="square" lIns="68569" tIns="68569" rIns="68569" bIns="68569" anchor="ctr" anchorCtr="0">
              <a:noAutofit/>
            </a:bodyPr>
            <a:lstStyle/>
            <a:p>
              <a:endParaRPr sz="1050"/>
            </a:p>
          </p:txBody>
        </p:sp>
        <p:sp>
          <p:nvSpPr>
            <p:cNvPr id="564" name="Google Shape;564;p30"/>
            <p:cNvSpPr/>
            <p:nvPr/>
          </p:nvSpPr>
          <p:spPr>
            <a:xfrm>
              <a:off x="-6518199" y="1102268"/>
              <a:ext cx="196266" cy="139307"/>
            </a:xfrm>
            <a:custGeom>
              <a:avLst/>
              <a:gdLst/>
              <a:ahLst/>
              <a:cxnLst/>
              <a:rect l="l" t="t" r="r" b="b"/>
              <a:pathLst>
                <a:path w="10096" h="7166" extrusionOk="0">
                  <a:moveTo>
                    <a:pt x="4560" y="1"/>
                  </a:moveTo>
                  <a:lnTo>
                    <a:pt x="3963" y="2715"/>
                  </a:lnTo>
                  <a:lnTo>
                    <a:pt x="1" y="4234"/>
                  </a:lnTo>
                  <a:lnTo>
                    <a:pt x="3583" y="4397"/>
                  </a:lnTo>
                  <a:lnTo>
                    <a:pt x="2932" y="7165"/>
                  </a:lnTo>
                  <a:lnTo>
                    <a:pt x="5700" y="4560"/>
                  </a:lnTo>
                  <a:lnTo>
                    <a:pt x="9119" y="4831"/>
                  </a:lnTo>
                  <a:lnTo>
                    <a:pt x="7436" y="2986"/>
                  </a:lnTo>
                  <a:lnTo>
                    <a:pt x="10096" y="489"/>
                  </a:lnTo>
                  <a:lnTo>
                    <a:pt x="6351" y="1846"/>
                  </a:lnTo>
                  <a:lnTo>
                    <a:pt x="4560"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65" name="Google Shape;565;p30"/>
            <p:cNvSpPr/>
            <p:nvPr/>
          </p:nvSpPr>
          <p:spPr>
            <a:xfrm>
              <a:off x="-6518199" y="1102268"/>
              <a:ext cx="196266" cy="139307"/>
            </a:xfrm>
            <a:custGeom>
              <a:avLst/>
              <a:gdLst/>
              <a:ahLst/>
              <a:cxnLst/>
              <a:rect l="l" t="t" r="r" b="b"/>
              <a:pathLst>
                <a:path w="10096" h="7166" fill="none" extrusionOk="0">
                  <a:moveTo>
                    <a:pt x="4560" y="1"/>
                  </a:moveTo>
                  <a:lnTo>
                    <a:pt x="3963" y="2715"/>
                  </a:lnTo>
                  <a:lnTo>
                    <a:pt x="3963" y="2715"/>
                  </a:lnTo>
                  <a:lnTo>
                    <a:pt x="1" y="4234"/>
                  </a:lnTo>
                  <a:lnTo>
                    <a:pt x="3583" y="4397"/>
                  </a:lnTo>
                  <a:lnTo>
                    <a:pt x="2932" y="7165"/>
                  </a:lnTo>
                  <a:lnTo>
                    <a:pt x="5700" y="4560"/>
                  </a:lnTo>
                  <a:lnTo>
                    <a:pt x="9119" y="4831"/>
                  </a:lnTo>
                  <a:lnTo>
                    <a:pt x="7436" y="2986"/>
                  </a:lnTo>
                  <a:lnTo>
                    <a:pt x="10096" y="489"/>
                  </a:lnTo>
                  <a:lnTo>
                    <a:pt x="10096" y="489"/>
                  </a:lnTo>
                  <a:lnTo>
                    <a:pt x="6351" y="1846"/>
                  </a:lnTo>
                  <a:lnTo>
                    <a:pt x="4560" y="1"/>
                  </a:lnTo>
                </a:path>
              </a:pathLst>
            </a:custGeom>
            <a:noFill/>
            <a:ln>
              <a:noFill/>
            </a:ln>
          </p:spPr>
          <p:txBody>
            <a:bodyPr spcFirstLastPara="1" wrap="square" lIns="68569" tIns="68569" rIns="68569" bIns="68569" anchor="ctr" anchorCtr="0">
              <a:noAutofit/>
            </a:bodyPr>
            <a:lstStyle/>
            <a:p>
              <a:endParaRPr sz="1050"/>
            </a:p>
          </p:txBody>
        </p:sp>
        <p:sp>
          <p:nvSpPr>
            <p:cNvPr id="566" name="Google Shape;566;p30"/>
            <p:cNvSpPr/>
            <p:nvPr/>
          </p:nvSpPr>
          <p:spPr>
            <a:xfrm>
              <a:off x="-6101444" y="973555"/>
              <a:ext cx="155131" cy="126632"/>
            </a:xfrm>
            <a:custGeom>
              <a:avLst/>
              <a:gdLst/>
              <a:ahLst/>
              <a:cxnLst/>
              <a:rect l="l" t="t" r="r" b="b"/>
              <a:pathLst>
                <a:path w="7980" h="6514" extrusionOk="0">
                  <a:moveTo>
                    <a:pt x="3583" y="1"/>
                  </a:moveTo>
                  <a:lnTo>
                    <a:pt x="3203" y="2497"/>
                  </a:lnTo>
                  <a:lnTo>
                    <a:pt x="1" y="3366"/>
                  </a:lnTo>
                  <a:lnTo>
                    <a:pt x="2932" y="4017"/>
                  </a:lnTo>
                  <a:lnTo>
                    <a:pt x="2552" y="6513"/>
                  </a:lnTo>
                  <a:lnTo>
                    <a:pt x="4668" y="4451"/>
                  </a:lnTo>
                  <a:lnTo>
                    <a:pt x="7436" y="5211"/>
                  </a:lnTo>
                  <a:lnTo>
                    <a:pt x="5971" y="3203"/>
                  </a:lnTo>
                  <a:lnTo>
                    <a:pt x="7979" y="1249"/>
                  </a:lnTo>
                  <a:lnTo>
                    <a:pt x="5048" y="1954"/>
                  </a:lnTo>
                  <a:lnTo>
                    <a:pt x="3583"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67" name="Google Shape;567;p30"/>
            <p:cNvSpPr/>
            <p:nvPr/>
          </p:nvSpPr>
          <p:spPr>
            <a:xfrm>
              <a:off x="-6101444" y="973555"/>
              <a:ext cx="155131" cy="126632"/>
            </a:xfrm>
            <a:custGeom>
              <a:avLst/>
              <a:gdLst/>
              <a:ahLst/>
              <a:cxnLst/>
              <a:rect l="l" t="t" r="r" b="b"/>
              <a:pathLst>
                <a:path w="7980" h="6514" fill="none" extrusionOk="0">
                  <a:moveTo>
                    <a:pt x="3583" y="1"/>
                  </a:moveTo>
                  <a:lnTo>
                    <a:pt x="3203" y="2497"/>
                  </a:lnTo>
                  <a:lnTo>
                    <a:pt x="3203" y="2497"/>
                  </a:lnTo>
                  <a:lnTo>
                    <a:pt x="1" y="3366"/>
                  </a:lnTo>
                  <a:lnTo>
                    <a:pt x="2932" y="4017"/>
                  </a:lnTo>
                  <a:lnTo>
                    <a:pt x="2552" y="6513"/>
                  </a:lnTo>
                  <a:lnTo>
                    <a:pt x="4668" y="4451"/>
                  </a:lnTo>
                  <a:lnTo>
                    <a:pt x="7436" y="5211"/>
                  </a:lnTo>
                  <a:lnTo>
                    <a:pt x="5971" y="3203"/>
                  </a:lnTo>
                  <a:lnTo>
                    <a:pt x="7979" y="1249"/>
                  </a:lnTo>
                  <a:lnTo>
                    <a:pt x="7979" y="1249"/>
                  </a:lnTo>
                  <a:lnTo>
                    <a:pt x="5048" y="1954"/>
                  </a:lnTo>
                  <a:lnTo>
                    <a:pt x="3583" y="1"/>
                  </a:lnTo>
                </a:path>
              </a:pathLst>
            </a:custGeom>
            <a:noFill/>
            <a:ln>
              <a:noFill/>
            </a:ln>
          </p:spPr>
          <p:txBody>
            <a:bodyPr spcFirstLastPara="1" wrap="square" lIns="68569" tIns="68569" rIns="68569" bIns="68569" anchor="ctr" anchorCtr="0">
              <a:noAutofit/>
            </a:bodyPr>
            <a:lstStyle/>
            <a:p>
              <a:endParaRPr sz="1050"/>
            </a:p>
          </p:txBody>
        </p:sp>
        <p:sp>
          <p:nvSpPr>
            <p:cNvPr id="568" name="Google Shape;568;p30"/>
            <p:cNvSpPr/>
            <p:nvPr/>
          </p:nvSpPr>
          <p:spPr>
            <a:xfrm>
              <a:off x="-5781753" y="919745"/>
              <a:ext cx="104471" cy="113977"/>
            </a:xfrm>
            <a:custGeom>
              <a:avLst/>
              <a:gdLst/>
              <a:ahLst/>
              <a:cxnLst/>
              <a:rect l="l" t="t" r="r" b="b"/>
              <a:pathLst>
                <a:path w="5374" h="5863" extrusionOk="0">
                  <a:moveTo>
                    <a:pt x="2280" y="1"/>
                  </a:moveTo>
                  <a:lnTo>
                    <a:pt x="2172" y="2226"/>
                  </a:lnTo>
                  <a:lnTo>
                    <a:pt x="1" y="2443"/>
                  </a:lnTo>
                  <a:lnTo>
                    <a:pt x="2117" y="3583"/>
                  </a:lnTo>
                  <a:lnTo>
                    <a:pt x="2009" y="5862"/>
                  </a:lnTo>
                  <a:lnTo>
                    <a:pt x="3366" y="4343"/>
                  </a:lnTo>
                  <a:lnTo>
                    <a:pt x="5320" y="5591"/>
                  </a:lnTo>
                  <a:lnTo>
                    <a:pt x="4180" y="3474"/>
                  </a:lnTo>
                  <a:lnTo>
                    <a:pt x="5374" y="2117"/>
                  </a:lnTo>
                  <a:lnTo>
                    <a:pt x="4397" y="2117"/>
                  </a:lnTo>
                  <a:lnTo>
                    <a:pt x="3420" y="2172"/>
                  </a:lnTo>
                  <a:lnTo>
                    <a:pt x="2280"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69" name="Google Shape;569;p30"/>
            <p:cNvSpPr/>
            <p:nvPr/>
          </p:nvSpPr>
          <p:spPr>
            <a:xfrm>
              <a:off x="-5781753" y="919745"/>
              <a:ext cx="104471" cy="113977"/>
            </a:xfrm>
            <a:custGeom>
              <a:avLst/>
              <a:gdLst/>
              <a:ahLst/>
              <a:cxnLst/>
              <a:rect l="l" t="t" r="r" b="b"/>
              <a:pathLst>
                <a:path w="5374" h="5863" fill="none" extrusionOk="0">
                  <a:moveTo>
                    <a:pt x="2280" y="1"/>
                  </a:moveTo>
                  <a:lnTo>
                    <a:pt x="2172" y="2226"/>
                  </a:lnTo>
                  <a:lnTo>
                    <a:pt x="2172" y="2226"/>
                  </a:lnTo>
                  <a:lnTo>
                    <a:pt x="1" y="2443"/>
                  </a:lnTo>
                  <a:lnTo>
                    <a:pt x="2117" y="3583"/>
                  </a:lnTo>
                  <a:lnTo>
                    <a:pt x="2009" y="5862"/>
                  </a:lnTo>
                  <a:lnTo>
                    <a:pt x="3366" y="4343"/>
                  </a:lnTo>
                  <a:lnTo>
                    <a:pt x="5320" y="5591"/>
                  </a:lnTo>
                  <a:lnTo>
                    <a:pt x="4180" y="3474"/>
                  </a:lnTo>
                  <a:lnTo>
                    <a:pt x="5374" y="2117"/>
                  </a:lnTo>
                  <a:lnTo>
                    <a:pt x="5374" y="2117"/>
                  </a:lnTo>
                  <a:lnTo>
                    <a:pt x="4397" y="2117"/>
                  </a:lnTo>
                  <a:lnTo>
                    <a:pt x="3420" y="2172"/>
                  </a:lnTo>
                  <a:lnTo>
                    <a:pt x="2280" y="1"/>
                  </a:lnTo>
                </a:path>
              </a:pathLst>
            </a:custGeom>
            <a:noFill/>
            <a:ln>
              <a:noFill/>
            </a:ln>
          </p:spPr>
          <p:txBody>
            <a:bodyPr spcFirstLastPara="1" wrap="square" lIns="68569" tIns="68569" rIns="68569" bIns="68569" anchor="ctr" anchorCtr="0">
              <a:noAutofit/>
            </a:bodyPr>
            <a:lstStyle/>
            <a:p>
              <a:endParaRPr sz="1050"/>
            </a:p>
          </p:txBody>
        </p:sp>
        <p:sp>
          <p:nvSpPr>
            <p:cNvPr id="570" name="Google Shape;570;p30"/>
            <p:cNvSpPr/>
            <p:nvPr/>
          </p:nvSpPr>
          <p:spPr>
            <a:xfrm>
              <a:off x="-7046792" y="1194063"/>
              <a:ext cx="142456" cy="138238"/>
            </a:xfrm>
            <a:custGeom>
              <a:avLst/>
              <a:gdLst/>
              <a:ahLst/>
              <a:cxnLst/>
              <a:rect l="l" t="t" r="r" b="b"/>
              <a:pathLst>
                <a:path w="7328" h="7111" extrusionOk="0">
                  <a:moveTo>
                    <a:pt x="3040" y="1"/>
                  </a:moveTo>
                  <a:lnTo>
                    <a:pt x="2769" y="2714"/>
                  </a:lnTo>
                  <a:lnTo>
                    <a:pt x="1" y="3908"/>
                  </a:lnTo>
                  <a:lnTo>
                    <a:pt x="2606" y="4397"/>
                  </a:lnTo>
                  <a:lnTo>
                    <a:pt x="2335" y="7111"/>
                  </a:lnTo>
                  <a:lnTo>
                    <a:pt x="2335" y="7111"/>
                  </a:lnTo>
                  <a:lnTo>
                    <a:pt x="4234" y="4668"/>
                  </a:lnTo>
                  <a:lnTo>
                    <a:pt x="6839" y="5157"/>
                  </a:lnTo>
                  <a:lnTo>
                    <a:pt x="6839" y="5157"/>
                  </a:lnTo>
                  <a:lnTo>
                    <a:pt x="5428" y="3203"/>
                  </a:lnTo>
                  <a:lnTo>
                    <a:pt x="7328" y="815"/>
                  </a:lnTo>
                  <a:lnTo>
                    <a:pt x="4506" y="1955"/>
                  </a:lnTo>
                  <a:lnTo>
                    <a:pt x="3040"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71" name="Google Shape;571;p30"/>
            <p:cNvSpPr/>
            <p:nvPr/>
          </p:nvSpPr>
          <p:spPr>
            <a:xfrm>
              <a:off x="-7046792" y="1194063"/>
              <a:ext cx="142456" cy="138238"/>
            </a:xfrm>
            <a:custGeom>
              <a:avLst/>
              <a:gdLst/>
              <a:ahLst/>
              <a:cxnLst/>
              <a:rect l="l" t="t" r="r" b="b"/>
              <a:pathLst>
                <a:path w="7328" h="7111" fill="none" extrusionOk="0">
                  <a:moveTo>
                    <a:pt x="3040" y="1"/>
                  </a:moveTo>
                  <a:lnTo>
                    <a:pt x="2769" y="2714"/>
                  </a:lnTo>
                  <a:lnTo>
                    <a:pt x="1" y="3908"/>
                  </a:lnTo>
                  <a:lnTo>
                    <a:pt x="2606" y="4397"/>
                  </a:lnTo>
                  <a:lnTo>
                    <a:pt x="2335" y="7111"/>
                  </a:lnTo>
                  <a:lnTo>
                    <a:pt x="4234" y="4668"/>
                  </a:lnTo>
                  <a:lnTo>
                    <a:pt x="6839" y="5157"/>
                  </a:lnTo>
                  <a:lnTo>
                    <a:pt x="5428" y="3203"/>
                  </a:lnTo>
                  <a:lnTo>
                    <a:pt x="7328" y="815"/>
                  </a:lnTo>
                  <a:lnTo>
                    <a:pt x="4506" y="1955"/>
                  </a:lnTo>
                  <a:lnTo>
                    <a:pt x="3040" y="1"/>
                  </a:lnTo>
                </a:path>
              </a:pathLst>
            </a:custGeom>
            <a:noFill/>
            <a:ln>
              <a:noFill/>
            </a:ln>
          </p:spPr>
          <p:txBody>
            <a:bodyPr spcFirstLastPara="1" wrap="square" lIns="68569" tIns="68569" rIns="68569" bIns="68569" anchor="ctr" anchorCtr="0">
              <a:noAutofit/>
            </a:bodyPr>
            <a:lstStyle/>
            <a:p>
              <a:endParaRPr sz="1050"/>
            </a:p>
          </p:txBody>
        </p:sp>
        <p:sp>
          <p:nvSpPr>
            <p:cNvPr id="572" name="Google Shape;572;p30"/>
            <p:cNvSpPr/>
            <p:nvPr/>
          </p:nvSpPr>
          <p:spPr>
            <a:xfrm>
              <a:off x="-6721813" y="1063232"/>
              <a:ext cx="150893" cy="134019"/>
            </a:xfrm>
            <a:custGeom>
              <a:avLst/>
              <a:gdLst/>
              <a:ahLst/>
              <a:cxnLst/>
              <a:rect l="l" t="t" r="r" b="b"/>
              <a:pathLst>
                <a:path w="7762" h="6894" extrusionOk="0">
                  <a:moveTo>
                    <a:pt x="3148" y="1"/>
                  </a:moveTo>
                  <a:lnTo>
                    <a:pt x="2822" y="2606"/>
                  </a:lnTo>
                  <a:lnTo>
                    <a:pt x="0" y="3746"/>
                  </a:lnTo>
                  <a:lnTo>
                    <a:pt x="2660" y="4234"/>
                  </a:lnTo>
                  <a:lnTo>
                    <a:pt x="2334" y="6894"/>
                  </a:lnTo>
                  <a:lnTo>
                    <a:pt x="4288" y="4614"/>
                  </a:lnTo>
                  <a:lnTo>
                    <a:pt x="6947" y="5157"/>
                  </a:lnTo>
                  <a:lnTo>
                    <a:pt x="5482" y="3149"/>
                  </a:lnTo>
                  <a:lnTo>
                    <a:pt x="7761" y="761"/>
                  </a:lnTo>
                  <a:lnTo>
                    <a:pt x="4613" y="1955"/>
                  </a:lnTo>
                  <a:lnTo>
                    <a:pt x="3148"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73" name="Google Shape;573;p30"/>
            <p:cNvSpPr/>
            <p:nvPr/>
          </p:nvSpPr>
          <p:spPr>
            <a:xfrm>
              <a:off x="-6721813" y="1063232"/>
              <a:ext cx="150893" cy="134019"/>
            </a:xfrm>
            <a:custGeom>
              <a:avLst/>
              <a:gdLst/>
              <a:ahLst/>
              <a:cxnLst/>
              <a:rect l="l" t="t" r="r" b="b"/>
              <a:pathLst>
                <a:path w="7762" h="6894" fill="none" extrusionOk="0">
                  <a:moveTo>
                    <a:pt x="3148" y="1"/>
                  </a:moveTo>
                  <a:lnTo>
                    <a:pt x="2822" y="2606"/>
                  </a:lnTo>
                  <a:lnTo>
                    <a:pt x="0" y="3746"/>
                  </a:lnTo>
                  <a:lnTo>
                    <a:pt x="2660" y="4234"/>
                  </a:lnTo>
                  <a:lnTo>
                    <a:pt x="2334" y="6894"/>
                  </a:lnTo>
                  <a:lnTo>
                    <a:pt x="4288" y="4614"/>
                  </a:lnTo>
                  <a:lnTo>
                    <a:pt x="6947" y="5157"/>
                  </a:lnTo>
                  <a:lnTo>
                    <a:pt x="5482" y="3149"/>
                  </a:lnTo>
                  <a:lnTo>
                    <a:pt x="7761" y="761"/>
                  </a:lnTo>
                  <a:lnTo>
                    <a:pt x="4613" y="1955"/>
                  </a:lnTo>
                  <a:lnTo>
                    <a:pt x="3148" y="1"/>
                  </a:lnTo>
                </a:path>
              </a:pathLst>
            </a:custGeom>
            <a:noFill/>
            <a:ln>
              <a:noFill/>
            </a:ln>
          </p:spPr>
          <p:txBody>
            <a:bodyPr spcFirstLastPara="1" wrap="square" lIns="68569" tIns="68569" rIns="68569" bIns="68569" anchor="ctr" anchorCtr="0">
              <a:noAutofit/>
            </a:bodyPr>
            <a:lstStyle/>
            <a:p>
              <a:endParaRPr sz="1050"/>
            </a:p>
          </p:txBody>
        </p:sp>
        <p:sp>
          <p:nvSpPr>
            <p:cNvPr id="574" name="Google Shape;574;p30"/>
            <p:cNvSpPr/>
            <p:nvPr/>
          </p:nvSpPr>
          <p:spPr>
            <a:xfrm>
              <a:off x="-6323002" y="912358"/>
              <a:ext cx="177273" cy="134019"/>
            </a:xfrm>
            <a:custGeom>
              <a:avLst/>
              <a:gdLst/>
              <a:ahLst/>
              <a:cxnLst/>
              <a:rect l="l" t="t" r="r" b="b"/>
              <a:pathLst>
                <a:path w="9119" h="6894" extrusionOk="0">
                  <a:moveTo>
                    <a:pt x="4125" y="1"/>
                  </a:moveTo>
                  <a:lnTo>
                    <a:pt x="4071" y="55"/>
                  </a:lnTo>
                  <a:lnTo>
                    <a:pt x="3583" y="2660"/>
                  </a:lnTo>
                  <a:lnTo>
                    <a:pt x="1" y="3854"/>
                  </a:lnTo>
                  <a:lnTo>
                    <a:pt x="3257" y="4234"/>
                  </a:lnTo>
                  <a:lnTo>
                    <a:pt x="2768" y="6893"/>
                  </a:lnTo>
                  <a:lnTo>
                    <a:pt x="2768" y="6893"/>
                  </a:lnTo>
                  <a:lnTo>
                    <a:pt x="5265" y="4560"/>
                  </a:lnTo>
                  <a:lnTo>
                    <a:pt x="8359" y="5048"/>
                  </a:lnTo>
                  <a:lnTo>
                    <a:pt x="6730" y="3149"/>
                  </a:lnTo>
                  <a:lnTo>
                    <a:pt x="9118" y="923"/>
                  </a:lnTo>
                  <a:lnTo>
                    <a:pt x="5753" y="1955"/>
                  </a:lnTo>
                  <a:lnTo>
                    <a:pt x="4125"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75" name="Google Shape;575;p30"/>
            <p:cNvSpPr/>
            <p:nvPr/>
          </p:nvSpPr>
          <p:spPr>
            <a:xfrm>
              <a:off x="-6323002" y="912358"/>
              <a:ext cx="177273" cy="134019"/>
            </a:xfrm>
            <a:custGeom>
              <a:avLst/>
              <a:gdLst/>
              <a:ahLst/>
              <a:cxnLst/>
              <a:rect l="l" t="t" r="r" b="b"/>
              <a:pathLst>
                <a:path w="9119" h="6894" fill="none" extrusionOk="0">
                  <a:moveTo>
                    <a:pt x="4071" y="55"/>
                  </a:moveTo>
                  <a:lnTo>
                    <a:pt x="3583" y="2660"/>
                  </a:lnTo>
                  <a:lnTo>
                    <a:pt x="3583" y="2660"/>
                  </a:lnTo>
                  <a:lnTo>
                    <a:pt x="1" y="3854"/>
                  </a:lnTo>
                  <a:lnTo>
                    <a:pt x="3257" y="4234"/>
                  </a:lnTo>
                  <a:lnTo>
                    <a:pt x="2768" y="6893"/>
                  </a:lnTo>
                  <a:lnTo>
                    <a:pt x="5265" y="4560"/>
                  </a:lnTo>
                  <a:lnTo>
                    <a:pt x="8359" y="5048"/>
                  </a:lnTo>
                  <a:lnTo>
                    <a:pt x="6730" y="3149"/>
                  </a:lnTo>
                  <a:lnTo>
                    <a:pt x="9118" y="923"/>
                  </a:lnTo>
                  <a:lnTo>
                    <a:pt x="9118" y="923"/>
                  </a:lnTo>
                  <a:lnTo>
                    <a:pt x="5753" y="1955"/>
                  </a:lnTo>
                  <a:lnTo>
                    <a:pt x="4125" y="1"/>
                  </a:lnTo>
                </a:path>
              </a:pathLst>
            </a:custGeom>
            <a:noFill/>
            <a:ln>
              <a:noFill/>
            </a:ln>
          </p:spPr>
          <p:txBody>
            <a:bodyPr spcFirstLastPara="1" wrap="square" lIns="68569" tIns="68569" rIns="68569" bIns="68569" anchor="ctr" anchorCtr="0">
              <a:noAutofit/>
            </a:bodyPr>
            <a:lstStyle/>
            <a:p>
              <a:endParaRPr sz="1050"/>
            </a:p>
          </p:txBody>
        </p:sp>
        <p:sp>
          <p:nvSpPr>
            <p:cNvPr id="576" name="Google Shape;576;p30"/>
            <p:cNvSpPr/>
            <p:nvPr/>
          </p:nvSpPr>
          <p:spPr>
            <a:xfrm>
              <a:off x="-5951620" y="824800"/>
              <a:ext cx="129801" cy="119226"/>
            </a:xfrm>
            <a:custGeom>
              <a:avLst/>
              <a:gdLst/>
              <a:ahLst/>
              <a:cxnLst/>
              <a:rect l="l" t="t" r="r" b="b"/>
              <a:pathLst>
                <a:path w="6677" h="6133" extrusionOk="0">
                  <a:moveTo>
                    <a:pt x="2877" y="0"/>
                  </a:moveTo>
                  <a:lnTo>
                    <a:pt x="2924" y="69"/>
                  </a:lnTo>
                  <a:lnTo>
                    <a:pt x="2932" y="0"/>
                  </a:lnTo>
                  <a:close/>
                  <a:moveTo>
                    <a:pt x="2924" y="69"/>
                  </a:moveTo>
                  <a:lnTo>
                    <a:pt x="2660" y="2334"/>
                  </a:lnTo>
                  <a:lnTo>
                    <a:pt x="1" y="2877"/>
                  </a:lnTo>
                  <a:lnTo>
                    <a:pt x="2497" y="3799"/>
                  </a:lnTo>
                  <a:lnTo>
                    <a:pt x="2226" y="6133"/>
                  </a:lnTo>
                  <a:lnTo>
                    <a:pt x="4017" y="4396"/>
                  </a:lnTo>
                  <a:lnTo>
                    <a:pt x="6351" y="5373"/>
                  </a:lnTo>
                  <a:lnTo>
                    <a:pt x="5048" y="3311"/>
                  </a:lnTo>
                  <a:lnTo>
                    <a:pt x="6676" y="1682"/>
                  </a:lnTo>
                  <a:lnTo>
                    <a:pt x="4234" y="2008"/>
                  </a:lnTo>
                  <a:lnTo>
                    <a:pt x="2924" y="69"/>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77" name="Google Shape;577;p30"/>
            <p:cNvSpPr/>
            <p:nvPr/>
          </p:nvSpPr>
          <p:spPr>
            <a:xfrm>
              <a:off x="-5951620" y="824800"/>
              <a:ext cx="129801" cy="119226"/>
            </a:xfrm>
            <a:custGeom>
              <a:avLst/>
              <a:gdLst/>
              <a:ahLst/>
              <a:cxnLst/>
              <a:rect l="l" t="t" r="r" b="b"/>
              <a:pathLst>
                <a:path w="6677" h="6133" fill="none" extrusionOk="0">
                  <a:moveTo>
                    <a:pt x="2932" y="0"/>
                  </a:moveTo>
                  <a:lnTo>
                    <a:pt x="2660" y="2334"/>
                  </a:lnTo>
                  <a:lnTo>
                    <a:pt x="2660" y="2334"/>
                  </a:lnTo>
                  <a:lnTo>
                    <a:pt x="1" y="2877"/>
                  </a:lnTo>
                  <a:lnTo>
                    <a:pt x="2497" y="3799"/>
                  </a:lnTo>
                  <a:lnTo>
                    <a:pt x="2226" y="6133"/>
                  </a:lnTo>
                  <a:lnTo>
                    <a:pt x="4017" y="4396"/>
                  </a:lnTo>
                  <a:lnTo>
                    <a:pt x="6351" y="5373"/>
                  </a:lnTo>
                  <a:lnTo>
                    <a:pt x="5048" y="3311"/>
                  </a:lnTo>
                  <a:lnTo>
                    <a:pt x="6676" y="1682"/>
                  </a:lnTo>
                  <a:lnTo>
                    <a:pt x="6676" y="1682"/>
                  </a:lnTo>
                  <a:lnTo>
                    <a:pt x="4234" y="2008"/>
                  </a:lnTo>
                  <a:lnTo>
                    <a:pt x="2877" y="0"/>
                  </a:lnTo>
                </a:path>
              </a:pathLst>
            </a:custGeom>
            <a:noFill/>
            <a:ln>
              <a:noFill/>
            </a:ln>
          </p:spPr>
          <p:txBody>
            <a:bodyPr spcFirstLastPara="1" wrap="square" lIns="68569" tIns="68569" rIns="68569" bIns="68569" anchor="ctr" anchorCtr="0">
              <a:noAutofit/>
            </a:bodyPr>
            <a:lstStyle/>
            <a:p>
              <a:endParaRPr sz="1050"/>
            </a:p>
          </p:txBody>
        </p:sp>
        <p:sp>
          <p:nvSpPr>
            <p:cNvPr id="578" name="Google Shape;578;p30"/>
            <p:cNvSpPr/>
            <p:nvPr/>
          </p:nvSpPr>
          <p:spPr>
            <a:xfrm>
              <a:off x="-5689957" y="814245"/>
              <a:ext cx="83378" cy="113957"/>
            </a:xfrm>
            <a:custGeom>
              <a:avLst/>
              <a:gdLst/>
              <a:ahLst/>
              <a:cxnLst/>
              <a:rect l="l" t="t" r="r" b="b"/>
              <a:pathLst>
                <a:path w="4289" h="5862" extrusionOk="0">
                  <a:moveTo>
                    <a:pt x="1575" y="0"/>
                  </a:moveTo>
                  <a:lnTo>
                    <a:pt x="1683" y="2063"/>
                  </a:lnTo>
                  <a:lnTo>
                    <a:pt x="1" y="1900"/>
                  </a:lnTo>
                  <a:lnTo>
                    <a:pt x="1683" y="3365"/>
                  </a:lnTo>
                  <a:lnTo>
                    <a:pt x="1737" y="5482"/>
                  </a:lnTo>
                  <a:lnTo>
                    <a:pt x="2660" y="4288"/>
                  </a:lnTo>
                  <a:lnTo>
                    <a:pt x="4180" y="5862"/>
                  </a:lnTo>
                  <a:lnTo>
                    <a:pt x="3203" y="3637"/>
                  </a:lnTo>
                  <a:lnTo>
                    <a:pt x="3583" y="3474"/>
                  </a:lnTo>
                  <a:lnTo>
                    <a:pt x="3963" y="3311"/>
                  </a:lnTo>
                  <a:lnTo>
                    <a:pt x="4071" y="3202"/>
                  </a:lnTo>
                  <a:lnTo>
                    <a:pt x="4180" y="3040"/>
                  </a:lnTo>
                  <a:lnTo>
                    <a:pt x="4288" y="2660"/>
                  </a:lnTo>
                  <a:lnTo>
                    <a:pt x="3908" y="2497"/>
                  </a:lnTo>
                  <a:lnTo>
                    <a:pt x="3474" y="2388"/>
                  </a:lnTo>
                  <a:lnTo>
                    <a:pt x="3040" y="2280"/>
                  </a:lnTo>
                  <a:lnTo>
                    <a:pt x="2606" y="2225"/>
                  </a:lnTo>
                  <a:lnTo>
                    <a:pt x="1575"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79" name="Google Shape;579;p30"/>
            <p:cNvSpPr/>
            <p:nvPr/>
          </p:nvSpPr>
          <p:spPr>
            <a:xfrm>
              <a:off x="-5689957" y="814245"/>
              <a:ext cx="83378" cy="113957"/>
            </a:xfrm>
            <a:custGeom>
              <a:avLst/>
              <a:gdLst/>
              <a:ahLst/>
              <a:cxnLst/>
              <a:rect l="l" t="t" r="r" b="b"/>
              <a:pathLst>
                <a:path w="4289" h="5862" fill="none" extrusionOk="0">
                  <a:moveTo>
                    <a:pt x="1575" y="0"/>
                  </a:moveTo>
                  <a:lnTo>
                    <a:pt x="1683" y="2063"/>
                  </a:lnTo>
                  <a:lnTo>
                    <a:pt x="1683" y="2063"/>
                  </a:lnTo>
                  <a:lnTo>
                    <a:pt x="1" y="1900"/>
                  </a:lnTo>
                  <a:lnTo>
                    <a:pt x="1683" y="3365"/>
                  </a:lnTo>
                  <a:lnTo>
                    <a:pt x="1737" y="5482"/>
                  </a:lnTo>
                  <a:lnTo>
                    <a:pt x="2660" y="4288"/>
                  </a:lnTo>
                  <a:lnTo>
                    <a:pt x="4180" y="5862"/>
                  </a:lnTo>
                  <a:lnTo>
                    <a:pt x="3203" y="3637"/>
                  </a:lnTo>
                  <a:lnTo>
                    <a:pt x="3203" y="3637"/>
                  </a:lnTo>
                  <a:lnTo>
                    <a:pt x="3583" y="3474"/>
                  </a:lnTo>
                  <a:lnTo>
                    <a:pt x="3963" y="3311"/>
                  </a:lnTo>
                  <a:lnTo>
                    <a:pt x="3963" y="3311"/>
                  </a:lnTo>
                  <a:lnTo>
                    <a:pt x="4071" y="3202"/>
                  </a:lnTo>
                  <a:lnTo>
                    <a:pt x="4180" y="3040"/>
                  </a:lnTo>
                  <a:lnTo>
                    <a:pt x="4288" y="2660"/>
                  </a:lnTo>
                  <a:lnTo>
                    <a:pt x="4288" y="2660"/>
                  </a:lnTo>
                  <a:lnTo>
                    <a:pt x="3908" y="2497"/>
                  </a:lnTo>
                  <a:lnTo>
                    <a:pt x="3474" y="2388"/>
                  </a:lnTo>
                  <a:lnTo>
                    <a:pt x="3040" y="2280"/>
                  </a:lnTo>
                  <a:lnTo>
                    <a:pt x="2606" y="2225"/>
                  </a:lnTo>
                  <a:lnTo>
                    <a:pt x="1575" y="0"/>
                  </a:lnTo>
                </a:path>
              </a:pathLst>
            </a:custGeom>
            <a:noFill/>
            <a:ln>
              <a:noFill/>
            </a:ln>
          </p:spPr>
          <p:txBody>
            <a:bodyPr spcFirstLastPara="1" wrap="square" lIns="68569" tIns="68569" rIns="68569" bIns="68569" anchor="ctr" anchorCtr="0">
              <a:noAutofit/>
            </a:bodyPr>
            <a:lstStyle/>
            <a:p>
              <a:endParaRPr sz="1050"/>
            </a:p>
          </p:txBody>
        </p:sp>
        <p:sp>
          <p:nvSpPr>
            <p:cNvPr id="580" name="Google Shape;580;p30"/>
            <p:cNvSpPr/>
            <p:nvPr/>
          </p:nvSpPr>
          <p:spPr>
            <a:xfrm>
              <a:off x="-7291561" y="1582338"/>
              <a:ext cx="131900" cy="142456"/>
            </a:xfrm>
            <a:custGeom>
              <a:avLst/>
              <a:gdLst/>
              <a:ahLst/>
              <a:cxnLst/>
              <a:rect l="l" t="t" r="r" b="b"/>
              <a:pathLst>
                <a:path w="6785" h="7328" extrusionOk="0">
                  <a:moveTo>
                    <a:pt x="2768" y="0"/>
                  </a:moveTo>
                  <a:lnTo>
                    <a:pt x="2551" y="2823"/>
                  </a:lnTo>
                  <a:lnTo>
                    <a:pt x="0" y="4071"/>
                  </a:lnTo>
                  <a:lnTo>
                    <a:pt x="2443" y="4559"/>
                  </a:lnTo>
                  <a:lnTo>
                    <a:pt x="2226" y="7327"/>
                  </a:lnTo>
                  <a:lnTo>
                    <a:pt x="2226" y="7327"/>
                  </a:lnTo>
                  <a:lnTo>
                    <a:pt x="3962" y="4776"/>
                  </a:lnTo>
                  <a:lnTo>
                    <a:pt x="6459" y="5265"/>
                  </a:lnTo>
                  <a:lnTo>
                    <a:pt x="5048" y="3257"/>
                  </a:lnTo>
                  <a:lnTo>
                    <a:pt x="6785" y="760"/>
                  </a:lnTo>
                  <a:lnTo>
                    <a:pt x="4180" y="2009"/>
                  </a:lnTo>
                  <a:lnTo>
                    <a:pt x="2768"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81" name="Google Shape;581;p30"/>
            <p:cNvSpPr/>
            <p:nvPr/>
          </p:nvSpPr>
          <p:spPr>
            <a:xfrm>
              <a:off x="-7291561" y="1582338"/>
              <a:ext cx="131900" cy="142456"/>
            </a:xfrm>
            <a:custGeom>
              <a:avLst/>
              <a:gdLst/>
              <a:ahLst/>
              <a:cxnLst/>
              <a:rect l="l" t="t" r="r" b="b"/>
              <a:pathLst>
                <a:path w="6785" h="7328" fill="none" extrusionOk="0">
                  <a:moveTo>
                    <a:pt x="2768" y="0"/>
                  </a:moveTo>
                  <a:lnTo>
                    <a:pt x="2551" y="2823"/>
                  </a:lnTo>
                  <a:lnTo>
                    <a:pt x="0" y="4071"/>
                  </a:lnTo>
                  <a:lnTo>
                    <a:pt x="2443" y="4559"/>
                  </a:lnTo>
                  <a:lnTo>
                    <a:pt x="2226" y="7327"/>
                  </a:lnTo>
                  <a:lnTo>
                    <a:pt x="3962" y="4776"/>
                  </a:lnTo>
                  <a:lnTo>
                    <a:pt x="6459" y="5265"/>
                  </a:lnTo>
                  <a:lnTo>
                    <a:pt x="5048" y="3257"/>
                  </a:lnTo>
                  <a:lnTo>
                    <a:pt x="6785" y="760"/>
                  </a:lnTo>
                  <a:lnTo>
                    <a:pt x="4180" y="2009"/>
                  </a:lnTo>
                  <a:lnTo>
                    <a:pt x="2768" y="0"/>
                  </a:lnTo>
                </a:path>
              </a:pathLst>
            </a:custGeom>
            <a:noFill/>
            <a:ln>
              <a:noFill/>
            </a:ln>
          </p:spPr>
          <p:txBody>
            <a:bodyPr spcFirstLastPara="1" wrap="square" lIns="68569" tIns="68569" rIns="68569" bIns="68569" anchor="ctr" anchorCtr="0">
              <a:noAutofit/>
            </a:bodyPr>
            <a:lstStyle/>
            <a:p>
              <a:endParaRPr sz="1050"/>
            </a:p>
          </p:txBody>
        </p:sp>
        <p:sp>
          <p:nvSpPr>
            <p:cNvPr id="582" name="Google Shape;582;p30"/>
            <p:cNvSpPr/>
            <p:nvPr/>
          </p:nvSpPr>
          <p:spPr>
            <a:xfrm>
              <a:off x="-7111138" y="1629811"/>
              <a:ext cx="138238" cy="141407"/>
            </a:xfrm>
            <a:custGeom>
              <a:avLst/>
              <a:gdLst/>
              <a:ahLst/>
              <a:cxnLst/>
              <a:rect l="l" t="t" r="r" b="b"/>
              <a:pathLst>
                <a:path w="7111" h="7274" extrusionOk="0">
                  <a:moveTo>
                    <a:pt x="2931" y="1"/>
                  </a:moveTo>
                  <a:lnTo>
                    <a:pt x="2714" y="2769"/>
                  </a:lnTo>
                  <a:lnTo>
                    <a:pt x="0" y="4071"/>
                  </a:lnTo>
                  <a:lnTo>
                    <a:pt x="2551" y="4505"/>
                  </a:lnTo>
                  <a:lnTo>
                    <a:pt x="2334" y="7273"/>
                  </a:lnTo>
                  <a:lnTo>
                    <a:pt x="4125" y="4777"/>
                  </a:lnTo>
                  <a:lnTo>
                    <a:pt x="6676" y="5157"/>
                  </a:lnTo>
                  <a:lnTo>
                    <a:pt x="5265" y="3203"/>
                  </a:lnTo>
                  <a:lnTo>
                    <a:pt x="7110" y="706"/>
                  </a:lnTo>
                  <a:lnTo>
                    <a:pt x="4342" y="2009"/>
                  </a:lnTo>
                  <a:lnTo>
                    <a:pt x="2931"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83" name="Google Shape;583;p30"/>
            <p:cNvSpPr/>
            <p:nvPr/>
          </p:nvSpPr>
          <p:spPr>
            <a:xfrm>
              <a:off x="-7111138" y="1629811"/>
              <a:ext cx="138238" cy="141407"/>
            </a:xfrm>
            <a:custGeom>
              <a:avLst/>
              <a:gdLst/>
              <a:ahLst/>
              <a:cxnLst/>
              <a:rect l="l" t="t" r="r" b="b"/>
              <a:pathLst>
                <a:path w="7111" h="7274" fill="none" extrusionOk="0">
                  <a:moveTo>
                    <a:pt x="2931" y="1"/>
                  </a:moveTo>
                  <a:lnTo>
                    <a:pt x="2714" y="2769"/>
                  </a:lnTo>
                  <a:lnTo>
                    <a:pt x="0" y="4071"/>
                  </a:lnTo>
                  <a:lnTo>
                    <a:pt x="2551" y="4505"/>
                  </a:lnTo>
                  <a:lnTo>
                    <a:pt x="2334" y="7273"/>
                  </a:lnTo>
                  <a:lnTo>
                    <a:pt x="4125" y="4777"/>
                  </a:lnTo>
                  <a:lnTo>
                    <a:pt x="6676" y="5157"/>
                  </a:lnTo>
                  <a:lnTo>
                    <a:pt x="5265" y="3203"/>
                  </a:lnTo>
                  <a:lnTo>
                    <a:pt x="7110" y="706"/>
                  </a:lnTo>
                  <a:lnTo>
                    <a:pt x="4342" y="2009"/>
                  </a:lnTo>
                  <a:lnTo>
                    <a:pt x="2931" y="1"/>
                  </a:lnTo>
                </a:path>
              </a:pathLst>
            </a:custGeom>
            <a:noFill/>
            <a:ln>
              <a:noFill/>
            </a:ln>
          </p:spPr>
          <p:txBody>
            <a:bodyPr spcFirstLastPara="1" wrap="square" lIns="68569" tIns="68569" rIns="68569" bIns="68569" anchor="ctr" anchorCtr="0">
              <a:noAutofit/>
            </a:bodyPr>
            <a:lstStyle/>
            <a:p>
              <a:endParaRPr sz="1050"/>
            </a:p>
          </p:txBody>
        </p:sp>
        <p:sp>
          <p:nvSpPr>
            <p:cNvPr id="584" name="Google Shape;584;p30"/>
            <p:cNvSpPr/>
            <p:nvPr/>
          </p:nvSpPr>
          <p:spPr>
            <a:xfrm>
              <a:off x="-6795685" y="1487374"/>
              <a:ext cx="143526" cy="137188"/>
            </a:xfrm>
            <a:custGeom>
              <a:avLst/>
              <a:gdLst/>
              <a:ahLst/>
              <a:cxnLst/>
              <a:rect l="l" t="t" r="r" b="b"/>
              <a:pathLst>
                <a:path w="7383" h="7057" extrusionOk="0">
                  <a:moveTo>
                    <a:pt x="3095" y="1"/>
                  </a:moveTo>
                  <a:lnTo>
                    <a:pt x="2823" y="2660"/>
                  </a:lnTo>
                  <a:lnTo>
                    <a:pt x="1" y="3908"/>
                  </a:lnTo>
                  <a:lnTo>
                    <a:pt x="2660" y="4343"/>
                  </a:lnTo>
                  <a:lnTo>
                    <a:pt x="2389" y="7056"/>
                  </a:lnTo>
                  <a:lnTo>
                    <a:pt x="4289" y="4614"/>
                  </a:lnTo>
                  <a:lnTo>
                    <a:pt x="6948" y="5048"/>
                  </a:lnTo>
                  <a:lnTo>
                    <a:pt x="5483" y="3149"/>
                  </a:lnTo>
                  <a:lnTo>
                    <a:pt x="7382" y="706"/>
                  </a:lnTo>
                  <a:lnTo>
                    <a:pt x="4560" y="1900"/>
                  </a:lnTo>
                  <a:lnTo>
                    <a:pt x="3095"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85" name="Google Shape;585;p30"/>
            <p:cNvSpPr/>
            <p:nvPr/>
          </p:nvSpPr>
          <p:spPr>
            <a:xfrm>
              <a:off x="-6795685" y="1487374"/>
              <a:ext cx="143526" cy="137188"/>
            </a:xfrm>
            <a:custGeom>
              <a:avLst/>
              <a:gdLst/>
              <a:ahLst/>
              <a:cxnLst/>
              <a:rect l="l" t="t" r="r" b="b"/>
              <a:pathLst>
                <a:path w="7383" h="7057" fill="none" extrusionOk="0">
                  <a:moveTo>
                    <a:pt x="3095" y="1"/>
                  </a:moveTo>
                  <a:lnTo>
                    <a:pt x="2823" y="2660"/>
                  </a:lnTo>
                  <a:lnTo>
                    <a:pt x="1" y="3908"/>
                  </a:lnTo>
                  <a:lnTo>
                    <a:pt x="2660" y="4343"/>
                  </a:lnTo>
                  <a:lnTo>
                    <a:pt x="2389" y="7056"/>
                  </a:lnTo>
                  <a:lnTo>
                    <a:pt x="4289" y="4614"/>
                  </a:lnTo>
                  <a:lnTo>
                    <a:pt x="6948" y="5048"/>
                  </a:lnTo>
                  <a:lnTo>
                    <a:pt x="5483" y="3149"/>
                  </a:lnTo>
                  <a:lnTo>
                    <a:pt x="7382" y="706"/>
                  </a:lnTo>
                  <a:lnTo>
                    <a:pt x="4560" y="1900"/>
                  </a:lnTo>
                  <a:lnTo>
                    <a:pt x="3095" y="1"/>
                  </a:lnTo>
                </a:path>
              </a:pathLst>
            </a:custGeom>
            <a:noFill/>
            <a:ln>
              <a:noFill/>
            </a:ln>
          </p:spPr>
          <p:txBody>
            <a:bodyPr spcFirstLastPara="1" wrap="square" lIns="68569" tIns="68569" rIns="68569" bIns="68569" anchor="ctr" anchorCtr="0">
              <a:noAutofit/>
            </a:bodyPr>
            <a:lstStyle/>
            <a:p>
              <a:endParaRPr sz="1050"/>
            </a:p>
          </p:txBody>
        </p:sp>
        <p:sp>
          <p:nvSpPr>
            <p:cNvPr id="586" name="Google Shape;586;p30"/>
            <p:cNvSpPr/>
            <p:nvPr/>
          </p:nvSpPr>
          <p:spPr>
            <a:xfrm>
              <a:off x="-6458051" y="1338619"/>
              <a:ext cx="195216" cy="139288"/>
            </a:xfrm>
            <a:custGeom>
              <a:avLst/>
              <a:gdLst/>
              <a:ahLst/>
              <a:cxnLst/>
              <a:rect l="l" t="t" r="r" b="b"/>
              <a:pathLst>
                <a:path w="10042" h="7165" extrusionOk="0">
                  <a:moveTo>
                    <a:pt x="4559" y="0"/>
                  </a:moveTo>
                  <a:lnTo>
                    <a:pt x="3962" y="2714"/>
                  </a:lnTo>
                  <a:lnTo>
                    <a:pt x="1" y="4288"/>
                  </a:lnTo>
                  <a:lnTo>
                    <a:pt x="3583" y="4451"/>
                  </a:lnTo>
                  <a:lnTo>
                    <a:pt x="2931" y="7164"/>
                  </a:lnTo>
                  <a:lnTo>
                    <a:pt x="2931" y="7164"/>
                  </a:lnTo>
                  <a:lnTo>
                    <a:pt x="5699" y="4559"/>
                  </a:lnTo>
                  <a:lnTo>
                    <a:pt x="9118" y="4776"/>
                  </a:lnTo>
                  <a:lnTo>
                    <a:pt x="7382" y="2931"/>
                  </a:lnTo>
                  <a:lnTo>
                    <a:pt x="10041" y="434"/>
                  </a:lnTo>
                  <a:lnTo>
                    <a:pt x="6296" y="1791"/>
                  </a:lnTo>
                  <a:lnTo>
                    <a:pt x="4559"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87" name="Google Shape;587;p30"/>
            <p:cNvSpPr/>
            <p:nvPr/>
          </p:nvSpPr>
          <p:spPr>
            <a:xfrm>
              <a:off x="-6458051" y="1338619"/>
              <a:ext cx="195216" cy="139288"/>
            </a:xfrm>
            <a:custGeom>
              <a:avLst/>
              <a:gdLst/>
              <a:ahLst/>
              <a:cxnLst/>
              <a:rect l="l" t="t" r="r" b="b"/>
              <a:pathLst>
                <a:path w="10042" h="7165" fill="none" extrusionOk="0">
                  <a:moveTo>
                    <a:pt x="4559" y="0"/>
                  </a:moveTo>
                  <a:lnTo>
                    <a:pt x="3962" y="2714"/>
                  </a:lnTo>
                  <a:lnTo>
                    <a:pt x="3962" y="2714"/>
                  </a:lnTo>
                  <a:lnTo>
                    <a:pt x="1" y="4288"/>
                  </a:lnTo>
                  <a:lnTo>
                    <a:pt x="3583" y="4451"/>
                  </a:lnTo>
                  <a:lnTo>
                    <a:pt x="2931" y="7164"/>
                  </a:lnTo>
                  <a:lnTo>
                    <a:pt x="5699" y="4559"/>
                  </a:lnTo>
                  <a:lnTo>
                    <a:pt x="9118" y="4776"/>
                  </a:lnTo>
                  <a:lnTo>
                    <a:pt x="7382" y="2931"/>
                  </a:lnTo>
                  <a:lnTo>
                    <a:pt x="10041" y="434"/>
                  </a:lnTo>
                  <a:lnTo>
                    <a:pt x="10041" y="434"/>
                  </a:lnTo>
                  <a:lnTo>
                    <a:pt x="6296" y="1791"/>
                  </a:lnTo>
                  <a:lnTo>
                    <a:pt x="4559" y="0"/>
                  </a:lnTo>
                </a:path>
              </a:pathLst>
            </a:custGeom>
            <a:noFill/>
            <a:ln>
              <a:noFill/>
            </a:ln>
          </p:spPr>
          <p:txBody>
            <a:bodyPr spcFirstLastPara="1" wrap="square" lIns="68569" tIns="68569" rIns="68569" bIns="68569" anchor="ctr" anchorCtr="0">
              <a:noAutofit/>
            </a:bodyPr>
            <a:lstStyle/>
            <a:p>
              <a:endParaRPr sz="1050"/>
            </a:p>
          </p:txBody>
        </p:sp>
        <p:sp>
          <p:nvSpPr>
            <p:cNvPr id="588" name="Google Shape;588;p30"/>
            <p:cNvSpPr/>
            <p:nvPr/>
          </p:nvSpPr>
          <p:spPr>
            <a:xfrm>
              <a:off x="-6042346" y="1204619"/>
              <a:ext cx="154062" cy="127682"/>
            </a:xfrm>
            <a:custGeom>
              <a:avLst/>
              <a:gdLst/>
              <a:ahLst/>
              <a:cxnLst/>
              <a:rect l="l" t="t" r="r" b="b"/>
              <a:pathLst>
                <a:path w="7925" h="6568" extrusionOk="0">
                  <a:moveTo>
                    <a:pt x="3528" y="0"/>
                  </a:moveTo>
                  <a:lnTo>
                    <a:pt x="3148" y="2497"/>
                  </a:lnTo>
                  <a:lnTo>
                    <a:pt x="0" y="3474"/>
                  </a:lnTo>
                  <a:lnTo>
                    <a:pt x="2931" y="4071"/>
                  </a:lnTo>
                  <a:lnTo>
                    <a:pt x="2497" y="6568"/>
                  </a:lnTo>
                  <a:lnTo>
                    <a:pt x="4668" y="4451"/>
                  </a:lnTo>
                  <a:lnTo>
                    <a:pt x="7381" y="5156"/>
                  </a:lnTo>
                  <a:lnTo>
                    <a:pt x="7381" y="5156"/>
                  </a:lnTo>
                  <a:lnTo>
                    <a:pt x="5916" y="3203"/>
                  </a:lnTo>
                  <a:lnTo>
                    <a:pt x="7924" y="1194"/>
                  </a:lnTo>
                  <a:lnTo>
                    <a:pt x="7924" y="1194"/>
                  </a:lnTo>
                  <a:lnTo>
                    <a:pt x="5048" y="1954"/>
                  </a:lnTo>
                  <a:lnTo>
                    <a:pt x="3528"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89" name="Google Shape;589;p30"/>
            <p:cNvSpPr/>
            <p:nvPr/>
          </p:nvSpPr>
          <p:spPr>
            <a:xfrm>
              <a:off x="-6042346" y="1204619"/>
              <a:ext cx="154062" cy="127682"/>
            </a:xfrm>
            <a:custGeom>
              <a:avLst/>
              <a:gdLst/>
              <a:ahLst/>
              <a:cxnLst/>
              <a:rect l="l" t="t" r="r" b="b"/>
              <a:pathLst>
                <a:path w="7925" h="6568" fill="none" extrusionOk="0">
                  <a:moveTo>
                    <a:pt x="3528" y="0"/>
                  </a:moveTo>
                  <a:lnTo>
                    <a:pt x="3148" y="2497"/>
                  </a:lnTo>
                  <a:lnTo>
                    <a:pt x="3148" y="2497"/>
                  </a:lnTo>
                  <a:lnTo>
                    <a:pt x="0" y="3474"/>
                  </a:lnTo>
                  <a:lnTo>
                    <a:pt x="2931" y="4071"/>
                  </a:lnTo>
                  <a:lnTo>
                    <a:pt x="2497" y="6568"/>
                  </a:lnTo>
                  <a:lnTo>
                    <a:pt x="4668" y="4451"/>
                  </a:lnTo>
                  <a:lnTo>
                    <a:pt x="7381" y="5156"/>
                  </a:lnTo>
                  <a:lnTo>
                    <a:pt x="5916" y="3203"/>
                  </a:lnTo>
                  <a:lnTo>
                    <a:pt x="7924" y="1194"/>
                  </a:lnTo>
                  <a:lnTo>
                    <a:pt x="7924" y="1194"/>
                  </a:lnTo>
                  <a:lnTo>
                    <a:pt x="5048" y="1954"/>
                  </a:lnTo>
                  <a:lnTo>
                    <a:pt x="3528" y="0"/>
                  </a:lnTo>
                </a:path>
              </a:pathLst>
            </a:custGeom>
            <a:noFill/>
            <a:ln>
              <a:noFill/>
            </a:ln>
          </p:spPr>
          <p:txBody>
            <a:bodyPr spcFirstLastPara="1" wrap="square" lIns="68569" tIns="68569" rIns="68569" bIns="68569" anchor="ctr" anchorCtr="0">
              <a:noAutofit/>
            </a:bodyPr>
            <a:lstStyle/>
            <a:p>
              <a:endParaRPr sz="1050"/>
            </a:p>
          </p:txBody>
        </p:sp>
        <p:sp>
          <p:nvSpPr>
            <p:cNvPr id="590" name="Google Shape;590;p30"/>
            <p:cNvSpPr/>
            <p:nvPr/>
          </p:nvSpPr>
          <p:spPr>
            <a:xfrm>
              <a:off x="-5724774" y="1145541"/>
              <a:ext cx="104471" cy="115007"/>
            </a:xfrm>
            <a:custGeom>
              <a:avLst/>
              <a:gdLst/>
              <a:ahLst/>
              <a:cxnLst/>
              <a:rect l="l" t="t" r="r" b="b"/>
              <a:pathLst>
                <a:path w="5374" h="5916" extrusionOk="0">
                  <a:moveTo>
                    <a:pt x="2280" y="0"/>
                  </a:moveTo>
                  <a:lnTo>
                    <a:pt x="2172" y="2225"/>
                  </a:lnTo>
                  <a:lnTo>
                    <a:pt x="1" y="2497"/>
                  </a:lnTo>
                  <a:lnTo>
                    <a:pt x="2117" y="3636"/>
                  </a:lnTo>
                  <a:lnTo>
                    <a:pt x="2009" y="5916"/>
                  </a:lnTo>
                  <a:lnTo>
                    <a:pt x="3366" y="4342"/>
                  </a:lnTo>
                  <a:lnTo>
                    <a:pt x="5319" y="5590"/>
                  </a:lnTo>
                  <a:lnTo>
                    <a:pt x="4180" y="3419"/>
                  </a:lnTo>
                  <a:lnTo>
                    <a:pt x="5374" y="2063"/>
                  </a:lnTo>
                  <a:lnTo>
                    <a:pt x="4397" y="2063"/>
                  </a:lnTo>
                  <a:lnTo>
                    <a:pt x="3474" y="2117"/>
                  </a:lnTo>
                  <a:lnTo>
                    <a:pt x="2280"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91" name="Google Shape;591;p30"/>
            <p:cNvSpPr/>
            <p:nvPr/>
          </p:nvSpPr>
          <p:spPr>
            <a:xfrm>
              <a:off x="-5724774" y="1145541"/>
              <a:ext cx="104471" cy="115007"/>
            </a:xfrm>
            <a:custGeom>
              <a:avLst/>
              <a:gdLst/>
              <a:ahLst/>
              <a:cxnLst/>
              <a:rect l="l" t="t" r="r" b="b"/>
              <a:pathLst>
                <a:path w="5374" h="5916" fill="none" extrusionOk="0">
                  <a:moveTo>
                    <a:pt x="2280" y="0"/>
                  </a:moveTo>
                  <a:lnTo>
                    <a:pt x="2172" y="2225"/>
                  </a:lnTo>
                  <a:lnTo>
                    <a:pt x="2172" y="2225"/>
                  </a:lnTo>
                  <a:lnTo>
                    <a:pt x="1" y="2497"/>
                  </a:lnTo>
                  <a:lnTo>
                    <a:pt x="2117" y="3636"/>
                  </a:lnTo>
                  <a:lnTo>
                    <a:pt x="2009" y="5916"/>
                  </a:lnTo>
                  <a:lnTo>
                    <a:pt x="3366" y="4342"/>
                  </a:lnTo>
                  <a:lnTo>
                    <a:pt x="5319" y="5590"/>
                  </a:lnTo>
                  <a:lnTo>
                    <a:pt x="4180" y="3419"/>
                  </a:lnTo>
                  <a:lnTo>
                    <a:pt x="5374" y="2063"/>
                  </a:lnTo>
                  <a:lnTo>
                    <a:pt x="5374" y="2063"/>
                  </a:lnTo>
                  <a:lnTo>
                    <a:pt x="4397" y="2063"/>
                  </a:lnTo>
                  <a:lnTo>
                    <a:pt x="3474" y="2117"/>
                  </a:lnTo>
                  <a:lnTo>
                    <a:pt x="2280" y="0"/>
                  </a:lnTo>
                </a:path>
              </a:pathLst>
            </a:custGeom>
            <a:noFill/>
            <a:ln>
              <a:noFill/>
            </a:ln>
          </p:spPr>
          <p:txBody>
            <a:bodyPr spcFirstLastPara="1" wrap="square" lIns="68569" tIns="68569" rIns="68569" bIns="68569" anchor="ctr" anchorCtr="0">
              <a:noAutofit/>
            </a:bodyPr>
            <a:lstStyle/>
            <a:p>
              <a:endParaRPr sz="1050"/>
            </a:p>
          </p:txBody>
        </p:sp>
        <p:sp>
          <p:nvSpPr>
            <p:cNvPr id="592" name="Google Shape;592;p30"/>
            <p:cNvSpPr/>
            <p:nvPr/>
          </p:nvSpPr>
          <p:spPr>
            <a:xfrm>
              <a:off x="-6984525" y="1437783"/>
              <a:ext cx="141387" cy="139307"/>
            </a:xfrm>
            <a:custGeom>
              <a:avLst/>
              <a:gdLst/>
              <a:ahLst/>
              <a:cxnLst/>
              <a:rect l="l" t="t" r="r" b="b"/>
              <a:pathLst>
                <a:path w="7273" h="7166" extrusionOk="0">
                  <a:moveTo>
                    <a:pt x="3039" y="1"/>
                  </a:moveTo>
                  <a:lnTo>
                    <a:pt x="2768" y="2715"/>
                  </a:lnTo>
                  <a:lnTo>
                    <a:pt x="0" y="3963"/>
                  </a:lnTo>
                  <a:lnTo>
                    <a:pt x="2605" y="4397"/>
                  </a:lnTo>
                  <a:lnTo>
                    <a:pt x="2334" y="7165"/>
                  </a:lnTo>
                  <a:lnTo>
                    <a:pt x="4179" y="4668"/>
                  </a:lnTo>
                  <a:lnTo>
                    <a:pt x="6838" y="5157"/>
                  </a:lnTo>
                  <a:lnTo>
                    <a:pt x="5373" y="3203"/>
                  </a:lnTo>
                  <a:lnTo>
                    <a:pt x="7273" y="761"/>
                  </a:lnTo>
                  <a:lnTo>
                    <a:pt x="7273" y="761"/>
                  </a:lnTo>
                  <a:lnTo>
                    <a:pt x="4450" y="1955"/>
                  </a:lnTo>
                  <a:lnTo>
                    <a:pt x="3039"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93" name="Google Shape;593;p30"/>
            <p:cNvSpPr/>
            <p:nvPr/>
          </p:nvSpPr>
          <p:spPr>
            <a:xfrm>
              <a:off x="-6984525" y="1437783"/>
              <a:ext cx="141387" cy="139307"/>
            </a:xfrm>
            <a:custGeom>
              <a:avLst/>
              <a:gdLst/>
              <a:ahLst/>
              <a:cxnLst/>
              <a:rect l="l" t="t" r="r" b="b"/>
              <a:pathLst>
                <a:path w="7273" h="7166" fill="none" extrusionOk="0">
                  <a:moveTo>
                    <a:pt x="3039" y="1"/>
                  </a:moveTo>
                  <a:lnTo>
                    <a:pt x="2768" y="2715"/>
                  </a:lnTo>
                  <a:lnTo>
                    <a:pt x="0" y="3963"/>
                  </a:lnTo>
                  <a:lnTo>
                    <a:pt x="2605" y="4397"/>
                  </a:lnTo>
                  <a:lnTo>
                    <a:pt x="2334" y="7165"/>
                  </a:lnTo>
                  <a:lnTo>
                    <a:pt x="4179" y="4668"/>
                  </a:lnTo>
                  <a:lnTo>
                    <a:pt x="6838" y="5157"/>
                  </a:lnTo>
                  <a:lnTo>
                    <a:pt x="5373" y="3203"/>
                  </a:lnTo>
                  <a:lnTo>
                    <a:pt x="7273" y="761"/>
                  </a:lnTo>
                  <a:lnTo>
                    <a:pt x="4450" y="1955"/>
                  </a:lnTo>
                  <a:lnTo>
                    <a:pt x="3039" y="1"/>
                  </a:lnTo>
                </a:path>
              </a:pathLst>
            </a:custGeom>
            <a:noFill/>
            <a:ln>
              <a:noFill/>
            </a:ln>
          </p:spPr>
          <p:txBody>
            <a:bodyPr spcFirstLastPara="1" wrap="square" lIns="68569" tIns="68569" rIns="68569" bIns="68569" anchor="ctr" anchorCtr="0">
              <a:noAutofit/>
            </a:bodyPr>
            <a:lstStyle/>
            <a:p>
              <a:endParaRPr sz="1050"/>
            </a:p>
          </p:txBody>
        </p:sp>
        <p:sp>
          <p:nvSpPr>
            <p:cNvPr id="594" name="Google Shape;594;p30"/>
            <p:cNvSpPr/>
            <p:nvPr/>
          </p:nvSpPr>
          <p:spPr>
            <a:xfrm>
              <a:off x="-6660636" y="1301683"/>
              <a:ext cx="150913" cy="135069"/>
            </a:xfrm>
            <a:custGeom>
              <a:avLst/>
              <a:gdLst/>
              <a:ahLst/>
              <a:cxnLst/>
              <a:rect l="l" t="t" r="r" b="b"/>
              <a:pathLst>
                <a:path w="7763" h="6948" extrusionOk="0">
                  <a:moveTo>
                    <a:pt x="3095" y="1"/>
                  </a:moveTo>
                  <a:lnTo>
                    <a:pt x="2823" y="2660"/>
                  </a:lnTo>
                  <a:lnTo>
                    <a:pt x="1" y="3800"/>
                  </a:lnTo>
                  <a:lnTo>
                    <a:pt x="2606" y="4288"/>
                  </a:lnTo>
                  <a:lnTo>
                    <a:pt x="2335" y="6948"/>
                  </a:lnTo>
                  <a:lnTo>
                    <a:pt x="4234" y="4614"/>
                  </a:lnTo>
                  <a:lnTo>
                    <a:pt x="6894" y="5102"/>
                  </a:lnTo>
                  <a:lnTo>
                    <a:pt x="5428" y="3149"/>
                  </a:lnTo>
                  <a:lnTo>
                    <a:pt x="7762" y="706"/>
                  </a:lnTo>
                  <a:lnTo>
                    <a:pt x="4560" y="1954"/>
                  </a:lnTo>
                  <a:lnTo>
                    <a:pt x="3095"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95" name="Google Shape;595;p30"/>
            <p:cNvSpPr/>
            <p:nvPr/>
          </p:nvSpPr>
          <p:spPr>
            <a:xfrm>
              <a:off x="-6660636" y="1301683"/>
              <a:ext cx="150913" cy="135069"/>
            </a:xfrm>
            <a:custGeom>
              <a:avLst/>
              <a:gdLst/>
              <a:ahLst/>
              <a:cxnLst/>
              <a:rect l="l" t="t" r="r" b="b"/>
              <a:pathLst>
                <a:path w="7763" h="6948" fill="none" extrusionOk="0">
                  <a:moveTo>
                    <a:pt x="3095" y="1"/>
                  </a:moveTo>
                  <a:lnTo>
                    <a:pt x="2823" y="2660"/>
                  </a:lnTo>
                  <a:lnTo>
                    <a:pt x="1" y="3800"/>
                  </a:lnTo>
                  <a:lnTo>
                    <a:pt x="2606" y="4288"/>
                  </a:lnTo>
                  <a:lnTo>
                    <a:pt x="2335" y="6948"/>
                  </a:lnTo>
                  <a:lnTo>
                    <a:pt x="4234" y="4614"/>
                  </a:lnTo>
                  <a:lnTo>
                    <a:pt x="6894" y="5102"/>
                  </a:lnTo>
                  <a:lnTo>
                    <a:pt x="5428" y="3149"/>
                  </a:lnTo>
                  <a:lnTo>
                    <a:pt x="7762" y="706"/>
                  </a:lnTo>
                  <a:lnTo>
                    <a:pt x="4560" y="1954"/>
                  </a:lnTo>
                  <a:lnTo>
                    <a:pt x="3095" y="1"/>
                  </a:lnTo>
                </a:path>
              </a:pathLst>
            </a:custGeom>
            <a:noFill/>
            <a:ln>
              <a:noFill/>
            </a:ln>
          </p:spPr>
          <p:txBody>
            <a:bodyPr spcFirstLastPara="1" wrap="square" lIns="68569" tIns="68569" rIns="68569" bIns="68569" anchor="ctr" anchorCtr="0">
              <a:noAutofit/>
            </a:bodyPr>
            <a:lstStyle/>
            <a:p>
              <a:endParaRPr sz="1050"/>
            </a:p>
          </p:txBody>
        </p:sp>
        <p:sp>
          <p:nvSpPr>
            <p:cNvPr id="596" name="Google Shape;596;p30"/>
            <p:cNvSpPr/>
            <p:nvPr/>
          </p:nvSpPr>
          <p:spPr>
            <a:xfrm>
              <a:off x="-6263923" y="1146591"/>
              <a:ext cx="176224" cy="134019"/>
            </a:xfrm>
            <a:custGeom>
              <a:avLst/>
              <a:gdLst/>
              <a:ahLst/>
              <a:cxnLst/>
              <a:rect l="l" t="t" r="r" b="b"/>
              <a:pathLst>
                <a:path w="9065" h="6894" extrusionOk="0">
                  <a:moveTo>
                    <a:pt x="4071" y="0"/>
                  </a:moveTo>
                  <a:lnTo>
                    <a:pt x="3583" y="2606"/>
                  </a:lnTo>
                  <a:lnTo>
                    <a:pt x="1" y="3854"/>
                  </a:lnTo>
                  <a:lnTo>
                    <a:pt x="3257" y="4234"/>
                  </a:lnTo>
                  <a:lnTo>
                    <a:pt x="2769" y="6893"/>
                  </a:lnTo>
                  <a:lnTo>
                    <a:pt x="2769" y="6893"/>
                  </a:lnTo>
                  <a:lnTo>
                    <a:pt x="5211" y="4505"/>
                  </a:lnTo>
                  <a:lnTo>
                    <a:pt x="8305" y="4994"/>
                  </a:lnTo>
                  <a:lnTo>
                    <a:pt x="6731" y="3094"/>
                  </a:lnTo>
                  <a:lnTo>
                    <a:pt x="9064" y="869"/>
                  </a:lnTo>
                  <a:lnTo>
                    <a:pt x="5700" y="1954"/>
                  </a:lnTo>
                  <a:lnTo>
                    <a:pt x="4071" y="55"/>
                  </a:lnTo>
                  <a:lnTo>
                    <a:pt x="4071"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97" name="Google Shape;597;p30"/>
            <p:cNvSpPr/>
            <p:nvPr/>
          </p:nvSpPr>
          <p:spPr>
            <a:xfrm>
              <a:off x="-6263923" y="1146591"/>
              <a:ext cx="176224" cy="134019"/>
            </a:xfrm>
            <a:custGeom>
              <a:avLst/>
              <a:gdLst/>
              <a:ahLst/>
              <a:cxnLst/>
              <a:rect l="l" t="t" r="r" b="b"/>
              <a:pathLst>
                <a:path w="9065" h="6894" fill="none" extrusionOk="0">
                  <a:moveTo>
                    <a:pt x="4071" y="0"/>
                  </a:moveTo>
                  <a:lnTo>
                    <a:pt x="3583" y="2606"/>
                  </a:lnTo>
                  <a:lnTo>
                    <a:pt x="3583" y="2606"/>
                  </a:lnTo>
                  <a:lnTo>
                    <a:pt x="1" y="3854"/>
                  </a:lnTo>
                  <a:lnTo>
                    <a:pt x="3257" y="4234"/>
                  </a:lnTo>
                  <a:lnTo>
                    <a:pt x="2769" y="6893"/>
                  </a:lnTo>
                  <a:lnTo>
                    <a:pt x="5211" y="4505"/>
                  </a:lnTo>
                  <a:lnTo>
                    <a:pt x="8305" y="4994"/>
                  </a:lnTo>
                  <a:lnTo>
                    <a:pt x="6731" y="3094"/>
                  </a:lnTo>
                  <a:lnTo>
                    <a:pt x="9064" y="869"/>
                  </a:lnTo>
                  <a:lnTo>
                    <a:pt x="9064" y="869"/>
                  </a:lnTo>
                  <a:lnTo>
                    <a:pt x="5700" y="1954"/>
                  </a:lnTo>
                  <a:lnTo>
                    <a:pt x="4071" y="55"/>
                  </a:lnTo>
                </a:path>
              </a:pathLst>
            </a:custGeom>
            <a:noFill/>
            <a:ln>
              <a:noFill/>
            </a:ln>
          </p:spPr>
          <p:txBody>
            <a:bodyPr spcFirstLastPara="1" wrap="square" lIns="68569" tIns="68569" rIns="68569" bIns="68569" anchor="ctr" anchorCtr="0">
              <a:noAutofit/>
            </a:bodyPr>
            <a:lstStyle/>
            <a:p>
              <a:endParaRPr sz="1050"/>
            </a:p>
          </p:txBody>
        </p:sp>
        <p:sp>
          <p:nvSpPr>
            <p:cNvPr id="598" name="Google Shape;598;p30"/>
            <p:cNvSpPr/>
            <p:nvPr/>
          </p:nvSpPr>
          <p:spPr>
            <a:xfrm>
              <a:off x="-5893591" y="1052696"/>
              <a:ext cx="128751" cy="120295"/>
            </a:xfrm>
            <a:custGeom>
              <a:avLst/>
              <a:gdLst/>
              <a:ahLst/>
              <a:cxnLst/>
              <a:rect l="l" t="t" r="r" b="b"/>
              <a:pathLst>
                <a:path w="6623" h="6188" extrusionOk="0">
                  <a:moveTo>
                    <a:pt x="2877" y="0"/>
                  </a:moveTo>
                  <a:lnTo>
                    <a:pt x="2923" y="70"/>
                  </a:lnTo>
                  <a:lnTo>
                    <a:pt x="2932" y="0"/>
                  </a:lnTo>
                  <a:close/>
                  <a:moveTo>
                    <a:pt x="2923" y="70"/>
                  </a:moveTo>
                  <a:lnTo>
                    <a:pt x="2660" y="2334"/>
                  </a:lnTo>
                  <a:lnTo>
                    <a:pt x="1" y="2931"/>
                  </a:lnTo>
                  <a:lnTo>
                    <a:pt x="2497" y="3854"/>
                  </a:lnTo>
                  <a:lnTo>
                    <a:pt x="2226" y="6187"/>
                  </a:lnTo>
                  <a:lnTo>
                    <a:pt x="4017" y="4396"/>
                  </a:lnTo>
                  <a:lnTo>
                    <a:pt x="6351" y="5427"/>
                  </a:lnTo>
                  <a:lnTo>
                    <a:pt x="5048" y="3365"/>
                  </a:lnTo>
                  <a:lnTo>
                    <a:pt x="6622" y="1683"/>
                  </a:lnTo>
                  <a:lnTo>
                    <a:pt x="4234" y="2062"/>
                  </a:lnTo>
                  <a:lnTo>
                    <a:pt x="2923" y="7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599" name="Google Shape;599;p30"/>
            <p:cNvSpPr/>
            <p:nvPr/>
          </p:nvSpPr>
          <p:spPr>
            <a:xfrm>
              <a:off x="-5893591" y="1052696"/>
              <a:ext cx="128751" cy="120295"/>
            </a:xfrm>
            <a:custGeom>
              <a:avLst/>
              <a:gdLst/>
              <a:ahLst/>
              <a:cxnLst/>
              <a:rect l="l" t="t" r="r" b="b"/>
              <a:pathLst>
                <a:path w="6623" h="6188" fill="none" extrusionOk="0">
                  <a:moveTo>
                    <a:pt x="2932" y="0"/>
                  </a:moveTo>
                  <a:lnTo>
                    <a:pt x="2660" y="2334"/>
                  </a:lnTo>
                  <a:lnTo>
                    <a:pt x="2660" y="2334"/>
                  </a:lnTo>
                  <a:lnTo>
                    <a:pt x="1" y="2931"/>
                  </a:lnTo>
                  <a:lnTo>
                    <a:pt x="2497" y="3854"/>
                  </a:lnTo>
                  <a:lnTo>
                    <a:pt x="2226" y="6187"/>
                  </a:lnTo>
                  <a:lnTo>
                    <a:pt x="4017" y="4396"/>
                  </a:lnTo>
                  <a:lnTo>
                    <a:pt x="6351" y="5427"/>
                  </a:lnTo>
                  <a:lnTo>
                    <a:pt x="5048" y="3365"/>
                  </a:lnTo>
                  <a:lnTo>
                    <a:pt x="6622" y="1683"/>
                  </a:lnTo>
                  <a:lnTo>
                    <a:pt x="6622" y="1683"/>
                  </a:lnTo>
                  <a:lnTo>
                    <a:pt x="4234" y="2062"/>
                  </a:lnTo>
                  <a:lnTo>
                    <a:pt x="2877" y="0"/>
                  </a:lnTo>
                </a:path>
              </a:pathLst>
            </a:custGeom>
            <a:noFill/>
            <a:ln>
              <a:noFill/>
            </a:ln>
          </p:spPr>
          <p:txBody>
            <a:bodyPr spcFirstLastPara="1" wrap="square" lIns="68569" tIns="68569" rIns="68569" bIns="68569" anchor="ctr" anchorCtr="0">
              <a:noAutofit/>
            </a:bodyPr>
            <a:lstStyle/>
            <a:p>
              <a:endParaRPr sz="1050"/>
            </a:p>
          </p:txBody>
        </p:sp>
        <p:sp>
          <p:nvSpPr>
            <p:cNvPr id="600" name="Google Shape;600;p30"/>
            <p:cNvSpPr/>
            <p:nvPr/>
          </p:nvSpPr>
          <p:spPr>
            <a:xfrm>
              <a:off x="-5632979" y="1036852"/>
              <a:ext cx="82309" cy="112927"/>
            </a:xfrm>
            <a:custGeom>
              <a:avLst/>
              <a:gdLst/>
              <a:ahLst/>
              <a:cxnLst/>
              <a:rect l="l" t="t" r="r" b="b"/>
              <a:pathLst>
                <a:path w="4234" h="5809" extrusionOk="0">
                  <a:moveTo>
                    <a:pt x="1574" y="1"/>
                  </a:moveTo>
                  <a:lnTo>
                    <a:pt x="1629" y="2118"/>
                  </a:lnTo>
                  <a:lnTo>
                    <a:pt x="0" y="2009"/>
                  </a:lnTo>
                  <a:lnTo>
                    <a:pt x="1683" y="3420"/>
                  </a:lnTo>
                  <a:lnTo>
                    <a:pt x="1737" y="5537"/>
                  </a:lnTo>
                  <a:lnTo>
                    <a:pt x="2660" y="4343"/>
                  </a:lnTo>
                  <a:lnTo>
                    <a:pt x="4125" y="5808"/>
                  </a:lnTo>
                  <a:lnTo>
                    <a:pt x="3148" y="3583"/>
                  </a:lnTo>
                  <a:lnTo>
                    <a:pt x="3582" y="3474"/>
                  </a:lnTo>
                  <a:lnTo>
                    <a:pt x="3962" y="3312"/>
                  </a:lnTo>
                  <a:lnTo>
                    <a:pt x="4071" y="3149"/>
                  </a:lnTo>
                  <a:lnTo>
                    <a:pt x="4125" y="2986"/>
                  </a:lnTo>
                  <a:lnTo>
                    <a:pt x="4234" y="2606"/>
                  </a:lnTo>
                  <a:lnTo>
                    <a:pt x="3854" y="2443"/>
                  </a:lnTo>
                  <a:lnTo>
                    <a:pt x="3420" y="2335"/>
                  </a:lnTo>
                  <a:lnTo>
                    <a:pt x="2985" y="2280"/>
                  </a:lnTo>
                  <a:lnTo>
                    <a:pt x="2551" y="2226"/>
                  </a:lnTo>
                  <a:lnTo>
                    <a:pt x="1574"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01" name="Google Shape;601;p30"/>
            <p:cNvSpPr/>
            <p:nvPr/>
          </p:nvSpPr>
          <p:spPr>
            <a:xfrm>
              <a:off x="-5632979" y="1036852"/>
              <a:ext cx="82309" cy="112927"/>
            </a:xfrm>
            <a:custGeom>
              <a:avLst/>
              <a:gdLst/>
              <a:ahLst/>
              <a:cxnLst/>
              <a:rect l="l" t="t" r="r" b="b"/>
              <a:pathLst>
                <a:path w="4234" h="5809" fill="none" extrusionOk="0">
                  <a:moveTo>
                    <a:pt x="1574" y="1"/>
                  </a:moveTo>
                  <a:lnTo>
                    <a:pt x="1629" y="2118"/>
                  </a:lnTo>
                  <a:lnTo>
                    <a:pt x="1629" y="2118"/>
                  </a:lnTo>
                  <a:lnTo>
                    <a:pt x="0" y="2009"/>
                  </a:lnTo>
                  <a:lnTo>
                    <a:pt x="1683" y="3420"/>
                  </a:lnTo>
                  <a:lnTo>
                    <a:pt x="1737" y="5537"/>
                  </a:lnTo>
                  <a:lnTo>
                    <a:pt x="2660" y="4343"/>
                  </a:lnTo>
                  <a:lnTo>
                    <a:pt x="4125" y="5808"/>
                  </a:lnTo>
                  <a:lnTo>
                    <a:pt x="3148" y="3583"/>
                  </a:lnTo>
                  <a:lnTo>
                    <a:pt x="3148" y="3583"/>
                  </a:lnTo>
                  <a:lnTo>
                    <a:pt x="3582" y="3474"/>
                  </a:lnTo>
                  <a:lnTo>
                    <a:pt x="3962" y="3312"/>
                  </a:lnTo>
                  <a:lnTo>
                    <a:pt x="3962" y="3312"/>
                  </a:lnTo>
                  <a:lnTo>
                    <a:pt x="4071" y="3149"/>
                  </a:lnTo>
                  <a:lnTo>
                    <a:pt x="4125" y="2986"/>
                  </a:lnTo>
                  <a:lnTo>
                    <a:pt x="4234" y="2606"/>
                  </a:lnTo>
                  <a:lnTo>
                    <a:pt x="4234" y="2606"/>
                  </a:lnTo>
                  <a:lnTo>
                    <a:pt x="3854" y="2443"/>
                  </a:lnTo>
                  <a:lnTo>
                    <a:pt x="3420" y="2335"/>
                  </a:lnTo>
                  <a:lnTo>
                    <a:pt x="2985" y="2280"/>
                  </a:lnTo>
                  <a:lnTo>
                    <a:pt x="2551" y="2226"/>
                  </a:lnTo>
                  <a:lnTo>
                    <a:pt x="1574" y="1"/>
                  </a:lnTo>
                </a:path>
              </a:pathLst>
            </a:custGeom>
            <a:noFill/>
            <a:ln>
              <a:noFill/>
            </a:ln>
          </p:spPr>
          <p:txBody>
            <a:bodyPr spcFirstLastPara="1" wrap="square" lIns="68569" tIns="68569" rIns="68569" bIns="68569" anchor="ctr" anchorCtr="0">
              <a:noAutofit/>
            </a:bodyPr>
            <a:lstStyle/>
            <a:p>
              <a:endParaRPr sz="1050"/>
            </a:p>
          </p:txBody>
        </p:sp>
        <p:sp>
          <p:nvSpPr>
            <p:cNvPr id="602" name="Google Shape;602;p30"/>
            <p:cNvSpPr/>
            <p:nvPr/>
          </p:nvSpPr>
          <p:spPr>
            <a:xfrm>
              <a:off x="-7228264" y="1831326"/>
              <a:ext cx="131920" cy="143526"/>
            </a:xfrm>
            <a:custGeom>
              <a:avLst/>
              <a:gdLst/>
              <a:ahLst/>
              <a:cxnLst/>
              <a:rect l="l" t="t" r="r" b="b"/>
              <a:pathLst>
                <a:path w="6786" h="7383" extrusionOk="0">
                  <a:moveTo>
                    <a:pt x="2715" y="1"/>
                  </a:moveTo>
                  <a:lnTo>
                    <a:pt x="2552" y="2823"/>
                  </a:lnTo>
                  <a:lnTo>
                    <a:pt x="1" y="4126"/>
                  </a:lnTo>
                  <a:lnTo>
                    <a:pt x="2443" y="4560"/>
                  </a:lnTo>
                  <a:lnTo>
                    <a:pt x="2226" y="7382"/>
                  </a:lnTo>
                  <a:lnTo>
                    <a:pt x="3963" y="4777"/>
                  </a:lnTo>
                  <a:lnTo>
                    <a:pt x="6459" y="5211"/>
                  </a:lnTo>
                  <a:lnTo>
                    <a:pt x="4994" y="3203"/>
                  </a:lnTo>
                  <a:lnTo>
                    <a:pt x="6785" y="706"/>
                  </a:lnTo>
                  <a:lnTo>
                    <a:pt x="4126" y="2009"/>
                  </a:lnTo>
                  <a:lnTo>
                    <a:pt x="2715"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03" name="Google Shape;603;p30"/>
            <p:cNvSpPr/>
            <p:nvPr/>
          </p:nvSpPr>
          <p:spPr>
            <a:xfrm>
              <a:off x="-7228264" y="1831326"/>
              <a:ext cx="131920" cy="143526"/>
            </a:xfrm>
            <a:custGeom>
              <a:avLst/>
              <a:gdLst/>
              <a:ahLst/>
              <a:cxnLst/>
              <a:rect l="l" t="t" r="r" b="b"/>
              <a:pathLst>
                <a:path w="6786" h="7383" fill="none" extrusionOk="0">
                  <a:moveTo>
                    <a:pt x="2715" y="1"/>
                  </a:moveTo>
                  <a:lnTo>
                    <a:pt x="2552" y="2823"/>
                  </a:lnTo>
                  <a:lnTo>
                    <a:pt x="1" y="4126"/>
                  </a:lnTo>
                  <a:lnTo>
                    <a:pt x="2443" y="4560"/>
                  </a:lnTo>
                  <a:lnTo>
                    <a:pt x="2226" y="7382"/>
                  </a:lnTo>
                  <a:lnTo>
                    <a:pt x="3963" y="4777"/>
                  </a:lnTo>
                  <a:lnTo>
                    <a:pt x="6459" y="5211"/>
                  </a:lnTo>
                  <a:lnTo>
                    <a:pt x="4994" y="3203"/>
                  </a:lnTo>
                  <a:lnTo>
                    <a:pt x="6785" y="706"/>
                  </a:lnTo>
                  <a:lnTo>
                    <a:pt x="4126" y="2009"/>
                  </a:lnTo>
                  <a:lnTo>
                    <a:pt x="2715" y="1"/>
                  </a:lnTo>
                </a:path>
              </a:pathLst>
            </a:custGeom>
            <a:noFill/>
            <a:ln>
              <a:noFill/>
            </a:ln>
          </p:spPr>
          <p:txBody>
            <a:bodyPr spcFirstLastPara="1" wrap="square" lIns="68569" tIns="68569" rIns="68569" bIns="68569" anchor="ctr" anchorCtr="0">
              <a:noAutofit/>
            </a:bodyPr>
            <a:lstStyle/>
            <a:p>
              <a:endParaRPr sz="1050"/>
            </a:p>
          </p:txBody>
        </p:sp>
        <p:sp>
          <p:nvSpPr>
            <p:cNvPr id="604" name="Google Shape;604;p30"/>
            <p:cNvSpPr/>
            <p:nvPr/>
          </p:nvSpPr>
          <p:spPr>
            <a:xfrm>
              <a:off x="-7047841" y="1876699"/>
              <a:ext cx="137188" cy="141407"/>
            </a:xfrm>
            <a:custGeom>
              <a:avLst/>
              <a:gdLst/>
              <a:ahLst/>
              <a:cxnLst/>
              <a:rect l="l" t="t" r="r" b="b"/>
              <a:pathLst>
                <a:path w="7057" h="7274" extrusionOk="0">
                  <a:moveTo>
                    <a:pt x="2877" y="1"/>
                  </a:moveTo>
                  <a:lnTo>
                    <a:pt x="2660" y="2769"/>
                  </a:lnTo>
                  <a:lnTo>
                    <a:pt x="1" y="4125"/>
                  </a:lnTo>
                  <a:lnTo>
                    <a:pt x="2497" y="4505"/>
                  </a:lnTo>
                  <a:lnTo>
                    <a:pt x="2280" y="7273"/>
                  </a:lnTo>
                  <a:lnTo>
                    <a:pt x="4071" y="4722"/>
                  </a:lnTo>
                  <a:lnTo>
                    <a:pt x="6622" y="5102"/>
                  </a:lnTo>
                  <a:lnTo>
                    <a:pt x="5211" y="3149"/>
                  </a:lnTo>
                  <a:lnTo>
                    <a:pt x="7056" y="652"/>
                  </a:lnTo>
                  <a:lnTo>
                    <a:pt x="4288" y="1955"/>
                  </a:lnTo>
                  <a:lnTo>
                    <a:pt x="2877"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05" name="Google Shape;605;p30"/>
            <p:cNvSpPr/>
            <p:nvPr/>
          </p:nvSpPr>
          <p:spPr>
            <a:xfrm>
              <a:off x="-7047841" y="1876699"/>
              <a:ext cx="137188" cy="141407"/>
            </a:xfrm>
            <a:custGeom>
              <a:avLst/>
              <a:gdLst/>
              <a:ahLst/>
              <a:cxnLst/>
              <a:rect l="l" t="t" r="r" b="b"/>
              <a:pathLst>
                <a:path w="7057" h="7274" fill="none" extrusionOk="0">
                  <a:moveTo>
                    <a:pt x="2877" y="1"/>
                  </a:moveTo>
                  <a:lnTo>
                    <a:pt x="2660" y="2769"/>
                  </a:lnTo>
                  <a:lnTo>
                    <a:pt x="1" y="4125"/>
                  </a:lnTo>
                  <a:lnTo>
                    <a:pt x="2497" y="4505"/>
                  </a:lnTo>
                  <a:lnTo>
                    <a:pt x="2280" y="7273"/>
                  </a:lnTo>
                  <a:lnTo>
                    <a:pt x="4071" y="4722"/>
                  </a:lnTo>
                  <a:lnTo>
                    <a:pt x="6622" y="5102"/>
                  </a:lnTo>
                  <a:lnTo>
                    <a:pt x="5211" y="3149"/>
                  </a:lnTo>
                  <a:lnTo>
                    <a:pt x="7056" y="652"/>
                  </a:lnTo>
                  <a:lnTo>
                    <a:pt x="4288" y="1955"/>
                  </a:lnTo>
                  <a:lnTo>
                    <a:pt x="2877" y="1"/>
                  </a:lnTo>
                </a:path>
              </a:pathLst>
            </a:custGeom>
            <a:noFill/>
            <a:ln>
              <a:noFill/>
            </a:ln>
          </p:spPr>
          <p:txBody>
            <a:bodyPr spcFirstLastPara="1" wrap="square" lIns="68569" tIns="68569" rIns="68569" bIns="68569" anchor="ctr" anchorCtr="0">
              <a:noAutofit/>
            </a:bodyPr>
            <a:lstStyle/>
            <a:p>
              <a:endParaRPr sz="1050"/>
            </a:p>
          </p:txBody>
        </p:sp>
        <p:sp>
          <p:nvSpPr>
            <p:cNvPr id="606" name="Google Shape;606;p30"/>
            <p:cNvSpPr/>
            <p:nvPr/>
          </p:nvSpPr>
          <p:spPr>
            <a:xfrm>
              <a:off x="-6734488" y="1727944"/>
              <a:ext cx="143526" cy="138218"/>
            </a:xfrm>
            <a:custGeom>
              <a:avLst/>
              <a:gdLst/>
              <a:ahLst/>
              <a:cxnLst/>
              <a:rect l="l" t="t" r="r" b="b"/>
              <a:pathLst>
                <a:path w="7383" h="7110" extrusionOk="0">
                  <a:moveTo>
                    <a:pt x="3094" y="0"/>
                  </a:moveTo>
                  <a:lnTo>
                    <a:pt x="2823" y="2714"/>
                  </a:lnTo>
                  <a:lnTo>
                    <a:pt x="1" y="3962"/>
                  </a:lnTo>
                  <a:lnTo>
                    <a:pt x="2660" y="4396"/>
                  </a:lnTo>
                  <a:lnTo>
                    <a:pt x="2389" y="7110"/>
                  </a:lnTo>
                  <a:lnTo>
                    <a:pt x="4288" y="4668"/>
                  </a:lnTo>
                  <a:lnTo>
                    <a:pt x="6894" y="5048"/>
                  </a:lnTo>
                  <a:lnTo>
                    <a:pt x="5482" y="3148"/>
                  </a:lnTo>
                  <a:lnTo>
                    <a:pt x="7382" y="706"/>
                  </a:lnTo>
                  <a:lnTo>
                    <a:pt x="4560" y="1954"/>
                  </a:lnTo>
                  <a:lnTo>
                    <a:pt x="3094"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07" name="Google Shape;607;p30"/>
            <p:cNvSpPr/>
            <p:nvPr/>
          </p:nvSpPr>
          <p:spPr>
            <a:xfrm>
              <a:off x="-6734488" y="1727944"/>
              <a:ext cx="143526" cy="138218"/>
            </a:xfrm>
            <a:custGeom>
              <a:avLst/>
              <a:gdLst/>
              <a:ahLst/>
              <a:cxnLst/>
              <a:rect l="l" t="t" r="r" b="b"/>
              <a:pathLst>
                <a:path w="7383" h="7110" fill="none" extrusionOk="0">
                  <a:moveTo>
                    <a:pt x="3094" y="0"/>
                  </a:moveTo>
                  <a:lnTo>
                    <a:pt x="2823" y="2714"/>
                  </a:lnTo>
                  <a:lnTo>
                    <a:pt x="1" y="3962"/>
                  </a:lnTo>
                  <a:lnTo>
                    <a:pt x="2660" y="4396"/>
                  </a:lnTo>
                  <a:lnTo>
                    <a:pt x="2389" y="7110"/>
                  </a:lnTo>
                  <a:lnTo>
                    <a:pt x="4288" y="4668"/>
                  </a:lnTo>
                  <a:lnTo>
                    <a:pt x="6894" y="5048"/>
                  </a:lnTo>
                  <a:lnTo>
                    <a:pt x="5482" y="3148"/>
                  </a:lnTo>
                  <a:lnTo>
                    <a:pt x="7382" y="706"/>
                  </a:lnTo>
                  <a:lnTo>
                    <a:pt x="4560" y="1954"/>
                  </a:lnTo>
                  <a:lnTo>
                    <a:pt x="3094" y="0"/>
                  </a:lnTo>
                </a:path>
              </a:pathLst>
            </a:custGeom>
            <a:noFill/>
            <a:ln>
              <a:noFill/>
            </a:ln>
          </p:spPr>
          <p:txBody>
            <a:bodyPr spcFirstLastPara="1" wrap="square" lIns="68569" tIns="68569" rIns="68569" bIns="68569" anchor="ctr" anchorCtr="0">
              <a:noAutofit/>
            </a:bodyPr>
            <a:lstStyle/>
            <a:p>
              <a:endParaRPr sz="1050"/>
            </a:p>
          </p:txBody>
        </p:sp>
        <p:sp>
          <p:nvSpPr>
            <p:cNvPr id="608" name="Google Shape;608;p30"/>
            <p:cNvSpPr/>
            <p:nvPr/>
          </p:nvSpPr>
          <p:spPr>
            <a:xfrm>
              <a:off x="-6397904" y="1574951"/>
              <a:ext cx="194147" cy="140337"/>
            </a:xfrm>
            <a:custGeom>
              <a:avLst/>
              <a:gdLst/>
              <a:ahLst/>
              <a:cxnLst/>
              <a:rect l="l" t="t" r="r" b="b"/>
              <a:pathLst>
                <a:path w="9987" h="7219" extrusionOk="0">
                  <a:moveTo>
                    <a:pt x="4505" y="0"/>
                  </a:moveTo>
                  <a:lnTo>
                    <a:pt x="4549" y="44"/>
                  </a:lnTo>
                  <a:lnTo>
                    <a:pt x="4559" y="0"/>
                  </a:lnTo>
                  <a:close/>
                  <a:moveTo>
                    <a:pt x="4549" y="44"/>
                  </a:moveTo>
                  <a:lnTo>
                    <a:pt x="3908" y="2714"/>
                  </a:lnTo>
                  <a:lnTo>
                    <a:pt x="0" y="4342"/>
                  </a:lnTo>
                  <a:lnTo>
                    <a:pt x="3528" y="4451"/>
                  </a:lnTo>
                  <a:lnTo>
                    <a:pt x="2931" y="7219"/>
                  </a:lnTo>
                  <a:lnTo>
                    <a:pt x="5699" y="4505"/>
                  </a:lnTo>
                  <a:lnTo>
                    <a:pt x="9064" y="4722"/>
                  </a:lnTo>
                  <a:lnTo>
                    <a:pt x="7327" y="2931"/>
                  </a:lnTo>
                  <a:lnTo>
                    <a:pt x="9986" y="326"/>
                  </a:lnTo>
                  <a:lnTo>
                    <a:pt x="6296" y="1792"/>
                  </a:lnTo>
                  <a:lnTo>
                    <a:pt x="4549" y="44"/>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09" name="Google Shape;609;p30"/>
            <p:cNvSpPr/>
            <p:nvPr/>
          </p:nvSpPr>
          <p:spPr>
            <a:xfrm>
              <a:off x="-6397904" y="1574951"/>
              <a:ext cx="194147" cy="140337"/>
            </a:xfrm>
            <a:custGeom>
              <a:avLst/>
              <a:gdLst/>
              <a:ahLst/>
              <a:cxnLst/>
              <a:rect l="l" t="t" r="r" b="b"/>
              <a:pathLst>
                <a:path w="9987" h="7219" fill="none" extrusionOk="0">
                  <a:moveTo>
                    <a:pt x="4559" y="0"/>
                  </a:moveTo>
                  <a:lnTo>
                    <a:pt x="3908" y="2714"/>
                  </a:lnTo>
                  <a:lnTo>
                    <a:pt x="3908" y="2714"/>
                  </a:lnTo>
                  <a:lnTo>
                    <a:pt x="0" y="4342"/>
                  </a:lnTo>
                  <a:lnTo>
                    <a:pt x="3528" y="4451"/>
                  </a:lnTo>
                  <a:lnTo>
                    <a:pt x="2931" y="7219"/>
                  </a:lnTo>
                  <a:lnTo>
                    <a:pt x="5699" y="4505"/>
                  </a:lnTo>
                  <a:lnTo>
                    <a:pt x="9064" y="4722"/>
                  </a:lnTo>
                  <a:lnTo>
                    <a:pt x="7327" y="2931"/>
                  </a:lnTo>
                  <a:lnTo>
                    <a:pt x="9986" y="326"/>
                  </a:lnTo>
                  <a:lnTo>
                    <a:pt x="9986" y="326"/>
                  </a:lnTo>
                  <a:lnTo>
                    <a:pt x="6296" y="1792"/>
                  </a:lnTo>
                  <a:lnTo>
                    <a:pt x="4505" y="0"/>
                  </a:lnTo>
                </a:path>
              </a:pathLst>
            </a:custGeom>
            <a:noFill/>
            <a:ln>
              <a:noFill/>
            </a:ln>
          </p:spPr>
          <p:txBody>
            <a:bodyPr spcFirstLastPara="1" wrap="square" lIns="68569" tIns="68569" rIns="68569" bIns="68569" anchor="ctr" anchorCtr="0">
              <a:noAutofit/>
            </a:bodyPr>
            <a:lstStyle/>
            <a:p>
              <a:endParaRPr sz="1050"/>
            </a:p>
          </p:txBody>
        </p:sp>
        <p:sp>
          <p:nvSpPr>
            <p:cNvPr id="610" name="Google Shape;610;p30"/>
            <p:cNvSpPr/>
            <p:nvPr/>
          </p:nvSpPr>
          <p:spPr>
            <a:xfrm>
              <a:off x="-5983268" y="1435683"/>
              <a:ext cx="153012" cy="127682"/>
            </a:xfrm>
            <a:custGeom>
              <a:avLst/>
              <a:gdLst/>
              <a:ahLst/>
              <a:cxnLst/>
              <a:rect l="l" t="t" r="r" b="b"/>
              <a:pathLst>
                <a:path w="7871" h="6568" extrusionOk="0">
                  <a:moveTo>
                    <a:pt x="3474" y="0"/>
                  </a:moveTo>
                  <a:lnTo>
                    <a:pt x="3519" y="59"/>
                  </a:lnTo>
                  <a:lnTo>
                    <a:pt x="3528" y="0"/>
                  </a:lnTo>
                  <a:close/>
                  <a:moveTo>
                    <a:pt x="3519" y="59"/>
                  </a:moveTo>
                  <a:lnTo>
                    <a:pt x="3148" y="2497"/>
                  </a:lnTo>
                  <a:lnTo>
                    <a:pt x="1" y="3474"/>
                  </a:lnTo>
                  <a:lnTo>
                    <a:pt x="2877" y="4071"/>
                  </a:lnTo>
                  <a:lnTo>
                    <a:pt x="2497" y="6567"/>
                  </a:lnTo>
                  <a:lnTo>
                    <a:pt x="2497" y="6567"/>
                  </a:lnTo>
                  <a:lnTo>
                    <a:pt x="4614" y="4397"/>
                  </a:lnTo>
                  <a:lnTo>
                    <a:pt x="7382" y="5102"/>
                  </a:lnTo>
                  <a:lnTo>
                    <a:pt x="5916" y="3148"/>
                  </a:lnTo>
                  <a:lnTo>
                    <a:pt x="7870" y="1140"/>
                  </a:lnTo>
                  <a:lnTo>
                    <a:pt x="4994" y="1954"/>
                  </a:lnTo>
                  <a:lnTo>
                    <a:pt x="3519" y="59"/>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11" name="Google Shape;611;p30"/>
            <p:cNvSpPr/>
            <p:nvPr/>
          </p:nvSpPr>
          <p:spPr>
            <a:xfrm>
              <a:off x="-5983268" y="1435683"/>
              <a:ext cx="153012" cy="127682"/>
            </a:xfrm>
            <a:custGeom>
              <a:avLst/>
              <a:gdLst/>
              <a:ahLst/>
              <a:cxnLst/>
              <a:rect l="l" t="t" r="r" b="b"/>
              <a:pathLst>
                <a:path w="7871" h="6568" fill="none" extrusionOk="0">
                  <a:moveTo>
                    <a:pt x="3528" y="0"/>
                  </a:moveTo>
                  <a:lnTo>
                    <a:pt x="3148" y="2497"/>
                  </a:lnTo>
                  <a:lnTo>
                    <a:pt x="3148" y="2497"/>
                  </a:lnTo>
                  <a:lnTo>
                    <a:pt x="1" y="3474"/>
                  </a:lnTo>
                  <a:lnTo>
                    <a:pt x="2877" y="4071"/>
                  </a:lnTo>
                  <a:lnTo>
                    <a:pt x="2497" y="6567"/>
                  </a:lnTo>
                  <a:lnTo>
                    <a:pt x="4614" y="4397"/>
                  </a:lnTo>
                  <a:lnTo>
                    <a:pt x="7382" y="5102"/>
                  </a:lnTo>
                  <a:lnTo>
                    <a:pt x="5916" y="3148"/>
                  </a:lnTo>
                  <a:lnTo>
                    <a:pt x="7870" y="1140"/>
                  </a:lnTo>
                  <a:lnTo>
                    <a:pt x="7870" y="1140"/>
                  </a:lnTo>
                  <a:lnTo>
                    <a:pt x="4994" y="1954"/>
                  </a:lnTo>
                  <a:lnTo>
                    <a:pt x="3474" y="0"/>
                  </a:lnTo>
                </a:path>
              </a:pathLst>
            </a:custGeom>
            <a:noFill/>
            <a:ln>
              <a:noFill/>
            </a:ln>
          </p:spPr>
          <p:txBody>
            <a:bodyPr spcFirstLastPara="1" wrap="square" lIns="68569" tIns="68569" rIns="68569" bIns="68569" anchor="ctr" anchorCtr="0">
              <a:noAutofit/>
            </a:bodyPr>
            <a:lstStyle/>
            <a:p>
              <a:endParaRPr sz="1050"/>
            </a:p>
          </p:txBody>
        </p:sp>
        <p:sp>
          <p:nvSpPr>
            <p:cNvPr id="612" name="Google Shape;612;p30"/>
            <p:cNvSpPr/>
            <p:nvPr/>
          </p:nvSpPr>
          <p:spPr>
            <a:xfrm>
              <a:off x="-5666746" y="1371317"/>
              <a:ext cx="103421" cy="115026"/>
            </a:xfrm>
            <a:custGeom>
              <a:avLst/>
              <a:gdLst/>
              <a:ahLst/>
              <a:cxnLst/>
              <a:rect l="l" t="t" r="r" b="b"/>
              <a:pathLst>
                <a:path w="5320" h="5917" extrusionOk="0">
                  <a:moveTo>
                    <a:pt x="2280" y="1"/>
                  </a:moveTo>
                  <a:lnTo>
                    <a:pt x="2172" y="2280"/>
                  </a:lnTo>
                  <a:lnTo>
                    <a:pt x="1" y="2606"/>
                  </a:lnTo>
                  <a:lnTo>
                    <a:pt x="2117" y="3691"/>
                  </a:lnTo>
                  <a:lnTo>
                    <a:pt x="2009" y="5917"/>
                  </a:lnTo>
                  <a:lnTo>
                    <a:pt x="3366" y="4343"/>
                  </a:lnTo>
                  <a:lnTo>
                    <a:pt x="5265" y="5537"/>
                  </a:lnTo>
                  <a:lnTo>
                    <a:pt x="4125" y="3420"/>
                  </a:lnTo>
                  <a:lnTo>
                    <a:pt x="5319" y="2009"/>
                  </a:lnTo>
                  <a:lnTo>
                    <a:pt x="3420" y="2117"/>
                  </a:lnTo>
                  <a:lnTo>
                    <a:pt x="2280"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13" name="Google Shape;613;p30"/>
            <p:cNvSpPr/>
            <p:nvPr/>
          </p:nvSpPr>
          <p:spPr>
            <a:xfrm>
              <a:off x="-5666746" y="1371317"/>
              <a:ext cx="103421" cy="115026"/>
            </a:xfrm>
            <a:custGeom>
              <a:avLst/>
              <a:gdLst/>
              <a:ahLst/>
              <a:cxnLst/>
              <a:rect l="l" t="t" r="r" b="b"/>
              <a:pathLst>
                <a:path w="5320" h="5917" fill="none" extrusionOk="0">
                  <a:moveTo>
                    <a:pt x="2280" y="1"/>
                  </a:moveTo>
                  <a:lnTo>
                    <a:pt x="2172" y="2280"/>
                  </a:lnTo>
                  <a:lnTo>
                    <a:pt x="2172" y="2280"/>
                  </a:lnTo>
                  <a:lnTo>
                    <a:pt x="1" y="2606"/>
                  </a:lnTo>
                  <a:lnTo>
                    <a:pt x="2117" y="3691"/>
                  </a:lnTo>
                  <a:lnTo>
                    <a:pt x="2009" y="5917"/>
                  </a:lnTo>
                  <a:lnTo>
                    <a:pt x="3366" y="4343"/>
                  </a:lnTo>
                  <a:lnTo>
                    <a:pt x="5265" y="5537"/>
                  </a:lnTo>
                  <a:lnTo>
                    <a:pt x="4125" y="3420"/>
                  </a:lnTo>
                  <a:lnTo>
                    <a:pt x="5319" y="2009"/>
                  </a:lnTo>
                  <a:lnTo>
                    <a:pt x="5319" y="2009"/>
                  </a:lnTo>
                  <a:lnTo>
                    <a:pt x="3420" y="2117"/>
                  </a:lnTo>
                  <a:lnTo>
                    <a:pt x="2280" y="1"/>
                  </a:lnTo>
                </a:path>
              </a:pathLst>
            </a:custGeom>
            <a:noFill/>
            <a:ln>
              <a:noFill/>
            </a:ln>
          </p:spPr>
          <p:txBody>
            <a:bodyPr spcFirstLastPara="1" wrap="square" lIns="68569" tIns="68569" rIns="68569" bIns="68569" anchor="ctr" anchorCtr="0">
              <a:noAutofit/>
            </a:bodyPr>
            <a:lstStyle/>
            <a:p>
              <a:endParaRPr sz="1050"/>
            </a:p>
          </p:txBody>
        </p:sp>
        <p:sp>
          <p:nvSpPr>
            <p:cNvPr id="614" name="Google Shape;614;p30"/>
            <p:cNvSpPr/>
            <p:nvPr/>
          </p:nvSpPr>
          <p:spPr>
            <a:xfrm>
              <a:off x="-6922278" y="1681521"/>
              <a:ext cx="140337" cy="140337"/>
            </a:xfrm>
            <a:custGeom>
              <a:avLst/>
              <a:gdLst/>
              <a:ahLst/>
              <a:cxnLst/>
              <a:rect l="l" t="t" r="r" b="b"/>
              <a:pathLst>
                <a:path w="7219" h="7219" extrusionOk="0">
                  <a:moveTo>
                    <a:pt x="2985" y="0"/>
                  </a:moveTo>
                  <a:lnTo>
                    <a:pt x="2714" y="2768"/>
                  </a:lnTo>
                  <a:lnTo>
                    <a:pt x="0" y="4016"/>
                  </a:lnTo>
                  <a:lnTo>
                    <a:pt x="2551" y="4451"/>
                  </a:lnTo>
                  <a:lnTo>
                    <a:pt x="2334" y="7218"/>
                  </a:lnTo>
                  <a:lnTo>
                    <a:pt x="4179" y="4668"/>
                  </a:lnTo>
                  <a:lnTo>
                    <a:pt x="6784" y="5102"/>
                  </a:lnTo>
                  <a:lnTo>
                    <a:pt x="5319" y="3148"/>
                  </a:lnTo>
                  <a:lnTo>
                    <a:pt x="7219" y="706"/>
                  </a:lnTo>
                  <a:lnTo>
                    <a:pt x="4451" y="1954"/>
                  </a:lnTo>
                  <a:lnTo>
                    <a:pt x="2985"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15" name="Google Shape;615;p30"/>
            <p:cNvSpPr/>
            <p:nvPr/>
          </p:nvSpPr>
          <p:spPr>
            <a:xfrm>
              <a:off x="-6922278" y="1681521"/>
              <a:ext cx="140337" cy="140337"/>
            </a:xfrm>
            <a:custGeom>
              <a:avLst/>
              <a:gdLst/>
              <a:ahLst/>
              <a:cxnLst/>
              <a:rect l="l" t="t" r="r" b="b"/>
              <a:pathLst>
                <a:path w="7219" h="7219" fill="none" extrusionOk="0">
                  <a:moveTo>
                    <a:pt x="2985" y="0"/>
                  </a:moveTo>
                  <a:lnTo>
                    <a:pt x="2714" y="2768"/>
                  </a:lnTo>
                  <a:lnTo>
                    <a:pt x="0" y="4016"/>
                  </a:lnTo>
                  <a:lnTo>
                    <a:pt x="2551" y="4451"/>
                  </a:lnTo>
                  <a:lnTo>
                    <a:pt x="2334" y="7218"/>
                  </a:lnTo>
                  <a:lnTo>
                    <a:pt x="4179" y="4668"/>
                  </a:lnTo>
                  <a:lnTo>
                    <a:pt x="6784" y="5102"/>
                  </a:lnTo>
                  <a:lnTo>
                    <a:pt x="5319" y="3148"/>
                  </a:lnTo>
                  <a:lnTo>
                    <a:pt x="7219" y="706"/>
                  </a:lnTo>
                  <a:lnTo>
                    <a:pt x="4451" y="1954"/>
                  </a:lnTo>
                  <a:lnTo>
                    <a:pt x="2985" y="0"/>
                  </a:lnTo>
                </a:path>
              </a:pathLst>
            </a:custGeom>
            <a:noFill/>
            <a:ln>
              <a:noFill/>
            </a:ln>
          </p:spPr>
          <p:txBody>
            <a:bodyPr spcFirstLastPara="1" wrap="square" lIns="68569" tIns="68569" rIns="68569" bIns="68569" anchor="ctr" anchorCtr="0">
              <a:noAutofit/>
            </a:bodyPr>
            <a:lstStyle/>
            <a:p>
              <a:endParaRPr sz="1050"/>
            </a:p>
          </p:txBody>
        </p:sp>
        <p:sp>
          <p:nvSpPr>
            <p:cNvPr id="616" name="Google Shape;616;p30"/>
            <p:cNvSpPr/>
            <p:nvPr/>
          </p:nvSpPr>
          <p:spPr>
            <a:xfrm>
              <a:off x="-6600488" y="1540134"/>
              <a:ext cx="150893" cy="136119"/>
            </a:xfrm>
            <a:custGeom>
              <a:avLst/>
              <a:gdLst/>
              <a:ahLst/>
              <a:cxnLst/>
              <a:rect l="l" t="t" r="r" b="b"/>
              <a:pathLst>
                <a:path w="7762" h="7002" extrusionOk="0">
                  <a:moveTo>
                    <a:pt x="3094" y="0"/>
                  </a:moveTo>
                  <a:lnTo>
                    <a:pt x="2823" y="2660"/>
                  </a:lnTo>
                  <a:lnTo>
                    <a:pt x="1" y="3854"/>
                  </a:lnTo>
                  <a:lnTo>
                    <a:pt x="2660" y="4342"/>
                  </a:lnTo>
                  <a:lnTo>
                    <a:pt x="2389" y="7002"/>
                  </a:lnTo>
                  <a:lnTo>
                    <a:pt x="4288" y="4614"/>
                  </a:lnTo>
                  <a:lnTo>
                    <a:pt x="6893" y="5102"/>
                  </a:lnTo>
                  <a:lnTo>
                    <a:pt x="6893" y="5102"/>
                  </a:lnTo>
                  <a:lnTo>
                    <a:pt x="5482" y="3148"/>
                  </a:lnTo>
                  <a:lnTo>
                    <a:pt x="7762" y="652"/>
                  </a:lnTo>
                  <a:lnTo>
                    <a:pt x="4560" y="1954"/>
                  </a:lnTo>
                  <a:lnTo>
                    <a:pt x="3094"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17" name="Google Shape;617;p30"/>
            <p:cNvSpPr/>
            <p:nvPr/>
          </p:nvSpPr>
          <p:spPr>
            <a:xfrm>
              <a:off x="-6600488" y="1540134"/>
              <a:ext cx="150893" cy="136119"/>
            </a:xfrm>
            <a:custGeom>
              <a:avLst/>
              <a:gdLst/>
              <a:ahLst/>
              <a:cxnLst/>
              <a:rect l="l" t="t" r="r" b="b"/>
              <a:pathLst>
                <a:path w="7762" h="7002" fill="none" extrusionOk="0">
                  <a:moveTo>
                    <a:pt x="3094" y="0"/>
                  </a:moveTo>
                  <a:lnTo>
                    <a:pt x="2823" y="2660"/>
                  </a:lnTo>
                  <a:lnTo>
                    <a:pt x="1" y="3854"/>
                  </a:lnTo>
                  <a:lnTo>
                    <a:pt x="2660" y="4342"/>
                  </a:lnTo>
                  <a:lnTo>
                    <a:pt x="2389" y="7002"/>
                  </a:lnTo>
                  <a:lnTo>
                    <a:pt x="4288" y="4614"/>
                  </a:lnTo>
                  <a:lnTo>
                    <a:pt x="6893" y="5102"/>
                  </a:lnTo>
                  <a:lnTo>
                    <a:pt x="5482" y="3148"/>
                  </a:lnTo>
                  <a:lnTo>
                    <a:pt x="7762" y="652"/>
                  </a:lnTo>
                  <a:lnTo>
                    <a:pt x="4560" y="1954"/>
                  </a:lnTo>
                  <a:lnTo>
                    <a:pt x="3094" y="0"/>
                  </a:lnTo>
                </a:path>
              </a:pathLst>
            </a:custGeom>
            <a:noFill/>
            <a:ln>
              <a:noFill/>
            </a:ln>
          </p:spPr>
          <p:txBody>
            <a:bodyPr spcFirstLastPara="1" wrap="square" lIns="68569" tIns="68569" rIns="68569" bIns="68569" anchor="ctr" anchorCtr="0">
              <a:noAutofit/>
            </a:bodyPr>
            <a:lstStyle/>
            <a:p>
              <a:endParaRPr sz="1050"/>
            </a:p>
          </p:txBody>
        </p:sp>
        <p:sp>
          <p:nvSpPr>
            <p:cNvPr id="618" name="Google Shape;618;p30"/>
            <p:cNvSpPr/>
            <p:nvPr/>
          </p:nvSpPr>
          <p:spPr>
            <a:xfrm>
              <a:off x="-6203776" y="1380823"/>
              <a:ext cx="175154" cy="134000"/>
            </a:xfrm>
            <a:custGeom>
              <a:avLst/>
              <a:gdLst/>
              <a:ahLst/>
              <a:cxnLst/>
              <a:rect l="l" t="t" r="r" b="b"/>
              <a:pathLst>
                <a:path w="9010" h="6893" extrusionOk="0">
                  <a:moveTo>
                    <a:pt x="4017" y="0"/>
                  </a:moveTo>
                  <a:lnTo>
                    <a:pt x="3528" y="2605"/>
                  </a:lnTo>
                  <a:lnTo>
                    <a:pt x="0" y="3854"/>
                  </a:lnTo>
                  <a:lnTo>
                    <a:pt x="3257" y="4233"/>
                  </a:lnTo>
                  <a:lnTo>
                    <a:pt x="2714" y="6893"/>
                  </a:lnTo>
                  <a:lnTo>
                    <a:pt x="5211" y="4451"/>
                  </a:lnTo>
                  <a:lnTo>
                    <a:pt x="8304" y="4939"/>
                  </a:lnTo>
                  <a:lnTo>
                    <a:pt x="6676" y="3039"/>
                  </a:lnTo>
                  <a:lnTo>
                    <a:pt x="9010" y="760"/>
                  </a:lnTo>
                  <a:lnTo>
                    <a:pt x="5699" y="1845"/>
                  </a:lnTo>
                  <a:lnTo>
                    <a:pt x="4071"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19" name="Google Shape;619;p30"/>
            <p:cNvSpPr/>
            <p:nvPr/>
          </p:nvSpPr>
          <p:spPr>
            <a:xfrm>
              <a:off x="-6203776" y="1380823"/>
              <a:ext cx="175154" cy="134000"/>
            </a:xfrm>
            <a:custGeom>
              <a:avLst/>
              <a:gdLst/>
              <a:ahLst/>
              <a:cxnLst/>
              <a:rect l="l" t="t" r="r" b="b"/>
              <a:pathLst>
                <a:path w="9010" h="6893" fill="none" extrusionOk="0">
                  <a:moveTo>
                    <a:pt x="4017" y="0"/>
                  </a:moveTo>
                  <a:lnTo>
                    <a:pt x="3528" y="2605"/>
                  </a:lnTo>
                  <a:lnTo>
                    <a:pt x="3528" y="2605"/>
                  </a:lnTo>
                  <a:lnTo>
                    <a:pt x="0" y="3854"/>
                  </a:lnTo>
                  <a:lnTo>
                    <a:pt x="3257" y="4233"/>
                  </a:lnTo>
                  <a:lnTo>
                    <a:pt x="2714" y="6893"/>
                  </a:lnTo>
                  <a:lnTo>
                    <a:pt x="5211" y="4451"/>
                  </a:lnTo>
                  <a:lnTo>
                    <a:pt x="8304" y="4939"/>
                  </a:lnTo>
                  <a:lnTo>
                    <a:pt x="6676" y="3039"/>
                  </a:lnTo>
                  <a:lnTo>
                    <a:pt x="9010" y="760"/>
                  </a:lnTo>
                  <a:lnTo>
                    <a:pt x="9010" y="760"/>
                  </a:lnTo>
                  <a:lnTo>
                    <a:pt x="5699" y="1845"/>
                  </a:lnTo>
                  <a:lnTo>
                    <a:pt x="4071" y="0"/>
                  </a:lnTo>
                </a:path>
              </a:pathLst>
            </a:custGeom>
            <a:noFill/>
            <a:ln>
              <a:noFill/>
            </a:ln>
          </p:spPr>
          <p:txBody>
            <a:bodyPr spcFirstLastPara="1" wrap="square" lIns="68569" tIns="68569" rIns="68569" bIns="68569" anchor="ctr" anchorCtr="0">
              <a:noAutofit/>
            </a:bodyPr>
            <a:lstStyle/>
            <a:p>
              <a:endParaRPr sz="1050"/>
            </a:p>
          </p:txBody>
        </p:sp>
        <p:sp>
          <p:nvSpPr>
            <p:cNvPr id="620" name="Google Shape;620;p30"/>
            <p:cNvSpPr/>
            <p:nvPr/>
          </p:nvSpPr>
          <p:spPr>
            <a:xfrm>
              <a:off x="-5835563" y="1281640"/>
              <a:ext cx="128751" cy="120295"/>
            </a:xfrm>
            <a:custGeom>
              <a:avLst/>
              <a:gdLst/>
              <a:ahLst/>
              <a:cxnLst/>
              <a:rect l="l" t="t" r="r" b="b"/>
              <a:pathLst>
                <a:path w="6623" h="6188" extrusionOk="0">
                  <a:moveTo>
                    <a:pt x="2877" y="0"/>
                  </a:moveTo>
                  <a:lnTo>
                    <a:pt x="2660" y="2334"/>
                  </a:lnTo>
                  <a:lnTo>
                    <a:pt x="1" y="2985"/>
                  </a:lnTo>
                  <a:lnTo>
                    <a:pt x="2497" y="3800"/>
                  </a:lnTo>
                  <a:lnTo>
                    <a:pt x="2226" y="6188"/>
                  </a:lnTo>
                  <a:lnTo>
                    <a:pt x="4017" y="4397"/>
                  </a:lnTo>
                  <a:lnTo>
                    <a:pt x="6351" y="5319"/>
                  </a:lnTo>
                  <a:lnTo>
                    <a:pt x="5048" y="3257"/>
                  </a:lnTo>
                  <a:lnTo>
                    <a:pt x="6622" y="1574"/>
                  </a:lnTo>
                  <a:lnTo>
                    <a:pt x="4234" y="2009"/>
                  </a:lnTo>
                  <a:lnTo>
                    <a:pt x="2877"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21" name="Google Shape;621;p30"/>
            <p:cNvSpPr/>
            <p:nvPr/>
          </p:nvSpPr>
          <p:spPr>
            <a:xfrm>
              <a:off x="-5835563" y="1281640"/>
              <a:ext cx="128751" cy="120295"/>
            </a:xfrm>
            <a:custGeom>
              <a:avLst/>
              <a:gdLst/>
              <a:ahLst/>
              <a:cxnLst/>
              <a:rect l="l" t="t" r="r" b="b"/>
              <a:pathLst>
                <a:path w="6623" h="6188" fill="none" extrusionOk="0">
                  <a:moveTo>
                    <a:pt x="2877" y="0"/>
                  </a:moveTo>
                  <a:lnTo>
                    <a:pt x="2660" y="2334"/>
                  </a:lnTo>
                  <a:lnTo>
                    <a:pt x="2660" y="2334"/>
                  </a:lnTo>
                  <a:lnTo>
                    <a:pt x="1" y="2985"/>
                  </a:lnTo>
                  <a:lnTo>
                    <a:pt x="2497" y="3800"/>
                  </a:lnTo>
                  <a:lnTo>
                    <a:pt x="2226" y="6188"/>
                  </a:lnTo>
                  <a:lnTo>
                    <a:pt x="4017" y="4397"/>
                  </a:lnTo>
                  <a:lnTo>
                    <a:pt x="6351" y="5319"/>
                  </a:lnTo>
                  <a:lnTo>
                    <a:pt x="5048" y="3257"/>
                  </a:lnTo>
                  <a:lnTo>
                    <a:pt x="6622" y="1574"/>
                  </a:lnTo>
                  <a:lnTo>
                    <a:pt x="6622" y="1574"/>
                  </a:lnTo>
                  <a:lnTo>
                    <a:pt x="4234" y="2009"/>
                  </a:lnTo>
                  <a:lnTo>
                    <a:pt x="2877" y="0"/>
                  </a:lnTo>
                </a:path>
              </a:pathLst>
            </a:custGeom>
            <a:noFill/>
            <a:ln>
              <a:noFill/>
            </a:ln>
          </p:spPr>
          <p:txBody>
            <a:bodyPr spcFirstLastPara="1" wrap="square" lIns="68569" tIns="68569" rIns="68569" bIns="68569" anchor="ctr" anchorCtr="0">
              <a:noAutofit/>
            </a:bodyPr>
            <a:lstStyle/>
            <a:p>
              <a:endParaRPr sz="1050"/>
            </a:p>
          </p:txBody>
        </p:sp>
        <p:sp>
          <p:nvSpPr>
            <p:cNvPr id="622" name="Google Shape;622;p30"/>
            <p:cNvSpPr/>
            <p:nvPr/>
          </p:nvSpPr>
          <p:spPr>
            <a:xfrm>
              <a:off x="-5576000" y="1260529"/>
              <a:ext cx="82309" cy="112927"/>
            </a:xfrm>
            <a:custGeom>
              <a:avLst/>
              <a:gdLst/>
              <a:ahLst/>
              <a:cxnLst/>
              <a:rect l="l" t="t" r="r" b="b"/>
              <a:pathLst>
                <a:path w="4234" h="5809" extrusionOk="0">
                  <a:moveTo>
                    <a:pt x="1520" y="1"/>
                  </a:moveTo>
                  <a:lnTo>
                    <a:pt x="1577" y="125"/>
                  </a:lnTo>
                  <a:lnTo>
                    <a:pt x="1574" y="1"/>
                  </a:lnTo>
                  <a:close/>
                  <a:moveTo>
                    <a:pt x="1577" y="125"/>
                  </a:moveTo>
                  <a:lnTo>
                    <a:pt x="1628" y="2118"/>
                  </a:lnTo>
                  <a:lnTo>
                    <a:pt x="1628" y="2118"/>
                  </a:lnTo>
                  <a:lnTo>
                    <a:pt x="0" y="2009"/>
                  </a:lnTo>
                  <a:lnTo>
                    <a:pt x="1683" y="3420"/>
                  </a:lnTo>
                  <a:lnTo>
                    <a:pt x="1737" y="5537"/>
                  </a:lnTo>
                  <a:lnTo>
                    <a:pt x="2660" y="4289"/>
                  </a:lnTo>
                  <a:lnTo>
                    <a:pt x="4071" y="5808"/>
                  </a:lnTo>
                  <a:lnTo>
                    <a:pt x="3148" y="3583"/>
                  </a:lnTo>
                  <a:lnTo>
                    <a:pt x="3474" y="3366"/>
                  </a:lnTo>
                  <a:lnTo>
                    <a:pt x="3745" y="3149"/>
                  </a:lnTo>
                  <a:lnTo>
                    <a:pt x="3962" y="2877"/>
                  </a:lnTo>
                  <a:lnTo>
                    <a:pt x="4233" y="2606"/>
                  </a:lnTo>
                  <a:lnTo>
                    <a:pt x="3419" y="2335"/>
                  </a:lnTo>
                  <a:lnTo>
                    <a:pt x="2551" y="2226"/>
                  </a:lnTo>
                  <a:lnTo>
                    <a:pt x="1577" y="125"/>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23" name="Google Shape;623;p30"/>
            <p:cNvSpPr/>
            <p:nvPr/>
          </p:nvSpPr>
          <p:spPr>
            <a:xfrm>
              <a:off x="-5576000" y="1260529"/>
              <a:ext cx="82309" cy="112927"/>
            </a:xfrm>
            <a:custGeom>
              <a:avLst/>
              <a:gdLst/>
              <a:ahLst/>
              <a:cxnLst/>
              <a:rect l="l" t="t" r="r" b="b"/>
              <a:pathLst>
                <a:path w="4234" h="5809" fill="none" extrusionOk="0">
                  <a:moveTo>
                    <a:pt x="1574" y="1"/>
                  </a:moveTo>
                  <a:lnTo>
                    <a:pt x="1628" y="2118"/>
                  </a:lnTo>
                  <a:lnTo>
                    <a:pt x="1628" y="2118"/>
                  </a:lnTo>
                  <a:lnTo>
                    <a:pt x="0" y="2009"/>
                  </a:lnTo>
                  <a:lnTo>
                    <a:pt x="1683" y="3420"/>
                  </a:lnTo>
                  <a:lnTo>
                    <a:pt x="1737" y="5537"/>
                  </a:lnTo>
                  <a:lnTo>
                    <a:pt x="2660" y="4289"/>
                  </a:lnTo>
                  <a:lnTo>
                    <a:pt x="4071" y="5808"/>
                  </a:lnTo>
                  <a:lnTo>
                    <a:pt x="3148" y="3583"/>
                  </a:lnTo>
                  <a:lnTo>
                    <a:pt x="3148" y="3583"/>
                  </a:lnTo>
                  <a:lnTo>
                    <a:pt x="3474" y="3366"/>
                  </a:lnTo>
                  <a:lnTo>
                    <a:pt x="3745" y="3149"/>
                  </a:lnTo>
                  <a:lnTo>
                    <a:pt x="3962" y="2877"/>
                  </a:lnTo>
                  <a:lnTo>
                    <a:pt x="4233" y="2606"/>
                  </a:lnTo>
                  <a:lnTo>
                    <a:pt x="4233" y="2606"/>
                  </a:lnTo>
                  <a:lnTo>
                    <a:pt x="3419" y="2335"/>
                  </a:lnTo>
                  <a:lnTo>
                    <a:pt x="2551" y="2226"/>
                  </a:lnTo>
                  <a:lnTo>
                    <a:pt x="1520" y="1"/>
                  </a:lnTo>
                </a:path>
              </a:pathLst>
            </a:custGeom>
            <a:noFill/>
            <a:ln>
              <a:noFill/>
            </a:ln>
          </p:spPr>
          <p:txBody>
            <a:bodyPr spcFirstLastPara="1" wrap="square" lIns="68569" tIns="68569" rIns="68569" bIns="68569" anchor="ctr" anchorCtr="0">
              <a:noAutofit/>
            </a:bodyPr>
            <a:lstStyle/>
            <a:p>
              <a:endParaRPr sz="1050"/>
            </a:p>
          </p:txBody>
        </p:sp>
        <p:sp>
          <p:nvSpPr>
            <p:cNvPr id="624" name="Google Shape;624;p30"/>
            <p:cNvSpPr/>
            <p:nvPr/>
          </p:nvSpPr>
          <p:spPr>
            <a:xfrm>
              <a:off x="-7164948" y="2080333"/>
              <a:ext cx="130851" cy="143506"/>
            </a:xfrm>
            <a:custGeom>
              <a:avLst/>
              <a:gdLst/>
              <a:ahLst/>
              <a:cxnLst/>
              <a:rect l="l" t="t" r="r" b="b"/>
              <a:pathLst>
                <a:path w="6731" h="7382" extrusionOk="0">
                  <a:moveTo>
                    <a:pt x="2714" y="0"/>
                  </a:moveTo>
                  <a:lnTo>
                    <a:pt x="2551" y="2823"/>
                  </a:lnTo>
                  <a:lnTo>
                    <a:pt x="0" y="4180"/>
                  </a:lnTo>
                  <a:lnTo>
                    <a:pt x="2443" y="4559"/>
                  </a:lnTo>
                  <a:lnTo>
                    <a:pt x="2225" y="7382"/>
                  </a:lnTo>
                  <a:lnTo>
                    <a:pt x="3962" y="4777"/>
                  </a:lnTo>
                  <a:lnTo>
                    <a:pt x="6405" y="5156"/>
                  </a:lnTo>
                  <a:lnTo>
                    <a:pt x="4993" y="3203"/>
                  </a:lnTo>
                  <a:lnTo>
                    <a:pt x="6730" y="597"/>
                  </a:lnTo>
                  <a:lnTo>
                    <a:pt x="6730" y="597"/>
                  </a:lnTo>
                  <a:lnTo>
                    <a:pt x="4125" y="1954"/>
                  </a:lnTo>
                  <a:lnTo>
                    <a:pt x="2714"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25" name="Google Shape;625;p30"/>
            <p:cNvSpPr/>
            <p:nvPr/>
          </p:nvSpPr>
          <p:spPr>
            <a:xfrm>
              <a:off x="-7164948" y="2080333"/>
              <a:ext cx="130851" cy="143506"/>
            </a:xfrm>
            <a:custGeom>
              <a:avLst/>
              <a:gdLst/>
              <a:ahLst/>
              <a:cxnLst/>
              <a:rect l="l" t="t" r="r" b="b"/>
              <a:pathLst>
                <a:path w="6731" h="7382" fill="none" extrusionOk="0">
                  <a:moveTo>
                    <a:pt x="2714" y="0"/>
                  </a:moveTo>
                  <a:lnTo>
                    <a:pt x="2551" y="2823"/>
                  </a:lnTo>
                  <a:lnTo>
                    <a:pt x="0" y="4180"/>
                  </a:lnTo>
                  <a:lnTo>
                    <a:pt x="2443" y="4559"/>
                  </a:lnTo>
                  <a:lnTo>
                    <a:pt x="2225" y="7382"/>
                  </a:lnTo>
                  <a:lnTo>
                    <a:pt x="3962" y="4777"/>
                  </a:lnTo>
                  <a:lnTo>
                    <a:pt x="6405" y="5156"/>
                  </a:lnTo>
                  <a:lnTo>
                    <a:pt x="4993" y="3203"/>
                  </a:lnTo>
                  <a:lnTo>
                    <a:pt x="6730" y="597"/>
                  </a:lnTo>
                  <a:lnTo>
                    <a:pt x="4125" y="1954"/>
                  </a:lnTo>
                  <a:lnTo>
                    <a:pt x="2714" y="0"/>
                  </a:lnTo>
                </a:path>
              </a:pathLst>
            </a:custGeom>
            <a:noFill/>
            <a:ln>
              <a:noFill/>
            </a:ln>
          </p:spPr>
          <p:txBody>
            <a:bodyPr spcFirstLastPara="1" wrap="square" lIns="68569" tIns="68569" rIns="68569" bIns="68569" anchor="ctr" anchorCtr="0">
              <a:noAutofit/>
            </a:bodyPr>
            <a:lstStyle/>
            <a:p>
              <a:endParaRPr sz="1050"/>
            </a:p>
          </p:txBody>
        </p:sp>
        <p:sp>
          <p:nvSpPr>
            <p:cNvPr id="626" name="Google Shape;626;p30"/>
            <p:cNvSpPr/>
            <p:nvPr/>
          </p:nvSpPr>
          <p:spPr>
            <a:xfrm>
              <a:off x="-6861081" y="1925241"/>
              <a:ext cx="141387" cy="140337"/>
            </a:xfrm>
            <a:custGeom>
              <a:avLst/>
              <a:gdLst/>
              <a:ahLst/>
              <a:cxnLst/>
              <a:rect l="l" t="t" r="r" b="b"/>
              <a:pathLst>
                <a:path w="7273" h="7219" extrusionOk="0">
                  <a:moveTo>
                    <a:pt x="3039" y="0"/>
                  </a:moveTo>
                  <a:lnTo>
                    <a:pt x="2768" y="2768"/>
                  </a:lnTo>
                  <a:lnTo>
                    <a:pt x="0" y="4125"/>
                  </a:lnTo>
                  <a:lnTo>
                    <a:pt x="2605" y="4451"/>
                  </a:lnTo>
                  <a:lnTo>
                    <a:pt x="2334" y="7219"/>
                  </a:lnTo>
                  <a:lnTo>
                    <a:pt x="2334" y="7219"/>
                  </a:lnTo>
                  <a:lnTo>
                    <a:pt x="4233" y="4668"/>
                  </a:lnTo>
                  <a:lnTo>
                    <a:pt x="6838" y="5048"/>
                  </a:lnTo>
                  <a:lnTo>
                    <a:pt x="5373" y="3148"/>
                  </a:lnTo>
                  <a:lnTo>
                    <a:pt x="7273" y="652"/>
                  </a:lnTo>
                  <a:lnTo>
                    <a:pt x="7273" y="652"/>
                  </a:lnTo>
                  <a:lnTo>
                    <a:pt x="4450" y="1954"/>
                  </a:lnTo>
                  <a:lnTo>
                    <a:pt x="3039"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27" name="Google Shape;627;p30"/>
            <p:cNvSpPr/>
            <p:nvPr/>
          </p:nvSpPr>
          <p:spPr>
            <a:xfrm>
              <a:off x="-6861081" y="1925241"/>
              <a:ext cx="141387" cy="140337"/>
            </a:xfrm>
            <a:custGeom>
              <a:avLst/>
              <a:gdLst/>
              <a:ahLst/>
              <a:cxnLst/>
              <a:rect l="l" t="t" r="r" b="b"/>
              <a:pathLst>
                <a:path w="7273" h="7219" fill="none" extrusionOk="0">
                  <a:moveTo>
                    <a:pt x="3039" y="0"/>
                  </a:moveTo>
                  <a:lnTo>
                    <a:pt x="2768" y="2768"/>
                  </a:lnTo>
                  <a:lnTo>
                    <a:pt x="0" y="4125"/>
                  </a:lnTo>
                  <a:lnTo>
                    <a:pt x="2605" y="4451"/>
                  </a:lnTo>
                  <a:lnTo>
                    <a:pt x="2334" y="7219"/>
                  </a:lnTo>
                  <a:lnTo>
                    <a:pt x="4233" y="4668"/>
                  </a:lnTo>
                  <a:lnTo>
                    <a:pt x="6838" y="5048"/>
                  </a:lnTo>
                  <a:lnTo>
                    <a:pt x="5373" y="3148"/>
                  </a:lnTo>
                  <a:lnTo>
                    <a:pt x="7273" y="652"/>
                  </a:lnTo>
                  <a:lnTo>
                    <a:pt x="4450" y="1954"/>
                  </a:lnTo>
                  <a:lnTo>
                    <a:pt x="3039" y="0"/>
                  </a:lnTo>
                </a:path>
              </a:pathLst>
            </a:custGeom>
            <a:noFill/>
            <a:ln>
              <a:noFill/>
            </a:ln>
          </p:spPr>
          <p:txBody>
            <a:bodyPr spcFirstLastPara="1" wrap="square" lIns="68569" tIns="68569" rIns="68569" bIns="68569" anchor="ctr" anchorCtr="0">
              <a:noAutofit/>
            </a:bodyPr>
            <a:lstStyle/>
            <a:p>
              <a:endParaRPr sz="1050"/>
            </a:p>
          </p:txBody>
        </p:sp>
        <p:sp>
          <p:nvSpPr>
            <p:cNvPr id="628" name="Google Shape;628;p30"/>
            <p:cNvSpPr/>
            <p:nvPr/>
          </p:nvSpPr>
          <p:spPr>
            <a:xfrm>
              <a:off x="-6539291" y="1779635"/>
              <a:ext cx="149844" cy="136119"/>
            </a:xfrm>
            <a:custGeom>
              <a:avLst/>
              <a:gdLst/>
              <a:ahLst/>
              <a:cxnLst/>
              <a:rect l="l" t="t" r="r" b="b"/>
              <a:pathLst>
                <a:path w="7708" h="7002" extrusionOk="0">
                  <a:moveTo>
                    <a:pt x="3094" y="1"/>
                  </a:moveTo>
                  <a:lnTo>
                    <a:pt x="2768" y="2660"/>
                  </a:lnTo>
                  <a:lnTo>
                    <a:pt x="0" y="3854"/>
                  </a:lnTo>
                  <a:lnTo>
                    <a:pt x="2606" y="4288"/>
                  </a:lnTo>
                  <a:lnTo>
                    <a:pt x="2334" y="7002"/>
                  </a:lnTo>
                  <a:lnTo>
                    <a:pt x="4234" y="4560"/>
                  </a:lnTo>
                  <a:lnTo>
                    <a:pt x="6839" y="4994"/>
                  </a:lnTo>
                  <a:lnTo>
                    <a:pt x="5428" y="3094"/>
                  </a:lnTo>
                  <a:lnTo>
                    <a:pt x="7707" y="543"/>
                  </a:lnTo>
                  <a:lnTo>
                    <a:pt x="7707" y="543"/>
                  </a:lnTo>
                  <a:lnTo>
                    <a:pt x="4559" y="1900"/>
                  </a:lnTo>
                  <a:lnTo>
                    <a:pt x="3094"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29" name="Google Shape;629;p30"/>
            <p:cNvSpPr/>
            <p:nvPr/>
          </p:nvSpPr>
          <p:spPr>
            <a:xfrm>
              <a:off x="-6539291" y="1779635"/>
              <a:ext cx="149844" cy="136119"/>
            </a:xfrm>
            <a:custGeom>
              <a:avLst/>
              <a:gdLst/>
              <a:ahLst/>
              <a:cxnLst/>
              <a:rect l="l" t="t" r="r" b="b"/>
              <a:pathLst>
                <a:path w="7708" h="7002" fill="none" extrusionOk="0">
                  <a:moveTo>
                    <a:pt x="3094" y="1"/>
                  </a:moveTo>
                  <a:lnTo>
                    <a:pt x="2768" y="2660"/>
                  </a:lnTo>
                  <a:lnTo>
                    <a:pt x="0" y="3854"/>
                  </a:lnTo>
                  <a:lnTo>
                    <a:pt x="2606" y="4288"/>
                  </a:lnTo>
                  <a:lnTo>
                    <a:pt x="2334" y="7002"/>
                  </a:lnTo>
                  <a:lnTo>
                    <a:pt x="4234" y="4560"/>
                  </a:lnTo>
                  <a:lnTo>
                    <a:pt x="6839" y="4994"/>
                  </a:lnTo>
                  <a:lnTo>
                    <a:pt x="5428" y="3094"/>
                  </a:lnTo>
                  <a:lnTo>
                    <a:pt x="7707" y="543"/>
                  </a:lnTo>
                  <a:lnTo>
                    <a:pt x="4559" y="1900"/>
                  </a:lnTo>
                  <a:lnTo>
                    <a:pt x="3094" y="1"/>
                  </a:lnTo>
                </a:path>
              </a:pathLst>
            </a:custGeom>
            <a:noFill/>
            <a:ln>
              <a:noFill/>
            </a:ln>
          </p:spPr>
          <p:txBody>
            <a:bodyPr spcFirstLastPara="1" wrap="square" lIns="68569" tIns="68569" rIns="68569" bIns="68569" anchor="ctr" anchorCtr="0">
              <a:noAutofit/>
            </a:bodyPr>
            <a:lstStyle/>
            <a:p>
              <a:endParaRPr sz="1050"/>
            </a:p>
          </p:txBody>
        </p:sp>
        <p:sp>
          <p:nvSpPr>
            <p:cNvPr id="630" name="Google Shape;630;p30"/>
            <p:cNvSpPr/>
            <p:nvPr/>
          </p:nvSpPr>
          <p:spPr>
            <a:xfrm>
              <a:off x="-6144698" y="1613987"/>
              <a:ext cx="174105" cy="135069"/>
            </a:xfrm>
            <a:custGeom>
              <a:avLst/>
              <a:gdLst/>
              <a:ahLst/>
              <a:cxnLst/>
              <a:rect l="l" t="t" r="r" b="b"/>
              <a:pathLst>
                <a:path w="8956" h="6948" extrusionOk="0">
                  <a:moveTo>
                    <a:pt x="4017" y="1"/>
                  </a:moveTo>
                  <a:lnTo>
                    <a:pt x="3529" y="2606"/>
                  </a:lnTo>
                  <a:lnTo>
                    <a:pt x="1" y="3963"/>
                  </a:lnTo>
                  <a:lnTo>
                    <a:pt x="3257" y="4234"/>
                  </a:lnTo>
                  <a:lnTo>
                    <a:pt x="2714" y="6948"/>
                  </a:lnTo>
                  <a:lnTo>
                    <a:pt x="5211" y="4505"/>
                  </a:lnTo>
                  <a:lnTo>
                    <a:pt x="8250" y="4885"/>
                  </a:lnTo>
                  <a:lnTo>
                    <a:pt x="6676" y="3040"/>
                  </a:lnTo>
                  <a:lnTo>
                    <a:pt x="8956" y="706"/>
                  </a:lnTo>
                  <a:lnTo>
                    <a:pt x="5645" y="1846"/>
                  </a:lnTo>
                  <a:lnTo>
                    <a:pt x="4071"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31" name="Google Shape;631;p30"/>
            <p:cNvSpPr/>
            <p:nvPr/>
          </p:nvSpPr>
          <p:spPr>
            <a:xfrm>
              <a:off x="-6144698" y="1613987"/>
              <a:ext cx="174105" cy="135069"/>
            </a:xfrm>
            <a:custGeom>
              <a:avLst/>
              <a:gdLst/>
              <a:ahLst/>
              <a:cxnLst/>
              <a:rect l="l" t="t" r="r" b="b"/>
              <a:pathLst>
                <a:path w="8956" h="6948" fill="none" extrusionOk="0">
                  <a:moveTo>
                    <a:pt x="4017" y="1"/>
                  </a:moveTo>
                  <a:lnTo>
                    <a:pt x="3529" y="2606"/>
                  </a:lnTo>
                  <a:lnTo>
                    <a:pt x="3529" y="2606"/>
                  </a:lnTo>
                  <a:lnTo>
                    <a:pt x="1" y="3963"/>
                  </a:lnTo>
                  <a:lnTo>
                    <a:pt x="3257" y="4234"/>
                  </a:lnTo>
                  <a:lnTo>
                    <a:pt x="2714" y="6948"/>
                  </a:lnTo>
                  <a:lnTo>
                    <a:pt x="5211" y="4505"/>
                  </a:lnTo>
                  <a:lnTo>
                    <a:pt x="8250" y="4885"/>
                  </a:lnTo>
                  <a:lnTo>
                    <a:pt x="6676" y="3040"/>
                  </a:lnTo>
                  <a:lnTo>
                    <a:pt x="8956" y="706"/>
                  </a:lnTo>
                  <a:lnTo>
                    <a:pt x="8956" y="706"/>
                  </a:lnTo>
                  <a:lnTo>
                    <a:pt x="5645" y="1846"/>
                  </a:lnTo>
                  <a:lnTo>
                    <a:pt x="4071" y="1"/>
                  </a:lnTo>
                </a:path>
              </a:pathLst>
            </a:custGeom>
            <a:noFill/>
            <a:ln>
              <a:noFill/>
            </a:ln>
          </p:spPr>
          <p:txBody>
            <a:bodyPr spcFirstLastPara="1" wrap="square" lIns="68569" tIns="68569" rIns="68569" bIns="68569" anchor="ctr" anchorCtr="0">
              <a:noAutofit/>
            </a:bodyPr>
            <a:lstStyle/>
            <a:p>
              <a:endParaRPr sz="1050"/>
            </a:p>
          </p:txBody>
        </p:sp>
        <p:sp>
          <p:nvSpPr>
            <p:cNvPr id="632" name="Google Shape;632;p30"/>
            <p:cNvSpPr/>
            <p:nvPr/>
          </p:nvSpPr>
          <p:spPr>
            <a:xfrm>
              <a:off x="-5777535" y="1509536"/>
              <a:ext cx="128751" cy="122414"/>
            </a:xfrm>
            <a:custGeom>
              <a:avLst/>
              <a:gdLst/>
              <a:ahLst/>
              <a:cxnLst/>
              <a:rect l="l" t="t" r="r" b="b"/>
              <a:pathLst>
                <a:path w="6623" h="6297" extrusionOk="0">
                  <a:moveTo>
                    <a:pt x="2877" y="1"/>
                  </a:moveTo>
                  <a:lnTo>
                    <a:pt x="2660" y="2389"/>
                  </a:lnTo>
                  <a:lnTo>
                    <a:pt x="1" y="3040"/>
                  </a:lnTo>
                  <a:lnTo>
                    <a:pt x="2497" y="3854"/>
                  </a:lnTo>
                  <a:lnTo>
                    <a:pt x="2280" y="6296"/>
                  </a:lnTo>
                  <a:lnTo>
                    <a:pt x="4017" y="4397"/>
                  </a:lnTo>
                  <a:lnTo>
                    <a:pt x="6351" y="5319"/>
                  </a:lnTo>
                  <a:lnTo>
                    <a:pt x="5048" y="3257"/>
                  </a:lnTo>
                  <a:lnTo>
                    <a:pt x="6622" y="1520"/>
                  </a:lnTo>
                  <a:lnTo>
                    <a:pt x="4234" y="2063"/>
                  </a:lnTo>
                  <a:lnTo>
                    <a:pt x="2932" y="55"/>
                  </a:lnTo>
                  <a:lnTo>
                    <a:pt x="2877"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33" name="Google Shape;633;p30"/>
            <p:cNvSpPr/>
            <p:nvPr/>
          </p:nvSpPr>
          <p:spPr>
            <a:xfrm>
              <a:off x="-5777535" y="1509536"/>
              <a:ext cx="128751" cy="122414"/>
            </a:xfrm>
            <a:custGeom>
              <a:avLst/>
              <a:gdLst/>
              <a:ahLst/>
              <a:cxnLst/>
              <a:rect l="l" t="t" r="r" b="b"/>
              <a:pathLst>
                <a:path w="6623" h="6297" fill="none" extrusionOk="0">
                  <a:moveTo>
                    <a:pt x="2877" y="1"/>
                  </a:moveTo>
                  <a:lnTo>
                    <a:pt x="2660" y="2389"/>
                  </a:lnTo>
                  <a:lnTo>
                    <a:pt x="2660" y="2389"/>
                  </a:lnTo>
                  <a:lnTo>
                    <a:pt x="1" y="3040"/>
                  </a:lnTo>
                  <a:lnTo>
                    <a:pt x="2497" y="3854"/>
                  </a:lnTo>
                  <a:lnTo>
                    <a:pt x="2280" y="6296"/>
                  </a:lnTo>
                  <a:lnTo>
                    <a:pt x="4017" y="4397"/>
                  </a:lnTo>
                  <a:lnTo>
                    <a:pt x="6351" y="5319"/>
                  </a:lnTo>
                  <a:lnTo>
                    <a:pt x="5048" y="3257"/>
                  </a:lnTo>
                  <a:lnTo>
                    <a:pt x="6622" y="1520"/>
                  </a:lnTo>
                  <a:lnTo>
                    <a:pt x="6622" y="1520"/>
                  </a:lnTo>
                  <a:lnTo>
                    <a:pt x="4234" y="2063"/>
                  </a:lnTo>
                  <a:lnTo>
                    <a:pt x="2932" y="55"/>
                  </a:lnTo>
                </a:path>
              </a:pathLst>
            </a:custGeom>
            <a:noFill/>
            <a:ln>
              <a:noFill/>
            </a:ln>
          </p:spPr>
          <p:txBody>
            <a:bodyPr spcFirstLastPara="1" wrap="square" lIns="68569" tIns="68569" rIns="68569" bIns="68569" anchor="ctr" anchorCtr="0">
              <a:noAutofit/>
            </a:bodyPr>
            <a:lstStyle/>
            <a:p>
              <a:endParaRPr sz="1050"/>
            </a:p>
          </p:txBody>
        </p:sp>
        <p:sp>
          <p:nvSpPr>
            <p:cNvPr id="634" name="Google Shape;634;p30"/>
            <p:cNvSpPr/>
            <p:nvPr/>
          </p:nvSpPr>
          <p:spPr>
            <a:xfrm>
              <a:off x="-5519041" y="1483155"/>
              <a:ext cx="81259" cy="111858"/>
            </a:xfrm>
            <a:custGeom>
              <a:avLst/>
              <a:gdLst/>
              <a:ahLst/>
              <a:cxnLst/>
              <a:rect l="l" t="t" r="r" b="b"/>
              <a:pathLst>
                <a:path w="4180" h="5754" extrusionOk="0">
                  <a:moveTo>
                    <a:pt x="1521" y="1"/>
                  </a:moveTo>
                  <a:lnTo>
                    <a:pt x="1629" y="2117"/>
                  </a:lnTo>
                  <a:lnTo>
                    <a:pt x="1" y="2117"/>
                  </a:lnTo>
                  <a:lnTo>
                    <a:pt x="1683" y="3420"/>
                  </a:lnTo>
                  <a:lnTo>
                    <a:pt x="1738" y="5591"/>
                  </a:lnTo>
                  <a:lnTo>
                    <a:pt x="2606" y="4288"/>
                  </a:lnTo>
                  <a:lnTo>
                    <a:pt x="4071" y="5754"/>
                  </a:lnTo>
                  <a:lnTo>
                    <a:pt x="3094" y="3583"/>
                  </a:lnTo>
                  <a:lnTo>
                    <a:pt x="3529" y="3420"/>
                  </a:lnTo>
                  <a:lnTo>
                    <a:pt x="3909" y="3257"/>
                  </a:lnTo>
                  <a:lnTo>
                    <a:pt x="4017" y="3094"/>
                  </a:lnTo>
                  <a:lnTo>
                    <a:pt x="4071" y="2877"/>
                  </a:lnTo>
                  <a:lnTo>
                    <a:pt x="4180" y="2497"/>
                  </a:lnTo>
                  <a:lnTo>
                    <a:pt x="3366" y="2334"/>
                  </a:lnTo>
                  <a:lnTo>
                    <a:pt x="2497" y="2226"/>
                  </a:lnTo>
                  <a:lnTo>
                    <a:pt x="1521"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35" name="Google Shape;635;p30"/>
            <p:cNvSpPr/>
            <p:nvPr/>
          </p:nvSpPr>
          <p:spPr>
            <a:xfrm>
              <a:off x="-5519041" y="1483155"/>
              <a:ext cx="81259" cy="111858"/>
            </a:xfrm>
            <a:custGeom>
              <a:avLst/>
              <a:gdLst/>
              <a:ahLst/>
              <a:cxnLst/>
              <a:rect l="l" t="t" r="r" b="b"/>
              <a:pathLst>
                <a:path w="4180" h="5754" fill="none" extrusionOk="0">
                  <a:moveTo>
                    <a:pt x="1521" y="1"/>
                  </a:moveTo>
                  <a:lnTo>
                    <a:pt x="1629" y="2117"/>
                  </a:lnTo>
                  <a:lnTo>
                    <a:pt x="1629" y="2117"/>
                  </a:lnTo>
                  <a:lnTo>
                    <a:pt x="1" y="2117"/>
                  </a:lnTo>
                  <a:lnTo>
                    <a:pt x="1683" y="3420"/>
                  </a:lnTo>
                  <a:lnTo>
                    <a:pt x="1738" y="5591"/>
                  </a:lnTo>
                  <a:lnTo>
                    <a:pt x="2606" y="4288"/>
                  </a:lnTo>
                  <a:lnTo>
                    <a:pt x="4071" y="5754"/>
                  </a:lnTo>
                  <a:lnTo>
                    <a:pt x="3094" y="3583"/>
                  </a:lnTo>
                  <a:lnTo>
                    <a:pt x="3094" y="3583"/>
                  </a:lnTo>
                  <a:lnTo>
                    <a:pt x="3529" y="3420"/>
                  </a:lnTo>
                  <a:lnTo>
                    <a:pt x="3909" y="3257"/>
                  </a:lnTo>
                  <a:lnTo>
                    <a:pt x="3909" y="3257"/>
                  </a:lnTo>
                  <a:lnTo>
                    <a:pt x="4017" y="3094"/>
                  </a:lnTo>
                  <a:lnTo>
                    <a:pt x="4071" y="2877"/>
                  </a:lnTo>
                  <a:lnTo>
                    <a:pt x="4180" y="2497"/>
                  </a:lnTo>
                  <a:lnTo>
                    <a:pt x="4180" y="2497"/>
                  </a:lnTo>
                  <a:lnTo>
                    <a:pt x="3366" y="2334"/>
                  </a:lnTo>
                  <a:lnTo>
                    <a:pt x="2497" y="2226"/>
                  </a:lnTo>
                  <a:lnTo>
                    <a:pt x="1521" y="1"/>
                  </a:lnTo>
                </a:path>
              </a:pathLst>
            </a:custGeom>
            <a:noFill/>
            <a:ln>
              <a:noFill/>
            </a:ln>
          </p:spPr>
          <p:txBody>
            <a:bodyPr spcFirstLastPara="1" wrap="square" lIns="68569" tIns="68569" rIns="68569" bIns="68569" anchor="ctr" anchorCtr="0">
              <a:noAutofit/>
            </a:bodyPr>
            <a:lstStyle/>
            <a:p>
              <a:endParaRPr sz="1050"/>
            </a:p>
          </p:txBody>
        </p:sp>
        <p:sp>
          <p:nvSpPr>
            <p:cNvPr id="636" name="Google Shape;636;p30"/>
            <p:cNvSpPr/>
            <p:nvPr/>
          </p:nvSpPr>
          <p:spPr>
            <a:xfrm>
              <a:off x="-4462905" y="973555"/>
              <a:ext cx="1033994" cy="420993"/>
            </a:xfrm>
            <a:custGeom>
              <a:avLst/>
              <a:gdLst/>
              <a:ahLst/>
              <a:cxnLst/>
              <a:rect l="l" t="t" r="r" b="b"/>
              <a:pathLst>
                <a:path w="53189" h="21656" extrusionOk="0">
                  <a:moveTo>
                    <a:pt x="51615" y="1"/>
                  </a:moveTo>
                  <a:lnTo>
                    <a:pt x="48250" y="1954"/>
                  </a:lnTo>
                  <a:lnTo>
                    <a:pt x="44993" y="3800"/>
                  </a:lnTo>
                  <a:lnTo>
                    <a:pt x="41900" y="5428"/>
                  </a:lnTo>
                  <a:lnTo>
                    <a:pt x="38969" y="6948"/>
                  </a:lnTo>
                  <a:lnTo>
                    <a:pt x="36147" y="8250"/>
                  </a:lnTo>
                  <a:lnTo>
                    <a:pt x="33487" y="9444"/>
                  </a:lnTo>
                  <a:lnTo>
                    <a:pt x="30937" y="10530"/>
                  </a:lnTo>
                  <a:lnTo>
                    <a:pt x="28548" y="11452"/>
                  </a:lnTo>
                  <a:lnTo>
                    <a:pt x="26432" y="12212"/>
                  </a:lnTo>
                  <a:lnTo>
                    <a:pt x="24424" y="12863"/>
                  </a:lnTo>
                  <a:lnTo>
                    <a:pt x="22524" y="13460"/>
                  </a:lnTo>
                  <a:lnTo>
                    <a:pt x="20733" y="13949"/>
                  </a:lnTo>
                  <a:lnTo>
                    <a:pt x="18996" y="14329"/>
                  </a:lnTo>
                  <a:lnTo>
                    <a:pt x="17422" y="14600"/>
                  </a:lnTo>
                  <a:lnTo>
                    <a:pt x="15903" y="14817"/>
                  </a:lnTo>
                  <a:lnTo>
                    <a:pt x="14437" y="14980"/>
                  </a:lnTo>
                  <a:lnTo>
                    <a:pt x="13135" y="15089"/>
                  </a:lnTo>
                  <a:lnTo>
                    <a:pt x="10693" y="15089"/>
                  </a:lnTo>
                  <a:lnTo>
                    <a:pt x="9553" y="14980"/>
                  </a:lnTo>
                  <a:lnTo>
                    <a:pt x="8576" y="14817"/>
                  </a:lnTo>
                  <a:lnTo>
                    <a:pt x="7599" y="14654"/>
                  </a:lnTo>
                  <a:lnTo>
                    <a:pt x="6731" y="14437"/>
                  </a:lnTo>
                  <a:lnTo>
                    <a:pt x="5916" y="14166"/>
                  </a:lnTo>
                  <a:lnTo>
                    <a:pt x="5157" y="13895"/>
                  </a:lnTo>
                  <a:lnTo>
                    <a:pt x="4505" y="13569"/>
                  </a:lnTo>
                  <a:lnTo>
                    <a:pt x="3854" y="13189"/>
                  </a:lnTo>
                  <a:lnTo>
                    <a:pt x="3311" y="12863"/>
                  </a:lnTo>
                  <a:lnTo>
                    <a:pt x="2823" y="12483"/>
                  </a:lnTo>
                  <a:lnTo>
                    <a:pt x="2334" y="12104"/>
                  </a:lnTo>
                  <a:lnTo>
                    <a:pt x="1954" y="11724"/>
                  </a:lnTo>
                  <a:lnTo>
                    <a:pt x="1575" y="11344"/>
                  </a:lnTo>
                  <a:lnTo>
                    <a:pt x="978" y="10638"/>
                  </a:lnTo>
                  <a:lnTo>
                    <a:pt x="543" y="9933"/>
                  </a:lnTo>
                  <a:lnTo>
                    <a:pt x="272" y="9390"/>
                  </a:lnTo>
                  <a:lnTo>
                    <a:pt x="109" y="8956"/>
                  </a:lnTo>
                  <a:lnTo>
                    <a:pt x="1" y="8684"/>
                  </a:lnTo>
                  <a:lnTo>
                    <a:pt x="55" y="8956"/>
                  </a:lnTo>
                  <a:lnTo>
                    <a:pt x="1737" y="15469"/>
                  </a:lnTo>
                  <a:lnTo>
                    <a:pt x="1737" y="15523"/>
                  </a:lnTo>
                  <a:lnTo>
                    <a:pt x="1737" y="15577"/>
                  </a:lnTo>
                  <a:lnTo>
                    <a:pt x="1792" y="15631"/>
                  </a:lnTo>
                  <a:lnTo>
                    <a:pt x="1792" y="15740"/>
                  </a:lnTo>
                  <a:lnTo>
                    <a:pt x="1954" y="16120"/>
                  </a:lnTo>
                  <a:lnTo>
                    <a:pt x="2226" y="16554"/>
                  </a:lnTo>
                  <a:lnTo>
                    <a:pt x="2551" y="17097"/>
                  </a:lnTo>
                  <a:lnTo>
                    <a:pt x="2986" y="17694"/>
                  </a:lnTo>
                  <a:lnTo>
                    <a:pt x="3583" y="18345"/>
                  </a:lnTo>
                  <a:lnTo>
                    <a:pt x="4288" y="18996"/>
                  </a:lnTo>
                  <a:lnTo>
                    <a:pt x="5157" y="19593"/>
                  </a:lnTo>
                  <a:lnTo>
                    <a:pt x="5645" y="19919"/>
                  </a:lnTo>
                  <a:lnTo>
                    <a:pt x="6188" y="20190"/>
                  </a:lnTo>
                  <a:lnTo>
                    <a:pt x="6785" y="20462"/>
                  </a:lnTo>
                  <a:lnTo>
                    <a:pt x="7382" y="20679"/>
                  </a:lnTo>
                  <a:lnTo>
                    <a:pt x="8033" y="20950"/>
                  </a:lnTo>
                  <a:lnTo>
                    <a:pt x="8793" y="21113"/>
                  </a:lnTo>
                  <a:lnTo>
                    <a:pt x="9553" y="21330"/>
                  </a:lnTo>
                  <a:lnTo>
                    <a:pt x="10367" y="21439"/>
                  </a:lnTo>
                  <a:lnTo>
                    <a:pt x="11290" y="21547"/>
                  </a:lnTo>
                  <a:lnTo>
                    <a:pt x="12212" y="21656"/>
                  </a:lnTo>
                  <a:lnTo>
                    <a:pt x="14220" y="21656"/>
                  </a:lnTo>
                  <a:lnTo>
                    <a:pt x="15360" y="21601"/>
                  </a:lnTo>
                  <a:lnTo>
                    <a:pt x="16554" y="21493"/>
                  </a:lnTo>
                  <a:lnTo>
                    <a:pt x="17802" y="21384"/>
                  </a:lnTo>
                  <a:lnTo>
                    <a:pt x="19105" y="21167"/>
                  </a:lnTo>
                  <a:lnTo>
                    <a:pt x="20462" y="20896"/>
                  </a:lnTo>
                  <a:lnTo>
                    <a:pt x="21927" y="20570"/>
                  </a:lnTo>
                  <a:lnTo>
                    <a:pt x="22416" y="20462"/>
                  </a:lnTo>
                  <a:lnTo>
                    <a:pt x="22904" y="20299"/>
                  </a:lnTo>
                  <a:lnTo>
                    <a:pt x="24804" y="19756"/>
                  </a:lnTo>
                  <a:lnTo>
                    <a:pt x="26649" y="19213"/>
                  </a:lnTo>
                  <a:lnTo>
                    <a:pt x="28494" y="18562"/>
                  </a:lnTo>
                  <a:lnTo>
                    <a:pt x="30340" y="17857"/>
                  </a:lnTo>
                  <a:lnTo>
                    <a:pt x="32565" y="16988"/>
                  </a:lnTo>
                  <a:lnTo>
                    <a:pt x="34898" y="16011"/>
                  </a:lnTo>
                  <a:lnTo>
                    <a:pt x="37287" y="14926"/>
                  </a:lnTo>
                  <a:lnTo>
                    <a:pt x="39837" y="13678"/>
                  </a:lnTo>
                  <a:lnTo>
                    <a:pt x="42497" y="12321"/>
                  </a:lnTo>
                  <a:lnTo>
                    <a:pt x="45265" y="10855"/>
                  </a:lnTo>
                  <a:lnTo>
                    <a:pt x="48195" y="9281"/>
                  </a:lnTo>
                  <a:lnTo>
                    <a:pt x="51181" y="7490"/>
                  </a:lnTo>
                  <a:lnTo>
                    <a:pt x="51995" y="7056"/>
                  </a:lnTo>
                  <a:lnTo>
                    <a:pt x="53189" y="6351"/>
                  </a:lnTo>
                  <a:lnTo>
                    <a:pt x="51615"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37" name="Google Shape;637;p30"/>
            <p:cNvSpPr/>
            <p:nvPr/>
          </p:nvSpPr>
          <p:spPr>
            <a:xfrm>
              <a:off x="-4429137" y="1096999"/>
              <a:ext cx="1031875" cy="423112"/>
            </a:xfrm>
            <a:custGeom>
              <a:avLst/>
              <a:gdLst/>
              <a:ahLst/>
              <a:cxnLst/>
              <a:rect l="l" t="t" r="r" b="b"/>
              <a:pathLst>
                <a:path w="53080" h="21765" extrusionOk="0">
                  <a:moveTo>
                    <a:pt x="51452" y="1"/>
                  </a:moveTo>
                  <a:lnTo>
                    <a:pt x="50312" y="706"/>
                  </a:lnTo>
                  <a:lnTo>
                    <a:pt x="49498" y="1195"/>
                  </a:lnTo>
                  <a:lnTo>
                    <a:pt x="46458" y="2931"/>
                  </a:lnTo>
                  <a:lnTo>
                    <a:pt x="43582" y="4505"/>
                  </a:lnTo>
                  <a:lnTo>
                    <a:pt x="40814" y="5971"/>
                  </a:lnTo>
                  <a:lnTo>
                    <a:pt x="38155" y="7328"/>
                  </a:lnTo>
                  <a:lnTo>
                    <a:pt x="35604" y="8576"/>
                  </a:lnTo>
                  <a:lnTo>
                    <a:pt x="33161" y="9661"/>
                  </a:lnTo>
                  <a:lnTo>
                    <a:pt x="30828" y="10638"/>
                  </a:lnTo>
                  <a:lnTo>
                    <a:pt x="28657" y="11507"/>
                  </a:lnTo>
                  <a:lnTo>
                    <a:pt x="26811" y="12212"/>
                  </a:lnTo>
                  <a:lnTo>
                    <a:pt x="24966" y="12863"/>
                  </a:lnTo>
                  <a:lnTo>
                    <a:pt x="23067" y="13460"/>
                  </a:lnTo>
                  <a:lnTo>
                    <a:pt x="21167" y="13949"/>
                  </a:lnTo>
                  <a:lnTo>
                    <a:pt x="20679" y="14112"/>
                  </a:lnTo>
                  <a:lnTo>
                    <a:pt x="20190" y="14220"/>
                  </a:lnTo>
                  <a:lnTo>
                    <a:pt x="18725" y="14546"/>
                  </a:lnTo>
                  <a:lnTo>
                    <a:pt x="17368" y="14817"/>
                  </a:lnTo>
                  <a:lnTo>
                    <a:pt x="16011" y="15034"/>
                  </a:lnTo>
                  <a:lnTo>
                    <a:pt x="14763" y="15197"/>
                  </a:lnTo>
                  <a:lnTo>
                    <a:pt x="13623" y="15306"/>
                  </a:lnTo>
                  <a:lnTo>
                    <a:pt x="12483" y="15360"/>
                  </a:lnTo>
                  <a:lnTo>
                    <a:pt x="10421" y="15360"/>
                  </a:lnTo>
                  <a:lnTo>
                    <a:pt x="9498" y="15251"/>
                  </a:lnTo>
                  <a:lnTo>
                    <a:pt x="8630" y="15143"/>
                  </a:lnTo>
                  <a:lnTo>
                    <a:pt x="7762" y="15034"/>
                  </a:lnTo>
                  <a:lnTo>
                    <a:pt x="7002" y="14817"/>
                  </a:lnTo>
                  <a:lnTo>
                    <a:pt x="6296" y="14654"/>
                  </a:lnTo>
                  <a:lnTo>
                    <a:pt x="5591" y="14383"/>
                  </a:lnTo>
                  <a:lnTo>
                    <a:pt x="4994" y="14166"/>
                  </a:lnTo>
                  <a:lnTo>
                    <a:pt x="4397" y="13895"/>
                  </a:lnTo>
                  <a:lnTo>
                    <a:pt x="3908" y="13623"/>
                  </a:lnTo>
                  <a:lnTo>
                    <a:pt x="3365" y="13298"/>
                  </a:lnTo>
                  <a:lnTo>
                    <a:pt x="2551" y="12701"/>
                  </a:lnTo>
                  <a:lnTo>
                    <a:pt x="1846" y="12049"/>
                  </a:lnTo>
                  <a:lnTo>
                    <a:pt x="1249" y="11398"/>
                  </a:lnTo>
                  <a:lnTo>
                    <a:pt x="814" y="10801"/>
                  </a:lnTo>
                  <a:lnTo>
                    <a:pt x="489" y="10258"/>
                  </a:lnTo>
                  <a:lnTo>
                    <a:pt x="272" y="9770"/>
                  </a:lnTo>
                  <a:lnTo>
                    <a:pt x="109" y="9390"/>
                  </a:lnTo>
                  <a:lnTo>
                    <a:pt x="55" y="9336"/>
                  </a:lnTo>
                  <a:lnTo>
                    <a:pt x="55" y="9227"/>
                  </a:lnTo>
                  <a:lnTo>
                    <a:pt x="0" y="9173"/>
                  </a:lnTo>
                  <a:lnTo>
                    <a:pt x="1737" y="15957"/>
                  </a:lnTo>
                  <a:lnTo>
                    <a:pt x="1737" y="16011"/>
                  </a:lnTo>
                  <a:lnTo>
                    <a:pt x="2009" y="16663"/>
                  </a:lnTo>
                  <a:lnTo>
                    <a:pt x="2334" y="17151"/>
                  </a:lnTo>
                  <a:lnTo>
                    <a:pt x="2714" y="17694"/>
                  </a:lnTo>
                  <a:lnTo>
                    <a:pt x="3257" y="18291"/>
                  </a:lnTo>
                  <a:lnTo>
                    <a:pt x="3908" y="18942"/>
                  </a:lnTo>
                  <a:lnTo>
                    <a:pt x="4776" y="19539"/>
                  </a:lnTo>
                  <a:lnTo>
                    <a:pt x="5211" y="19865"/>
                  </a:lnTo>
                  <a:lnTo>
                    <a:pt x="5753" y="20136"/>
                  </a:lnTo>
                  <a:lnTo>
                    <a:pt x="6350" y="20462"/>
                  </a:lnTo>
                  <a:lnTo>
                    <a:pt x="6947" y="20679"/>
                  </a:lnTo>
                  <a:lnTo>
                    <a:pt x="7599" y="20950"/>
                  </a:lnTo>
                  <a:lnTo>
                    <a:pt x="8359" y="21167"/>
                  </a:lnTo>
                  <a:lnTo>
                    <a:pt x="9118" y="21330"/>
                  </a:lnTo>
                  <a:lnTo>
                    <a:pt x="9932" y="21493"/>
                  </a:lnTo>
                  <a:lnTo>
                    <a:pt x="10801" y="21656"/>
                  </a:lnTo>
                  <a:lnTo>
                    <a:pt x="11778" y="21710"/>
                  </a:lnTo>
                  <a:lnTo>
                    <a:pt x="12755" y="21764"/>
                  </a:lnTo>
                  <a:lnTo>
                    <a:pt x="13840" y="21764"/>
                  </a:lnTo>
                  <a:lnTo>
                    <a:pt x="14980" y="21710"/>
                  </a:lnTo>
                  <a:lnTo>
                    <a:pt x="16174" y="21656"/>
                  </a:lnTo>
                  <a:lnTo>
                    <a:pt x="17422" y="21493"/>
                  </a:lnTo>
                  <a:lnTo>
                    <a:pt x="18779" y="21276"/>
                  </a:lnTo>
                  <a:lnTo>
                    <a:pt x="20190" y="21004"/>
                  </a:lnTo>
                  <a:lnTo>
                    <a:pt x="21656" y="20679"/>
                  </a:lnTo>
                  <a:lnTo>
                    <a:pt x="22144" y="20570"/>
                  </a:lnTo>
                  <a:lnTo>
                    <a:pt x="22850" y="20407"/>
                  </a:lnTo>
                  <a:lnTo>
                    <a:pt x="23284" y="20245"/>
                  </a:lnTo>
                  <a:lnTo>
                    <a:pt x="25075" y="19756"/>
                  </a:lnTo>
                  <a:lnTo>
                    <a:pt x="26866" y="19159"/>
                  </a:lnTo>
                  <a:lnTo>
                    <a:pt x="28657" y="18562"/>
                  </a:lnTo>
                  <a:lnTo>
                    <a:pt x="30394" y="17911"/>
                  </a:lnTo>
                  <a:lnTo>
                    <a:pt x="32673" y="16988"/>
                  </a:lnTo>
                  <a:lnTo>
                    <a:pt x="35061" y="15957"/>
                  </a:lnTo>
                  <a:lnTo>
                    <a:pt x="37558" y="14817"/>
                  </a:lnTo>
                  <a:lnTo>
                    <a:pt x="40163" y="13515"/>
                  </a:lnTo>
                  <a:lnTo>
                    <a:pt x="42931" y="12104"/>
                  </a:lnTo>
                  <a:lnTo>
                    <a:pt x="45753" y="10584"/>
                  </a:lnTo>
                  <a:lnTo>
                    <a:pt x="48792" y="8847"/>
                  </a:lnTo>
                  <a:lnTo>
                    <a:pt x="51886" y="7056"/>
                  </a:lnTo>
                  <a:lnTo>
                    <a:pt x="53080" y="6351"/>
                  </a:lnTo>
                  <a:lnTo>
                    <a:pt x="51452"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38" name="Google Shape;638;p30"/>
            <p:cNvSpPr/>
            <p:nvPr/>
          </p:nvSpPr>
          <p:spPr>
            <a:xfrm>
              <a:off x="-4361622" y="1343887"/>
              <a:ext cx="1026607" cy="433648"/>
            </a:xfrm>
            <a:custGeom>
              <a:avLst/>
              <a:gdLst/>
              <a:ahLst/>
              <a:cxnLst/>
              <a:rect l="l" t="t" r="r" b="b"/>
              <a:pathLst>
                <a:path w="52809" h="22307" extrusionOk="0">
                  <a:moveTo>
                    <a:pt x="51235" y="1"/>
                  </a:moveTo>
                  <a:lnTo>
                    <a:pt x="50150" y="652"/>
                  </a:lnTo>
                  <a:lnTo>
                    <a:pt x="48576" y="1575"/>
                  </a:lnTo>
                  <a:lnTo>
                    <a:pt x="46188" y="2986"/>
                  </a:lnTo>
                  <a:lnTo>
                    <a:pt x="43745" y="4397"/>
                  </a:lnTo>
                  <a:lnTo>
                    <a:pt x="41303" y="5699"/>
                  </a:lnTo>
                  <a:lnTo>
                    <a:pt x="38861" y="7002"/>
                  </a:lnTo>
                  <a:lnTo>
                    <a:pt x="36364" y="8196"/>
                  </a:lnTo>
                  <a:lnTo>
                    <a:pt x="33868" y="9390"/>
                  </a:lnTo>
                  <a:lnTo>
                    <a:pt x="31317" y="10530"/>
                  </a:lnTo>
                  <a:lnTo>
                    <a:pt x="28766" y="11615"/>
                  </a:lnTo>
                  <a:lnTo>
                    <a:pt x="26921" y="12321"/>
                  </a:lnTo>
                  <a:lnTo>
                    <a:pt x="25075" y="13026"/>
                  </a:lnTo>
                  <a:lnTo>
                    <a:pt x="23230" y="13623"/>
                  </a:lnTo>
                  <a:lnTo>
                    <a:pt x="21385" y="14166"/>
                  </a:lnTo>
                  <a:lnTo>
                    <a:pt x="20245" y="14492"/>
                  </a:lnTo>
                  <a:lnTo>
                    <a:pt x="19051" y="14763"/>
                  </a:lnTo>
                  <a:lnTo>
                    <a:pt x="18508" y="14872"/>
                  </a:lnTo>
                  <a:lnTo>
                    <a:pt x="17640" y="15089"/>
                  </a:lnTo>
                  <a:lnTo>
                    <a:pt x="16391" y="15306"/>
                  </a:lnTo>
                  <a:lnTo>
                    <a:pt x="15143" y="15469"/>
                  </a:lnTo>
                  <a:lnTo>
                    <a:pt x="14003" y="15631"/>
                  </a:lnTo>
                  <a:lnTo>
                    <a:pt x="12918" y="15740"/>
                  </a:lnTo>
                  <a:lnTo>
                    <a:pt x="9933" y="15740"/>
                  </a:lnTo>
                  <a:lnTo>
                    <a:pt x="9065" y="15686"/>
                  </a:lnTo>
                  <a:lnTo>
                    <a:pt x="8250" y="15577"/>
                  </a:lnTo>
                  <a:lnTo>
                    <a:pt x="7436" y="15414"/>
                  </a:lnTo>
                  <a:lnTo>
                    <a:pt x="6731" y="15251"/>
                  </a:lnTo>
                  <a:lnTo>
                    <a:pt x="6025" y="15089"/>
                  </a:lnTo>
                  <a:lnTo>
                    <a:pt x="5428" y="14872"/>
                  </a:lnTo>
                  <a:lnTo>
                    <a:pt x="4831" y="14654"/>
                  </a:lnTo>
                  <a:lnTo>
                    <a:pt x="3746" y="14166"/>
                  </a:lnTo>
                  <a:lnTo>
                    <a:pt x="2877" y="13569"/>
                  </a:lnTo>
                  <a:lnTo>
                    <a:pt x="2118" y="13026"/>
                  </a:lnTo>
                  <a:lnTo>
                    <a:pt x="1521" y="12429"/>
                  </a:lnTo>
                  <a:lnTo>
                    <a:pt x="1032" y="11886"/>
                  </a:lnTo>
                  <a:lnTo>
                    <a:pt x="652" y="11344"/>
                  </a:lnTo>
                  <a:lnTo>
                    <a:pt x="327" y="10910"/>
                  </a:lnTo>
                  <a:lnTo>
                    <a:pt x="55" y="10258"/>
                  </a:lnTo>
                  <a:lnTo>
                    <a:pt x="1" y="10150"/>
                  </a:lnTo>
                  <a:lnTo>
                    <a:pt x="1683" y="16880"/>
                  </a:lnTo>
                  <a:lnTo>
                    <a:pt x="1738" y="16988"/>
                  </a:lnTo>
                  <a:lnTo>
                    <a:pt x="2063" y="17639"/>
                  </a:lnTo>
                  <a:lnTo>
                    <a:pt x="2335" y="18074"/>
                  </a:lnTo>
                  <a:lnTo>
                    <a:pt x="2769" y="18616"/>
                  </a:lnTo>
                  <a:lnTo>
                    <a:pt x="3257" y="19213"/>
                  </a:lnTo>
                  <a:lnTo>
                    <a:pt x="3963" y="19810"/>
                  </a:lnTo>
                  <a:lnTo>
                    <a:pt x="4777" y="20353"/>
                  </a:lnTo>
                  <a:lnTo>
                    <a:pt x="5754" y="20950"/>
                  </a:lnTo>
                  <a:lnTo>
                    <a:pt x="6297" y="21167"/>
                  </a:lnTo>
                  <a:lnTo>
                    <a:pt x="6894" y="21439"/>
                  </a:lnTo>
                  <a:lnTo>
                    <a:pt x="7545" y="21656"/>
                  </a:lnTo>
                  <a:lnTo>
                    <a:pt x="8250" y="21819"/>
                  </a:lnTo>
                  <a:lnTo>
                    <a:pt x="9010" y="21981"/>
                  </a:lnTo>
                  <a:lnTo>
                    <a:pt x="9824" y="22144"/>
                  </a:lnTo>
                  <a:lnTo>
                    <a:pt x="10693" y="22253"/>
                  </a:lnTo>
                  <a:lnTo>
                    <a:pt x="11615" y="22307"/>
                  </a:lnTo>
                  <a:lnTo>
                    <a:pt x="13624" y="22307"/>
                  </a:lnTo>
                  <a:lnTo>
                    <a:pt x="14709" y="22253"/>
                  </a:lnTo>
                  <a:lnTo>
                    <a:pt x="15849" y="22144"/>
                  </a:lnTo>
                  <a:lnTo>
                    <a:pt x="17097" y="21981"/>
                  </a:lnTo>
                  <a:lnTo>
                    <a:pt x="18400" y="21764"/>
                  </a:lnTo>
                  <a:lnTo>
                    <a:pt x="19756" y="21493"/>
                  </a:lnTo>
                  <a:lnTo>
                    <a:pt x="21168" y="21167"/>
                  </a:lnTo>
                  <a:lnTo>
                    <a:pt x="21656" y="21059"/>
                  </a:lnTo>
                  <a:lnTo>
                    <a:pt x="22144" y="20896"/>
                  </a:lnTo>
                  <a:lnTo>
                    <a:pt x="23338" y="20570"/>
                  </a:lnTo>
                  <a:lnTo>
                    <a:pt x="23501" y="20516"/>
                  </a:lnTo>
                  <a:lnTo>
                    <a:pt x="25130" y="20028"/>
                  </a:lnTo>
                  <a:lnTo>
                    <a:pt x="26866" y="19430"/>
                  </a:lnTo>
                  <a:lnTo>
                    <a:pt x="28657" y="18779"/>
                  </a:lnTo>
                  <a:lnTo>
                    <a:pt x="30503" y="18019"/>
                  </a:lnTo>
                  <a:lnTo>
                    <a:pt x="32782" y="17042"/>
                  </a:lnTo>
                  <a:lnTo>
                    <a:pt x="35116" y="16011"/>
                  </a:lnTo>
                  <a:lnTo>
                    <a:pt x="37612" y="14817"/>
                  </a:lnTo>
                  <a:lnTo>
                    <a:pt x="40163" y="13515"/>
                  </a:lnTo>
                  <a:lnTo>
                    <a:pt x="42877" y="12104"/>
                  </a:lnTo>
                  <a:lnTo>
                    <a:pt x="45699" y="10530"/>
                  </a:lnTo>
                  <a:lnTo>
                    <a:pt x="48630" y="8793"/>
                  </a:lnTo>
                  <a:lnTo>
                    <a:pt x="51724" y="6948"/>
                  </a:lnTo>
                  <a:lnTo>
                    <a:pt x="52809" y="6296"/>
                  </a:lnTo>
                  <a:lnTo>
                    <a:pt x="51235"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39" name="Google Shape;639;p30"/>
            <p:cNvSpPr/>
            <p:nvPr/>
          </p:nvSpPr>
          <p:spPr>
            <a:xfrm>
              <a:off x="-4295137" y="1589726"/>
              <a:ext cx="1022388" cy="443154"/>
            </a:xfrm>
            <a:custGeom>
              <a:avLst/>
              <a:gdLst/>
              <a:ahLst/>
              <a:cxnLst/>
              <a:rect l="l" t="t" r="r" b="b"/>
              <a:pathLst>
                <a:path w="52592" h="22796" extrusionOk="0">
                  <a:moveTo>
                    <a:pt x="51017" y="0"/>
                  </a:moveTo>
                  <a:lnTo>
                    <a:pt x="50203" y="543"/>
                  </a:lnTo>
                  <a:lnTo>
                    <a:pt x="47110" y="2388"/>
                  </a:lnTo>
                  <a:lnTo>
                    <a:pt x="44124" y="4125"/>
                  </a:lnTo>
                  <a:lnTo>
                    <a:pt x="41302" y="5699"/>
                  </a:lnTo>
                  <a:lnTo>
                    <a:pt x="38589" y="7164"/>
                  </a:lnTo>
                  <a:lnTo>
                    <a:pt x="35983" y="8521"/>
                  </a:lnTo>
                  <a:lnTo>
                    <a:pt x="33487" y="9715"/>
                  </a:lnTo>
                  <a:lnTo>
                    <a:pt x="31099" y="10801"/>
                  </a:lnTo>
                  <a:lnTo>
                    <a:pt x="28874" y="11723"/>
                  </a:lnTo>
                  <a:lnTo>
                    <a:pt x="26757" y="12592"/>
                  </a:lnTo>
                  <a:lnTo>
                    <a:pt x="24695" y="13352"/>
                  </a:lnTo>
                  <a:lnTo>
                    <a:pt x="22578" y="14057"/>
                  </a:lnTo>
                  <a:lnTo>
                    <a:pt x="20407" y="14708"/>
                  </a:lnTo>
                  <a:lnTo>
                    <a:pt x="18616" y="15143"/>
                  </a:lnTo>
                  <a:lnTo>
                    <a:pt x="18182" y="15251"/>
                  </a:lnTo>
                  <a:lnTo>
                    <a:pt x="16879" y="15523"/>
                  </a:lnTo>
                  <a:lnTo>
                    <a:pt x="15631" y="15740"/>
                  </a:lnTo>
                  <a:lnTo>
                    <a:pt x="14437" y="15957"/>
                  </a:lnTo>
                  <a:lnTo>
                    <a:pt x="13297" y="16065"/>
                  </a:lnTo>
                  <a:lnTo>
                    <a:pt x="12212" y="16120"/>
                  </a:lnTo>
                  <a:lnTo>
                    <a:pt x="11180" y="16174"/>
                  </a:lnTo>
                  <a:lnTo>
                    <a:pt x="10258" y="16174"/>
                  </a:lnTo>
                  <a:lnTo>
                    <a:pt x="9335" y="16120"/>
                  </a:lnTo>
                  <a:lnTo>
                    <a:pt x="8467" y="16065"/>
                  </a:lnTo>
                  <a:lnTo>
                    <a:pt x="7653" y="15957"/>
                  </a:lnTo>
                  <a:lnTo>
                    <a:pt x="6947" y="15794"/>
                  </a:lnTo>
                  <a:lnTo>
                    <a:pt x="6242" y="15631"/>
                  </a:lnTo>
                  <a:lnTo>
                    <a:pt x="5536" y="15468"/>
                  </a:lnTo>
                  <a:lnTo>
                    <a:pt x="4939" y="15251"/>
                  </a:lnTo>
                  <a:lnTo>
                    <a:pt x="3854" y="14817"/>
                  </a:lnTo>
                  <a:lnTo>
                    <a:pt x="2931" y="14274"/>
                  </a:lnTo>
                  <a:lnTo>
                    <a:pt x="2171" y="13732"/>
                  </a:lnTo>
                  <a:lnTo>
                    <a:pt x="1520" y="13189"/>
                  </a:lnTo>
                  <a:lnTo>
                    <a:pt x="1031" y="12646"/>
                  </a:lnTo>
                  <a:lnTo>
                    <a:pt x="651" y="12158"/>
                  </a:lnTo>
                  <a:lnTo>
                    <a:pt x="326" y="11723"/>
                  </a:lnTo>
                  <a:lnTo>
                    <a:pt x="54" y="11181"/>
                  </a:lnTo>
                  <a:lnTo>
                    <a:pt x="0" y="11072"/>
                  </a:lnTo>
                  <a:lnTo>
                    <a:pt x="1737" y="17856"/>
                  </a:lnTo>
                  <a:lnTo>
                    <a:pt x="1737" y="17911"/>
                  </a:lnTo>
                  <a:lnTo>
                    <a:pt x="1737" y="17965"/>
                  </a:lnTo>
                  <a:lnTo>
                    <a:pt x="2063" y="18508"/>
                  </a:lnTo>
                  <a:lnTo>
                    <a:pt x="2334" y="18942"/>
                  </a:lnTo>
                  <a:lnTo>
                    <a:pt x="2714" y="19430"/>
                  </a:lnTo>
                  <a:lnTo>
                    <a:pt x="3257" y="19973"/>
                  </a:lnTo>
                  <a:lnTo>
                    <a:pt x="3908" y="20461"/>
                  </a:lnTo>
                  <a:lnTo>
                    <a:pt x="4668" y="21004"/>
                  </a:lnTo>
                  <a:lnTo>
                    <a:pt x="5645" y="21493"/>
                  </a:lnTo>
                  <a:lnTo>
                    <a:pt x="6730" y="21927"/>
                  </a:lnTo>
                  <a:lnTo>
                    <a:pt x="7381" y="22144"/>
                  </a:lnTo>
                  <a:lnTo>
                    <a:pt x="8033" y="22307"/>
                  </a:lnTo>
                  <a:lnTo>
                    <a:pt x="8738" y="22470"/>
                  </a:lnTo>
                  <a:lnTo>
                    <a:pt x="9498" y="22578"/>
                  </a:lnTo>
                  <a:lnTo>
                    <a:pt x="10312" y="22687"/>
                  </a:lnTo>
                  <a:lnTo>
                    <a:pt x="11180" y="22741"/>
                  </a:lnTo>
                  <a:lnTo>
                    <a:pt x="12103" y="22795"/>
                  </a:lnTo>
                  <a:lnTo>
                    <a:pt x="13080" y="22741"/>
                  </a:lnTo>
                  <a:lnTo>
                    <a:pt x="14111" y="22687"/>
                  </a:lnTo>
                  <a:lnTo>
                    <a:pt x="15197" y="22632"/>
                  </a:lnTo>
                  <a:lnTo>
                    <a:pt x="16336" y="22470"/>
                  </a:lnTo>
                  <a:lnTo>
                    <a:pt x="17530" y="22252"/>
                  </a:lnTo>
                  <a:lnTo>
                    <a:pt x="18779" y="22035"/>
                  </a:lnTo>
                  <a:lnTo>
                    <a:pt x="20136" y="21710"/>
                  </a:lnTo>
                  <a:lnTo>
                    <a:pt x="21113" y="21493"/>
                  </a:lnTo>
                  <a:lnTo>
                    <a:pt x="22361" y="21113"/>
                  </a:lnTo>
                  <a:lnTo>
                    <a:pt x="23283" y="20841"/>
                  </a:lnTo>
                  <a:lnTo>
                    <a:pt x="25129" y="20244"/>
                  </a:lnTo>
                  <a:lnTo>
                    <a:pt x="26974" y="19593"/>
                  </a:lnTo>
                  <a:lnTo>
                    <a:pt x="28765" y="18942"/>
                  </a:lnTo>
                  <a:lnTo>
                    <a:pt x="30610" y="18182"/>
                  </a:lnTo>
                  <a:lnTo>
                    <a:pt x="32781" y="17205"/>
                  </a:lnTo>
                  <a:lnTo>
                    <a:pt x="35115" y="16120"/>
                  </a:lnTo>
                  <a:lnTo>
                    <a:pt x="37557" y="14926"/>
                  </a:lnTo>
                  <a:lnTo>
                    <a:pt x="40054" y="13623"/>
                  </a:lnTo>
                  <a:lnTo>
                    <a:pt x="42713" y="12212"/>
                  </a:lnTo>
                  <a:lnTo>
                    <a:pt x="45481" y="10638"/>
                  </a:lnTo>
                  <a:lnTo>
                    <a:pt x="48412" y="8955"/>
                  </a:lnTo>
                  <a:lnTo>
                    <a:pt x="51397" y="7110"/>
                  </a:lnTo>
                  <a:lnTo>
                    <a:pt x="52591" y="6350"/>
                  </a:lnTo>
                  <a:lnTo>
                    <a:pt x="51017"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40" name="Google Shape;640;p30"/>
            <p:cNvSpPr/>
            <p:nvPr/>
          </p:nvSpPr>
          <p:spPr>
            <a:xfrm>
              <a:off x="-4227622" y="1836614"/>
              <a:ext cx="1018170" cy="451591"/>
            </a:xfrm>
            <a:custGeom>
              <a:avLst/>
              <a:gdLst/>
              <a:ahLst/>
              <a:cxnLst/>
              <a:rect l="l" t="t" r="r" b="b"/>
              <a:pathLst>
                <a:path w="52375" h="23230" extrusionOk="0">
                  <a:moveTo>
                    <a:pt x="50746" y="0"/>
                  </a:moveTo>
                  <a:lnTo>
                    <a:pt x="47598" y="1954"/>
                  </a:lnTo>
                  <a:lnTo>
                    <a:pt x="44505" y="3799"/>
                  </a:lnTo>
                  <a:lnTo>
                    <a:pt x="41628" y="5482"/>
                  </a:lnTo>
                  <a:lnTo>
                    <a:pt x="38806" y="7056"/>
                  </a:lnTo>
                  <a:lnTo>
                    <a:pt x="36147" y="8413"/>
                  </a:lnTo>
                  <a:lnTo>
                    <a:pt x="33596" y="9715"/>
                  </a:lnTo>
                  <a:lnTo>
                    <a:pt x="31154" y="10855"/>
                  </a:lnTo>
                  <a:lnTo>
                    <a:pt x="28874" y="11886"/>
                  </a:lnTo>
                  <a:lnTo>
                    <a:pt x="26649" y="12755"/>
                  </a:lnTo>
                  <a:lnTo>
                    <a:pt x="24532" y="13569"/>
                  </a:lnTo>
                  <a:lnTo>
                    <a:pt x="22524" y="14274"/>
                  </a:lnTo>
                  <a:lnTo>
                    <a:pt x="20625" y="14871"/>
                  </a:lnTo>
                  <a:lnTo>
                    <a:pt x="18834" y="15360"/>
                  </a:lnTo>
                  <a:lnTo>
                    <a:pt x="17151" y="15740"/>
                  </a:lnTo>
                  <a:lnTo>
                    <a:pt x="15577" y="16065"/>
                  </a:lnTo>
                  <a:lnTo>
                    <a:pt x="14057" y="16282"/>
                  </a:lnTo>
                  <a:lnTo>
                    <a:pt x="12701" y="16445"/>
                  </a:lnTo>
                  <a:lnTo>
                    <a:pt x="11398" y="16499"/>
                  </a:lnTo>
                  <a:lnTo>
                    <a:pt x="10150" y="16554"/>
                  </a:lnTo>
                  <a:lnTo>
                    <a:pt x="9010" y="16499"/>
                  </a:lnTo>
                  <a:lnTo>
                    <a:pt x="7979" y="16391"/>
                  </a:lnTo>
                  <a:lnTo>
                    <a:pt x="7002" y="16282"/>
                  </a:lnTo>
                  <a:lnTo>
                    <a:pt x="6134" y="16065"/>
                  </a:lnTo>
                  <a:lnTo>
                    <a:pt x="5319" y="15848"/>
                  </a:lnTo>
                  <a:lnTo>
                    <a:pt x="4560" y="15631"/>
                  </a:lnTo>
                  <a:lnTo>
                    <a:pt x="3908" y="15360"/>
                  </a:lnTo>
                  <a:lnTo>
                    <a:pt x="3257" y="15034"/>
                  </a:lnTo>
                  <a:lnTo>
                    <a:pt x="2714" y="14708"/>
                  </a:lnTo>
                  <a:lnTo>
                    <a:pt x="2226" y="14437"/>
                  </a:lnTo>
                  <a:lnTo>
                    <a:pt x="1792" y="14111"/>
                  </a:lnTo>
                  <a:lnTo>
                    <a:pt x="1086" y="13460"/>
                  </a:lnTo>
                  <a:lnTo>
                    <a:pt x="598" y="12917"/>
                  </a:lnTo>
                  <a:lnTo>
                    <a:pt x="218" y="12429"/>
                  </a:lnTo>
                  <a:lnTo>
                    <a:pt x="55" y="12103"/>
                  </a:lnTo>
                  <a:lnTo>
                    <a:pt x="1" y="11995"/>
                  </a:lnTo>
                  <a:lnTo>
                    <a:pt x="1737" y="18833"/>
                  </a:lnTo>
                  <a:lnTo>
                    <a:pt x="1954" y="19267"/>
                  </a:lnTo>
                  <a:lnTo>
                    <a:pt x="2226" y="19647"/>
                  </a:lnTo>
                  <a:lnTo>
                    <a:pt x="2606" y="20082"/>
                  </a:lnTo>
                  <a:lnTo>
                    <a:pt x="3148" y="20624"/>
                  </a:lnTo>
                  <a:lnTo>
                    <a:pt x="3800" y="21167"/>
                  </a:lnTo>
                  <a:lnTo>
                    <a:pt x="4614" y="21655"/>
                  </a:lnTo>
                  <a:lnTo>
                    <a:pt x="5645" y="22144"/>
                  </a:lnTo>
                  <a:lnTo>
                    <a:pt x="6242" y="22361"/>
                  </a:lnTo>
                  <a:lnTo>
                    <a:pt x="6839" y="22578"/>
                  </a:lnTo>
                  <a:lnTo>
                    <a:pt x="7545" y="22795"/>
                  </a:lnTo>
                  <a:lnTo>
                    <a:pt x="8250" y="22904"/>
                  </a:lnTo>
                  <a:lnTo>
                    <a:pt x="9064" y="23067"/>
                  </a:lnTo>
                  <a:lnTo>
                    <a:pt x="9878" y="23121"/>
                  </a:lnTo>
                  <a:lnTo>
                    <a:pt x="10801" y="23229"/>
                  </a:lnTo>
                  <a:lnTo>
                    <a:pt x="11778" y="23229"/>
                  </a:lnTo>
                  <a:lnTo>
                    <a:pt x="12809" y="23175"/>
                  </a:lnTo>
                  <a:lnTo>
                    <a:pt x="13895" y="23121"/>
                  </a:lnTo>
                  <a:lnTo>
                    <a:pt x="15034" y="23012"/>
                  </a:lnTo>
                  <a:lnTo>
                    <a:pt x="16283" y="22849"/>
                  </a:lnTo>
                  <a:lnTo>
                    <a:pt x="17585" y="22578"/>
                  </a:lnTo>
                  <a:lnTo>
                    <a:pt x="18942" y="22307"/>
                  </a:lnTo>
                  <a:lnTo>
                    <a:pt x="20353" y="21927"/>
                  </a:lnTo>
                  <a:lnTo>
                    <a:pt x="21873" y="21547"/>
                  </a:lnTo>
                  <a:lnTo>
                    <a:pt x="21981" y="21493"/>
                  </a:lnTo>
                  <a:lnTo>
                    <a:pt x="23175" y="21113"/>
                  </a:lnTo>
                  <a:lnTo>
                    <a:pt x="23230" y="21113"/>
                  </a:lnTo>
                  <a:lnTo>
                    <a:pt x="25129" y="20461"/>
                  </a:lnTo>
                  <a:lnTo>
                    <a:pt x="26920" y="19810"/>
                  </a:lnTo>
                  <a:lnTo>
                    <a:pt x="28766" y="19050"/>
                  </a:lnTo>
                  <a:lnTo>
                    <a:pt x="30557" y="18290"/>
                  </a:lnTo>
                  <a:lnTo>
                    <a:pt x="32782" y="17314"/>
                  </a:lnTo>
                  <a:lnTo>
                    <a:pt x="35061" y="16228"/>
                  </a:lnTo>
                  <a:lnTo>
                    <a:pt x="37504" y="15034"/>
                  </a:lnTo>
                  <a:lnTo>
                    <a:pt x="40000" y="13677"/>
                  </a:lnTo>
                  <a:lnTo>
                    <a:pt x="42660" y="12212"/>
                  </a:lnTo>
                  <a:lnTo>
                    <a:pt x="45373" y="10638"/>
                  </a:lnTo>
                  <a:lnTo>
                    <a:pt x="48250" y="8901"/>
                  </a:lnTo>
                  <a:lnTo>
                    <a:pt x="51235" y="7056"/>
                  </a:lnTo>
                  <a:lnTo>
                    <a:pt x="52375" y="6350"/>
                  </a:lnTo>
                  <a:lnTo>
                    <a:pt x="50746"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41" name="Google Shape;641;p30"/>
            <p:cNvSpPr/>
            <p:nvPr/>
          </p:nvSpPr>
          <p:spPr>
            <a:xfrm>
              <a:off x="-4159038" y="2083502"/>
              <a:ext cx="1011833" cy="463197"/>
            </a:xfrm>
            <a:custGeom>
              <a:avLst/>
              <a:gdLst/>
              <a:ahLst/>
              <a:cxnLst/>
              <a:rect l="l" t="t" r="r" b="b"/>
              <a:pathLst>
                <a:path w="52049" h="23827" extrusionOk="0">
                  <a:moveTo>
                    <a:pt x="0" y="13080"/>
                  </a:moveTo>
                  <a:lnTo>
                    <a:pt x="0" y="13134"/>
                  </a:lnTo>
                  <a:lnTo>
                    <a:pt x="23" y="13171"/>
                  </a:lnTo>
                  <a:lnTo>
                    <a:pt x="0" y="13080"/>
                  </a:lnTo>
                  <a:close/>
                  <a:moveTo>
                    <a:pt x="50420" y="0"/>
                  </a:moveTo>
                  <a:lnTo>
                    <a:pt x="47273" y="2008"/>
                  </a:lnTo>
                  <a:lnTo>
                    <a:pt x="44288" y="3854"/>
                  </a:lnTo>
                  <a:lnTo>
                    <a:pt x="41357" y="5590"/>
                  </a:lnTo>
                  <a:lnTo>
                    <a:pt x="38589" y="7110"/>
                  </a:lnTo>
                  <a:lnTo>
                    <a:pt x="35984" y="8576"/>
                  </a:lnTo>
                  <a:lnTo>
                    <a:pt x="33433" y="9824"/>
                  </a:lnTo>
                  <a:lnTo>
                    <a:pt x="31045" y="11018"/>
                  </a:lnTo>
                  <a:lnTo>
                    <a:pt x="28765" y="12049"/>
                  </a:lnTo>
                  <a:lnTo>
                    <a:pt x="26866" y="12863"/>
                  </a:lnTo>
                  <a:lnTo>
                    <a:pt x="25020" y="13623"/>
                  </a:lnTo>
                  <a:lnTo>
                    <a:pt x="23067" y="14329"/>
                  </a:lnTo>
                  <a:lnTo>
                    <a:pt x="21167" y="14980"/>
                  </a:lnTo>
                  <a:lnTo>
                    <a:pt x="21113" y="14980"/>
                  </a:lnTo>
                  <a:lnTo>
                    <a:pt x="20462" y="15197"/>
                  </a:lnTo>
                  <a:lnTo>
                    <a:pt x="19810" y="15414"/>
                  </a:lnTo>
                  <a:lnTo>
                    <a:pt x="18670" y="15740"/>
                  </a:lnTo>
                  <a:lnTo>
                    <a:pt x="17314" y="16065"/>
                  </a:lnTo>
                  <a:lnTo>
                    <a:pt x="16065" y="16337"/>
                  </a:lnTo>
                  <a:lnTo>
                    <a:pt x="14817" y="16554"/>
                  </a:lnTo>
                  <a:lnTo>
                    <a:pt x="13677" y="16771"/>
                  </a:lnTo>
                  <a:lnTo>
                    <a:pt x="12592" y="16879"/>
                  </a:lnTo>
                  <a:lnTo>
                    <a:pt x="11506" y="16988"/>
                  </a:lnTo>
                  <a:lnTo>
                    <a:pt x="10529" y="17042"/>
                  </a:lnTo>
                  <a:lnTo>
                    <a:pt x="8738" y="17042"/>
                  </a:lnTo>
                  <a:lnTo>
                    <a:pt x="7924" y="16988"/>
                  </a:lnTo>
                  <a:lnTo>
                    <a:pt x="7110" y="16879"/>
                  </a:lnTo>
                  <a:lnTo>
                    <a:pt x="6405" y="16771"/>
                  </a:lnTo>
                  <a:lnTo>
                    <a:pt x="5102" y="16499"/>
                  </a:lnTo>
                  <a:lnTo>
                    <a:pt x="3962" y="16120"/>
                  </a:lnTo>
                  <a:lnTo>
                    <a:pt x="2985" y="15685"/>
                  </a:lnTo>
                  <a:lnTo>
                    <a:pt x="2171" y="15251"/>
                  </a:lnTo>
                  <a:lnTo>
                    <a:pt x="1520" y="14763"/>
                  </a:lnTo>
                  <a:lnTo>
                    <a:pt x="977" y="14329"/>
                  </a:lnTo>
                  <a:lnTo>
                    <a:pt x="543" y="13894"/>
                  </a:lnTo>
                  <a:lnTo>
                    <a:pt x="272" y="13569"/>
                  </a:lnTo>
                  <a:lnTo>
                    <a:pt x="23" y="13171"/>
                  </a:lnTo>
                  <a:lnTo>
                    <a:pt x="1737" y="20027"/>
                  </a:lnTo>
                  <a:lnTo>
                    <a:pt x="1737" y="20082"/>
                  </a:lnTo>
                  <a:lnTo>
                    <a:pt x="2009" y="20516"/>
                  </a:lnTo>
                  <a:lnTo>
                    <a:pt x="2334" y="20896"/>
                  </a:lnTo>
                  <a:lnTo>
                    <a:pt x="2714" y="21276"/>
                  </a:lnTo>
                  <a:lnTo>
                    <a:pt x="3257" y="21710"/>
                  </a:lnTo>
                  <a:lnTo>
                    <a:pt x="3908" y="22198"/>
                  </a:lnTo>
                  <a:lnTo>
                    <a:pt x="4722" y="22632"/>
                  </a:lnTo>
                  <a:lnTo>
                    <a:pt x="5645" y="23012"/>
                  </a:lnTo>
                  <a:lnTo>
                    <a:pt x="6785" y="23392"/>
                  </a:lnTo>
                  <a:lnTo>
                    <a:pt x="7436" y="23501"/>
                  </a:lnTo>
                  <a:lnTo>
                    <a:pt x="8141" y="23664"/>
                  </a:lnTo>
                  <a:lnTo>
                    <a:pt x="8847" y="23718"/>
                  </a:lnTo>
                  <a:lnTo>
                    <a:pt x="9661" y="23826"/>
                  </a:lnTo>
                  <a:lnTo>
                    <a:pt x="12320" y="23826"/>
                  </a:lnTo>
                  <a:lnTo>
                    <a:pt x="13297" y="23718"/>
                  </a:lnTo>
                  <a:lnTo>
                    <a:pt x="14383" y="23609"/>
                  </a:lnTo>
                  <a:lnTo>
                    <a:pt x="15468" y="23446"/>
                  </a:lnTo>
                  <a:lnTo>
                    <a:pt x="16662" y="23229"/>
                  </a:lnTo>
                  <a:lnTo>
                    <a:pt x="17911" y="22958"/>
                  </a:lnTo>
                  <a:lnTo>
                    <a:pt x="19213" y="22632"/>
                  </a:lnTo>
                  <a:lnTo>
                    <a:pt x="20570" y="22252"/>
                  </a:lnTo>
                  <a:lnTo>
                    <a:pt x="20679" y="22252"/>
                  </a:lnTo>
                  <a:lnTo>
                    <a:pt x="23121" y="21438"/>
                  </a:lnTo>
                  <a:lnTo>
                    <a:pt x="25617" y="20570"/>
                  </a:lnTo>
                  <a:lnTo>
                    <a:pt x="28006" y="19593"/>
                  </a:lnTo>
                  <a:lnTo>
                    <a:pt x="30394" y="18562"/>
                  </a:lnTo>
                  <a:lnTo>
                    <a:pt x="32619" y="17531"/>
                  </a:lnTo>
                  <a:lnTo>
                    <a:pt x="34898" y="16391"/>
                  </a:lnTo>
                  <a:lnTo>
                    <a:pt x="37286" y="15143"/>
                  </a:lnTo>
                  <a:lnTo>
                    <a:pt x="39783" y="13786"/>
                  </a:lnTo>
                  <a:lnTo>
                    <a:pt x="42388" y="12320"/>
                  </a:lnTo>
                  <a:lnTo>
                    <a:pt x="45102" y="10692"/>
                  </a:lnTo>
                  <a:lnTo>
                    <a:pt x="47924" y="8955"/>
                  </a:lnTo>
                  <a:lnTo>
                    <a:pt x="50909" y="7110"/>
                  </a:lnTo>
                  <a:lnTo>
                    <a:pt x="52049" y="6350"/>
                  </a:lnTo>
                  <a:lnTo>
                    <a:pt x="50420"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42" name="Google Shape;642;p30"/>
            <p:cNvSpPr/>
            <p:nvPr/>
          </p:nvSpPr>
          <p:spPr>
            <a:xfrm>
              <a:off x="-4090454" y="2330390"/>
              <a:ext cx="1006564" cy="472684"/>
            </a:xfrm>
            <a:custGeom>
              <a:avLst/>
              <a:gdLst/>
              <a:ahLst/>
              <a:cxnLst/>
              <a:rect l="l" t="t" r="r" b="b"/>
              <a:pathLst>
                <a:path w="51778" h="24315" extrusionOk="0">
                  <a:moveTo>
                    <a:pt x="50149" y="0"/>
                  </a:moveTo>
                  <a:lnTo>
                    <a:pt x="48955" y="760"/>
                  </a:lnTo>
                  <a:lnTo>
                    <a:pt x="46024" y="2660"/>
                  </a:lnTo>
                  <a:lnTo>
                    <a:pt x="43202" y="4451"/>
                  </a:lnTo>
                  <a:lnTo>
                    <a:pt x="40488" y="6079"/>
                  </a:lnTo>
                  <a:lnTo>
                    <a:pt x="37883" y="7599"/>
                  </a:lnTo>
                  <a:lnTo>
                    <a:pt x="35386" y="8955"/>
                  </a:lnTo>
                  <a:lnTo>
                    <a:pt x="32998" y="10204"/>
                  </a:lnTo>
                  <a:lnTo>
                    <a:pt x="30719" y="11343"/>
                  </a:lnTo>
                  <a:lnTo>
                    <a:pt x="28548" y="12375"/>
                  </a:lnTo>
                  <a:lnTo>
                    <a:pt x="26377" y="13352"/>
                  </a:lnTo>
                  <a:lnTo>
                    <a:pt x="24206" y="14220"/>
                  </a:lnTo>
                  <a:lnTo>
                    <a:pt x="22035" y="15034"/>
                  </a:lnTo>
                  <a:lnTo>
                    <a:pt x="19810" y="15794"/>
                  </a:lnTo>
                  <a:lnTo>
                    <a:pt x="18996" y="16065"/>
                  </a:lnTo>
                  <a:lnTo>
                    <a:pt x="17910" y="16337"/>
                  </a:lnTo>
                  <a:lnTo>
                    <a:pt x="17856" y="16337"/>
                  </a:lnTo>
                  <a:lnTo>
                    <a:pt x="16554" y="16717"/>
                  </a:lnTo>
                  <a:lnTo>
                    <a:pt x="15305" y="16988"/>
                  </a:lnTo>
                  <a:lnTo>
                    <a:pt x="14111" y="17205"/>
                  </a:lnTo>
                  <a:lnTo>
                    <a:pt x="12972" y="17422"/>
                  </a:lnTo>
                  <a:lnTo>
                    <a:pt x="11886" y="17531"/>
                  </a:lnTo>
                  <a:lnTo>
                    <a:pt x="10855" y="17639"/>
                  </a:lnTo>
                  <a:lnTo>
                    <a:pt x="9932" y="17693"/>
                  </a:lnTo>
                  <a:lnTo>
                    <a:pt x="9010" y="17748"/>
                  </a:lnTo>
                  <a:lnTo>
                    <a:pt x="8141" y="17693"/>
                  </a:lnTo>
                  <a:lnTo>
                    <a:pt x="7327" y="17639"/>
                  </a:lnTo>
                  <a:lnTo>
                    <a:pt x="6622" y="17585"/>
                  </a:lnTo>
                  <a:lnTo>
                    <a:pt x="5916" y="17476"/>
                  </a:lnTo>
                  <a:lnTo>
                    <a:pt x="4613" y="17205"/>
                  </a:lnTo>
                  <a:lnTo>
                    <a:pt x="3528" y="16879"/>
                  </a:lnTo>
                  <a:lnTo>
                    <a:pt x="2605" y="16499"/>
                  </a:lnTo>
                  <a:lnTo>
                    <a:pt x="1845" y="16065"/>
                  </a:lnTo>
                  <a:lnTo>
                    <a:pt x="1248" y="15631"/>
                  </a:lnTo>
                  <a:lnTo>
                    <a:pt x="760" y="15251"/>
                  </a:lnTo>
                  <a:lnTo>
                    <a:pt x="434" y="14926"/>
                  </a:lnTo>
                  <a:lnTo>
                    <a:pt x="163" y="14654"/>
                  </a:lnTo>
                  <a:lnTo>
                    <a:pt x="0" y="14329"/>
                  </a:lnTo>
                  <a:lnTo>
                    <a:pt x="1737" y="21330"/>
                  </a:lnTo>
                  <a:lnTo>
                    <a:pt x="1791" y="21438"/>
                  </a:lnTo>
                  <a:lnTo>
                    <a:pt x="2225" y="21873"/>
                  </a:lnTo>
                  <a:lnTo>
                    <a:pt x="2605" y="22198"/>
                  </a:lnTo>
                  <a:lnTo>
                    <a:pt x="3094" y="22578"/>
                  </a:lnTo>
                  <a:lnTo>
                    <a:pt x="3691" y="22958"/>
                  </a:lnTo>
                  <a:lnTo>
                    <a:pt x="4451" y="23284"/>
                  </a:lnTo>
                  <a:lnTo>
                    <a:pt x="5373" y="23664"/>
                  </a:lnTo>
                  <a:lnTo>
                    <a:pt x="6459" y="23935"/>
                  </a:lnTo>
                  <a:lnTo>
                    <a:pt x="7653" y="24152"/>
                  </a:lnTo>
                  <a:lnTo>
                    <a:pt x="9064" y="24315"/>
                  </a:lnTo>
                  <a:lnTo>
                    <a:pt x="11560" y="24315"/>
                  </a:lnTo>
                  <a:lnTo>
                    <a:pt x="12483" y="24261"/>
                  </a:lnTo>
                  <a:lnTo>
                    <a:pt x="13406" y="24152"/>
                  </a:lnTo>
                  <a:lnTo>
                    <a:pt x="14437" y="23989"/>
                  </a:lnTo>
                  <a:lnTo>
                    <a:pt x="15522" y="23826"/>
                  </a:lnTo>
                  <a:lnTo>
                    <a:pt x="16662" y="23555"/>
                  </a:lnTo>
                  <a:lnTo>
                    <a:pt x="17856" y="23284"/>
                  </a:lnTo>
                  <a:lnTo>
                    <a:pt x="19104" y="22958"/>
                  </a:lnTo>
                  <a:lnTo>
                    <a:pt x="20407" y="22578"/>
                  </a:lnTo>
                  <a:lnTo>
                    <a:pt x="21764" y="22144"/>
                  </a:lnTo>
                  <a:lnTo>
                    <a:pt x="22795" y="21818"/>
                  </a:lnTo>
                  <a:lnTo>
                    <a:pt x="23826" y="21438"/>
                  </a:lnTo>
                  <a:lnTo>
                    <a:pt x="25292" y="20896"/>
                  </a:lnTo>
                  <a:lnTo>
                    <a:pt x="26866" y="20244"/>
                  </a:lnTo>
                  <a:lnTo>
                    <a:pt x="28439" y="19593"/>
                  </a:lnTo>
                  <a:lnTo>
                    <a:pt x="30122" y="18833"/>
                  </a:lnTo>
                  <a:lnTo>
                    <a:pt x="32727" y="17585"/>
                  </a:lnTo>
                  <a:lnTo>
                    <a:pt x="35278" y="16282"/>
                  </a:lnTo>
                  <a:lnTo>
                    <a:pt x="37775" y="14926"/>
                  </a:lnTo>
                  <a:lnTo>
                    <a:pt x="40271" y="13514"/>
                  </a:lnTo>
                  <a:lnTo>
                    <a:pt x="42768" y="12049"/>
                  </a:lnTo>
                  <a:lnTo>
                    <a:pt x="45210" y="10584"/>
                  </a:lnTo>
                  <a:lnTo>
                    <a:pt x="47598" y="9064"/>
                  </a:lnTo>
                  <a:lnTo>
                    <a:pt x="49986" y="7490"/>
                  </a:lnTo>
                  <a:lnTo>
                    <a:pt x="51777" y="6296"/>
                  </a:lnTo>
                  <a:lnTo>
                    <a:pt x="50149"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43" name="Google Shape;643;p30"/>
            <p:cNvSpPr/>
            <p:nvPr/>
          </p:nvSpPr>
          <p:spPr>
            <a:xfrm>
              <a:off x="-4394320" y="1220443"/>
              <a:ext cx="1028726" cy="428380"/>
            </a:xfrm>
            <a:custGeom>
              <a:avLst/>
              <a:gdLst/>
              <a:ahLst/>
              <a:cxnLst/>
              <a:rect l="l" t="t" r="r" b="b"/>
              <a:pathLst>
                <a:path w="52918" h="22036" extrusionOk="0">
                  <a:moveTo>
                    <a:pt x="51289" y="1"/>
                  </a:moveTo>
                  <a:lnTo>
                    <a:pt x="50149" y="706"/>
                  </a:lnTo>
                  <a:lnTo>
                    <a:pt x="47001" y="2551"/>
                  </a:lnTo>
                  <a:lnTo>
                    <a:pt x="44016" y="4234"/>
                  </a:lnTo>
                  <a:lnTo>
                    <a:pt x="41140" y="5754"/>
                  </a:lnTo>
                  <a:lnTo>
                    <a:pt x="38426" y="7165"/>
                  </a:lnTo>
                  <a:lnTo>
                    <a:pt x="35821" y="8413"/>
                  </a:lnTo>
                  <a:lnTo>
                    <a:pt x="33324" y="9607"/>
                  </a:lnTo>
                  <a:lnTo>
                    <a:pt x="30936" y="10638"/>
                  </a:lnTo>
                  <a:lnTo>
                    <a:pt x="28657" y="11561"/>
                  </a:lnTo>
                  <a:lnTo>
                    <a:pt x="26920" y="12212"/>
                  </a:lnTo>
                  <a:lnTo>
                    <a:pt x="25129" y="12809"/>
                  </a:lnTo>
                  <a:lnTo>
                    <a:pt x="23338" y="13406"/>
                  </a:lnTo>
                  <a:lnTo>
                    <a:pt x="21547" y="13949"/>
                  </a:lnTo>
                  <a:lnTo>
                    <a:pt x="21113" y="14057"/>
                  </a:lnTo>
                  <a:lnTo>
                    <a:pt x="20407" y="14220"/>
                  </a:lnTo>
                  <a:lnTo>
                    <a:pt x="19919" y="14329"/>
                  </a:lnTo>
                  <a:lnTo>
                    <a:pt x="18399" y="14709"/>
                  </a:lnTo>
                  <a:lnTo>
                    <a:pt x="16988" y="14980"/>
                  </a:lnTo>
                  <a:lnTo>
                    <a:pt x="15631" y="15143"/>
                  </a:lnTo>
                  <a:lnTo>
                    <a:pt x="14383" y="15306"/>
                  </a:lnTo>
                  <a:lnTo>
                    <a:pt x="13189" y="15414"/>
                  </a:lnTo>
                  <a:lnTo>
                    <a:pt x="12049" y="15469"/>
                  </a:lnTo>
                  <a:lnTo>
                    <a:pt x="10964" y="15469"/>
                  </a:lnTo>
                  <a:lnTo>
                    <a:pt x="9987" y="15414"/>
                  </a:lnTo>
                  <a:lnTo>
                    <a:pt x="9010" y="15306"/>
                  </a:lnTo>
                  <a:lnTo>
                    <a:pt x="8141" y="15197"/>
                  </a:lnTo>
                  <a:lnTo>
                    <a:pt x="7327" y="15034"/>
                  </a:lnTo>
                  <a:lnTo>
                    <a:pt x="6513" y="14872"/>
                  </a:lnTo>
                  <a:lnTo>
                    <a:pt x="5808" y="14654"/>
                  </a:lnTo>
                  <a:lnTo>
                    <a:pt x="5156" y="14383"/>
                  </a:lnTo>
                  <a:lnTo>
                    <a:pt x="4505" y="14112"/>
                  </a:lnTo>
                  <a:lnTo>
                    <a:pt x="3962" y="13840"/>
                  </a:lnTo>
                  <a:lnTo>
                    <a:pt x="3420" y="13569"/>
                  </a:lnTo>
                  <a:lnTo>
                    <a:pt x="2985" y="13243"/>
                  </a:lnTo>
                  <a:lnTo>
                    <a:pt x="2117" y="12592"/>
                  </a:lnTo>
                  <a:lnTo>
                    <a:pt x="1466" y="11995"/>
                  </a:lnTo>
                  <a:lnTo>
                    <a:pt x="923" y="11344"/>
                  </a:lnTo>
                  <a:lnTo>
                    <a:pt x="543" y="10801"/>
                  </a:lnTo>
                  <a:lnTo>
                    <a:pt x="272" y="10313"/>
                  </a:lnTo>
                  <a:lnTo>
                    <a:pt x="0" y="9661"/>
                  </a:lnTo>
                  <a:lnTo>
                    <a:pt x="1683" y="16391"/>
                  </a:lnTo>
                  <a:lnTo>
                    <a:pt x="1683" y="16445"/>
                  </a:lnTo>
                  <a:lnTo>
                    <a:pt x="1737" y="16554"/>
                  </a:lnTo>
                  <a:lnTo>
                    <a:pt x="2063" y="17205"/>
                  </a:lnTo>
                  <a:lnTo>
                    <a:pt x="2334" y="17694"/>
                  </a:lnTo>
                  <a:lnTo>
                    <a:pt x="2714" y="18182"/>
                  </a:lnTo>
                  <a:lnTo>
                    <a:pt x="3257" y="18725"/>
                  </a:lnTo>
                  <a:lnTo>
                    <a:pt x="3854" y="19322"/>
                  </a:lnTo>
                  <a:lnTo>
                    <a:pt x="4614" y="19865"/>
                  </a:lnTo>
                  <a:lnTo>
                    <a:pt x="5536" y="20407"/>
                  </a:lnTo>
                  <a:lnTo>
                    <a:pt x="6568" y="20950"/>
                  </a:lnTo>
                  <a:lnTo>
                    <a:pt x="7165" y="21167"/>
                  </a:lnTo>
                  <a:lnTo>
                    <a:pt x="7816" y="21384"/>
                  </a:lnTo>
                  <a:lnTo>
                    <a:pt x="8467" y="21547"/>
                  </a:lnTo>
                  <a:lnTo>
                    <a:pt x="9227" y="21710"/>
                  </a:lnTo>
                  <a:lnTo>
                    <a:pt x="9987" y="21819"/>
                  </a:lnTo>
                  <a:lnTo>
                    <a:pt x="10801" y="21927"/>
                  </a:lnTo>
                  <a:lnTo>
                    <a:pt x="11669" y="22036"/>
                  </a:lnTo>
                  <a:lnTo>
                    <a:pt x="14654" y="22036"/>
                  </a:lnTo>
                  <a:lnTo>
                    <a:pt x="15740" y="21927"/>
                  </a:lnTo>
                  <a:lnTo>
                    <a:pt x="16879" y="21819"/>
                  </a:lnTo>
                  <a:lnTo>
                    <a:pt x="18073" y="21601"/>
                  </a:lnTo>
                  <a:lnTo>
                    <a:pt x="19376" y="21384"/>
                  </a:lnTo>
                  <a:lnTo>
                    <a:pt x="20190" y="21222"/>
                  </a:lnTo>
                  <a:lnTo>
                    <a:pt x="20787" y="21113"/>
                  </a:lnTo>
                  <a:lnTo>
                    <a:pt x="21927" y="20787"/>
                  </a:lnTo>
                  <a:lnTo>
                    <a:pt x="23067" y="20516"/>
                  </a:lnTo>
                  <a:lnTo>
                    <a:pt x="24966" y="19919"/>
                  </a:lnTo>
                  <a:lnTo>
                    <a:pt x="26812" y="19322"/>
                  </a:lnTo>
                  <a:lnTo>
                    <a:pt x="28657" y="18671"/>
                  </a:lnTo>
                  <a:lnTo>
                    <a:pt x="30448" y="17965"/>
                  </a:lnTo>
                  <a:lnTo>
                    <a:pt x="32565" y="17097"/>
                  </a:lnTo>
                  <a:lnTo>
                    <a:pt x="34790" y="16120"/>
                  </a:lnTo>
                  <a:lnTo>
                    <a:pt x="37123" y="15034"/>
                  </a:lnTo>
                  <a:lnTo>
                    <a:pt x="39512" y="13895"/>
                  </a:lnTo>
                  <a:lnTo>
                    <a:pt x="42062" y="12592"/>
                  </a:lnTo>
                  <a:lnTo>
                    <a:pt x="44667" y="11127"/>
                  </a:lnTo>
                  <a:lnTo>
                    <a:pt x="47435" y="9607"/>
                  </a:lnTo>
                  <a:lnTo>
                    <a:pt x="50258" y="7925"/>
                  </a:lnTo>
                  <a:lnTo>
                    <a:pt x="51832" y="7002"/>
                  </a:lnTo>
                  <a:lnTo>
                    <a:pt x="52917" y="6351"/>
                  </a:lnTo>
                  <a:lnTo>
                    <a:pt x="51289"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44" name="Google Shape;644;p30"/>
            <p:cNvSpPr/>
            <p:nvPr/>
          </p:nvSpPr>
          <p:spPr>
            <a:xfrm>
              <a:off x="-4327855" y="1467331"/>
              <a:ext cx="1024507" cy="435767"/>
            </a:xfrm>
            <a:custGeom>
              <a:avLst/>
              <a:gdLst/>
              <a:ahLst/>
              <a:cxnLst/>
              <a:rect l="l" t="t" r="r" b="b"/>
              <a:pathLst>
                <a:path w="52701" h="22416" extrusionOk="0">
                  <a:moveTo>
                    <a:pt x="1" y="10584"/>
                  </a:moveTo>
                  <a:lnTo>
                    <a:pt x="1" y="10638"/>
                  </a:lnTo>
                  <a:lnTo>
                    <a:pt x="36" y="10727"/>
                  </a:lnTo>
                  <a:lnTo>
                    <a:pt x="36" y="10727"/>
                  </a:lnTo>
                  <a:lnTo>
                    <a:pt x="1" y="10584"/>
                  </a:lnTo>
                  <a:close/>
                  <a:moveTo>
                    <a:pt x="51072" y="1"/>
                  </a:moveTo>
                  <a:lnTo>
                    <a:pt x="49987" y="652"/>
                  </a:lnTo>
                  <a:lnTo>
                    <a:pt x="46893" y="2497"/>
                  </a:lnTo>
                  <a:lnTo>
                    <a:pt x="43962" y="4180"/>
                  </a:lnTo>
                  <a:lnTo>
                    <a:pt x="41140" y="5754"/>
                  </a:lnTo>
                  <a:lnTo>
                    <a:pt x="38426" y="7165"/>
                  </a:lnTo>
                  <a:lnTo>
                    <a:pt x="35875" y="8467"/>
                  </a:lnTo>
                  <a:lnTo>
                    <a:pt x="33379" y="9661"/>
                  </a:lnTo>
                  <a:lnTo>
                    <a:pt x="31045" y="10747"/>
                  </a:lnTo>
                  <a:lnTo>
                    <a:pt x="28820" y="11669"/>
                  </a:lnTo>
                  <a:lnTo>
                    <a:pt x="26920" y="12429"/>
                  </a:lnTo>
                  <a:lnTo>
                    <a:pt x="25129" y="13080"/>
                  </a:lnTo>
                  <a:lnTo>
                    <a:pt x="23447" y="13678"/>
                  </a:lnTo>
                  <a:lnTo>
                    <a:pt x="21764" y="14166"/>
                  </a:lnTo>
                  <a:lnTo>
                    <a:pt x="21601" y="14220"/>
                  </a:lnTo>
                  <a:lnTo>
                    <a:pt x="20462" y="14546"/>
                  </a:lnTo>
                  <a:lnTo>
                    <a:pt x="19973" y="14709"/>
                  </a:lnTo>
                  <a:lnTo>
                    <a:pt x="19431" y="14817"/>
                  </a:lnTo>
                  <a:lnTo>
                    <a:pt x="18019" y="15197"/>
                  </a:lnTo>
                  <a:lnTo>
                    <a:pt x="16608" y="15469"/>
                  </a:lnTo>
                  <a:lnTo>
                    <a:pt x="15360" y="15686"/>
                  </a:lnTo>
                  <a:lnTo>
                    <a:pt x="14112" y="15848"/>
                  </a:lnTo>
                  <a:lnTo>
                    <a:pt x="12918" y="15957"/>
                  </a:lnTo>
                  <a:lnTo>
                    <a:pt x="11832" y="16011"/>
                  </a:lnTo>
                  <a:lnTo>
                    <a:pt x="9824" y="16011"/>
                  </a:lnTo>
                  <a:lnTo>
                    <a:pt x="8902" y="15957"/>
                  </a:lnTo>
                  <a:lnTo>
                    <a:pt x="8033" y="15848"/>
                  </a:lnTo>
                  <a:lnTo>
                    <a:pt x="7219" y="15686"/>
                  </a:lnTo>
                  <a:lnTo>
                    <a:pt x="6459" y="15523"/>
                  </a:lnTo>
                  <a:lnTo>
                    <a:pt x="5754" y="15360"/>
                  </a:lnTo>
                  <a:lnTo>
                    <a:pt x="5102" y="15143"/>
                  </a:lnTo>
                  <a:lnTo>
                    <a:pt x="4505" y="14872"/>
                  </a:lnTo>
                  <a:lnTo>
                    <a:pt x="3963" y="14654"/>
                  </a:lnTo>
                  <a:lnTo>
                    <a:pt x="3474" y="14383"/>
                  </a:lnTo>
                  <a:lnTo>
                    <a:pt x="2986" y="14057"/>
                  </a:lnTo>
                  <a:lnTo>
                    <a:pt x="2172" y="13460"/>
                  </a:lnTo>
                  <a:lnTo>
                    <a:pt x="1520" y="12863"/>
                  </a:lnTo>
                  <a:lnTo>
                    <a:pt x="978" y="12321"/>
                  </a:lnTo>
                  <a:lnTo>
                    <a:pt x="598" y="11778"/>
                  </a:lnTo>
                  <a:lnTo>
                    <a:pt x="326" y="11289"/>
                  </a:lnTo>
                  <a:lnTo>
                    <a:pt x="109" y="10910"/>
                  </a:lnTo>
                  <a:lnTo>
                    <a:pt x="36" y="10727"/>
                  </a:lnTo>
                  <a:lnTo>
                    <a:pt x="36" y="10727"/>
                  </a:lnTo>
                  <a:lnTo>
                    <a:pt x="1683" y="17368"/>
                  </a:lnTo>
                  <a:lnTo>
                    <a:pt x="1737" y="17422"/>
                  </a:lnTo>
                  <a:lnTo>
                    <a:pt x="2063" y="18019"/>
                  </a:lnTo>
                  <a:lnTo>
                    <a:pt x="2334" y="18454"/>
                  </a:lnTo>
                  <a:lnTo>
                    <a:pt x="2769" y="18942"/>
                  </a:lnTo>
                  <a:lnTo>
                    <a:pt x="3257" y="19485"/>
                  </a:lnTo>
                  <a:lnTo>
                    <a:pt x="3908" y="20028"/>
                  </a:lnTo>
                  <a:lnTo>
                    <a:pt x="4668" y="20516"/>
                  </a:lnTo>
                  <a:lnTo>
                    <a:pt x="5591" y="21059"/>
                  </a:lnTo>
                  <a:lnTo>
                    <a:pt x="6731" y="21493"/>
                  </a:lnTo>
                  <a:lnTo>
                    <a:pt x="7328" y="21710"/>
                  </a:lnTo>
                  <a:lnTo>
                    <a:pt x="7979" y="21927"/>
                  </a:lnTo>
                  <a:lnTo>
                    <a:pt x="8684" y="22090"/>
                  </a:lnTo>
                  <a:lnTo>
                    <a:pt x="9444" y="22198"/>
                  </a:lnTo>
                  <a:lnTo>
                    <a:pt x="10204" y="22307"/>
                  </a:lnTo>
                  <a:lnTo>
                    <a:pt x="11072" y="22361"/>
                  </a:lnTo>
                  <a:lnTo>
                    <a:pt x="11995" y="22416"/>
                  </a:lnTo>
                  <a:lnTo>
                    <a:pt x="13949" y="22416"/>
                  </a:lnTo>
                  <a:lnTo>
                    <a:pt x="15034" y="22307"/>
                  </a:lnTo>
                  <a:lnTo>
                    <a:pt x="16120" y="22198"/>
                  </a:lnTo>
                  <a:lnTo>
                    <a:pt x="17314" y="22036"/>
                  </a:lnTo>
                  <a:lnTo>
                    <a:pt x="18562" y="21819"/>
                  </a:lnTo>
                  <a:lnTo>
                    <a:pt x="19865" y="21547"/>
                  </a:lnTo>
                  <a:lnTo>
                    <a:pt x="20299" y="21439"/>
                  </a:lnTo>
                  <a:lnTo>
                    <a:pt x="22090" y="21004"/>
                  </a:lnTo>
                  <a:lnTo>
                    <a:pt x="24261" y="20353"/>
                  </a:lnTo>
                  <a:lnTo>
                    <a:pt x="26378" y="19648"/>
                  </a:lnTo>
                  <a:lnTo>
                    <a:pt x="28494" y="18888"/>
                  </a:lnTo>
                  <a:lnTo>
                    <a:pt x="30557" y="18074"/>
                  </a:lnTo>
                  <a:lnTo>
                    <a:pt x="32836" y="17097"/>
                  </a:lnTo>
                  <a:lnTo>
                    <a:pt x="35170" y="16011"/>
                  </a:lnTo>
                  <a:lnTo>
                    <a:pt x="37666" y="14817"/>
                  </a:lnTo>
                  <a:lnTo>
                    <a:pt x="40272" y="13460"/>
                  </a:lnTo>
                  <a:lnTo>
                    <a:pt x="42985" y="11995"/>
                  </a:lnTo>
                  <a:lnTo>
                    <a:pt x="45807" y="10421"/>
                  </a:lnTo>
                  <a:lnTo>
                    <a:pt x="48793" y="8684"/>
                  </a:lnTo>
                  <a:lnTo>
                    <a:pt x="51886" y="6839"/>
                  </a:lnTo>
                  <a:lnTo>
                    <a:pt x="52700" y="6296"/>
                  </a:lnTo>
                  <a:lnTo>
                    <a:pt x="51072"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45" name="Google Shape;645;p30"/>
            <p:cNvSpPr/>
            <p:nvPr/>
          </p:nvSpPr>
          <p:spPr>
            <a:xfrm>
              <a:off x="-4260320" y="1713170"/>
              <a:ext cx="1019220" cy="445254"/>
            </a:xfrm>
            <a:custGeom>
              <a:avLst/>
              <a:gdLst/>
              <a:ahLst/>
              <a:cxnLst/>
              <a:rect l="l" t="t" r="r" b="b"/>
              <a:pathLst>
                <a:path w="52429" h="22904" extrusionOk="0">
                  <a:moveTo>
                    <a:pt x="0" y="11506"/>
                  </a:moveTo>
                  <a:lnTo>
                    <a:pt x="0" y="11561"/>
                  </a:lnTo>
                  <a:lnTo>
                    <a:pt x="0" y="11615"/>
                  </a:lnTo>
                  <a:lnTo>
                    <a:pt x="53" y="11720"/>
                  </a:lnTo>
                  <a:lnTo>
                    <a:pt x="0" y="11506"/>
                  </a:lnTo>
                  <a:close/>
                  <a:moveTo>
                    <a:pt x="50800" y="0"/>
                  </a:moveTo>
                  <a:lnTo>
                    <a:pt x="49660" y="760"/>
                  </a:lnTo>
                  <a:lnTo>
                    <a:pt x="46621" y="2551"/>
                  </a:lnTo>
                  <a:lnTo>
                    <a:pt x="43745" y="4288"/>
                  </a:lnTo>
                  <a:lnTo>
                    <a:pt x="40977" y="5862"/>
                  </a:lnTo>
                  <a:lnTo>
                    <a:pt x="38317" y="7273"/>
                  </a:lnTo>
                  <a:lnTo>
                    <a:pt x="35766" y="8576"/>
                  </a:lnTo>
                  <a:lnTo>
                    <a:pt x="33324" y="9770"/>
                  </a:lnTo>
                  <a:lnTo>
                    <a:pt x="31045" y="10855"/>
                  </a:lnTo>
                  <a:lnTo>
                    <a:pt x="28819" y="11832"/>
                  </a:lnTo>
                  <a:lnTo>
                    <a:pt x="26866" y="12592"/>
                  </a:lnTo>
                  <a:lnTo>
                    <a:pt x="25020" y="13352"/>
                  </a:lnTo>
                  <a:lnTo>
                    <a:pt x="23229" y="13949"/>
                  </a:lnTo>
                  <a:lnTo>
                    <a:pt x="21547" y="14491"/>
                  </a:lnTo>
                  <a:lnTo>
                    <a:pt x="20624" y="14763"/>
                  </a:lnTo>
                  <a:lnTo>
                    <a:pt x="19376" y="15143"/>
                  </a:lnTo>
                  <a:lnTo>
                    <a:pt x="18345" y="15360"/>
                  </a:lnTo>
                  <a:lnTo>
                    <a:pt x="17042" y="15685"/>
                  </a:lnTo>
                  <a:lnTo>
                    <a:pt x="15739" y="15957"/>
                  </a:lnTo>
                  <a:lnTo>
                    <a:pt x="14545" y="16120"/>
                  </a:lnTo>
                  <a:lnTo>
                    <a:pt x="13406" y="16282"/>
                  </a:lnTo>
                  <a:lnTo>
                    <a:pt x="12266" y="16391"/>
                  </a:lnTo>
                  <a:lnTo>
                    <a:pt x="11235" y="16445"/>
                  </a:lnTo>
                  <a:lnTo>
                    <a:pt x="9335" y="16445"/>
                  </a:lnTo>
                  <a:lnTo>
                    <a:pt x="8467" y="16391"/>
                  </a:lnTo>
                  <a:lnTo>
                    <a:pt x="7653" y="16282"/>
                  </a:lnTo>
                  <a:lnTo>
                    <a:pt x="6893" y="16174"/>
                  </a:lnTo>
                  <a:lnTo>
                    <a:pt x="6187" y="16011"/>
                  </a:lnTo>
                  <a:lnTo>
                    <a:pt x="5536" y="15848"/>
                  </a:lnTo>
                  <a:lnTo>
                    <a:pt x="4939" y="15631"/>
                  </a:lnTo>
                  <a:lnTo>
                    <a:pt x="3799" y="15197"/>
                  </a:lnTo>
                  <a:lnTo>
                    <a:pt x="2877" y="14654"/>
                  </a:lnTo>
                  <a:lnTo>
                    <a:pt x="2117" y="14166"/>
                  </a:lnTo>
                  <a:lnTo>
                    <a:pt x="1466" y="13623"/>
                  </a:lnTo>
                  <a:lnTo>
                    <a:pt x="923" y="13080"/>
                  </a:lnTo>
                  <a:lnTo>
                    <a:pt x="543" y="12592"/>
                  </a:lnTo>
                  <a:lnTo>
                    <a:pt x="272" y="12158"/>
                  </a:lnTo>
                  <a:lnTo>
                    <a:pt x="53" y="11720"/>
                  </a:lnTo>
                  <a:lnTo>
                    <a:pt x="1683" y="18345"/>
                  </a:lnTo>
                  <a:lnTo>
                    <a:pt x="1737" y="18453"/>
                  </a:lnTo>
                  <a:lnTo>
                    <a:pt x="1900" y="18779"/>
                  </a:lnTo>
                  <a:lnTo>
                    <a:pt x="2280" y="19267"/>
                  </a:lnTo>
                  <a:lnTo>
                    <a:pt x="2768" y="19810"/>
                  </a:lnTo>
                  <a:lnTo>
                    <a:pt x="3474" y="20461"/>
                  </a:lnTo>
                  <a:lnTo>
                    <a:pt x="3908" y="20787"/>
                  </a:lnTo>
                  <a:lnTo>
                    <a:pt x="4396" y="21058"/>
                  </a:lnTo>
                  <a:lnTo>
                    <a:pt x="4939" y="21384"/>
                  </a:lnTo>
                  <a:lnTo>
                    <a:pt x="5590" y="21710"/>
                  </a:lnTo>
                  <a:lnTo>
                    <a:pt x="6242" y="21981"/>
                  </a:lnTo>
                  <a:lnTo>
                    <a:pt x="7001" y="22198"/>
                  </a:lnTo>
                  <a:lnTo>
                    <a:pt x="7816" y="22415"/>
                  </a:lnTo>
                  <a:lnTo>
                    <a:pt x="8684" y="22632"/>
                  </a:lnTo>
                  <a:lnTo>
                    <a:pt x="9661" y="22741"/>
                  </a:lnTo>
                  <a:lnTo>
                    <a:pt x="10692" y="22849"/>
                  </a:lnTo>
                  <a:lnTo>
                    <a:pt x="11832" y="22904"/>
                  </a:lnTo>
                  <a:lnTo>
                    <a:pt x="13080" y="22849"/>
                  </a:lnTo>
                  <a:lnTo>
                    <a:pt x="14383" y="22795"/>
                  </a:lnTo>
                  <a:lnTo>
                    <a:pt x="15739" y="22632"/>
                  </a:lnTo>
                  <a:lnTo>
                    <a:pt x="17259" y="22415"/>
                  </a:lnTo>
                  <a:lnTo>
                    <a:pt x="18833" y="22090"/>
                  </a:lnTo>
                  <a:lnTo>
                    <a:pt x="20516" y="21710"/>
                  </a:lnTo>
                  <a:lnTo>
                    <a:pt x="22307" y="21221"/>
                  </a:lnTo>
                  <a:lnTo>
                    <a:pt x="24206" y="20624"/>
                  </a:lnTo>
                  <a:lnTo>
                    <a:pt x="26214" y="19919"/>
                  </a:lnTo>
                  <a:lnTo>
                    <a:pt x="28331" y="19105"/>
                  </a:lnTo>
                  <a:lnTo>
                    <a:pt x="30556" y="18236"/>
                  </a:lnTo>
                  <a:lnTo>
                    <a:pt x="32836" y="17205"/>
                  </a:lnTo>
                  <a:lnTo>
                    <a:pt x="35278" y="16065"/>
                  </a:lnTo>
                  <a:lnTo>
                    <a:pt x="37829" y="14763"/>
                  </a:lnTo>
                  <a:lnTo>
                    <a:pt x="40488" y="13406"/>
                  </a:lnTo>
                  <a:lnTo>
                    <a:pt x="43310" y="11832"/>
                  </a:lnTo>
                  <a:lnTo>
                    <a:pt x="46187" y="10149"/>
                  </a:lnTo>
                  <a:lnTo>
                    <a:pt x="49280" y="8304"/>
                  </a:lnTo>
                  <a:lnTo>
                    <a:pt x="52428" y="6350"/>
                  </a:lnTo>
                  <a:lnTo>
                    <a:pt x="50800"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46" name="Google Shape;646;p30"/>
            <p:cNvSpPr/>
            <p:nvPr/>
          </p:nvSpPr>
          <p:spPr>
            <a:xfrm>
              <a:off x="-4193855" y="1960058"/>
              <a:ext cx="1015001" cy="455810"/>
            </a:xfrm>
            <a:custGeom>
              <a:avLst/>
              <a:gdLst/>
              <a:ahLst/>
              <a:cxnLst/>
              <a:rect l="l" t="t" r="r" b="b"/>
              <a:pathLst>
                <a:path w="52212" h="23447" extrusionOk="0">
                  <a:moveTo>
                    <a:pt x="50638" y="0"/>
                  </a:moveTo>
                  <a:lnTo>
                    <a:pt x="49498" y="706"/>
                  </a:lnTo>
                  <a:lnTo>
                    <a:pt x="46513" y="2551"/>
                  </a:lnTo>
                  <a:lnTo>
                    <a:pt x="43691" y="4288"/>
                  </a:lnTo>
                  <a:lnTo>
                    <a:pt x="40923" y="5862"/>
                  </a:lnTo>
                  <a:lnTo>
                    <a:pt x="38317" y="7327"/>
                  </a:lnTo>
                  <a:lnTo>
                    <a:pt x="35767" y="8630"/>
                  </a:lnTo>
                  <a:lnTo>
                    <a:pt x="33379" y="9878"/>
                  </a:lnTo>
                  <a:lnTo>
                    <a:pt x="31045" y="10964"/>
                  </a:lnTo>
                  <a:lnTo>
                    <a:pt x="28874" y="11940"/>
                  </a:lnTo>
                  <a:lnTo>
                    <a:pt x="27029" y="12700"/>
                  </a:lnTo>
                  <a:lnTo>
                    <a:pt x="25238" y="13460"/>
                  </a:lnTo>
                  <a:lnTo>
                    <a:pt x="23392" y="14111"/>
                  </a:lnTo>
                  <a:lnTo>
                    <a:pt x="21547" y="14763"/>
                  </a:lnTo>
                  <a:lnTo>
                    <a:pt x="21438" y="14763"/>
                  </a:lnTo>
                  <a:lnTo>
                    <a:pt x="20244" y="15143"/>
                  </a:lnTo>
                  <a:lnTo>
                    <a:pt x="20190" y="15143"/>
                  </a:lnTo>
                  <a:lnTo>
                    <a:pt x="18670" y="15577"/>
                  </a:lnTo>
                  <a:lnTo>
                    <a:pt x="17259" y="15902"/>
                  </a:lnTo>
                  <a:lnTo>
                    <a:pt x="15848" y="16228"/>
                  </a:lnTo>
                  <a:lnTo>
                    <a:pt x="14600" y="16445"/>
                  </a:lnTo>
                  <a:lnTo>
                    <a:pt x="13352" y="16608"/>
                  </a:lnTo>
                  <a:lnTo>
                    <a:pt x="12212" y="16717"/>
                  </a:lnTo>
                  <a:lnTo>
                    <a:pt x="11126" y="16825"/>
                  </a:lnTo>
                  <a:lnTo>
                    <a:pt x="9118" y="16825"/>
                  </a:lnTo>
                  <a:lnTo>
                    <a:pt x="8250" y="16771"/>
                  </a:lnTo>
                  <a:lnTo>
                    <a:pt x="7382" y="16662"/>
                  </a:lnTo>
                  <a:lnTo>
                    <a:pt x="6622" y="16554"/>
                  </a:lnTo>
                  <a:lnTo>
                    <a:pt x="5862" y="16391"/>
                  </a:lnTo>
                  <a:lnTo>
                    <a:pt x="5156" y="16174"/>
                  </a:lnTo>
                  <a:lnTo>
                    <a:pt x="4559" y="16011"/>
                  </a:lnTo>
                  <a:lnTo>
                    <a:pt x="3962" y="15740"/>
                  </a:lnTo>
                  <a:lnTo>
                    <a:pt x="2931" y="15251"/>
                  </a:lnTo>
                  <a:lnTo>
                    <a:pt x="2117" y="14763"/>
                  </a:lnTo>
                  <a:lnTo>
                    <a:pt x="1411" y="14220"/>
                  </a:lnTo>
                  <a:lnTo>
                    <a:pt x="923" y="13732"/>
                  </a:lnTo>
                  <a:lnTo>
                    <a:pt x="489" y="13243"/>
                  </a:lnTo>
                  <a:lnTo>
                    <a:pt x="217" y="12863"/>
                  </a:lnTo>
                  <a:lnTo>
                    <a:pt x="0" y="12429"/>
                  </a:lnTo>
                  <a:lnTo>
                    <a:pt x="1791" y="19430"/>
                  </a:lnTo>
                  <a:lnTo>
                    <a:pt x="1791" y="19484"/>
                  </a:lnTo>
                  <a:lnTo>
                    <a:pt x="2063" y="19919"/>
                  </a:lnTo>
                  <a:lnTo>
                    <a:pt x="2334" y="20244"/>
                  </a:lnTo>
                  <a:lnTo>
                    <a:pt x="2714" y="20679"/>
                  </a:lnTo>
                  <a:lnTo>
                    <a:pt x="3257" y="21113"/>
                  </a:lnTo>
                  <a:lnTo>
                    <a:pt x="3908" y="21601"/>
                  </a:lnTo>
                  <a:lnTo>
                    <a:pt x="4722" y="22090"/>
                  </a:lnTo>
                  <a:lnTo>
                    <a:pt x="5699" y="22470"/>
                  </a:lnTo>
                  <a:lnTo>
                    <a:pt x="6839" y="22849"/>
                  </a:lnTo>
                  <a:lnTo>
                    <a:pt x="7436" y="23012"/>
                  </a:lnTo>
                  <a:lnTo>
                    <a:pt x="8141" y="23175"/>
                  </a:lnTo>
                  <a:lnTo>
                    <a:pt x="8847" y="23284"/>
                  </a:lnTo>
                  <a:lnTo>
                    <a:pt x="9607" y="23338"/>
                  </a:lnTo>
                  <a:lnTo>
                    <a:pt x="10475" y="23392"/>
                  </a:lnTo>
                  <a:lnTo>
                    <a:pt x="11344" y="23446"/>
                  </a:lnTo>
                  <a:lnTo>
                    <a:pt x="12266" y="23446"/>
                  </a:lnTo>
                  <a:lnTo>
                    <a:pt x="13243" y="23392"/>
                  </a:lnTo>
                  <a:lnTo>
                    <a:pt x="14329" y="23284"/>
                  </a:lnTo>
                  <a:lnTo>
                    <a:pt x="15414" y="23121"/>
                  </a:lnTo>
                  <a:lnTo>
                    <a:pt x="16608" y="22958"/>
                  </a:lnTo>
                  <a:lnTo>
                    <a:pt x="17802" y="22687"/>
                  </a:lnTo>
                  <a:lnTo>
                    <a:pt x="19105" y="22415"/>
                  </a:lnTo>
                  <a:lnTo>
                    <a:pt x="20461" y="22090"/>
                  </a:lnTo>
                  <a:lnTo>
                    <a:pt x="21601" y="21764"/>
                  </a:lnTo>
                  <a:lnTo>
                    <a:pt x="22253" y="21547"/>
                  </a:lnTo>
                  <a:lnTo>
                    <a:pt x="22904" y="21330"/>
                  </a:lnTo>
                  <a:lnTo>
                    <a:pt x="22958" y="21330"/>
                  </a:lnTo>
                  <a:lnTo>
                    <a:pt x="24858" y="20679"/>
                  </a:lnTo>
                  <a:lnTo>
                    <a:pt x="26757" y="19973"/>
                  </a:lnTo>
                  <a:lnTo>
                    <a:pt x="28657" y="19213"/>
                  </a:lnTo>
                  <a:lnTo>
                    <a:pt x="30502" y="18399"/>
                  </a:lnTo>
                  <a:lnTo>
                    <a:pt x="32836" y="17368"/>
                  </a:lnTo>
                  <a:lnTo>
                    <a:pt x="35224" y="16174"/>
                  </a:lnTo>
                  <a:lnTo>
                    <a:pt x="37775" y="14871"/>
                  </a:lnTo>
                  <a:lnTo>
                    <a:pt x="40380" y="13460"/>
                  </a:lnTo>
                  <a:lnTo>
                    <a:pt x="43148" y="11886"/>
                  </a:lnTo>
                  <a:lnTo>
                    <a:pt x="46079" y="10204"/>
                  </a:lnTo>
                  <a:lnTo>
                    <a:pt x="49064" y="8358"/>
                  </a:lnTo>
                  <a:lnTo>
                    <a:pt x="52211" y="6350"/>
                  </a:lnTo>
                  <a:lnTo>
                    <a:pt x="50638"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47" name="Google Shape;647;p30"/>
            <p:cNvSpPr/>
            <p:nvPr/>
          </p:nvSpPr>
          <p:spPr>
            <a:xfrm>
              <a:off x="-4125271" y="2205896"/>
              <a:ext cx="1009714" cy="468465"/>
            </a:xfrm>
            <a:custGeom>
              <a:avLst/>
              <a:gdLst/>
              <a:ahLst/>
              <a:cxnLst/>
              <a:rect l="l" t="t" r="r" b="b"/>
              <a:pathLst>
                <a:path w="51940" h="24098" extrusionOk="0">
                  <a:moveTo>
                    <a:pt x="0" y="13731"/>
                  </a:moveTo>
                  <a:lnTo>
                    <a:pt x="0" y="13786"/>
                  </a:lnTo>
                  <a:lnTo>
                    <a:pt x="22" y="13821"/>
                  </a:lnTo>
                  <a:lnTo>
                    <a:pt x="0" y="13731"/>
                  </a:lnTo>
                  <a:close/>
                  <a:moveTo>
                    <a:pt x="50312" y="0"/>
                  </a:moveTo>
                  <a:lnTo>
                    <a:pt x="49172" y="760"/>
                  </a:lnTo>
                  <a:lnTo>
                    <a:pt x="46187" y="2659"/>
                  </a:lnTo>
                  <a:lnTo>
                    <a:pt x="43365" y="4396"/>
                  </a:lnTo>
                  <a:lnTo>
                    <a:pt x="40651" y="6024"/>
                  </a:lnTo>
                  <a:lnTo>
                    <a:pt x="38046" y="7490"/>
                  </a:lnTo>
                  <a:lnTo>
                    <a:pt x="35549" y="8847"/>
                  </a:lnTo>
                  <a:lnTo>
                    <a:pt x="33107" y="10095"/>
                  </a:lnTo>
                  <a:lnTo>
                    <a:pt x="30827" y="11235"/>
                  </a:lnTo>
                  <a:lnTo>
                    <a:pt x="28657" y="12266"/>
                  </a:lnTo>
                  <a:lnTo>
                    <a:pt x="26269" y="13297"/>
                  </a:lnTo>
                  <a:lnTo>
                    <a:pt x="23826" y="14274"/>
                  </a:lnTo>
                  <a:lnTo>
                    <a:pt x="21384" y="15142"/>
                  </a:lnTo>
                  <a:lnTo>
                    <a:pt x="18887" y="15956"/>
                  </a:lnTo>
                  <a:lnTo>
                    <a:pt x="18833" y="15956"/>
                  </a:lnTo>
                  <a:lnTo>
                    <a:pt x="17476" y="16336"/>
                  </a:lnTo>
                  <a:lnTo>
                    <a:pt x="16174" y="16662"/>
                  </a:lnTo>
                  <a:lnTo>
                    <a:pt x="14925" y="16933"/>
                  </a:lnTo>
                  <a:lnTo>
                    <a:pt x="13786" y="17096"/>
                  </a:lnTo>
                  <a:lnTo>
                    <a:pt x="12646" y="17259"/>
                  </a:lnTo>
                  <a:lnTo>
                    <a:pt x="11615" y="17368"/>
                  </a:lnTo>
                  <a:lnTo>
                    <a:pt x="10638" y="17476"/>
                  </a:lnTo>
                  <a:lnTo>
                    <a:pt x="7924" y="17476"/>
                  </a:lnTo>
                  <a:lnTo>
                    <a:pt x="7164" y="17368"/>
                  </a:lnTo>
                  <a:lnTo>
                    <a:pt x="6459" y="17313"/>
                  </a:lnTo>
                  <a:lnTo>
                    <a:pt x="5102" y="17042"/>
                  </a:lnTo>
                  <a:lnTo>
                    <a:pt x="3962" y="16662"/>
                  </a:lnTo>
                  <a:lnTo>
                    <a:pt x="2985" y="16282"/>
                  </a:lnTo>
                  <a:lnTo>
                    <a:pt x="2171" y="15848"/>
                  </a:lnTo>
                  <a:lnTo>
                    <a:pt x="1520" y="15414"/>
                  </a:lnTo>
                  <a:lnTo>
                    <a:pt x="977" y="14980"/>
                  </a:lnTo>
                  <a:lnTo>
                    <a:pt x="597" y="14545"/>
                  </a:lnTo>
                  <a:lnTo>
                    <a:pt x="272" y="14220"/>
                  </a:lnTo>
                  <a:lnTo>
                    <a:pt x="22" y="13821"/>
                  </a:lnTo>
                  <a:lnTo>
                    <a:pt x="1737" y="20733"/>
                  </a:lnTo>
                  <a:lnTo>
                    <a:pt x="2008" y="21058"/>
                  </a:lnTo>
                  <a:lnTo>
                    <a:pt x="2280" y="21384"/>
                  </a:lnTo>
                  <a:lnTo>
                    <a:pt x="2605" y="21709"/>
                  </a:lnTo>
                  <a:lnTo>
                    <a:pt x="3148" y="22144"/>
                  </a:lnTo>
                  <a:lnTo>
                    <a:pt x="3745" y="22524"/>
                  </a:lnTo>
                  <a:lnTo>
                    <a:pt x="4505" y="22958"/>
                  </a:lnTo>
                  <a:lnTo>
                    <a:pt x="5428" y="23338"/>
                  </a:lnTo>
                  <a:lnTo>
                    <a:pt x="6513" y="23663"/>
                  </a:lnTo>
                  <a:lnTo>
                    <a:pt x="7816" y="23935"/>
                  </a:lnTo>
                  <a:lnTo>
                    <a:pt x="9227" y="24097"/>
                  </a:lnTo>
                  <a:lnTo>
                    <a:pt x="11778" y="24097"/>
                  </a:lnTo>
                  <a:lnTo>
                    <a:pt x="12754" y="24043"/>
                  </a:lnTo>
                  <a:lnTo>
                    <a:pt x="13731" y="23935"/>
                  </a:lnTo>
                  <a:lnTo>
                    <a:pt x="14817" y="23772"/>
                  </a:lnTo>
                  <a:lnTo>
                    <a:pt x="15902" y="23609"/>
                  </a:lnTo>
                  <a:lnTo>
                    <a:pt x="17096" y="23338"/>
                  </a:lnTo>
                  <a:lnTo>
                    <a:pt x="18345" y="23066"/>
                  </a:lnTo>
                  <a:lnTo>
                    <a:pt x="19647" y="22741"/>
                  </a:lnTo>
                  <a:lnTo>
                    <a:pt x="19701" y="22741"/>
                  </a:lnTo>
                  <a:lnTo>
                    <a:pt x="20733" y="22415"/>
                  </a:lnTo>
                  <a:lnTo>
                    <a:pt x="21547" y="22144"/>
                  </a:lnTo>
                  <a:lnTo>
                    <a:pt x="23772" y="21384"/>
                  </a:lnTo>
                  <a:lnTo>
                    <a:pt x="25997" y="20570"/>
                  </a:lnTo>
                  <a:lnTo>
                    <a:pt x="28168" y="19701"/>
                  </a:lnTo>
                  <a:lnTo>
                    <a:pt x="30285" y="18724"/>
                  </a:lnTo>
                  <a:lnTo>
                    <a:pt x="32510" y="17693"/>
                  </a:lnTo>
                  <a:lnTo>
                    <a:pt x="34789" y="16553"/>
                  </a:lnTo>
                  <a:lnTo>
                    <a:pt x="37177" y="15305"/>
                  </a:lnTo>
                  <a:lnTo>
                    <a:pt x="39620" y="13948"/>
                  </a:lnTo>
                  <a:lnTo>
                    <a:pt x="42225" y="12429"/>
                  </a:lnTo>
                  <a:lnTo>
                    <a:pt x="44993" y="10800"/>
                  </a:lnTo>
                  <a:lnTo>
                    <a:pt x="47815" y="9064"/>
                  </a:lnTo>
                  <a:lnTo>
                    <a:pt x="50746" y="7164"/>
                  </a:lnTo>
                  <a:lnTo>
                    <a:pt x="51940" y="6404"/>
                  </a:lnTo>
                  <a:lnTo>
                    <a:pt x="50312"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48" name="Google Shape;648;p30"/>
            <p:cNvSpPr/>
            <p:nvPr/>
          </p:nvSpPr>
          <p:spPr>
            <a:xfrm>
              <a:off x="-4056706" y="2453834"/>
              <a:ext cx="1003396" cy="482190"/>
            </a:xfrm>
            <a:custGeom>
              <a:avLst/>
              <a:gdLst/>
              <a:ahLst/>
              <a:cxnLst/>
              <a:rect l="l" t="t" r="r" b="b"/>
              <a:pathLst>
                <a:path w="51615" h="24804" extrusionOk="0">
                  <a:moveTo>
                    <a:pt x="50041" y="0"/>
                  </a:moveTo>
                  <a:lnTo>
                    <a:pt x="48304" y="1140"/>
                  </a:lnTo>
                  <a:lnTo>
                    <a:pt x="45862" y="2714"/>
                  </a:lnTo>
                  <a:lnTo>
                    <a:pt x="43474" y="4288"/>
                  </a:lnTo>
                  <a:lnTo>
                    <a:pt x="41032" y="5753"/>
                  </a:lnTo>
                  <a:lnTo>
                    <a:pt x="38535" y="7219"/>
                  </a:lnTo>
                  <a:lnTo>
                    <a:pt x="36039" y="8576"/>
                  </a:lnTo>
                  <a:lnTo>
                    <a:pt x="33542" y="9932"/>
                  </a:lnTo>
                  <a:lnTo>
                    <a:pt x="30991" y="11235"/>
                  </a:lnTo>
                  <a:lnTo>
                    <a:pt x="28386" y="12483"/>
                  </a:lnTo>
                  <a:lnTo>
                    <a:pt x="26703" y="13243"/>
                  </a:lnTo>
                  <a:lnTo>
                    <a:pt x="25130" y="13949"/>
                  </a:lnTo>
                  <a:lnTo>
                    <a:pt x="23556" y="14546"/>
                  </a:lnTo>
                  <a:lnTo>
                    <a:pt x="22090" y="15143"/>
                  </a:lnTo>
                  <a:lnTo>
                    <a:pt x="21113" y="15468"/>
                  </a:lnTo>
                  <a:lnTo>
                    <a:pt x="20028" y="15848"/>
                  </a:lnTo>
                  <a:lnTo>
                    <a:pt x="18671" y="16282"/>
                  </a:lnTo>
                  <a:lnTo>
                    <a:pt x="17368" y="16662"/>
                  </a:lnTo>
                  <a:lnTo>
                    <a:pt x="16120" y="16988"/>
                  </a:lnTo>
                  <a:lnTo>
                    <a:pt x="14980" y="17259"/>
                  </a:lnTo>
                  <a:lnTo>
                    <a:pt x="13841" y="17476"/>
                  </a:lnTo>
                  <a:lnTo>
                    <a:pt x="12755" y="17639"/>
                  </a:lnTo>
                  <a:lnTo>
                    <a:pt x="11724" y="17802"/>
                  </a:lnTo>
                  <a:lnTo>
                    <a:pt x="10801" y="17856"/>
                  </a:lnTo>
                  <a:lnTo>
                    <a:pt x="9010" y="17965"/>
                  </a:lnTo>
                  <a:lnTo>
                    <a:pt x="7382" y="17965"/>
                  </a:lnTo>
                  <a:lnTo>
                    <a:pt x="5971" y="17802"/>
                  </a:lnTo>
                  <a:lnTo>
                    <a:pt x="4777" y="17585"/>
                  </a:lnTo>
                  <a:lnTo>
                    <a:pt x="3692" y="17314"/>
                  </a:lnTo>
                  <a:lnTo>
                    <a:pt x="2769" y="16934"/>
                  </a:lnTo>
                  <a:lnTo>
                    <a:pt x="2009" y="16608"/>
                  </a:lnTo>
                  <a:lnTo>
                    <a:pt x="1358" y="16228"/>
                  </a:lnTo>
                  <a:lnTo>
                    <a:pt x="869" y="15848"/>
                  </a:lnTo>
                  <a:lnTo>
                    <a:pt x="489" y="15577"/>
                  </a:lnTo>
                  <a:lnTo>
                    <a:pt x="55" y="15088"/>
                  </a:lnTo>
                  <a:lnTo>
                    <a:pt x="1" y="14980"/>
                  </a:lnTo>
                  <a:lnTo>
                    <a:pt x="1792" y="21981"/>
                  </a:lnTo>
                  <a:lnTo>
                    <a:pt x="1846" y="22090"/>
                  </a:lnTo>
                  <a:lnTo>
                    <a:pt x="2063" y="22307"/>
                  </a:lnTo>
                  <a:lnTo>
                    <a:pt x="2443" y="22687"/>
                  </a:lnTo>
                  <a:lnTo>
                    <a:pt x="2986" y="23067"/>
                  </a:lnTo>
                  <a:lnTo>
                    <a:pt x="3692" y="23501"/>
                  </a:lnTo>
                  <a:lnTo>
                    <a:pt x="4668" y="23935"/>
                  </a:lnTo>
                  <a:lnTo>
                    <a:pt x="5211" y="24152"/>
                  </a:lnTo>
                  <a:lnTo>
                    <a:pt x="5862" y="24315"/>
                  </a:lnTo>
                  <a:lnTo>
                    <a:pt x="6514" y="24478"/>
                  </a:lnTo>
                  <a:lnTo>
                    <a:pt x="7274" y="24586"/>
                  </a:lnTo>
                  <a:lnTo>
                    <a:pt x="8088" y="24695"/>
                  </a:lnTo>
                  <a:lnTo>
                    <a:pt x="8956" y="24749"/>
                  </a:lnTo>
                  <a:lnTo>
                    <a:pt x="9933" y="24803"/>
                  </a:lnTo>
                  <a:lnTo>
                    <a:pt x="10964" y="24749"/>
                  </a:lnTo>
                  <a:lnTo>
                    <a:pt x="12050" y="24695"/>
                  </a:lnTo>
                  <a:lnTo>
                    <a:pt x="13244" y="24532"/>
                  </a:lnTo>
                  <a:lnTo>
                    <a:pt x="14546" y="24369"/>
                  </a:lnTo>
                  <a:lnTo>
                    <a:pt x="15849" y="24098"/>
                  </a:lnTo>
                  <a:lnTo>
                    <a:pt x="17314" y="23772"/>
                  </a:lnTo>
                  <a:lnTo>
                    <a:pt x="18834" y="23338"/>
                  </a:lnTo>
                  <a:lnTo>
                    <a:pt x="20408" y="22849"/>
                  </a:lnTo>
                  <a:lnTo>
                    <a:pt x="22145" y="22307"/>
                  </a:lnTo>
                  <a:lnTo>
                    <a:pt x="23936" y="21655"/>
                  </a:lnTo>
                  <a:lnTo>
                    <a:pt x="25835" y="20896"/>
                  </a:lnTo>
                  <a:lnTo>
                    <a:pt x="27789" y="20027"/>
                  </a:lnTo>
                  <a:lnTo>
                    <a:pt x="29906" y="19050"/>
                  </a:lnTo>
                  <a:lnTo>
                    <a:pt x="32185" y="17965"/>
                  </a:lnTo>
                  <a:lnTo>
                    <a:pt x="34627" y="16717"/>
                  </a:lnTo>
                  <a:lnTo>
                    <a:pt x="37124" y="15360"/>
                  </a:lnTo>
                  <a:lnTo>
                    <a:pt x="39783" y="13840"/>
                  </a:lnTo>
                  <a:lnTo>
                    <a:pt x="42551" y="12158"/>
                  </a:lnTo>
                  <a:lnTo>
                    <a:pt x="45428" y="10367"/>
                  </a:lnTo>
                  <a:lnTo>
                    <a:pt x="48467" y="8413"/>
                  </a:lnTo>
                  <a:lnTo>
                    <a:pt x="51615" y="6350"/>
                  </a:lnTo>
                  <a:lnTo>
                    <a:pt x="5004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49" name="Google Shape;649;p30"/>
            <p:cNvSpPr/>
            <p:nvPr/>
          </p:nvSpPr>
          <p:spPr>
            <a:xfrm>
              <a:off x="-4470292" y="989379"/>
              <a:ext cx="41174" cy="284893"/>
            </a:xfrm>
            <a:custGeom>
              <a:avLst/>
              <a:gdLst/>
              <a:ahLst/>
              <a:cxnLst/>
              <a:rect l="l" t="t" r="r" b="b"/>
              <a:pathLst>
                <a:path w="2118" h="14655" extrusionOk="0">
                  <a:moveTo>
                    <a:pt x="1" y="1"/>
                  </a:moveTo>
                  <a:lnTo>
                    <a:pt x="164" y="978"/>
                  </a:lnTo>
                  <a:lnTo>
                    <a:pt x="272" y="1955"/>
                  </a:lnTo>
                  <a:lnTo>
                    <a:pt x="218" y="2931"/>
                  </a:lnTo>
                  <a:lnTo>
                    <a:pt x="218" y="3908"/>
                  </a:lnTo>
                  <a:lnTo>
                    <a:pt x="164" y="4885"/>
                  </a:lnTo>
                  <a:lnTo>
                    <a:pt x="164" y="5862"/>
                  </a:lnTo>
                  <a:lnTo>
                    <a:pt x="218" y="6839"/>
                  </a:lnTo>
                  <a:lnTo>
                    <a:pt x="381" y="7816"/>
                  </a:lnTo>
                  <a:lnTo>
                    <a:pt x="2117" y="14655"/>
                  </a:lnTo>
                  <a:lnTo>
                    <a:pt x="1955" y="13678"/>
                  </a:lnTo>
                  <a:lnTo>
                    <a:pt x="1900" y="12755"/>
                  </a:lnTo>
                  <a:lnTo>
                    <a:pt x="1900" y="11778"/>
                  </a:lnTo>
                  <a:lnTo>
                    <a:pt x="1955" y="10801"/>
                  </a:lnTo>
                  <a:lnTo>
                    <a:pt x="2009" y="9878"/>
                  </a:lnTo>
                  <a:lnTo>
                    <a:pt x="2009" y="8902"/>
                  </a:lnTo>
                  <a:lnTo>
                    <a:pt x="1955" y="7925"/>
                  </a:lnTo>
                  <a:lnTo>
                    <a:pt x="1792" y="7002"/>
                  </a:lnTo>
                  <a:lnTo>
                    <a:pt x="1"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50" name="Google Shape;650;p30"/>
            <p:cNvSpPr/>
            <p:nvPr/>
          </p:nvSpPr>
          <p:spPr>
            <a:xfrm>
              <a:off x="-4470292" y="989379"/>
              <a:ext cx="41174" cy="284893"/>
            </a:xfrm>
            <a:custGeom>
              <a:avLst/>
              <a:gdLst/>
              <a:ahLst/>
              <a:cxnLst/>
              <a:rect l="l" t="t" r="r" b="b"/>
              <a:pathLst>
                <a:path w="2118" h="14655" fill="none" extrusionOk="0">
                  <a:moveTo>
                    <a:pt x="2117" y="14655"/>
                  </a:moveTo>
                  <a:lnTo>
                    <a:pt x="381" y="7816"/>
                  </a:lnTo>
                  <a:lnTo>
                    <a:pt x="381" y="7816"/>
                  </a:lnTo>
                  <a:lnTo>
                    <a:pt x="218" y="6839"/>
                  </a:lnTo>
                  <a:lnTo>
                    <a:pt x="164" y="5862"/>
                  </a:lnTo>
                  <a:lnTo>
                    <a:pt x="164" y="4885"/>
                  </a:lnTo>
                  <a:lnTo>
                    <a:pt x="218" y="3908"/>
                  </a:lnTo>
                  <a:lnTo>
                    <a:pt x="218" y="2931"/>
                  </a:lnTo>
                  <a:lnTo>
                    <a:pt x="272" y="1955"/>
                  </a:lnTo>
                  <a:lnTo>
                    <a:pt x="164" y="978"/>
                  </a:lnTo>
                  <a:lnTo>
                    <a:pt x="1" y="1"/>
                  </a:lnTo>
                  <a:lnTo>
                    <a:pt x="1792" y="7002"/>
                  </a:lnTo>
                  <a:lnTo>
                    <a:pt x="1792" y="7002"/>
                  </a:lnTo>
                  <a:lnTo>
                    <a:pt x="1955" y="7925"/>
                  </a:lnTo>
                  <a:lnTo>
                    <a:pt x="2009" y="8902"/>
                  </a:lnTo>
                  <a:lnTo>
                    <a:pt x="2009" y="9878"/>
                  </a:lnTo>
                  <a:lnTo>
                    <a:pt x="1955" y="10801"/>
                  </a:lnTo>
                  <a:lnTo>
                    <a:pt x="1900" y="11778"/>
                  </a:lnTo>
                  <a:lnTo>
                    <a:pt x="1900" y="12755"/>
                  </a:lnTo>
                  <a:lnTo>
                    <a:pt x="1955" y="13678"/>
                  </a:lnTo>
                  <a:lnTo>
                    <a:pt x="2117" y="14655"/>
                  </a:lnTo>
                </a:path>
              </a:pathLst>
            </a:custGeom>
            <a:noFill/>
            <a:ln>
              <a:noFill/>
            </a:ln>
          </p:spPr>
          <p:txBody>
            <a:bodyPr spcFirstLastPara="1" wrap="square" lIns="68569" tIns="68569" rIns="68569" bIns="68569" anchor="ctr" anchorCtr="0">
              <a:noAutofit/>
            </a:bodyPr>
            <a:lstStyle/>
            <a:p>
              <a:endParaRPr sz="1050"/>
            </a:p>
          </p:txBody>
        </p:sp>
        <p:sp>
          <p:nvSpPr>
            <p:cNvPr id="651" name="Google Shape;651;p30"/>
            <p:cNvSpPr/>
            <p:nvPr/>
          </p:nvSpPr>
          <p:spPr>
            <a:xfrm>
              <a:off x="-4435475" y="1125479"/>
              <a:ext cx="40124" cy="281724"/>
            </a:xfrm>
            <a:custGeom>
              <a:avLst/>
              <a:gdLst/>
              <a:ahLst/>
              <a:cxnLst/>
              <a:rect l="l" t="t" r="r" b="b"/>
              <a:pathLst>
                <a:path w="2064" h="14492" extrusionOk="0">
                  <a:moveTo>
                    <a:pt x="1" y="1"/>
                  </a:moveTo>
                  <a:lnTo>
                    <a:pt x="164" y="924"/>
                  </a:lnTo>
                  <a:lnTo>
                    <a:pt x="218" y="1901"/>
                  </a:lnTo>
                  <a:lnTo>
                    <a:pt x="218" y="2877"/>
                  </a:lnTo>
                  <a:lnTo>
                    <a:pt x="164" y="3800"/>
                  </a:lnTo>
                  <a:lnTo>
                    <a:pt x="109" y="4777"/>
                  </a:lnTo>
                  <a:lnTo>
                    <a:pt x="109" y="5754"/>
                  </a:lnTo>
                  <a:lnTo>
                    <a:pt x="164" y="6677"/>
                  </a:lnTo>
                  <a:lnTo>
                    <a:pt x="326" y="7654"/>
                  </a:lnTo>
                  <a:lnTo>
                    <a:pt x="2063" y="14492"/>
                  </a:lnTo>
                  <a:lnTo>
                    <a:pt x="1900" y="13569"/>
                  </a:lnTo>
                  <a:lnTo>
                    <a:pt x="1846" y="12592"/>
                  </a:lnTo>
                  <a:lnTo>
                    <a:pt x="1846" y="11670"/>
                  </a:lnTo>
                  <a:lnTo>
                    <a:pt x="1900" y="10747"/>
                  </a:lnTo>
                  <a:lnTo>
                    <a:pt x="1955" y="9770"/>
                  </a:lnTo>
                  <a:lnTo>
                    <a:pt x="1955" y="8848"/>
                  </a:lnTo>
                  <a:lnTo>
                    <a:pt x="1900" y="7925"/>
                  </a:lnTo>
                  <a:lnTo>
                    <a:pt x="1792" y="7002"/>
                  </a:lnTo>
                  <a:lnTo>
                    <a:pt x="1"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52" name="Google Shape;652;p30"/>
            <p:cNvSpPr/>
            <p:nvPr/>
          </p:nvSpPr>
          <p:spPr>
            <a:xfrm>
              <a:off x="-4435475" y="1125479"/>
              <a:ext cx="40124" cy="281724"/>
            </a:xfrm>
            <a:custGeom>
              <a:avLst/>
              <a:gdLst/>
              <a:ahLst/>
              <a:cxnLst/>
              <a:rect l="l" t="t" r="r" b="b"/>
              <a:pathLst>
                <a:path w="2064" h="14492" fill="none" extrusionOk="0">
                  <a:moveTo>
                    <a:pt x="2063" y="14492"/>
                  </a:moveTo>
                  <a:lnTo>
                    <a:pt x="326" y="7654"/>
                  </a:lnTo>
                  <a:lnTo>
                    <a:pt x="326" y="7654"/>
                  </a:lnTo>
                  <a:lnTo>
                    <a:pt x="164" y="6677"/>
                  </a:lnTo>
                  <a:lnTo>
                    <a:pt x="109" y="5754"/>
                  </a:lnTo>
                  <a:lnTo>
                    <a:pt x="109" y="4777"/>
                  </a:lnTo>
                  <a:lnTo>
                    <a:pt x="164" y="3800"/>
                  </a:lnTo>
                  <a:lnTo>
                    <a:pt x="218" y="2877"/>
                  </a:lnTo>
                  <a:lnTo>
                    <a:pt x="218" y="1901"/>
                  </a:lnTo>
                  <a:lnTo>
                    <a:pt x="164" y="924"/>
                  </a:lnTo>
                  <a:lnTo>
                    <a:pt x="1" y="1"/>
                  </a:lnTo>
                  <a:lnTo>
                    <a:pt x="1792" y="7002"/>
                  </a:lnTo>
                  <a:lnTo>
                    <a:pt x="1792" y="7002"/>
                  </a:lnTo>
                  <a:lnTo>
                    <a:pt x="1900" y="7925"/>
                  </a:lnTo>
                  <a:lnTo>
                    <a:pt x="1955" y="8848"/>
                  </a:lnTo>
                  <a:lnTo>
                    <a:pt x="1955" y="9770"/>
                  </a:lnTo>
                  <a:lnTo>
                    <a:pt x="1900" y="10747"/>
                  </a:lnTo>
                  <a:lnTo>
                    <a:pt x="1846" y="11670"/>
                  </a:lnTo>
                  <a:lnTo>
                    <a:pt x="1846" y="12592"/>
                  </a:lnTo>
                  <a:lnTo>
                    <a:pt x="1900" y="13569"/>
                  </a:lnTo>
                  <a:lnTo>
                    <a:pt x="2063" y="14492"/>
                  </a:lnTo>
                </a:path>
              </a:pathLst>
            </a:custGeom>
            <a:noFill/>
            <a:ln>
              <a:noFill/>
            </a:ln>
          </p:spPr>
          <p:txBody>
            <a:bodyPr spcFirstLastPara="1" wrap="square" lIns="68569" tIns="68569" rIns="68569" bIns="68569" anchor="ctr" anchorCtr="0">
              <a:noAutofit/>
            </a:bodyPr>
            <a:lstStyle/>
            <a:p>
              <a:endParaRPr sz="1050"/>
            </a:p>
          </p:txBody>
        </p:sp>
        <p:sp>
          <p:nvSpPr>
            <p:cNvPr id="653" name="Google Shape;653;p30"/>
            <p:cNvSpPr/>
            <p:nvPr/>
          </p:nvSpPr>
          <p:spPr>
            <a:xfrm>
              <a:off x="-4366890" y="1396647"/>
              <a:ext cx="38005" cy="275387"/>
            </a:xfrm>
            <a:custGeom>
              <a:avLst/>
              <a:gdLst/>
              <a:ahLst/>
              <a:cxnLst/>
              <a:rect l="l" t="t" r="r" b="b"/>
              <a:pathLst>
                <a:path w="1955" h="14166" extrusionOk="0">
                  <a:moveTo>
                    <a:pt x="1" y="0"/>
                  </a:moveTo>
                  <a:lnTo>
                    <a:pt x="163" y="923"/>
                  </a:lnTo>
                  <a:lnTo>
                    <a:pt x="218" y="1846"/>
                  </a:lnTo>
                  <a:lnTo>
                    <a:pt x="163" y="2768"/>
                  </a:lnTo>
                  <a:lnTo>
                    <a:pt x="109" y="3691"/>
                  </a:lnTo>
                  <a:lnTo>
                    <a:pt x="55" y="4614"/>
                  </a:lnTo>
                  <a:lnTo>
                    <a:pt x="55" y="5536"/>
                  </a:lnTo>
                  <a:lnTo>
                    <a:pt x="109" y="6405"/>
                  </a:lnTo>
                  <a:lnTo>
                    <a:pt x="218" y="7327"/>
                  </a:lnTo>
                  <a:lnTo>
                    <a:pt x="1954" y="14166"/>
                  </a:lnTo>
                  <a:lnTo>
                    <a:pt x="1846" y="13243"/>
                  </a:lnTo>
                  <a:lnTo>
                    <a:pt x="1792" y="12375"/>
                  </a:lnTo>
                  <a:lnTo>
                    <a:pt x="1792" y="11452"/>
                  </a:lnTo>
                  <a:lnTo>
                    <a:pt x="1846" y="10584"/>
                  </a:lnTo>
                  <a:lnTo>
                    <a:pt x="1900" y="9661"/>
                  </a:lnTo>
                  <a:lnTo>
                    <a:pt x="1954" y="8738"/>
                  </a:lnTo>
                  <a:lnTo>
                    <a:pt x="1900" y="7870"/>
                  </a:lnTo>
                  <a:lnTo>
                    <a:pt x="1792" y="7002"/>
                  </a:lnTo>
                  <a:lnTo>
                    <a:pt x="1"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54" name="Google Shape;654;p30"/>
            <p:cNvSpPr/>
            <p:nvPr/>
          </p:nvSpPr>
          <p:spPr>
            <a:xfrm>
              <a:off x="-4366890" y="1396647"/>
              <a:ext cx="38005" cy="275387"/>
            </a:xfrm>
            <a:custGeom>
              <a:avLst/>
              <a:gdLst/>
              <a:ahLst/>
              <a:cxnLst/>
              <a:rect l="l" t="t" r="r" b="b"/>
              <a:pathLst>
                <a:path w="1955" h="14166" fill="none" extrusionOk="0">
                  <a:moveTo>
                    <a:pt x="1954" y="14166"/>
                  </a:moveTo>
                  <a:lnTo>
                    <a:pt x="218" y="7327"/>
                  </a:lnTo>
                  <a:lnTo>
                    <a:pt x="218" y="7327"/>
                  </a:lnTo>
                  <a:lnTo>
                    <a:pt x="109" y="6405"/>
                  </a:lnTo>
                  <a:lnTo>
                    <a:pt x="55" y="5536"/>
                  </a:lnTo>
                  <a:lnTo>
                    <a:pt x="55" y="4614"/>
                  </a:lnTo>
                  <a:lnTo>
                    <a:pt x="109" y="3691"/>
                  </a:lnTo>
                  <a:lnTo>
                    <a:pt x="163" y="2768"/>
                  </a:lnTo>
                  <a:lnTo>
                    <a:pt x="218" y="1846"/>
                  </a:lnTo>
                  <a:lnTo>
                    <a:pt x="163" y="923"/>
                  </a:lnTo>
                  <a:lnTo>
                    <a:pt x="1" y="0"/>
                  </a:lnTo>
                  <a:lnTo>
                    <a:pt x="1792" y="7002"/>
                  </a:lnTo>
                  <a:lnTo>
                    <a:pt x="1792" y="7002"/>
                  </a:lnTo>
                  <a:lnTo>
                    <a:pt x="1900" y="7870"/>
                  </a:lnTo>
                  <a:lnTo>
                    <a:pt x="1954" y="8738"/>
                  </a:lnTo>
                  <a:lnTo>
                    <a:pt x="1900" y="9661"/>
                  </a:lnTo>
                  <a:lnTo>
                    <a:pt x="1846" y="10584"/>
                  </a:lnTo>
                  <a:lnTo>
                    <a:pt x="1792" y="11452"/>
                  </a:lnTo>
                  <a:lnTo>
                    <a:pt x="1792" y="12375"/>
                  </a:lnTo>
                  <a:lnTo>
                    <a:pt x="1846" y="13243"/>
                  </a:lnTo>
                  <a:lnTo>
                    <a:pt x="1954" y="14166"/>
                  </a:lnTo>
                </a:path>
              </a:pathLst>
            </a:custGeom>
            <a:noFill/>
            <a:ln>
              <a:noFill/>
            </a:ln>
          </p:spPr>
          <p:txBody>
            <a:bodyPr spcFirstLastPara="1" wrap="square" lIns="68569" tIns="68569" rIns="68569" bIns="68569" anchor="ctr" anchorCtr="0">
              <a:noAutofit/>
            </a:bodyPr>
            <a:lstStyle/>
            <a:p>
              <a:endParaRPr sz="1050"/>
            </a:p>
          </p:txBody>
        </p:sp>
        <p:sp>
          <p:nvSpPr>
            <p:cNvPr id="655" name="Google Shape;655;p30"/>
            <p:cNvSpPr/>
            <p:nvPr/>
          </p:nvSpPr>
          <p:spPr>
            <a:xfrm>
              <a:off x="-4298306" y="1668846"/>
              <a:ext cx="38005" cy="268019"/>
            </a:xfrm>
            <a:custGeom>
              <a:avLst/>
              <a:gdLst/>
              <a:ahLst/>
              <a:cxnLst/>
              <a:rect l="l" t="t" r="r" b="b"/>
              <a:pathLst>
                <a:path w="1955" h="13787" extrusionOk="0">
                  <a:moveTo>
                    <a:pt x="55" y="1"/>
                  </a:moveTo>
                  <a:lnTo>
                    <a:pt x="163" y="869"/>
                  </a:lnTo>
                  <a:lnTo>
                    <a:pt x="217" y="1738"/>
                  </a:lnTo>
                  <a:lnTo>
                    <a:pt x="163" y="2606"/>
                  </a:lnTo>
                  <a:lnTo>
                    <a:pt x="109" y="3474"/>
                  </a:lnTo>
                  <a:lnTo>
                    <a:pt x="55" y="4343"/>
                  </a:lnTo>
                  <a:lnTo>
                    <a:pt x="0" y="5211"/>
                  </a:lnTo>
                  <a:lnTo>
                    <a:pt x="55" y="6079"/>
                  </a:lnTo>
                  <a:lnTo>
                    <a:pt x="163" y="7002"/>
                  </a:lnTo>
                  <a:lnTo>
                    <a:pt x="1900" y="13786"/>
                  </a:lnTo>
                  <a:lnTo>
                    <a:pt x="1791" y="12972"/>
                  </a:lnTo>
                  <a:lnTo>
                    <a:pt x="1737" y="12104"/>
                  </a:lnTo>
                  <a:lnTo>
                    <a:pt x="1791" y="11235"/>
                  </a:lnTo>
                  <a:lnTo>
                    <a:pt x="1846" y="10367"/>
                  </a:lnTo>
                  <a:lnTo>
                    <a:pt x="1900" y="9499"/>
                  </a:lnTo>
                  <a:lnTo>
                    <a:pt x="1954" y="8685"/>
                  </a:lnTo>
                  <a:lnTo>
                    <a:pt x="1900" y="7816"/>
                  </a:lnTo>
                  <a:lnTo>
                    <a:pt x="1791" y="6948"/>
                  </a:lnTo>
                  <a:lnTo>
                    <a:pt x="55"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56" name="Google Shape;656;p30"/>
            <p:cNvSpPr/>
            <p:nvPr/>
          </p:nvSpPr>
          <p:spPr>
            <a:xfrm>
              <a:off x="-4298306" y="1668846"/>
              <a:ext cx="38005" cy="268019"/>
            </a:xfrm>
            <a:custGeom>
              <a:avLst/>
              <a:gdLst/>
              <a:ahLst/>
              <a:cxnLst/>
              <a:rect l="l" t="t" r="r" b="b"/>
              <a:pathLst>
                <a:path w="1955" h="13787" fill="none" extrusionOk="0">
                  <a:moveTo>
                    <a:pt x="1900" y="13786"/>
                  </a:moveTo>
                  <a:lnTo>
                    <a:pt x="163" y="7002"/>
                  </a:lnTo>
                  <a:lnTo>
                    <a:pt x="163" y="7002"/>
                  </a:lnTo>
                  <a:lnTo>
                    <a:pt x="55" y="6079"/>
                  </a:lnTo>
                  <a:lnTo>
                    <a:pt x="0" y="5211"/>
                  </a:lnTo>
                  <a:lnTo>
                    <a:pt x="55" y="4343"/>
                  </a:lnTo>
                  <a:lnTo>
                    <a:pt x="109" y="3474"/>
                  </a:lnTo>
                  <a:lnTo>
                    <a:pt x="163" y="2606"/>
                  </a:lnTo>
                  <a:lnTo>
                    <a:pt x="217" y="1738"/>
                  </a:lnTo>
                  <a:lnTo>
                    <a:pt x="163" y="869"/>
                  </a:lnTo>
                  <a:lnTo>
                    <a:pt x="55" y="1"/>
                  </a:lnTo>
                  <a:lnTo>
                    <a:pt x="1791" y="6948"/>
                  </a:lnTo>
                  <a:lnTo>
                    <a:pt x="1791" y="6948"/>
                  </a:lnTo>
                  <a:lnTo>
                    <a:pt x="1900" y="7816"/>
                  </a:lnTo>
                  <a:lnTo>
                    <a:pt x="1954" y="8685"/>
                  </a:lnTo>
                  <a:lnTo>
                    <a:pt x="1900" y="9499"/>
                  </a:lnTo>
                  <a:lnTo>
                    <a:pt x="1846" y="10367"/>
                  </a:lnTo>
                  <a:lnTo>
                    <a:pt x="1791" y="11235"/>
                  </a:lnTo>
                  <a:lnTo>
                    <a:pt x="1737" y="12104"/>
                  </a:lnTo>
                  <a:lnTo>
                    <a:pt x="1791" y="12972"/>
                  </a:lnTo>
                  <a:lnTo>
                    <a:pt x="1900" y="13786"/>
                  </a:lnTo>
                </a:path>
              </a:pathLst>
            </a:custGeom>
            <a:noFill/>
            <a:ln>
              <a:noFill/>
            </a:ln>
          </p:spPr>
          <p:txBody>
            <a:bodyPr spcFirstLastPara="1" wrap="square" lIns="68569" tIns="68569" rIns="68569" bIns="68569" anchor="ctr" anchorCtr="0">
              <a:noAutofit/>
            </a:bodyPr>
            <a:lstStyle/>
            <a:p>
              <a:endParaRPr sz="1050"/>
            </a:p>
          </p:txBody>
        </p:sp>
        <p:sp>
          <p:nvSpPr>
            <p:cNvPr id="657" name="Google Shape;657;p30"/>
            <p:cNvSpPr/>
            <p:nvPr/>
          </p:nvSpPr>
          <p:spPr>
            <a:xfrm>
              <a:off x="-4230791" y="1940015"/>
              <a:ext cx="39055" cy="261662"/>
            </a:xfrm>
            <a:custGeom>
              <a:avLst/>
              <a:gdLst/>
              <a:ahLst/>
              <a:cxnLst/>
              <a:rect l="l" t="t" r="r" b="b"/>
              <a:pathLst>
                <a:path w="2009" h="13460" extrusionOk="0">
                  <a:moveTo>
                    <a:pt x="109" y="0"/>
                  </a:moveTo>
                  <a:lnTo>
                    <a:pt x="218" y="814"/>
                  </a:lnTo>
                  <a:lnTo>
                    <a:pt x="272" y="1628"/>
                  </a:lnTo>
                  <a:lnTo>
                    <a:pt x="218" y="2497"/>
                  </a:lnTo>
                  <a:lnTo>
                    <a:pt x="109" y="3311"/>
                  </a:lnTo>
                  <a:lnTo>
                    <a:pt x="55" y="4125"/>
                  </a:lnTo>
                  <a:lnTo>
                    <a:pt x="1" y="4993"/>
                  </a:lnTo>
                  <a:lnTo>
                    <a:pt x="55" y="5807"/>
                  </a:lnTo>
                  <a:lnTo>
                    <a:pt x="164" y="6676"/>
                  </a:lnTo>
                  <a:lnTo>
                    <a:pt x="1900" y="13460"/>
                  </a:lnTo>
                  <a:lnTo>
                    <a:pt x="1738" y="12646"/>
                  </a:lnTo>
                  <a:lnTo>
                    <a:pt x="1738" y="11832"/>
                  </a:lnTo>
                  <a:lnTo>
                    <a:pt x="1792" y="11018"/>
                  </a:lnTo>
                  <a:lnTo>
                    <a:pt x="1900" y="10204"/>
                  </a:lnTo>
                  <a:lnTo>
                    <a:pt x="1955" y="9389"/>
                  </a:lnTo>
                  <a:lnTo>
                    <a:pt x="2009" y="8575"/>
                  </a:lnTo>
                  <a:lnTo>
                    <a:pt x="2009" y="7761"/>
                  </a:lnTo>
                  <a:lnTo>
                    <a:pt x="1900" y="6947"/>
                  </a:lnTo>
                  <a:lnTo>
                    <a:pt x="109"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58" name="Google Shape;658;p30"/>
            <p:cNvSpPr/>
            <p:nvPr/>
          </p:nvSpPr>
          <p:spPr>
            <a:xfrm>
              <a:off x="-4230791" y="1940015"/>
              <a:ext cx="39055" cy="261662"/>
            </a:xfrm>
            <a:custGeom>
              <a:avLst/>
              <a:gdLst/>
              <a:ahLst/>
              <a:cxnLst/>
              <a:rect l="l" t="t" r="r" b="b"/>
              <a:pathLst>
                <a:path w="2009" h="13460" fill="none" extrusionOk="0">
                  <a:moveTo>
                    <a:pt x="1900" y="13460"/>
                  </a:moveTo>
                  <a:lnTo>
                    <a:pt x="1900" y="13460"/>
                  </a:lnTo>
                  <a:lnTo>
                    <a:pt x="1738" y="12646"/>
                  </a:lnTo>
                  <a:lnTo>
                    <a:pt x="1738" y="11832"/>
                  </a:lnTo>
                  <a:lnTo>
                    <a:pt x="1792" y="11018"/>
                  </a:lnTo>
                  <a:lnTo>
                    <a:pt x="1900" y="10204"/>
                  </a:lnTo>
                  <a:lnTo>
                    <a:pt x="1955" y="9389"/>
                  </a:lnTo>
                  <a:lnTo>
                    <a:pt x="2009" y="8575"/>
                  </a:lnTo>
                  <a:lnTo>
                    <a:pt x="2009" y="7761"/>
                  </a:lnTo>
                  <a:lnTo>
                    <a:pt x="1900" y="6947"/>
                  </a:lnTo>
                  <a:lnTo>
                    <a:pt x="109" y="0"/>
                  </a:lnTo>
                  <a:lnTo>
                    <a:pt x="109" y="0"/>
                  </a:lnTo>
                  <a:lnTo>
                    <a:pt x="218" y="814"/>
                  </a:lnTo>
                  <a:lnTo>
                    <a:pt x="272" y="1628"/>
                  </a:lnTo>
                  <a:lnTo>
                    <a:pt x="218" y="2497"/>
                  </a:lnTo>
                  <a:lnTo>
                    <a:pt x="109" y="3311"/>
                  </a:lnTo>
                  <a:lnTo>
                    <a:pt x="55" y="4125"/>
                  </a:lnTo>
                  <a:lnTo>
                    <a:pt x="1" y="4993"/>
                  </a:lnTo>
                  <a:lnTo>
                    <a:pt x="55" y="5807"/>
                  </a:lnTo>
                  <a:lnTo>
                    <a:pt x="164" y="6676"/>
                  </a:lnTo>
                  <a:lnTo>
                    <a:pt x="1900" y="13460"/>
                  </a:lnTo>
                </a:path>
              </a:pathLst>
            </a:custGeom>
            <a:noFill/>
            <a:ln>
              <a:noFill/>
            </a:ln>
          </p:spPr>
          <p:txBody>
            <a:bodyPr spcFirstLastPara="1" wrap="square" lIns="68569" tIns="68569" rIns="68569" bIns="68569" anchor="ctr" anchorCtr="0">
              <a:noAutofit/>
            </a:bodyPr>
            <a:lstStyle/>
            <a:p>
              <a:endParaRPr sz="1050"/>
            </a:p>
          </p:txBody>
        </p:sp>
        <p:sp>
          <p:nvSpPr>
            <p:cNvPr id="659" name="Google Shape;659;p30"/>
            <p:cNvSpPr/>
            <p:nvPr/>
          </p:nvSpPr>
          <p:spPr>
            <a:xfrm>
              <a:off x="-4162207" y="2215383"/>
              <a:ext cx="41174" cy="258513"/>
            </a:xfrm>
            <a:custGeom>
              <a:avLst/>
              <a:gdLst/>
              <a:ahLst/>
              <a:cxnLst/>
              <a:rect l="l" t="t" r="r" b="b"/>
              <a:pathLst>
                <a:path w="2118" h="13298" extrusionOk="0">
                  <a:moveTo>
                    <a:pt x="163" y="0"/>
                  </a:moveTo>
                  <a:lnTo>
                    <a:pt x="272" y="815"/>
                  </a:lnTo>
                  <a:lnTo>
                    <a:pt x="272" y="1574"/>
                  </a:lnTo>
                  <a:lnTo>
                    <a:pt x="218" y="2389"/>
                  </a:lnTo>
                  <a:lnTo>
                    <a:pt x="109" y="3148"/>
                  </a:lnTo>
                  <a:lnTo>
                    <a:pt x="55" y="3962"/>
                  </a:lnTo>
                  <a:lnTo>
                    <a:pt x="1" y="4722"/>
                  </a:lnTo>
                  <a:lnTo>
                    <a:pt x="1" y="5536"/>
                  </a:lnTo>
                  <a:lnTo>
                    <a:pt x="109" y="6296"/>
                  </a:lnTo>
                  <a:lnTo>
                    <a:pt x="1900" y="13298"/>
                  </a:lnTo>
                  <a:lnTo>
                    <a:pt x="1900" y="13243"/>
                  </a:lnTo>
                  <a:lnTo>
                    <a:pt x="1792" y="12538"/>
                  </a:lnTo>
                  <a:lnTo>
                    <a:pt x="1792" y="11778"/>
                  </a:lnTo>
                  <a:lnTo>
                    <a:pt x="1846" y="11018"/>
                  </a:lnTo>
                  <a:lnTo>
                    <a:pt x="1954" y="10258"/>
                  </a:lnTo>
                  <a:lnTo>
                    <a:pt x="2009" y="9498"/>
                  </a:lnTo>
                  <a:lnTo>
                    <a:pt x="2117" y="8739"/>
                  </a:lnTo>
                  <a:lnTo>
                    <a:pt x="2063" y="7979"/>
                  </a:lnTo>
                  <a:lnTo>
                    <a:pt x="2009" y="7165"/>
                  </a:lnTo>
                  <a:lnTo>
                    <a:pt x="163"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60" name="Google Shape;660;p30"/>
            <p:cNvSpPr/>
            <p:nvPr/>
          </p:nvSpPr>
          <p:spPr>
            <a:xfrm>
              <a:off x="-4162207" y="2215383"/>
              <a:ext cx="41174" cy="258513"/>
            </a:xfrm>
            <a:custGeom>
              <a:avLst/>
              <a:gdLst/>
              <a:ahLst/>
              <a:cxnLst/>
              <a:rect l="l" t="t" r="r" b="b"/>
              <a:pathLst>
                <a:path w="2118" h="13298" fill="none" extrusionOk="0">
                  <a:moveTo>
                    <a:pt x="1900" y="13243"/>
                  </a:moveTo>
                  <a:lnTo>
                    <a:pt x="1900" y="13243"/>
                  </a:lnTo>
                  <a:lnTo>
                    <a:pt x="1792" y="12538"/>
                  </a:lnTo>
                  <a:lnTo>
                    <a:pt x="1792" y="11778"/>
                  </a:lnTo>
                  <a:lnTo>
                    <a:pt x="1846" y="11018"/>
                  </a:lnTo>
                  <a:lnTo>
                    <a:pt x="1954" y="10258"/>
                  </a:lnTo>
                  <a:lnTo>
                    <a:pt x="2009" y="9498"/>
                  </a:lnTo>
                  <a:lnTo>
                    <a:pt x="2117" y="8739"/>
                  </a:lnTo>
                  <a:lnTo>
                    <a:pt x="2063" y="7979"/>
                  </a:lnTo>
                  <a:lnTo>
                    <a:pt x="2009" y="7165"/>
                  </a:lnTo>
                  <a:lnTo>
                    <a:pt x="163" y="0"/>
                  </a:lnTo>
                  <a:lnTo>
                    <a:pt x="163" y="0"/>
                  </a:lnTo>
                  <a:lnTo>
                    <a:pt x="272" y="815"/>
                  </a:lnTo>
                  <a:lnTo>
                    <a:pt x="272" y="1574"/>
                  </a:lnTo>
                  <a:lnTo>
                    <a:pt x="218" y="2389"/>
                  </a:lnTo>
                  <a:lnTo>
                    <a:pt x="109" y="3148"/>
                  </a:lnTo>
                  <a:lnTo>
                    <a:pt x="55" y="3962"/>
                  </a:lnTo>
                  <a:lnTo>
                    <a:pt x="1" y="4722"/>
                  </a:lnTo>
                  <a:lnTo>
                    <a:pt x="1" y="5536"/>
                  </a:lnTo>
                  <a:lnTo>
                    <a:pt x="109" y="6296"/>
                  </a:lnTo>
                  <a:lnTo>
                    <a:pt x="1900" y="13298"/>
                  </a:lnTo>
                </a:path>
              </a:pathLst>
            </a:custGeom>
            <a:noFill/>
            <a:ln>
              <a:noFill/>
            </a:ln>
          </p:spPr>
          <p:txBody>
            <a:bodyPr spcFirstLastPara="1" wrap="square" lIns="68569" tIns="68569" rIns="68569" bIns="68569" anchor="ctr" anchorCtr="0">
              <a:noAutofit/>
            </a:bodyPr>
            <a:lstStyle/>
            <a:p>
              <a:endParaRPr sz="1050"/>
            </a:p>
          </p:txBody>
        </p:sp>
        <p:sp>
          <p:nvSpPr>
            <p:cNvPr id="661" name="Google Shape;661;p30"/>
            <p:cNvSpPr/>
            <p:nvPr/>
          </p:nvSpPr>
          <p:spPr>
            <a:xfrm>
              <a:off x="-4093622" y="2494969"/>
              <a:ext cx="42224" cy="250076"/>
            </a:xfrm>
            <a:custGeom>
              <a:avLst/>
              <a:gdLst/>
              <a:ahLst/>
              <a:cxnLst/>
              <a:rect l="l" t="t" r="r" b="b"/>
              <a:pathLst>
                <a:path w="2172" h="12864" extrusionOk="0">
                  <a:moveTo>
                    <a:pt x="272" y="1"/>
                  </a:moveTo>
                  <a:lnTo>
                    <a:pt x="380" y="761"/>
                  </a:lnTo>
                  <a:lnTo>
                    <a:pt x="380" y="1466"/>
                  </a:lnTo>
                  <a:lnTo>
                    <a:pt x="272" y="2226"/>
                  </a:lnTo>
                  <a:lnTo>
                    <a:pt x="217" y="2932"/>
                  </a:lnTo>
                  <a:lnTo>
                    <a:pt x="109" y="3692"/>
                  </a:lnTo>
                  <a:lnTo>
                    <a:pt x="0" y="4397"/>
                  </a:lnTo>
                  <a:lnTo>
                    <a:pt x="0" y="5103"/>
                  </a:lnTo>
                  <a:lnTo>
                    <a:pt x="109" y="5863"/>
                  </a:lnTo>
                  <a:lnTo>
                    <a:pt x="1900" y="12864"/>
                  </a:lnTo>
                  <a:lnTo>
                    <a:pt x="1791" y="12158"/>
                  </a:lnTo>
                  <a:lnTo>
                    <a:pt x="1791" y="11453"/>
                  </a:lnTo>
                  <a:lnTo>
                    <a:pt x="1900" y="10747"/>
                  </a:lnTo>
                  <a:lnTo>
                    <a:pt x="2008" y="10042"/>
                  </a:lnTo>
                  <a:lnTo>
                    <a:pt x="2117" y="9336"/>
                  </a:lnTo>
                  <a:lnTo>
                    <a:pt x="2171" y="8630"/>
                  </a:lnTo>
                  <a:lnTo>
                    <a:pt x="2171" y="7925"/>
                  </a:lnTo>
                  <a:lnTo>
                    <a:pt x="2117" y="7219"/>
                  </a:lnTo>
                  <a:lnTo>
                    <a:pt x="272" y="1"/>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662" name="Google Shape;662;p30"/>
            <p:cNvSpPr/>
            <p:nvPr/>
          </p:nvSpPr>
          <p:spPr>
            <a:xfrm>
              <a:off x="-4093622" y="2494969"/>
              <a:ext cx="42224" cy="250076"/>
            </a:xfrm>
            <a:custGeom>
              <a:avLst/>
              <a:gdLst/>
              <a:ahLst/>
              <a:cxnLst/>
              <a:rect l="l" t="t" r="r" b="b"/>
              <a:pathLst>
                <a:path w="2172" h="12864" fill="none" extrusionOk="0">
                  <a:moveTo>
                    <a:pt x="1900" y="12864"/>
                  </a:moveTo>
                  <a:lnTo>
                    <a:pt x="1900" y="12864"/>
                  </a:lnTo>
                  <a:lnTo>
                    <a:pt x="1791" y="12158"/>
                  </a:lnTo>
                  <a:lnTo>
                    <a:pt x="1791" y="11453"/>
                  </a:lnTo>
                  <a:lnTo>
                    <a:pt x="1900" y="10747"/>
                  </a:lnTo>
                  <a:lnTo>
                    <a:pt x="2008" y="10042"/>
                  </a:lnTo>
                  <a:lnTo>
                    <a:pt x="2117" y="9336"/>
                  </a:lnTo>
                  <a:lnTo>
                    <a:pt x="2171" y="8630"/>
                  </a:lnTo>
                  <a:lnTo>
                    <a:pt x="2171" y="7925"/>
                  </a:lnTo>
                  <a:lnTo>
                    <a:pt x="2117" y="7219"/>
                  </a:lnTo>
                  <a:lnTo>
                    <a:pt x="272" y="1"/>
                  </a:lnTo>
                  <a:lnTo>
                    <a:pt x="272" y="1"/>
                  </a:lnTo>
                  <a:lnTo>
                    <a:pt x="380" y="761"/>
                  </a:lnTo>
                  <a:lnTo>
                    <a:pt x="380" y="1466"/>
                  </a:lnTo>
                  <a:lnTo>
                    <a:pt x="272" y="2226"/>
                  </a:lnTo>
                  <a:lnTo>
                    <a:pt x="217" y="2932"/>
                  </a:lnTo>
                  <a:lnTo>
                    <a:pt x="109" y="3692"/>
                  </a:lnTo>
                  <a:lnTo>
                    <a:pt x="0" y="4397"/>
                  </a:lnTo>
                  <a:lnTo>
                    <a:pt x="0" y="5103"/>
                  </a:lnTo>
                  <a:lnTo>
                    <a:pt x="109" y="5863"/>
                  </a:lnTo>
                  <a:lnTo>
                    <a:pt x="1900" y="12864"/>
                  </a:lnTo>
                </a:path>
              </a:pathLst>
            </a:custGeom>
            <a:noFill/>
            <a:ln>
              <a:noFill/>
            </a:ln>
          </p:spPr>
          <p:txBody>
            <a:bodyPr spcFirstLastPara="1" wrap="square" lIns="68569" tIns="68569" rIns="68569" bIns="68569" anchor="ctr" anchorCtr="0">
              <a:noAutofit/>
            </a:bodyPr>
            <a:lstStyle/>
            <a:p>
              <a:endParaRPr sz="1050"/>
            </a:p>
          </p:txBody>
        </p:sp>
        <p:sp>
          <p:nvSpPr>
            <p:cNvPr id="663" name="Google Shape;663;p30"/>
            <p:cNvSpPr/>
            <p:nvPr/>
          </p:nvSpPr>
          <p:spPr>
            <a:xfrm>
              <a:off x="-4400658" y="1261598"/>
              <a:ext cx="38005" cy="277506"/>
            </a:xfrm>
            <a:custGeom>
              <a:avLst/>
              <a:gdLst/>
              <a:ahLst/>
              <a:cxnLst/>
              <a:rect l="l" t="t" r="r" b="b"/>
              <a:pathLst>
                <a:path w="1955" h="14275" extrusionOk="0">
                  <a:moveTo>
                    <a:pt x="1" y="0"/>
                  </a:moveTo>
                  <a:lnTo>
                    <a:pt x="109" y="923"/>
                  </a:lnTo>
                  <a:lnTo>
                    <a:pt x="164" y="1846"/>
                  </a:lnTo>
                  <a:lnTo>
                    <a:pt x="164" y="2768"/>
                  </a:lnTo>
                  <a:lnTo>
                    <a:pt x="109" y="3745"/>
                  </a:lnTo>
                  <a:lnTo>
                    <a:pt x="55" y="4668"/>
                  </a:lnTo>
                  <a:lnTo>
                    <a:pt x="55" y="5590"/>
                  </a:lnTo>
                  <a:lnTo>
                    <a:pt x="109" y="6513"/>
                  </a:lnTo>
                  <a:lnTo>
                    <a:pt x="272" y="7490"/>
                  </a:lnTo>
                  <a:lnTo>
                    <a:pt x="1955" y="14274"/>
                  </a:lnTo>
                  <a:lnTo>
                    <a:pt x="1846" y="13352"/>
                  </a:lnTo>
                  <a:lnTo>
                    <a:pt x="1792" y="12483"/>
                  </a:lnTo>
                  <a:lnTo>
                    <a:pt x="1792" y="11561"/>
                  </a:lnTo>
                  <a:lnTo>
                    <a:pt x="1846" y="10638"/>
                  </a:lnTo>
                  <a:lnTo>
                    <a:pt x="1900" y="9715"/>
                  </a:lnTo>
                  <a:lnTo>
                    <a:pt x="1955" y="8793"/>
                  </a:lnTo>
                  <a:lnTo>
                    <a:pt x="1900" y="7870"/>
                  </a:lnTo>
                  <a:lnTo>
                    <a:pt x="1738" y="6947"/>
                  </a:lnTo>
                  <a:lnTo>
                    <a:pt x="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64" name="Google Shape;664;p30"/>
            <p:cNvSpPr/>
            <p:nvPr/>
          </p:nvSpPr>
          <p:spPr>
            <a:xfrm>
              <a:off x="-4400658" y="1261598"/>
              <a:ext cx="38005" cy="277506"/>
            </a:xfrm>
            <a:custGeom>
              <a:avLst/>
              <a:gdLst/>
              <a:ahLst/>
              <a:cxnLst/>
              <a:rect l="l" t="t" r="r" b="b"/>
              <a:pathLst>
                <a:path w="1955" h="14275" fill="none" extrusionOk="0">
                  <a:moveTo>
                    <a:pt x="1955" y="14274"/>
                  </a:moveTo>
                  <a:lnTo>
                    <a:pt x="272" y="7490"/>
                  </a:lnTo>
                  <a:lnTo>
                    <a:pt x="272" y="7490"/>
                  </a:lnTo>
                  <a:lnTo>
                    <a:pt x="109" y="6513"/>
                  </a:lnTo>
                  <a:lnTo>
                    <a:pt x="55" y="5590"/>
                  </a:lnTo>
                  <a:lnTo>
                    <a:pt x="55" y="4668"/>
                  </a:lnTo>
                  <a:lnTo>
                    <a:pt x="109" y="3745"/>
                  </a:lnTo>
                  <a:lnTo>
                    <a:pt x="164" y="2768"/>
                  </a:lnTo>
                  <a:lnTo>
                    <a:pt x="164" y="1846"/>
                  </a:lnTo>
                  <a:lnTo>
                    <a:pt x="109" y="923"/>
                  </a:lnTo>
                  <a:lnTo>
                    <a:pt x="1" y="0"/>
                  </a:lnTo>
                  <a:lnTo>
                    <a:pt x="1738" y="6947"/>
                  </a:lnTo>
                  <a:lnTo>
                    <a:pt x="1738" y="6947"/>
                  </a:lnTo>
                  <a:lnTo>
                    <a:pt x="1900" y="7870"/>
                  </a:lnTo>
                  <a:lnTo>
                    <a:pt x="1955" y="8793"/>
                  </a:lnTo>
                  <a:lnTo>
                    <a:pt x="1900" y="9715"/>
                  </a:lnTo>
                  <a:lnTo>
                    <a:pt x="1846" y="10638"/>
                  </a:lnTo>
                  <a:lnTo>
                    <a:pt x="1792" y="11561"/>
                  </a:lnTo>
                  <a:lnTo>
                    <a:pt x="1792" y="12483"/>
                  </a:lnTo>
                  <a:lnTo>
                    <a:pt x="1846" y="13352"/>
                  </a:lnTo>
                  <a:lnTo>
                    <a:pt x="1955" y="14274"/>
                  </a:lnTo>
                </a:path>
              </a:pathLst>
            </a:custGeom>
            <a:noFill/>
            <a:ln>
              <a:noFill/>
            </a:ln>
          </p:spPr>
          <p:txBody>
            <a:bodyPr spcFirstLastPara="1" wrap="square" lIns="68569" tIns="68569" rIns="68569" bIns="68569" anchor="ctr" anchorCtr="0">
              <a:noAutofit/>
            </a:bodyPr>
            <a:lstStyle/>
            <a:p>
              <a:endParaRPr sz="1050"/>
            </a:p>
          </p:txBody>
        </p:sp>
        <p:sp>
          <p:nvSpPr>
            <p:cNvPr id="665" name="Google Shape;665;p30"/>
            <p:cNvSpPr/>
            <p:nvPr/>
          </p:nvSpPr>
          <p:spPr>
            <a:xfrm>
              <a:off x="-4332073" y="1532747"/>
              <a:ext cx="36955" cy="272238"/>
            </a:xfrm>
            <a:custGeom>
              <a:avLst/>
              <a:gdLst/>
              <a:ahLst/>
              <a:cxnLst/>
              <a:rect l="l" t="t" r="r" b="b"/>
              <a:pathLst>
                <a:path w="1901" h="14004" extrusionOk="0">
                  <a:moveTo>
                    <a:pt x="1" y="1"/>
                  </a:moveTo>
                  <a:lnTo>
                    <a:pt x="109" y="869"/>
                  </a:lnTo>
                  <a:lnTo>
                    <a:pt x="163" y="1792"/>
                  </a:lnTo>
                  <a:lnTo>
                    <a:pt x="163" y="2660"/>
                  </a:lnTo>
                  <a:lnTo>
                    <a:pt x="109" y="3583"/>
                  </a:lnTo>
                  <a:lnTo>
                    <a:pt x="55" y="4451"/>
                  </a:lnTo>
                  <a:lnTo>
                    <a:pt x="1" y="5374"/>
                  </a:lnTo>
                  <a:lnTo>
                    <a:pt x="55" y="6242"/>
                  </a:lnTo>
                  <a:lnTo>
                    <a:pt x="163" y="7165"/>
                  </a:lnTo>
                  <a:lnTo>
                    <a:pt x="1900" y="14003"/>
                  </a:lnTo>
                  <a:lnTo>
                    <a:pt x="1792" y="13080"/>
                  </a:lnTo>
                  <a:lnTo>
                    <a:pt x="1737" y="12212"/>
                  </a:lnTo>
                  <a:lnTo>
                    <a:pt x="1737" y="11344"/>
                  </a:lnTo>
                  <a:lnTo>
                    <a:pt x="1846" y="10475"/>
                  </a:lnTo>
                  <a:lnTo>
                    <a:pt x="1900" y="9607"/>
                  </a:lnTo>
                  <a:lnTo>
                    <a:pt x="1900" y="8739"/>
                  </a:lnTo>
                  <a:lnTo>
                    <a:pt x="1900" y="7870"/>
                  </a:lnTo>
                  <a:lnTo>
                    <a:pt x="1792" y="7002"/>
                  </a:lnTo>
                  <a:lnTo>
                    <a:pt x="1"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66" name="Google Shape;666;p30"/>
            <p:cNvSpPr/>
            <p:nvPr/>
          </p:nvSpPr>
          <p:spPr>
            <a:xfrm>
              <a:off x="-4332073" y="1532747"/>
              <a:ext cx="36955" cy="272238"/>
            </a:xfrm>
            <a:custGeom>
              <a:avLst/>
              <a:gdLst/>
              <a:ahLst/>
              <a:cxnLst/>
              <a:rect l="l" t="t" r="r" b="b"/>
              <a:pathLst>
                <a:path w="1901" h="14004" fill="none" extrusionOk="0">
                  <a:moveTo>
                    <a:pt x="1900" y="14003"/>
                  </a:moveTo>
                  <a:lnTo>
                    <a:pt x="163" y="7165"/>
                  </a:lnTo>
                  <a:lnTo>
                    <a:pt x="163" y="7165"/>
                  </a:lnTo>
                  <a:lnTo>
                    <a:pt x="55" y="6242"/>
                  </a:lnTo>
                  <a:lnTo>
                    <a:pt x="1" y="5374"/>
                  </a:lnTo>
                  <a:lnTo>
                    <a:pt x="55" y="4451"/>
                  </a:lnTo>
                  <a:lnTo>
                    <a:pt x="109" y="3583"/>
                  </a:lnTo>
                  <a:lnTo>
                    <a:pt x="163" y="2660"/>
                  </a:lnTo>
                  <a:lnTo>
                    <a:pt x="163" y="1792"/>
                  </a:lnTo>
                  <a:lnTo>
                    <a:pt x="109" y="869"/>
                  </a:lnTo>
                  <a:lnTo>
                    <a:pt x="1" y="1"/>
                  </a:lnTo>
                  <a:lnTo>
                    <a:pt x="1792" y="7002"/>
                  </a:lnTo>
                  <a:lnTo>
                    <a:pt x="1792" y="7002"/>
                  </a:lnTo>
                  <a:lnTo>
                    <a:pt x="1900" y="7870"/>
                  </a:lnTo>
                  <a:lnTo>
                    <a:pt x="1900" y="8739"/>
                  </a:lnTo>
                  <a:lnTo>
                    <a:pt x="1900" y="9607"/>
                  </a:lnTo>
                  <a:lnTo>
                    <a:pt x="1846" y="10475"/>
                  </a:lnTo>
                  <a:lnTo>
                    <a:pt x="1737" y="11344"/>
                  </a:lnTo>
                  <a:lnTo>
                    <a:pt x="1737" y="12212"/>
                  </a:lnTo>
                  <a:lnTo>
                    <a:pt x="1792" y="13080"/>
                  </a:lnTo>
                  <a:lnTo>
                    <a:pt x="1900" y="14003"/>
                  </a:lnTo>
                </a:path>
              </a:pathLst>
            </a:custGeom>
            <a:noFill/>
            <a:ln>
              <a:noFill/>
            </a:ln>
          </p:spPr>
          <p:txBody>
            <a:bodyPr spcFirstLastPara="1" wrap="square" lIns="68569" tIns="68569" rIns="68569" bIns="68569" anchor="ctr" anchorCtr="0">
              <a:noAutofit/>
            </a:bodyPr>
            <a:lstStyle/>
            <a:p>
              <a:endParaRPr sz="1050"/>
            </a:p>
          </p:txBody>
        </p:sp>
        <p:sp>
          <p:nvSpPr>
            <p:cNvPr id="667" name="Google Shape;667;p30"/>
            <p:cNvSpPr/>
            <p:nvPr/>
          </p:nvSpPr>
          <p:spPr>
            <a:xfrm>
              <a:off x="-4264539" y="1803896"/>
              <a:ext cx="37986" cy="265900"/>
            </a:xfrm>
            <a:custGeom>
              <a:avLst/>
              <a:gdLst/>
              <a:ahLst/>
              <a:cxnLst/>
              <a:rect l="l" t="t" r="r" b="b"/>
              <a:pathLst>
                <a:path w="1954" h="13678" extrusionOk="0">
                  <a:moveTo>
                    <a:pt x="54" y="1"/>
                  </a:moveTo>
                  <a:lnTo>
                    <a:pt x="217" y="869"/>
                  </a:lnTo>
                  <a:lnTo>
                    <a:pt x="217" y="1683"/>
                  </a:lnTo>
                  <a:lnTo>
                    <a:pt x="163" y="2552"/>
                  </a:lnTo>
                  <a:lnTo>
                    <a:pt x="109" y="3420"/>
                  </a:lnTo>
                  <a:lnTo>
                    <a:pt x="54" y="4288"/>
                  </a:lnTo>
                  <a:lnTo>
                    <a:pt x="0" y="5157"/>
                  </a:lnTo>
                  <a:lnTo>
                    <a:pt x="54" y="5971"/>
                  </a:lnTo>
                  <a:lnTo>
                    <a:pt x="163" y="6839"/>
                  </a:lnTo>
                  <a:lnTo>
                    <a:pt x="1900" y="13678"/>
                  </a:lnTo>
                  <a:lnTo>
                    <a:pt x="1737" y="12809"/>
                  </a:lnTo>
                  <a:lnTo>
                    <a:pt x="1737" y="11995"/>
                  </a:lnTo>
                  <a:lnTo>
                    <a:pt x="1791" y="11127"/>
                  </a:lnTo>
                  <a:lnTo>
                    <a:pt x="1845" y="10313"/>
                  </a:lnTo>
                  <a:lnTo>
                    <a:pt x="1900" y="9499"/>
                  </a:lnTo>
                  <a:lnTo>
                    <a:pt x="1954" y="8630"/>
                  </a:lnTo>
                  <a:lnTo>
                    <a:pt x="1954" y="7816"/>
                  </a:lnTo>
                  <a:lnTo>
                    <a:pt x="1845" y="7002"/>
                  </a:lnTo>
                  <a:lnTo>
                    <a:pt x="54"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68" name="Google Shape;668;p30"/>
            <p:cNvSpPr/>
            <p:nvPr/>
          </p:nvSpPr>
          <p:spPr>
            <a:xfrm>
              <a:off x="-4264539" y="1803896"/>
              <a:ext cx="37986" cy="265900"/>
            </a:xfrm>
            <a:custGeom>
              <a:avLst/>
              <a:gdLst/>
              <a:ahLst/>
              <a:cxnLst/>
              <a:rect l="l" t="t" r="r" b="b"/>
              <a:pathLst>
                <a:path w="1954" h="13678" fill="none" extrusionOk="0">
                  <a:moveTo>
                    <a:pt x="1900" y="13678"/>
                  </a:moveTo>
                  <a:lnTo>
                    <a:pt x="163" y="6839"/>
                  </a:lnTo>
                  <a:lnTo>
                    <a:pt x="163" y="6839"/>
                  </a:lnTo>
                  <a:lnTo>
                    <a:pt x="54" y="5971"/>
                  </a:lnTo>
                  <a:lnTo>
                    <a:pt x="0" y="5157"/>
                  </a:lnTo>
                  <a:lnTo>
                    <a:pt x="54" y="4288"/>
                  </a:lnTo>
                  <a:lnTo>
                    <a:pt x="109" y="3420"/>
                  </a:lnTo>
                  <a:lnTo>
                    <a:pt x="163" y="2552"/>
                  </a:lnTo>
                  <a:lnTo>
                    <a:pt x="217" y="1683"/>
                  </a:lnTo>
                  <a:lnTo>
                    <a:pt x="217" y="869"/>
                  </a:lnTo>
                  <a:lnTo>
                    <a:pt x="54" y="1"/>
                  </a:lnTo>
                  <a:lnTo>
                    <a:pt x="1845" y="7002"/>
                  </a:lnTo>
                  <a:lnTo>
                    <a:pt x="1845" y="7002"/>
                  </a:lnTo>
                  <a:lnTo>
                    <a:pt x="1954" y="7816"/>
                  </a:lnTo>
                  <a:lnTo>
                    <a:pt x="1954" y="8630"/>
                  </a:lnTo>
                  <a:lnTo>
                    <a:pt x="1900" y="9499"/>
                  </a:lnTo>
                  <a:lnTo>
                    <a:pt x="1845" y="10313"/>
                  </a:lnTo>
                  <a:lnTo>
                    <a:pt x="1791" y="11127"/>
                  </a:lnTo>
                  <a:lnTo>
                    <a:pt x="1737" y="11995"/>
                  </a:lnTo>
                  <a:lnTo>
                    <a:pt x="1737" y="12809"/>
                  </a:lnTo>
                  <a:lnTo>
                    <a:pt x="1900" y="13678"/>
                  </a:lnTo>
                </a:path>
              </a:pathLst>
            </a:custGeom>
            <a:noFill/>
            <a:ln>
              <a:noFill/>
            </a:ln>
          </p:spPr>
          <p:txBody>
            <a:bodyPr spcFirstLastPara="1" wrap="square" lIns="68569" tIns="68569" rIns="68569" bIns="68569" anchor="ctr" anchorCtr="0">
              <a:noAutofit/>
            </a:bodyPr>
            <a:lstStyle/>
            <a:p>
              <a:endParaRPr sz="1050"/>
            </a:p>
          </p:txBody>
        </p:sp>
        <p:sp>
          <p:nvSpPr>
            <p:cNvPr id="669" name="Google Shape;669;p30"/>
            <p:cNvSpPr/>
            <p:nvPr/>
          </p:nvSpPr>
          <p:spPr>
            <a:xfrm>
              <a:off x="-4197024" y="2075065"/>
              <a:ext cx="40105" cy="262732"/>
            </a:xfrm>
            <a:custGeom>
              <a:avLst/>
              <a:gdLst/>
              <a:ahLst/>
              <a:cxnLst/>
              <a:rect l="l" t="t" r="r" b="b"/>
              <a:pathLst>
                <a:path w="2063" h="13515" extrusionOk="0">
                  <a:moveTo>
                    <a:pt x="109" y="0"/>
                  </a:moveTo>
                  <a:lnTo>
                    <a:pt x="218" y="814"/>
                  </a:lnTo>
                  <a:lnTo>
                    <a:pt x="272" y="1628"/>
                  </a:lnTo>
                  <a:lnTo>
                    <a:pt x="218" y="2442"/>
                  </a:lnTo>
                  <a:lnTo>
                    <a:pt x="109" y="3257"/>
                  </a:lnTo>
                  <a:lnTo>
                    <a:pt x="55" y="4071"/>
                  </a:lnTo>
                  <a:lnTo>
                    <a:pt x="1" y="4939"/>
                  </a:lnTo>
                  <a:lnTo>
                    <a:pt x="1" y="5753"/>
                  </a:lnTo>
                  <a:lnTo>
                    <a:pt x="109" y="6567"/>
                  </a:lnTo>
                  <a:lnTo>
                    <a:pt x="1900" y="13514"/>
                  </a:lnTo>
                  <a:lnTo>
                    <a:pt x="1792" y="12700"/>
                  </a:lnTo>
                  <a:lnTo>
                    <a:pt x="1792" y="11940"/>
                  </a:lnTo>
                  <a:lnTo>
                    <a:pt x="1846" y="11126"/>
                  </a:lnTo>
                  <a:lnTo>
                    <a:pt x="1954" y="10366"/>
                  </a:lnTo>
                  <a:lnTo>
                    <a:pt x="2009" y="9552"/>
                  </a:lnTo>
                  <a:lnTo>
                    <a:pt x="2063" y="8792"/>
                  </a:lnTo>
                  <a:lnTo>
                    <a:pt x="2063" y="7978"/>
                  </a:lnTo>
                  <a:lnTo>
                    <a:pt x="1954" y="7218"/>
                  </a:lnTo>
                  <a:lnTo>
                    <a:pt x="109"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70" name="Google Shape;670;p30"/>
            <p:cNvSpPr/>
            <p:nvPr/>
          </p:nvSpPr>
          <p:spPr>
            <a:xfrm>
              <a:off x="-4197024" y="2075065"/>
              <a:ext cx="40105" cy="262732"/>
            </a:xfrm>
            <a:custGeom>
              <a:avLst/>
              <a:gdLst/>
              <a:ahLst/>
              <a:cxnLst/>
              <a:rect l="l" t="t" r="r" b="b"/>
              <a:pathLst>
                <a:path w="2063" h="13515" fill="none" extrusionOk="0">
                  <a:moveTo>
                    <a:pt x="1900" y="13514"/>
                  </a:moveTo>
                  <a:lnTo>
                    <a:pt x="1900" y="13514"/>
                  </a:lnTo>
                  <a:lnTo>
                    <a:pt x="1792" y="12700"/>
                  </a:lnTo>
                  <a:lnTo>
                    <a:pt x="1792" y="11940"/>
                  </a:lnTo>
                  <a:lnTo>
                    <a:pt x="1846" y="11126"/>
                  </a:lnTo>
                  <a:lnTo>
                    <a:pt x="1954" y="10366"/>
                  </a:lnTo>
                  <a:lnTo>
                    <a:pt x="2009" y="9552"/>
                  </a:lnTo>
                  <a:lnTo>
                    <a:pt x="2063" y="8792"/>
                  </a:lnTo>
                  <a:lnTo>
                    <a:pt x="2063" y="7978"/>
                  </a:lnTo>
                  <a:lnTo>
                    <a:pt x="1954" y="7218"/>
                  </a:lnTo>
                  <a:lnTo>
                    <a:pt x="109" y="0"/>
                  </a:lnTo>
                  <a:lnTo>
                    <a:pt x="109" y="0"/>
                  </a:lnTo>
                  <a:lnTo>
                    <a:pt x="218" y="814"/>
                  </a:lnTo>
                  <a:lnTo>
                    <a:pt x="272" y="1628"/>
                  </a:lnTo>
                  <a:lnTo>
                    <a:pt x="218" y="2442"/>
                  </a:lnTo>
                  <a:lnTo>
                    <a:pt x="109" y="3257"/>
                  </a:lnTo>
                  <a:lnTo>
                    <a:pt x="55" y="4071"/>
                  </a:lnTo>
                  <a:lnTo>
                    <a:pt x="1" y="4939"/>
                  </a:lnTo>
                  <a:lnTo>
                    <a:pt x="1" y="5753"/>
                  </a:lnTo>
                  <a:lnTo>
                    <a:pt x="109" y="6567"/>
                  </a:lnTo>
                  <a:lnTo>
                    <a:pt x="1900" y="13514"/>
                  </a:lnTo>
                </a:path>
              </a:pathLst>
            </a:custGeom>
            <a:noFill/>
            <a:ln>
              <a:noFill/>
            </a:ln>
          </p:spPr>
          <p:txBody>
            <a:bodyPr spcFirstLastPara="1" wrap="square" lIns="68569" tIns="68569" rIns="68569" bIns="68569" anchor="ctr" anchorCtr="0">
              <a:noAutofit/>
            </a:bodyPr>
            <a:lstStyle/>
            <a:p>
              <a:endParaRPr sz="1050"/>
            </a:p>
          </p:txBody>
        </p:sp>
        <p:sp>
          <p:nvSpPr>
            <p:cNvPr id="671" name="Google Shape;671;p30"/>
            <p:cNvSpPr/>
            <p:nvPr/>
          </p:nvSpPr>
          <p:spPr>
            <a:xfrm>
              <a:off x="-4127390" y="2354651"/>
              <a:ext cx="41174" cy="254295"/>
            </a:xfrm>
            <a:custGeom>
              <a:avLst/>
              <a:gdLst/>
              <a:ahLst/>
              <a:cxnLst/>
              <a:rect l="l" t="t" r="r" b="b"/>
              <a:pathLst>
                <a:path w="2118" h="13081" extrusionOk="0">
                  <a:moveTo>
                    <a:pt x="218" y="1"/>
                  </a:moveTo>
                  <a:lnTo>
                    <a:pt x="272" y="815"/>
                  </a:lnTo>
                  <a:lnTo>
                    <a:pt x="272" y="1575"/>
                  </a:lnTo>
                  <a:lnTo>
                    <a:pt x="218" y="2334"/>
                  </a:lnTo>
                  <a:lnTo>
                    <a:pt x="109" y="3040"/>
                  </a:lnTo>
                  <a:lnTo>
                    <a:pt x="55" y="3800"/>
                  </a:lnTo>
                  <a:lnTo>
                    <a:pt x="1" y="4560"/>
                  </a:lnTo>
                  <a:lnTo>
                    <a:pt x="1" y="5319"/>
                  </a:lnTo>
                  <a:lnTo>
                    <a:pt x="109" y="6079"/>
                  </a:lnTo>
                  <a:lnTo>
                    <a:pt x="1846" y="13081"/>
                  </a:lnTo>
                  <a:lnTo>
                    <a:pt x="1792" y="12321"/>
                  </a:lnTo>
                  <a:lnTo>
                    <a:pt x="1792" y="11615"/>
                  </a:lnTo>
                  <a:lnTo>
                    <a:pt x="1846" y="10910"/>
                  </a:lnTo>
                  <a:lnTo>
                    <a:pt x="1954" y="10150"/>
                  </a:lnTo>
                  <a:lnTo>
                    <a:pt x="2063" y="9444"/>
                  </a:lnTo>
                  <a:lnTo>
                    <a:pt x="2117" y="8684"/>
                  </a:lnTo>
                  <a:lnTo>
                    <a:pt x="2117" y="7979"/>
                  </a:lnTo>
                  <a:lnTo>
                    <a:pt x="2009" y="7219"/>
                  </a:lnTo>
                  <a:lnTo>
                    <a:pt x="218"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72" name="Google Shape;672;p30"/>
            <p:cNvSpPr/>
            <p:nvPr/>
          </p:nvSpPr>
          <p:spPr>
            <a:xfrm>
              <a:off x="-4127390" y="2354651"/>
              <a:ext cx="41174" cy="254295"/>
            </a:xfrm>
            <a:custGeom>
              <a:avLst/>
              <a:gdLst/>
              <a:ahLst/>
              <a:cxnLst/>
              <a:rect l="l" t="t" r="r" b="b"/>
              <a:pathLst>
                <a:path w="2118" h="13081" fill="none" extrusionOk="0">
                  <a:moveTo>
                    <a:pt x="1846" y="13081"/>
                  </a:moveTo>
                  <a:lnTo>
                    <a:pt x="1846" y="13081"/>
                  </a:lnTo>
                  <a:lnTo>
                    <a:pt x="1792" y="12321"/>
                  </a:lnTo>
                  <a:lnTo>
                    <a:pt x="1792" y="11615"/>
                  </a:lnTo>
                  <a:lnTo>
                    <a:pt x="1846" y="10910"/>
                  </a:lnTo>
                  <a:lnTo>
                    <a:pt x="1954" y="10150"/>
                  </a:lnTo>
                  <a:lnTo>
                    <a:pt x="2063" y="9444"/>
                  </a:lnTo>
                  <a:lnTo>
                    <a:pt x="2117" y="8684"/>
                  </a:lnTo>
                  <a:lnTo>
                    <a:pt x="2117" y="7979"/>
                  </a:lnTo>
                  <a:lnTo>
                    <a:pt x="2009" y="7219"/>
                  </a:lnTo>
                  <a:lnTo>
                    <a:pt x="218" y="1"/>
                  </a:lnTo>
                  <a:lnTo>
                    <a:pt x="218" y="1"/>
                  </a:lnTo>
                  <a:lnTo>
                    <a:pt x="272" y="815"/>
                  </a:lnTo>
                  <a:lnTo>
                    <a:pt x="272" y="1575"/>
                  </a:lnTo>
                  <a:lnTo>
                    <a:pt x="218" y="2334"/>
                  </a:lnTo>
                  <a:lnTo>
                    <a:pt x="109" y="3040"/>
                  </a:lnTo>
                  <a:lnTo>
                    <a:pt x="55" y="3800"/>
                  </a:lnTo>
                  <a:lnTo>
                    <a:pt x="1" y="4560"/>
                  </a:lnTo>
                  <a:lnTo>
                    <a:pt x="1" y="5319"/>
                  </a:lnTo>
                  <a:lnTo>
                    <a:pt x="109" y="6079"/>
                  </a:lnTo>
                  <a:lnTo>
                    <a:pt x="1846" y="13081"/>
                  </a:lnTo>
                </a:path>
              </a:pathLst>
            </a:custGeom>
            <a:noFill/>
            <a:ln>
              <a:noFill/>
            </a:ln>
          </p:spPr>
          <p:txBody>
            <a:bodyPr spcFirstLastPara="1" wrap="square" lIns="68569" tIns="68569" rIns="68569" bIns="68569" anchor="ctr" anchorCtr="0">
              <a:noAutofit/>
            </a:bodyPr>
            <a:lstStyle/>
            <a:p>
              <a:endParaRPr sz="1050"/>
            </a:p>
          </p:txBody>
        </p:sp>
        <p:sp>
          <p:nvSpPr>
            <p:cNvPr id="673" name="Google Shape;673;p30"/>
            <p:cNvSpPr/>
            <p:nvPr/>
          </p:nvSpPr>
          <p:spPr>
            <a:xfrm>
              <a:off x="-4058805" y="2635306"/>
              <a:ext cx="43273" cy="244788"/>
            </a:xfrm>
            <a:custGeom>
              <a:avLst/>
              <a:gdLst/>
              <a:ahLst/>
              <a:cxnLst/>
              <a:rect l="l" t="t" r="r" b="b"/>
              <a:pathLst>
                <a:path w="2226" h="12592" extrusionOk="0">
                  <a:moveTo>
                    <a:pt x="326" y="0"/>
                  </a:moveTo>
                  <a:lnTo>
                    <a:pt x="380" y="706"/>
                  </a:lnTo>
                  <a:lnTo>
                    <a:pt x="380" y="1411"/>
                  </a:lnTo>
                  <a:lnTo>
                    <a:pt x="326" y="2117"/>
                  </a:lnTo>
                  <a:lnTo>
                    <a:pt x="217" y="2823"/>
                  </a:lnTo>
                  <a:lnTo>
                    <a:pt x="109" y="3528"/>
                  </a:lnTo>
                  <a:lnTo>
                    <a:pt x="0" y="4234"/>
                  </a:lnTo>
                  <a:lnTo>
                    <a:pt x="0" y="4939"/>
                  </a:lnTo>
                  <a:lnTo>
                    <a:pt x="109" y="5645"/>
                  </a:lnTo>
                  <a:lnTo>
                    <a:pt x="1846" y="12592"/>
                  </a:lnTo>
                  <a:lnTo>
                    <a:pt x="1791" y="11941"/>
                  </a:lnTo>
                  <a:lnTo>
                    <a:pt x="1791" y="11235"/>
                  </a:lnTo>
                  <a:lnTo>
                    <a:pt x="1900" y="10584"/>
                  </a:lnTo>
                  <a:lnTo>
                    <a:pt x="2009" y="9878"/>
                  </a:lnTo>
                  <a:lnTo>
                    <a:pt x="2117" y="9227"/>
                  </a:lnTo>
                  <a:lnTo>
                    <a:pt x="2226" y="8521"/>
                  </a:lnTo>
                  <a:lnTo>
                    <a:pt x="2226" y="7870"/>
                  </a:lnTo>
                  <a:lnTo>
                    <a:pt x="2117" y="7164"/>
                  </a:lnTo>
                  <a:lnTo>
                    <a:pt x="326"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74" name="Google Shape;674;p30"/>
            <p:cNvSpPr/>
            <p:nvPr/>
          </p:nvSpPr>
          <p:spPr>
            <a:xfrm>
              <a:off x="-4058805" y="2635306"/>
              <a:ext cx="43273" cy="244788"/>
            </a:xfrm>
            <a:custGeom>
              <a:avLst/>
              <a:gdLst/>
              <a:ahLst/>
              <a:cxnLst/>
              <a:rect l="l" t="t" r="r" b="b"/>
              <a:pathLst>
                <a:path w="2226" h="12592" fill="none" extrusionOk="0">
                  <a:moveTo>
                    <a:pt x="1846" y="12592"/>
                  </a:moveTo>
                  <a:lnTo>
                    <a:pt x="1846" y="12592"/>
                  </a:lnTo>
                  <a:lnTo>
                    <a:pt x="1791" y="11941"/>
                  </a:lnTo>
                  <a:lnTo>
                    <a:pt x="1791" y="11235"/>
                  </a:lnTo>
                  <a:lnTo>
                    <a:pt x="1900" y="10584"/>
                  </a:lnTo>
                  <a:lnTo>
                    <a:pt x="2009" y="9878"/>
                  </a:lnTo>
                  <a:lnTo>
                    <a:pt x="2117" y="9227"/>
                  </a:lnTo>
                  <a:lnTo>
                    <a:pt x="2226" y="8521"/>
                  </a:lnTo>
                  <a:lnTo>
                    <a:pt x="2226" y="7870"/>
                  </a:lnTo>
                  <a:lnTo>
                    <a:pt x="2117" y="7164"/>
                  </a:lnTo>
                  <a:lnTo>
                    <a:pt x="326" y="0"/>
                  </a:lnTo>
                  <a:lnTo>
                    <a:pt x="326" y="0"/>
                  </a:lnTo>
                  <a:lnTo>
                    <a:pt x="380" y="706"/>
                  </a:lnTo>
                  <a:lnTo>
                    <a:pt x="380" y="1411"/>
                  </a:lnTo>
                  <a:lnTo>
                    <a:pt x="326" y="2117"/>
                  </a:lnTo>
                  <a:lnTo>
                    <a:pt x="217" y="2823"/>
                  </a:lnTo>
                  <a:lnTo>
                    <a:pt x="109" y="3528"/>
                  </a:lnTo>
                  <a:lnTo>
                    <a:pt x="0" y="4234"/>
                  </a:lnTo>
                  <a:lnTo>
                    <a:pt x="0" y="4939"/>
                  </a:lnTo>
                  <a:lnTo>
                    <a:pt x="109" y="5645"/>
                  </a:lnTo>
                  <a:lnTo>
                    <a:pt x="1846" y="12592"/>
                  </a:lnTo>
                </a:path>
              </a:pathLst>
            </a:custGeom>
            <a:noFill/>
            <a:ln>
              <a:noFill/>
            </a:ln>
          </p:spPr>
          <p:txBody>
            <a:bodyPr spcFirstLastPara="1" wrap="square" lIns="68569" tIns="68569" rIns="68569" bIns="68569" anchor="ctr" anchorCtr="0">
              <a:noAutofit/>
            </a:bodyPr>
            <a:lstStyle/>
            <a:p>
              <a:endParaRPr sz="1050"/>
            </a:p>
          </p:txBody>
        </p:sp>
      </p:grpSp>
      <p:grpSp>
        <p:nvGrpSpPr>
          <p:cNvPr id="675" name="Google Shape;675;p30"/>
          <p:cNvGrpSpPr/>
          <p:nvPr/>
        </p:nvGrpSpPr>
        <p:grpSpPr>
          <a:xfrm>
            <a:off x="1330452" y="993337"/>
            <a:ext cx="1723115" cy="3167217"/>
            <a:chOff x="294525" y="238125"/>
            <a:chExt cx="2850125" cy="5238750"/>
          </a:xfrm>
        </p:grpSpPr>
        <p:sp>
          <p:nvSpPr>
            <p:cNvPr id="676" name="Google Shape;676;p30"/>
            <p:cNvSpPr/>
            <p:nvPr/>
          </p:nvSpPr>
          <p:spPr>
            <a:xfrm>
              <a:off x="294525" y="5101000"/>
              <a:ext cx="2850125" cy="375875"/>
            </a:xfrm>
            <a:custGeom>
              <a:avLst/>
              <a:gdLst/>
              <a:ahLst/>
              <a:cxnLst/>
              <a:rect l="l" t="t" r="r" b="b"/>
              <a:pathLst>
                <a:path w="114005" h="15035" extrusionOk="0">
                  <a:moveTo>
                    <a:pt x="51198" y="1"/>
                  </a:moveTo>
                  <a:lnTo>
                    <a:pt x="45509" y="117"/>
                  </a:lnTo>
                  <a:lnTo>
                    <a:pt x="40052" y="291"/>
                  </a:lnTo>
                  <a:lnTo>
                    <a:pt x="34828" y="581"/>
                  </a:lnTo>
                  <a:lnTo>
                    <a:pt x="29836" y="872"/>
                  </a:lnTo>
                  <a:lnTo>
                    <a:pt x="25134" y="1278"/>
                  </a:lnTo>
                  <a:lnTo>
                    <a:pt x="20723" y="1684"/>
                  </a:lnTo>
                  <a:lnTo>
                    <a:pt x="16660" y="2207"/>
                  </a:lnTo>
                  <a:lnTo>
                    <a:pt x="13003" y="2729"/>
                  </a:lnTo>
                  <a:lnTo>
                    <a:pt x="9694" y="3309"/>
                  </a:lnTo>
                  <a:lnTo>
                    <a:pt x="6850" y="3948"/>
                  </a:lnTo>
                  <a:lnTo>
                    <a:pt x="5631" y="4238"/>
                  </a:lnTo>
                  <a:lnTo>
                    <a:pt x="4470" y="4587"/>
                  </a:lnTo>
                  <a:lnTo>
                    <a:pt x="3425" y="4935"/>
                  </a:lnTo>
                  <a:lnTo>
                    <a:pt x="2554" y="5283"/>
                  </a:lnTo>
                  <a:lnTo>
                    <a:pt x="1799" y="5631"/>
                  </a:lnTo>
                  <a:lnTo>
                    <a:pt x="1161" y="5980"/>
                  </a:lnTo>
                  <a:lnTo>
                    <a:pt x="639" y="6386"/>
                  </a:lnTo>
                  <a:lnTo>
                    <a:pt x="290" y="6734"/>
                  </a:lnTo>
                  <a:lnTo>
                    <a:pt x="58" y="7141"/>
                  </a:lnTo>
                  <a:lnTo>
                    <a:pt x="0" y="7315"/>
                  </a:lnTo>
                  <a:lnTo>
                    <a:pt x="0" y="7547"/>
                  </a:lnTo>
                  <a:lnTo>
                    <a:pt x="0" y="7721"/>
                  </a:lnTo>
                  <a:lnTo>
                    <a:pt x="58" y="7895"/>
                  </a:lnTo>
                  <a:lnTo>
                    <a:pt x="290" y="8302"/>
                  </a:lnTo>
                  <a:lnTo>
                    <a:pt x="639" y="8650"/>
                  </a:lnTo>
                  <a:lnTo>
                    <a:pt x="1161" y="9056"/>
                  </a:lnTo>
                  <a:lnTo>
                    <a:pt x="1799" y="9404"/>
                  </a:lnTo>
                  <a:lnTo>
                    <a:pt x="2554" y="9753"/>
                  </a:lnTo>
                  <a:lnTo>
                    <a:pt x="3425" y="10101"/>
                  </a:lnTo>
                  <a:lnTo>
                    <a:pt x="4470" y="10449"/>
                  </a:lnTo>
                  <a:lnTo>
                    <a:pt x="5631" y="10798"/>
                  </a:lnTo>
                  <a:lnTo>
                    <a:pt x="6850" y="11088"/>
                  </a:lnTo>
                  <a:lnTo>
                    <a:pt x="9694" y="11726"/>
                  </a:lnTo>
                  <a:lnTo>
                    <a:pt x="13003" y="12307"/>
                  </a:lnTo>
                  <a:lnTo>
                    <a:pt x="16660" y="12829"/>
                  </a:lnTo>
                  <a:lnTo>
                    <a:pt x="20723" y="13352"/>
                  </a:lnTo>
                  <a:lnTo>
                    <a:pt x="25134" y="13758"/>
                  </a:lnTo>
                  <a:lnTo>
                    <a:pt x="29836" y="14164"/>
                  </a:lnTo>
                  <a:lnTo>
                    <a:pt x="34828" y="14455"/>
                  </a:lnTo>
                  <a:lnTo>
                    <a:pt x="40052" y="14745"/>
                  </a:lnTo>
                  <a:lnTo>
                    <a:pt x="45509" y="14919"/>
                  </a:lnTo>
                  <a:lnTo>
                    <a:pt x="51198" y="15035"/>
                  </a:lnTo>
                  <a:lnTo>
                    <a:pt x="62807" y="15035"/>
                  </a:lnTo>
                  <a:lnTo>
                    <a:pt x="68496" y="14919"/>
                  </a:lnTo>
                  <a:lnTo>
                    <a:pt x="73952" y="14745"/>
                  </a:lnTo>
                  <a:lnTo>
                    <a:pt x="79176" y="14455"/>
                  </a:lnTo>
                  <a:lnTo>
                    <a:pt x="84168" y="14164"/>
                  </a:lnTo>
                  <a:lnTo>
                    <a:pt x="88870" y="13758"/>
                  </a:lnTo>
                  <a:lnTo>
                    <a:pt x="93282" y="13352"/>
                  </a:lnTo>
                  <a:lnTo>
                    <a:pt x="97345" y="12829"/>
                  </a:lnTo>
                  <a:lnTo>
                    <a:pt x="101002" y="12307"/>
                  </a:lnTo>
                  <a:lnTo>
                    <a:pt x="104311" y="11726"/>
                  </a:lnTo>
                  <a:lnTo>
                    <a:pt x="107155" y="11088"/>
                  </a:lnTo>
                  <a:lnTo>
                    <a:pt x="108374" y="10798"/>
                  </a:lnTo>
                  <a:lnTo>
                    <a:pt x="109535" y="10449"/>
                  </a:lnTo>
                  <a:lnTo>
                    <a:pt x="110580" y="10101"/>
                  </a:lnTo>
                  <a:lnTo>
                    <a:pt x="111450" y="9753"/>
                  </a:lnTo>
                  <a:lnTo>
                    <a:pt x="112205" y="9404"/>
                  </a:lnTo>
                  <a:lnTo>
                    <a:pt x="112843" y="9056"/>
                  </a:lnTo>
                  <a:lnTo>
                    <a:pt x="113366" y="8650"/>
                  </a:lnTo>
                  <a:lnTo>
                    <a:pt x="113714" y="8302"/>
                  </a:lnTo>
                  <a:lnTo>
                    <a:pt x="113946" y="7895"/>
                  </a:lnTo>
                  <a:lnTo>
                    <a:pt x="114004" y="7721"/>
                  </a:lnTo>
                  <a:lnTo>
                    <a:pt x="114004" y="7547"/>
                  </a:lnTo>
                  <a:lnTo>
                    <a:pt x="114004" y="7315"/>
                  </a:lnTo>
                  <a:lnTo>
                    <a:pt x="113946" y="7141"/>
                  </a:lnTo>
                  <a:lnTo>
                    <a:pt x="113714" y="6734"/>
                  </a:lnTo>
                  <a:lnTo>
                    <a:pt x="113366" y="6386"/>
                  </a:lnTo>
                  <a:lnTo>
                    <a:pt x="112843" y="5980"/>
                  </a:lnTo>
                  <a:lnTo>
                    <a:pt x="112205" y="5631"/>
                  </a:lnTo>
                  <a:lnTo>
                    <a:pt x="111450" y="5283"/>
                  </a:lnTo>
                  <a:lnTo>
                    <a:pt x="110580" y="4935"/>
                  </a:lnTo>
                  <a:lnTo>
                    <a:pt x="109535" y="4587"/>
                  </a:lnTo>
                  <a:lnTo>
                    <a:pt x="108374" y="4238"/>
                  </a:lnTo>
                  <a:lnTo>
                    <a:pt x="107155" y="3948"/>
                  </a:lnTo>
                  <a:lnTo>
                    <a:pt x="104311" y="3309"/>
                  </a:lnTo>
                  <a:lnTo>
                    <a:pt x="101002" y="2729"/>
                  </a:lnTo>
                  <a:lnTo>
                    <a:pt x="97345" y="2207"/>
                  </a:lnTo>
                  <a:lnTo>
                    <a:pt x="93282" y="1684"/>
                  </a:lnTo>
                  <a:lnTo>
                    <a:pt x="88870" y="1278"/>
                  </a:lnTo>
                  <a:lnTo>
                    <a:pt x="84168" y="872"/>
                  </a:lnTo>
                  <a:lnTo>
                    <a:pt x="79176" y="581"/>
                  </a:lnTo>
                  <a:lnTo>
                    <a:pt x="73952" y="291"/>
                  </a:lnTo>
                  <a:lnTo>
                    <a:pt x="68496" y="117"/>
                  </a:lnTo>
                  <a:lnTo>
                    <a:pt x="62807" y="1"/>
                  </a:lnTo>
                  <a:close/>
                </a:path>
              </a:pathLst>
            </a:custGeom>
            <a:solidFill>
              <a:srgbClr val="D9D9D9"/>
            </a:solidFill>
            <a:ln>
              <a:noFill/>
            </a:ln>
          </p:spPr>
          <p:txBody>
            <a:bodyPr spcFirstLastPara="1" wrap="square" lIns="68569" tIns="68569" rIns="68569" bIns="68569" anchor="ctr" anchorCtr="0">
              <a:noAutofit/>
            </a:bodyPr>
            <a:lstStyle/>
            <a:p>
              <a:endParaRPr sz="1050"/>
            </a:p>
          </p:txBody>
        </p:sp>
        <p:sp>
          <p:nvSpPr>
            <p:cNvPr id="677" name="Google Shape;677;p30"/>
            <p:cNvSpPr/>
            <p:nvPr/>
          </p:nvSpPr>
          <p:spPr>
            <a:xfrm>
              <a:off x="1305975" y="4404450"/>
              <a:ext cx="1010050" cy="920075"/>
            </a:xfrm>
            <a:custGeom>
              <a:avLst/>
              <a:gdLst/>
              <a:ahLst/>
              <a:cxnLst/>
              <a:rect l="l" t="t" r="r" b="b"/>
              <a:pathLst>
                <a:path w="40402" h="36803" extrusionOk="0">
                  <a:moveTo>
                    <a:pt x="1800" y="0"/>
                  </a:moveTo>
                  <a:lnTo>
                    <a:pt x="1" y="18866"/>
                  </a:lnTo>
                  <a:lnTo>
                    <a:pt x="1" y="19388"/>
                  </a:lnTo>
                  <a:lnTo>
                    <a:pt x="59" y="23451"/>
                  </a:lnTo>
                  <a:lnTo>
                    <a:pt x="59" y="23625"/>
                  </a:lnTo>
                  <a:lnTo>
                    <a:pt x="175" y="28153"/>
                  </a:lnTo>
                  <a:lnTo>
                    <a:pt x="349" y="31926"/>
                  </a:lnTo>
                  <a:lnTo>
                    <a:pt x="465" y="33435"/>
                  </a:lnTo>
                  <a:lnTo>
                    <a:pt x="581" y="34538"/>
                  </a:lnTo>
                  <a:lnTo>
                    <a:pt x="755" y="35351"/>
                  </a:lnTo>
                  <a:lnTo>
                    <a:pt x="872" y="35525"/>
                  </a:lnTo>
                  <a:lnTo>
                    <a:pt x="930" y="35699"/>
                  </a:lnTo>
                  <a:lnTo>
                    <a:pt x="1162" y="35757"/>
                  </a:lnTo>
                  <a:lnTo>
                    <a:pt x="1568" y="35815"/>
                  </a:lnTo>
                  <a:lnTo>
                    <a:pt x="2961" y="35989"/>
                  </a:lnTo>
                  <a:lnTo>
                    <a:pt x="4935" y="36105"/>
                  </a:lnTo>
                  <a:lnTo>
                    <a:pt x="7431" y="36280"/>
                  </a:lnTo>
                  <a:lnTo>
                    <a:pt x="13526" y="36454"/>
                  </a:lnTo>
                  <a:lnTo>
                    <a:pt x="20433" y="36628"/>
                  </a:lnTo>
                  <a:lnTo>
                    <a:pt x="27341" y="36744"/>
                  </a:lnTo>
                  <a:lnTo>
                    <a:pt x="33436" y="36802"/>
                  </a:lnTo>
                  <a:lnTo>
                    <a:pt x="37847" y="36744"/>
                  </a:lnTo>
                  <a:lnTo>
                    <a:pt x="39183" y="36686"/>
                  </a:lnTo>
                  <a:lnTo>
                    <a:pt x="39821" y="36628"/>
                  </a:lnTo>
                  <a:lnTo>
                    <a:pt x="40053" y="36512"/>
                  </a:lnTo>
                  <a:lnTo>
                    <a:pt x="40227" y="36338"/>
                  </a:lnTo>
                  <a:lnTo>
                    <a:pt x="40344" y="36105"/>
                  </a:lnTo>
                  <a:lnTo>
                    <a:pt x="40402" y="35815"/>
                  </a:lnTo>
                  <a:lnTo>
                    <a:pt x="40402" y="35467"/>
                  </a:lnTo>
                  <a:lnTo>
                    <a:pt x="40402" y="35119"/>
                  </a:lnTo>
                  <a:lnTo>
                    <a:pt x="40285" y="34306"/>
                  </a:lnTo>
                  <a:lnTo>
                    <a:pt x="39995" y="33493"/>
                  </a:lnTo>
                  <a:lnTo>
                    <a:pt x="39647" y="32681"/>
                  </a:lnTo>
                  <a:lnTo>
                    <a:pt x="39183" y="31984"/>
                  </a:lnTo>
                  <a:lnTo>
                    <a:pt x="38950" y="31694"/>
                  </a:lnTo>
                  <a:lnTo>
                    <a:pt x="38660" y="31404"/>
                  </a:lnTo>
                  <a:lnTo>
                    <a:pt x="38312" y="31171"/>
                  </a:lnTo>
                  <a:lnTo>
                    <a:pt x="37615" y="30765"/>
                  </a:lnTo>
                  <a:lnTo>
                    <a:pt x="35700" y="29778"/>
                  </a:lnTo>
                  <a:lnTo>
                    <a:pt x="33262" y="28559"/>
                  </a:lnTo>
                  <a:lnTo>
                    <a:pt x="30592" y="27224"/>
                  </a:lnTo>
                  <a:lnTo>
                    <a:pt x="25658" y="24902"/>
                  </a:lnTo>
                  <a:lnTo>
                    <a:pt x="23510" y="23916"/>
                  </a:lnTo>
                  <a:lnTo>
                    <a:pt x="23510" y="23509"/>
                  </a:lnTo>
                  <a:lnTo>
                    <a:pt x="23626" y="19620"/>
                  </a:lnTo>
                  <a:lnTo>
                    <a:pt x="23626" y="18924"/>
                  </a:lnTo>
                  <a:lnTo>
                    <a:pt x="26006" y="290"/>
                  </a:lnTo>
                  <a:lnTo>
                    <a:pt x="1800" y="0"/>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678" name="Google Shape;678;p30"/>
            <p:cNvSpPr/>
            <p:nvPr/>
          </p:nvSpPr>
          <p:spPr>
            <a:xfrm>
              <a:off x="1305975" y="4876075"/>
              <a:ext cx="1010050" cy="448450"/>
            </a:xfrm>
            <a:custGeom>
              <a:avLst/>
              <a:gdLst/>
              <a:ahLst/>
              <a:cxnLst/>
              <a:rect l="l" t="t" r="r" b="b"/>
              <a:pathLst>
                <a:path w="40402" h="17938" extrusionOk="0">
                  <a:moveTo>
                    <a:pt x="1" y="1"/>
                  </a:moveTo>
                  <a:lnTo>
                    <a:pt x="1" y="523"/>
                  </a:lnTo>
                  <a:lnTo>
                    <a:pt x="59" y="4586"/>
                  </a:lnTo>
                  <a:lnTo>
                    <a:pt x="59" y="4760"/>
                  </a:lnTo>
                  <a:lnTo>
                    <a:pt x="175" y="9288"/>
                  </a:lnTo>
                  <a:lnTo>
                    <a:pt x="349" y="13061"/>
                  </a:lnTo>
                  <a:lnTo>
                    <a:pt x="465" y="14570"/>
                  </a:lnTo>
                  <a:lnTo>
                    <a:pt x="581" y="15673"/>
                  </a:lnTo>
                  <a:lnTo>
                    <a:pt x="755" y="16486"/>
                  </a:lnTo>
                  <a:lnTo>
                    <a:pt x="872" y="16660"/>
                  </a:lnTo>
                  <a:lnTo>
                    <a:pt x="930" y="16834"/>
                  </a:lnTo>
                  <a:lnTo>
                    <a:pt x="1162" y="16892"/>
                  </a:lnTo>
                  <a:lnTo>
                    <a:pt x="1568" y="16950"/>
                  </a:lnTo>
                  <a:lnTo>
                    <a:pt x="2961" y="17124"/>
                  </a:lnTo>
                  <a:lnTo>
                    <a:pt x="4935" y="17240"/>
                  </a:lnTo>
                  <a:lnTo>
                    <a:pt x="7431" y="17415"/>
                  </a:lnTo>
                  <a:lnTo>
                    <a:pt x="13526" y="17589"/>
                  </a:lnTo>
                  <a:lnTo>
                    <a:pt x="20433" y="17763"/>
                  </a:lnTo>
                  <a:lnTo>
                    <a:pt x="27341" y="17879"/>
                  </a:lnTo>
                  <a:lnTo>
                    <a:pt x="33436" y="17937"/>
                  </a:lnTo>
                  <a:lnTo>
                    <a:pt x="37847" y="17879"/>
                  </a:lnTo>
                  <a:lnTo>
                    <a:pt x="39183" y="17821"/>
                  </a:lnTo>
                  <a:lnTo>
                    <a:pt x="39821" y="17763"/>
                  </a:lnTo>
                  <a:lnTo>
                    <a:pt x="40053" y="17647"/>
                  </a:lnTo>
                  <a:lnTo>
                    <a:pt x="40227" y="17473"/>
                  </a:lnTo>
                  <a:lnTo>
                    <a:pt x="40344" y="17240"/>
                  </a:lnTo>
                  <a:lnTo>
                    <a:pt x="40402" y="16950"/>
                  </a:lnTo>
                  <a:lnTo>
                    <a:pt x="40402" y="16602"/>
                  </a:lnTo>
                  <a:lnTo>
                    <a:pt x="40402" y="16254"/>
                  </a:lnTo>
                  <a:lnTo>
                    <a:pt x="40285" y="15441"/>
                  </a:lnTo>
                  <a:lnTo>
                    <a:pt x="39995" y="14628"/>
                  </a:lnTo>
                  <a:lnTo>
                    <a:pt x="39647" y="13816"/>
                  </a:lnTo>
                  <a:lnTo>
                    <a:pt x="39183" y="13119"/>
                  </a:lnTo>
                  <a:lnTo>
                    <a:pt x="38950" y="12829"/>
                  </a:lnTo>
                  <a:lnTo>
                    <a:pt x="38718" y="12539"/>
                  </a:lnTo>
                  <a:lnTo>
                    <a:pt x="38312" y="12306"/>
                  </a:lnTo>
                  <a:lnTo>
                    <a:pt x="37615" y="11900"/>
                  </a:lnTo>
                  <a:lnTo>
                    <a:pt x="35700" y="10913"/>
                  </a:lnTo>
                  <a:lnTo>
                    <a:pt x="33262" y="9694"/>
                  </a:lnTo>
                  <a:lnTo>
                    <a:pt x="30592" y="8359"/>
                  </a:lnTo>
                  <a:lnTo>
                    <a:pt x="25658" y="6037"/>
                  </a:lnTo>
                  <a:lnTo>
                    <a:pt x="23510" y="5051"/>
                  </a:lnTo>
                  <a:lnTo>
                    <a:pt x="23510" y="4644"/>
                  </a:lnTo>
                  <a:lnTo>
                    <a:pt x="23626" y="755"/>
                  </a:lnTo>
                  <a:lnTo>
                    <a:pt x="23626" y="59"/>
                  </a:lnTo>
                  <a:lnTo>
                    <a:pt x="1" y="1"/>
                  </a:lnTo>
                  <a:close/>
                </a:path>
              </a:pathLst>
            </a:custGeom>
            <a:solidFill>
              <a:srgbClr val="EBEBEB"/>
            </a:solidFill>
            <a:ln>
              <a:noFill/>
            </a:ln>
          </p:spPr>
          <p:txBody>
            <a:bodyPr spcFirstLastPara="1" wrap="square" lIns="68569" tIns="68569" rIns="68569" bIns="68569" anchor="ctr" anchorCtr="0">
              <a:noAutofit/>
            </a:bodyPr>
            <a:lstStyle/>
            <a:p>
              <a:endParaRPr sz="1050"/>
            </a:p>
          </p:txBody>
        </p:sp>
        <p:sp>
          <p:nvSpPr>
            <p:cNvPr id="679" name="Google Shape;679;p30"/>
            <p:cNvSpPr/>
            <p:nvPr/>
          </p:nvSpPr>
          <p:spPr>
            <a:xfrm>
              <a:off x="1307425" y="4990725"/>
              <a:ext cx="1008600" cy="333800"/>
            </a:xfrm>
            <a:custGeom>
              <a:avLst/>
              <a:gdLst/>
              <a:ahLst/>
              <a:cxnLst/>
              <a:rect l="l" t="t" r="r" b="b"/>
              <a:pathLst>
                <a:path w="40344" h="13352" extrusionOk="0">
                  <a:moveTo>
                    <a:pt x="1" y="0"/>
                  </a:moveTo>
                  <a:lnTo>
                    <a:pt x="1" y="232"/>
                  </a:lnTo>
                  <a:lnTo>
                    <a:pt x="1" y="465"/>
                  </a:lnTo>
                  <a:lnTo>
                    <a:pt x="117" y="4934"/>
                  </a:lnTo>
                  <a:lnTo>
                    <a:pt x="291" y="8591"/>
                  </a:lnTo>
                  <a:lnTo>
                    <a:pt x="407" y="10042"/>
                  </a:lnTo>
                  <a:lnTo>
                    <a:pt x="523" y="11145"/>
                  </a:lnTo>
                  <a:lnTo>
                    <a:pt x="697" y="11900"/>
                  </a:lnTo>
                  <a:lnTo>
                    <a:pt x="814" y="12132"/>
                  </a:lnTo>
                  <a:lnTo>
                    <a:pt x="872" y="12248"/>
                  </a:lnTo>
                  <a:lnTo>
                    <a:pt x="1336" y="12364"/>
                  </a:lnTo>
                  <a:lnTo>
                    <a:pt x="2207" y="12480"/>
                  </a:lnTo>
                  <a:lnTo>
                    <a:pt x="5051" y="12713"/>
                  </a:lnTo>
                  <a:lnTo>
                    <a:pt x="9114" y="12887"/>
                  </a:lnTo>
                  <a:lnTo>
                    <a:pt x="13932" y="13061"/>
                  </a:lnTo>
                  <a:lnTo>
                    <a:pt x="19621" y="13177"/>
                  </a:lnTo>
                  <a:lnTo>
                    <a:pt x="26761" y="13293"/>
                  </a:lnTo>
                  <a:lnTo>
                    <a:pt x="33088" y="13351"/>
                  </a:lnTo>
                  <a:lnTo>
                    <a:pt x="37731" y="13293"/>
                  </a:lnTo>
                  <a:lnTo>
                    <a:pt x="39125" y="13235"/>
                  </a:lnTo>
                  <a:lnTo>
                    <a:pt x="39763" y="13177"/>
                  </a:lnTo>
                  <a:lnTo>
                    <a:pt x="39995" y="13061"/>
                  </a:lnTo>
                  <a:lnTo>
                    <a:pt x="40169" y="12887"/>
                  </a:lnTo>
                  <a:lnTo>
                    <a:pt x="40286" y="12654"/>
                  </a:lnTo>
                  <a:lnTo>
                    <a:pt x="40344" y="12364"/>
                  </a:lnTo>
                  <a:lnTo>
                    <a:pt x="40344" y="12016"/>
                  </a:lnTo>
                  <a:lnTo>
                    <a:pt x="40344" y="11668"/>
                  </a:lnTo>
                  <a:lnTo>
                    <a:pt x="40169" y="10855"/>
                  </a:lnTo>
                  <a:lnTo>
                    <a:pt x="39879" y="10042"/>
                  </a:lnTo>
                  <a:lnTo>
                    <a:pt x="39531" y="9230"/>
                  </a:lnTo>
                  <a:lnTo>
                    <a:pt x="39067" y="8533"/>
                  </a:lnTo>
                  <a:lnTo>
                    <a:pt x="38834" y="8243"/>
                  </a:lnTo>
                  <a:lnTo>
                    <a:pt x="38602" y="7953"/>
                  </a:lnTo>
                  <a:lnTo>
                    <a:pt x="38196" y="7720"/>
                  </a:lnTo>
                  <a:lnTo>
                    <a:pt x="37499" y="7314"/>
                  </a:lnTo>
                  <a:lnTo>
                    <a:pt x="35642" y="6327"/>
                  </a:lnTo>
                  <a:lnTo>
                    <a:pt x="33146" y="5108"/>
                  </a:lnTo>
                  <a:lnTo>
                    <a:pt x="30476" y="3773"/>
                  </a:lnTo>
                  <a:lnTo>
                    <a:pt x="25542" y="1451"/>
                  </a:lnTo>
                  <a:lnTo>
                    <a:pt x="23394" y="465"/>
                  </a:lnTo>
                  <a:lnTo>
                    <a:pt x="23394" y="58"/>
                  </a:lnTo>
                  <a:lnTo>
                    <a:pt x="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80" name="Google Shape;680;p30"/>
            <p:cNvSpPr/>
            <p:nvPr/>
          </p:nvSpPr>
          <p:spPr>
            <a:xfrm>
              <a:off x="1371275" y="5273700"/>
              <a:ext cx="922975" cy="14525"/>
            </a:xfrm>
            <a:custGeom>
              <a:avLst/>
              <a:gdLst/>
              <a:ahLst/>
              <a:cxnLst/>
              <a:rect l="l" t="t" r="r" b="b"/>
              <a:pathLst>
                <a:path w="36919" h="581" extrusionOk="0">
                  <a:moveTo>
                    <a:pt x="7431" y="0"/>
                  </a:moveTo>
                  <a:lnTo>
                    <a:pt x="3077" y="58"/>
                  </a:lnTo>
                  <a:lnTo>
                    <a:pt x="1" y="117"/>
                  </a:lnTo>
                  <a:lnTo>
                    <a:pt x="3077" y="291"/>
                  </a:lnTo>
                  <a:lnTo>
                    <a:pt x="7431" y="349"/>
                  </a:lnTo>
                  <a:lnTo>
                    <a:pt x="18402" y="523"/>
                  </a:lnTo>
                  <a:lnTo>
                    <a:pt x="29373" y="581"/>
                  </a:lnTo>
                  <a:lnTo>
                    <a:pt x="36861" y="523"/>
                  </a:lnTo>
                  <a:lnTo>
                    <a:pt x="36919" y="523"/>
                  </a:lnTo>
                  <a:lnTo>
                    <a:pt x="36919" y="465"/>
                  </a:lnTo>
                  <a:lnTo>
                    <a:pt x="36803" y="465"/>
                  </a:lnTo>
                  <a:lnTo>
                    <a:pt x="29373" y="291"/>
                  </a:lnTo>
                  <a:lnTo>
                    <a:pt x="18402" y="117"/>
                  </a:lnTo>
                  <a:lnTo>
                    <a:pt x="7431"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81" name="Google Shape;681;p30"/>
            <p:cNvSpPr/>
            <p:nvPr/>
          </p:nvSpPr>
          <p:spPr>
            <a:xfrm>
              <a:off x="1776175" y="4989275"/>
              <a:ext cx="184325" cy="47900"/>
            </a:xfrm>
            <a:custGeom>
              <a:avLst/>
              <a:gdLst/>
              <a:ahLst/>
              <a:cxnLst/>
              <a:rect l="l" t="t" r="r" b="b"/>
              <a:pathLst>
                <a:path w="7373" h="1916" extrusionOk="0">
                  <a:moveTo>
                    <a:pt x="5398" y="0"/>
                  </a:moveTo>
                  <a:lnTo>
                    <a:pt x="4412" y="58"/>
                  </a:lnTo>
                  <a:lnTo>
                    <a:pt x="3425" y="174"/>
                  </a:lnTo>
                  <a:lnTo>
                    <a:pt x="2496" y="407"/>
                  </a:lnTo>
                  <a:lnTo>
                    <a:pt x="1625" y="755"/>
                  </a:lnTo>
                  <a:lnTo>
                    <a:pt x="1219" y="929"/>
                  </a:lnTo>
                  <a:lnTo>
                    <a:pt x="813" y="1161"/>
                  </a:lnTo>
                  <a:lnTo>
                    <a:pt x="406" y="1451"/>
                  </a:lnTo>
                  <a:lnTo>
                    <a:pt x="58" y="1742"/>
                  </a:lnTo>
                  <a:lnTo>
                    <a:pt x="0" y="1800"/>
                  </a:lnTo>
                  <a:lnTo>
                    <a:pt x="58" y="1858"/>
                  </a:lnTo>
                  <a:lnTo>
                    <a:pt x="58" y="1916"/>
                  </a:lnTo>
                  <a:lnTo>
                    <a:pt x="174" y="1916"/>
                  </a:lnTo>
                  <a:lnTo>
                    <a:pt x="1916" y="1393"/>
                  </a:lnTo>
                  <a:lnTo>
                    <a:pt x="3657" y="987"/>
                  </a:lnTo>
                  <a:lnTo>
                    <a:pt x="5456" y="697"/>
                  </a:lnTo>
                  <a:lnTo>
                    <a:pt x="7256" y="523"/>
                  </a:lnTo>
                  <a:lnTo>
                    <a:pt x="7372" y="465"/>
                  </a:lnTo>
                  <a:lnTo>
                    <a:pt x="7372" y="348"/>
                  </a:lnTo>
                  <a:lnTo>
                    <a:pt x="7372" y="232"/>
                  </a:lnTo>
                  <a:lnTo>
                    <a:pt x="7256" y="232"/>
                  </a:lnTo>
                  <a:lnTo>
                    <a:pt x="6327" y="58"/>
                  </a:lnTo>
                  <a:lnTo>
                    <a:pt x="5398"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82" name="Google Shape;682;p30"/>
            <p:cNvSpPr/>
            <p:nvPr/>
          </p:nvSpPr>
          <p:spPr>
            <a:xfrm>
              <a:off x="1819700" y="5016850"/>
              <a:ext cx="184325" cy="46450"/>
            </a:xfrm>
            <a:custGeom>
              <a:avLst/>
              <a:gdLst/>
              <a:ahLst/>
              <a:cxnLst/>
              <a:rect l="l" t="t" r="r" b="b"/>
              <a:pathLst>
                <a:path w="7373" h="1858" extrusionOk="0">
                  <a:moveTo>
                    <a:pt x="4412" y="0"/>
                  </a:moveTo>
                  <a:lnTo>
                    <a:pt x="3425" y="116"/>
                  </a:lnTo>
                  <a:lnTo>
                    <a:pt x="2496" y="348"/>
                  </a:lnTo>
                  <a:lnTo>
                    <a:pt x="1626" y="697"/>
                  </a:lnTo>
                  <a:lnTo>
                    <a:pt x="1161" y="929"/>
                  </a:lnTo>
                  <a:lnTo>
                    <a:pt x="755" y="1161"/>
                  </a:lnTo>
                  <a:lnTo>
                    <a:pt x="407" y="1393"/>
                  </a:lnTo>
                  <a:lnTo>
                    <a:pt x="0" y="1741"/>
                  </a:lnTo>
                  <a:lnTo>
                    <a:pt x="0" y="1800"/>
                  </a:lnTo>
                  <a:lnTo>
                    <a:pt x="59" y="1858"/>
                  </a:lnTo>
                  <a:lnTo>
                    <a:pt x="117" y="1858"/>
                  </a:lnTo>
                  <a:lnTo>
                    <a:pt x="1858" y="1393"/>
                  </a:lnTo>
                  <a:lnTo>
                    <a:pt x="3657" y="987"/>
                  </a:lnTo>
                  <a:lnTo>
                    <a:pt x="5399" y="697"/>
                  </a:lnTo>
                  <a:lnTo>
                    <a:pt x="7198" y="464"/>
                  </a:lnTo>
                  <a:lnTo>
                    <a:pt x="7314" y="464"/>
                  </a:lnTo>
                  <a:lnTo>
                    <a:pt x="7372" y="348"/>
                  </a:lnTo>
                  <a:lnTo>
                    <a:pt x="7314" y="232"/>
                  </a:lnTo>
                  <a:lnTo>
                    <a:pt x="7256" y="174"/>
                  </a:lnTo>
                  <a:lnTo>
                    <a:pt x="6328" y="58"/>
                  </a:lnTo>
                  <a:lnTo>
                    <a:pt x="5341"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83" name="Google Shape;683;p30"/>
            <p:cNvSpPr/>
            <p:nvPr/>
          </p:nvSpPr>
          <p:spPr>
            <a:xfrm>
              <a:off x="1863225" y="5042950"/>
              <a:ext cx="184325" cy="46475"/>
            </a:xfrm>
            <a:custGeom>
              <a:avLst/>
              <a:gdLst/>
              <a:ahLst/>
              <a:cxnLst/>
              <a:rect l="l" t="t" r="r" b="b"/>
              <a:pathLst>
                <a:path w="7373" h="1859" extrusionOk="0">
                  <a:moveTo>
                    <a:pt x="4354" y="1"/>
                  </a:moveTo>
                  <a:lnTo>
                    <a:pt x="3426" y="175"/>
                  </a:lnTo>
                  <a:lnTo>
                    <a:pt x="2497" y="407"/>
                  </a:lnTo>
                  <a:lnTo>
                    <a:pt x="1568" y="697"/>
                  </a:lnTo>
                  <a:lnTo>
                    <a:pt x="1162" y="930"/>
                  </a:lnTo>
                  <a:lnTo>
                    <a:pt x="755" y="1162"/>
                  </a:lnTo>
                  <a:lnTo>
                    <a:pt x="349" y="1452"/>
                  </a:lnTo>
                  <a:lnTo>
                    <a:pt x="1" y="1742"/>
                  </a:lnTo>
                  <a:lnTo>
                    <a:pt x="1" y="1800"/>
                  </a:lnTo>
                  <a:lnTo>
                    <a:pt x="1" y="1858"/>
                  </a:lnTo>
                  <a:lnTo>
                    <a:pt x="117" y="1858"/>
                  </a:lnTo>
                  <a:lnTo>
                    <a:pt x="1858" y="1394"/>
                  </a:lnTo>
                  <a:lnTo>
                    <a:pt x="3600" y="988"/>
                  </a:lnTo>
                  <a:lnTo>
                    <a:pt x="5399" y="697"/>
                  </a:lnTo>
                  <a:lnTo>
                    <a:pt x="7199" y="523"/>
                  </a:lnTo>
                  <a:lnTo>
                    <a:pt x="7315" y="465"/>
                  </a:lnTo>
                  <a:lnTo>
                    <a:pt x="7373" y="349"/>
                  </a:lnTo>
                  <a:lnTo>
                    <a:pt x="7315" y="233"/>
                  </a:lnTo>
                  <a:lnTo>
                    <a:pt x="7199" y="175"/>
                  </a:lnTo>
                  <a:lnTo>
                    <a:pt x="6270" y="59"/>
                  </a:lnTo>
                  <a:lnTo>
                    <a:pt x="5341"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84" name="Google Shape;684;p30"/>
            <p:cNvSpPr/>
            <p:nvPr/>
          </p:nvSpPr>
          <p:spPr>
            <a:xfrm>
              <a:off x="1307425" y="4990725"/>
              <a:ext cx="490525" cy="329425"/>
            </a:xfrm>
            <a:custGeom>
              <a:avLst/>
              <a:gdLst/>
              <a:ahLst/>
              <a:cxnLst/>
              <a:rect l="l" t="t" r="r" b="b"/>
              <a:pathLst>
                <a:path w="19621" h="13177" extrusionOk="0">
                  <a:moveTo>
                    <a:pt x="1" y="0"/>
                  </a:moveTo>
                  <a:lnTo>
                    <a:pt x="1" y="232"/>
                  </a:lnTo>
                  <a:lnTo>
                    <a:pt x="1" y="465"/>
                  </a:lnTo>
                  <a:lnTo>
                    <a:pt x="117" y="4934"/>
                  </a:lnTo>
                  <a:lnTo>
                    <a:pt x="291" y="8591"/>
                  </a:lnTo>
                  <a:lnTo>
                    <a:pt x="407" y="9984"/>
                  </a:lnTo>
                  <a:lnTo>
                    <a:pt x="523" y="11145"/>
                  </a:lnTo>
                  <a:lnTo>
                    <a:pt x="697" y="11900"/>
                  </a:lnTo>
                  <a:lnTo>
                    <a:pt x="814" y="12074"/>
                  </a:lnTo>
                  <a:lnTo>
                    <a:pt x="872" y="12248"/>
                  </a:lnTo>
                  <a:lnTo>
                    <a:pt x="1336" y="12364"/>
                  </a:lnTo>
                  <a:lnTo>
                    <a:pt x="2207" y="12480"/>
                  </a:lnTo>
                  <a:lnTo>
                    <a:pt x="5051" y="12713"/>
                  </a:lnTo>
                  <a:lnTo>
                    <a:pt x="9114" y="12887"/>
                  </a:lnTo>
                  <a:lnTo>
                    <a:pt x="13932" y="13061"/>
                  </a:lnTo>
                  <a:lnTo>
                    <a:pt x="19621" y="13177"/>
                  </a:lnTo>
                  <a:lnTo>
                    <a:pt x="9114" y="6153"/>
                  </a:lnTo>
                  <a:lnTo>
                    <a:pt x="3716" y="2554"/>
                  </a:lnTo>
                  <a:lnTo>
                    <a:pt x="1"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85" name="Google Shape;685;p30"/>
            <p:cNvSpPr/>
            <p:nvPr/>
          </p:nvSpPr>
          <p:spPr>
            <a:xfrm>
              <a:off x="983825" y="1793775"/>
              <a:ext cx="1031800" cy="3199875"/>
            </a:xfrm>
            <a:custGeom>
              <a:avLst/>
              <a:gdLst/>
              <a:ahLst/>
              <a:cxnLst/>
              <a:rect l="l" t="t" r="r" b="b"/>
              <a:pathLst>
                <a:path w="41272" h="127995" extrusionOk="0">
                  <a:moveTo>
                    <a:pt x="0" y="0"/>
                  </a:moveTo>
                  <a:lnTo>
                    <a:pt x="4992" y="19214"/>
                  </a:lnTo>
                  <a:lnTo>
                    <a:pt x="10971" y="42317"/>
                  </a:lnTo>
                  <a:lnTo>
                    <a:pt x="13061" y="50385"/>
                  </a:lnTo>
                  <a:lnTo>
                    <a:pt x="15615" y="60660"/>
                  </a:lnTo>
                  <a:lnTo>
                    <a:pt x="16486" y="64084"/>
                  </a:lnTo>
                  <a:lnTo>
                    <a:pt x="16892" y="65942"/>
                  </a:lnTo>
                  <a:lnTo>
                    <a:pt x="16892" y="66813"/>
                  </a:lnTo>
                  <a:lnTo>
                    <a:pt x="16718" y="68960"/>
                  </a:lnTo>
                  <a:lnTo>
                    <a:pt x="16195" y="76100"/>
                  </a:lnTo>
                  <a:lnTo>
                    <a:pt x="14454" y="97404"/>
                  </a:lnTo>
                  <a:lnTo>
                    <a:pt x="11842" y="127994"/>
                  </a:lnTo>
                  <a:lnTo>
                    <a:pt x="37905" y="127994"/>
                  </a:lnTo>
                  <a:lnTo>
                    <a:pt x="38602" y="119577"/>
                  </a:lnTo>
                  <a:lnTo>
                    <a:pt x="39240" y="110754"/>
                  </a:lnTo>
                  <a:lnTo>
                    <a:pt x="39937" y="100364"/>
                  </a:lnTo>
                  <a:lnTo>
                    <a:pt x="40575" y="89509"/>
                  </a:lnTo>
                  <a:lnTo>
                    <a:pt x="40807" y="84285"/>
                  </a:lnTo>
                  <a:lnTo>
                    <a:pt x="41040" y="79351"/>
                  </a:lnTo>
                  <a:lnTo>
                    <a:pt x="41214" y="74939"/>
                  </a:lnTo>
                  <a:lnTo>
                    <a:pt x="41272" y="71050"/>
                  </a:lnTo>
                  <a:lnTo>
                    <a:pt x="41214" y="67916"/>
                  </a:lnTo>
                  <a:lnTo>
                    <a:pt x="41156" y="66697"/>
                  </a:lnTo>
                  <a:lnTo>
                    <a:pt x="41098" y="65710"/>
                  </a:lnTo>
                  <a:lnTo>
                    <a:pt x="40865" y="64375"/>
                  </a:lnTo>
                  <a:lnTo>
                    <a:pt x="40517" y="62749"/>
                  </a:lnTo>
                  <a:lnTo>
                    <a:pt x="40053" y="60718"/>
                  </a:lnTo>
                  <a:lnTo>
                    <a:pt x="39472" y="58338"/>
                  </a:lnTo>
                  <a:lnTo>
                    <a:pt x="38021" y="52881"/>
                  </a:lnTo>
                  <a:lnTo>
                    <a:pt x="36280" y="46554"/>
                  </a:lnTo>
                  <a:lnTo>
                    <a:pt x="34306" y="39763"/>
                  </a:lnTo>
                  <a:lnTo>
                    <a:pt x="32216" y="32623"/>
                  </a:lnTo>
                  <a:lnTo>
                    <a:pt x="28037" y="18866"/>
                  </a:lnTo>
                  <a:lnTo>
                    <a:pt x="23858" y="5457"/>
                  </a:lnTo>
                  <a:lnTo>
                    <a:pt x="22174" y="0"/>
                  </a:lnTo>
                  <a:close/>
                </a:path>
              </a:pathLst>
            </a:custGeom>
            <a:solidFill>
              <a:srgbClr val="455A64"/>
            </a:solidFill>
            <a:ln>
              <a:noFill/>
            </a:ln>
          </p:spPr>
          <p:txBody>
            <a:bodyPr spcFirstLastPara="1" wrap="square" lIns="68569" tIns="68569" rIns="68569" bIns="68569" anchor="ctr" anchorCtr="0">
              <a:noAutofit/>
            </a:bodyPr>
            <a:lstStyle/>
            <a:p>
              <a:endParaRPr sz="1050"/>
            </a:p>
          </p:txBody>
        </p:sp>
        <p:sp>
          <p:nvSpPr>
            <p:cNvPr id="686" name="Google Shape;686;p30"/>
            <p:cNvSpPr/>
            <p:nvPr/>
          </p:nvSpPr>
          <p:spPr>
            <a:xfrm>
              <a:off x="1316150" y="4877525"/>
              <a:ext cx="589200" cy="13075"/>
            </a:xfrm>
            <a:custGeom>
              <a:avLst/>
              <a:gdLst/>
              <a:ahLst/>
              <a:cxnLst/>
              <a:rect l="l" t="t" r="r" b="b"/>
              <a:pathLst>
                <a:path w="23568" h="523" extrusionOk="0">
                  <a:moveTo>
                    <a:pt x="8301" y="1"/>
                  </a:moveTo>
                  <a:lnTo>
                    <a:pt x="3135" y="59"/>
                  </a:lnTo>
                  <a:lnTo>
                    <a:pt x="1219" y="117"/>
                  </a:lnTo>
                  <a:lnTo>
                    <a:pt x="58" y="233"/>
                  </a:lnTo>
                  <a:lnTo>
                    <a:pt x="0" y="291"/>
                  </a:lnTo>
                  <a:lnTo>
                    <a:pt x="58" y="291"/>
                  </a:lnTo>
                  <a:lnTo>
                    <a:pt x="1219" y="407"/>
                  </a:lnTo>
                  <a:lnTo>
                    <a:pt x="3135" y="465"/>
                  </a:lnTo>
                  <a:lnTo>
                    <a:pt x="8301" y="523"/>
                  </a:lnTo>
                  <a:lnTo>
                    <a:pt x="16660" y="465"/>
                  </a:lnTo>
                  <a:lnTo>
                    <a:pt x="20084" y="407"/>
                  </a:lnTo>
                  <a:lnTo>
                    <a:pt x="23509" y="291"/>
                  </a:lnTo>
                  <a:lnTo>
                    <a:pt x="23567" y="291"/>
                  </a:lnTo>
                  <a:lnTo>
                    <a:pt x="23509" y="233"/>
                  </a:lnTo>
                  <a:lnTo>
                    <a:pt x="20084" y="117"/>
                  </a:lnTo>
                  <a:lnTo>
                    <a:pt x="16660" y="59"/>
                  </a:lnTo>
                  <a:lnTo>
                    <a:pt x="8301"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87" name="Google Shape;687;p30"/>
            <p:cNvSpPr/>
            <p:nvPr/>
          </p:nvSpPr>
          <p:spPr>
            <a:xfrm>
              <a:off x="1097025" y="1933100"/>
              <a:ext cx="446975" cy="2884950"/>
            </a:xfrm>
            <a:custGeom>
              <a:avLst/>
              <a:gdLst/>
              <a:ahLst/>
              <a:cxnLst/>
              <a:rect l="l" t="t" r="r" b="b"/>
              <a:pathLst>
                <a:path w="17879" h="115398" extrusionOk="0">
                  <a:moveTo>
                    <a:pt x="58" y="0"/>
                  </a:moveTo>
                  <a:lnTo>
                    <a:pt x="0" y="58"/>
                  </a:lnTo>
                  <a:lnTo>
                    <a:pt x="0" y="406"/>
                  </a:lnTo>
                  <a:lnTo>
                    <a:pt x="174" y="987"/>
                  </a:lnTo>
                  <a:lnTo>
                    <a:pt x="1799" y="6850"/>
                  </a:lnTo>
                  <a:lnTo>
                    <a:pt x="5224" y="18401"/>
                  </a:lnTo>
                  <a:lnTo>
                    <a:pt x="12074" y="41330"/>
                  </a:lnTo>
                  <a:lnTo>
                    <a:pt x="15499" y="52823"/>
                  </a:lnTo>
                  <a:lnTo>
                    <a:pt x="15963" y="54158"/>
                  </a:lnTo>
                  <a:lnTo>
                    <a:pt x="16311" y="55551"/>
                  </a:lnTo>
                  <a:lnTo>
                    <a:pt x="16660" y="56944"/>
                  </a:lnTo>
                  <a:lnTo>
                    <a:pt x="16950" y="58395"/>
                  </a:lnTo>
                  <a:lnTo>
                    <a:pt x="17124" y="59847"/>
                  </a:lnTo>
                  <a:lnTo>
                    <a:pt x="17240" y="61356"/>
                  </a:lnTo>
                  <a:lnTo>
                    <a:pt x="17240" y="62807"/>
                  </a:lnTo>
                  <a:lnTo>
                    <a:pt x="17182" y="64316"/>
                  </a:lnTo>
                  <a:lnTo>
                    <a:pt x="16950" y="67335"/>
                  </a:lnTo>
                  <a:lnTo>
                    <a:pt x="16660" y="70295"/>
                  </a:lnTo>
                  <a:lnTo>
                    <a:pt x="16079" y="76274"/>
                  </a:lnTo>
                  <a:lnTo>
                    <a:pt x="14976" y="88290"/>
                  </a:lnTo>
                  <a:lnTo>
                    <a:pt x="12770" y="112089"/>
                  </a:lnTo>
                  <a:lnTo>
                    <a:pt x="12538" y="115107"/>
                  </a:lnTo>
                  <a:lnTo>
                    <a:pt x="12538" y="115223"/>
                  </a:lnTo>
                  <a:lnTo>
                    <a:pt x="12596" y="115340"/>
                  </a:lnTo>
                  <a:lnTo>
                    <a:pt x="12654" y="115340"/>
                  </a:lnTo>
                  <a:lnTo>
                    <a:pt x="12770" y="115398"/>
                  </a:lnTo>
                  <a:lnTo>
                    <a:pt x="12945" y="115340"/>
                  </a:lnTo>
                  <a:lnTo>
                    <a:pt x="13003" y="115223"/>
                  </a:lnTo>
                  <a:lnTo>
                    <a:pt x="13061" y="115107"/>
                  </a:lnTo>
                  <a:lnTo>
                    <a:pt x="13641" y="109245"/>
                  </a:lnTo>
                  <a:lnTo>
                    <a:pt x="14222" y="103324"/>
                  </a:lnTo>
                  <a:lnTo>
                    <a:pt x="15324" y="91540"/>
                  </a:lnTo>
                  <a:lnTo>
                    <a:pt x="17530" y="68031"/>
                  </a:lnTo>
                  <a:lnTo>
                    <a:pt x="17762" y="65071"/>
                  </a:lnTo>
                  <a:lnTo>
                    <a:pt x="17879" y="63562"/>
                  </a:lnTo>
                  <a:lnTo>
                    <a:pt x="17879" y="62110"/>
                  </a:lnTo>
                  <a:lnTo>
                    <a:pt x="17879" y="60717"/>
                  </a:lnTo>
                  <a:lnTo>
                    <a:pt x="17704" y="59382"/>
                  </a:lnTo>
                  <a:lnTo>
                    <a:pt x="17530" y="57989"/>
                  </a:lnTo>
                  <a:lnTo>
                    <a:pt x="17240" y="56654"/>
                  </a:lnTo>
                  <a:lnTo>
                    <a:pt x="16892" y="55261"/>
                  </a:lnTo>
                  <a:lnTo>
                    <a:pt x="16543" y="53810"/>
                  </a:lnTo>
                  <a:lnTo>
                    <a:pt x="15731" y="51023"/>
                  </a:lnTo>
                  <a:lnTo>
                    <a:pt x="13989" y="45509"/>
                  </a:lnTo>
                  <a:lnTo>
                    <a:pt x="7198" y="22929"/>
                  </a:lnTo>
                  <a:lnTo>
                    <a:pt x="3715" y="11609"/>
                  </a:lnTo>
                  <a:lnTo>
                    <a:pt x="1974" y="5921"/>
                  </a:lnTo>
                  <a:lnTo>
                    <a:pt x="1045" y="3135"/>
                  </a:lnTo>
                  <a:lnTo>
                    <a:pt x="639" y="1741"/>
                  </a:lnTo>
                  <a:lnTo>
                    <a:pt x="232" y="348"/>
                  </a:lnTo>
                  <a:lnTo>
                    <a:pt x="58"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88" name="Google Shape;688;p30"/>
            <p:cNvSpPr/>
            <p:nvPr/>
          </p:nvSpPr>
          <p:spPr>
            <a:xfrm>
              <a:off x="983825" y="1795225"/>
              <a:ext cx="490525" cy="1258200"/>
            </a:xfrm>
            <a:custGeom>
              <a:avLst/>
              <a:gdLst/>
              <a:ahLst/>
              <a:cxnLst/>
              <a:rect l="l" t="t" r="r" b="b"/>
              <a:pathLst>
                <a:path w="19621" h="50328" extrusionOk="0">
                  <a:moveTo>
                    <a:pt x="0" y="1"/>
                  </a:moveTo>
                  <a:lnTo>
                    <a:pt x="4644" y="17821"/>
                  </a:lnTo>
                  <a:lnTo>
                    <a:pt x="8882" y="34190"/>
                  </a:lnTo>
                  <a:lnTo>
                    <a:pt x="13003" y="50327"/>
                  </a:lnTo>
                  <a:lnTo>
                    <a:pt x="16544" y="23568"/>
                  </a:lnTo>
                  <a:lnTo>
                    <a:pt x="19620"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89" name="Google Shape;689;p30"/>
            <p:cNvSpPr/>
            <p:nvPr/>
          </p:nvSpPr>
          <p:spPr>
            <a:xfrm>
              <a:off x="613775" y="4417500"/>
              <a:ext cx="1011500" cy="915725"/>
            </a:xfrm>
            <a:custGeom>
              <a:avLst/>
              <a:gdLst/>
              <a:ahLst/>
              <a:cxnLst/>
              <a:rect l="l" t="t" r="r" b="b"/>
              <a:pathLst>
                <a:path w="40460" h="36629" extrusionOk="0">
                  <a:moveTo>
                    <a:pt x="581" y="1"/>
                  </a:moveTo>
                  <a:lnTo>
                    <a:pt x="465" y="1626"/>
                  </a:lnTo>
                  <a:lnTo>
                    <a:pt x="233" y="5921"/>
                  </a:lnTo>
                  <a:lnTo>
                    <a:pt x="116" y="8766"/>
                  </a:lnTo>
                  <a:lnTo>
                    <a:pt x="58" y="11958"/>
                  </a:lnTo>
                  <a:lnTo>
                    <a:pt x="0" y="15325"/>
                  </a:lnTo>
                  <a:lnTo>
                    <a:pt x="0" y="18808"/>
                  </a:lnTo>
                  <a:lnTo>
                    <a:pt x="0" y="19388"/>
                  </a:lnTo>
                  <a:lnTo>
                    <a:pt x="58" y="23394"/>
                  </a:lnTo>
                  <a:lnTo>
                    <a:pt x="58" y="23626"/>
                  </a:lnTo>
                  <a:lnTo>
                    <a:pt x="174" y="28153"/>
                  </a:lnTo>
                  <a:lnTo>
                    <a:pt x="349" y="31927"/>
                  </a:lnTo>
                  <a:lnTo>
                    <a:pt x="465" y="33378"/>
                  </a:lnTo>
                  <a:lnTo>
                    <a:pt x="639" y="34539"/>
                  </a:lnTo>
                  <a:lnTo>
                    <a:pt x="755" y="35293"/>
                  </a:lnTo>
                  <a:lnTo>
                    <a:pt x="871" y="35525"/>
                  </a:lnTo>
                  <a:lnTo>
                    <a:pt x="987" y="35642"/>
                  </a:lnTo>
                  <a:lnTo>
                    <a:pt x="1219" y="35700"/>
                  </a:lnTo>
                  <a:lnTo>
                    <a:pt x="1626" y="35816"/>
                  </a:lnTo>
                  <a:lnTo>
                    <a:pt x="2961" y="35932"/>
                  </a:lnTo>
                  <a:lnTo>
                    <a:pt x="4934" y="36106"/>
                  </a:lnTo>
                  <a:lnTo>
                    <a:pt x="7430" y="36222"/>
                  </a:lnTo>
                  <a:lnTo>
                    <a:pt x="13525" y="36396"/>
                  </a:lnTo>
                  <a:lnTo>
                    <a:pt x="20433" y="36512"/>
                  </a:lnTo>
                  <a:lnTo>
                    <a:pt x="27341" y="36628"/>
                  </a:lnTo>
                  <a:lnTo>
                    <a:pt x="33435" y="36628"/>
                  </a:lnTo>
                  <a:lnTo>
                    <a:pt x="37905" y="36570"/>
                  </a:lnTo>
                  <a:lnTo>
                    <a:pt x="39240" y="36512"/>
                  </a:lnTo>
                  <a:lnTo>
                    <a:pt x="39879" y="36454"/>
                  </a:lnTo>
                  <a:lnTo>
                    <a:pt x="40053" y="36338"/>
                  </a:lnTo>
                  <a:lnTo>
                    <a:pt x="40227" y="36164"/>
                  </a:lnTo>
                  <a:lnTo>
                    <a:pt x="40343" y="35932"/>
                  </a:lnTo>
                  <a:lnTo>
                    <a:pt x="40401" y="35642"/>
                  </a:lnTo>
                  <a:lnTo>
                    <a:pt x="40459" y="35293"/>
                  </a:lnTo>
                  <a:lnTo>
                    <a:pt x="40401" y="34945"/>
                  </a:lnTo>
                  <a:lnTo>
                    <a:pt x="40285" y="34132"/>
                  </a:lnTo>
                  <a:lnTo>
                    <a:pt x="39995" y="33262"/>
                  </a:lnTo>
                  <a:lnTo>
                    <a:pt x="39646" y="32449"/>
                  </a:lnTo>
                  <a:lnTo>
                    <a:pt x="39182" y="31752"/>
                  </a:lnTo>
                  <a:lnTo>
                    <a:pt x="38950" y="31462"/>
                  </a:lnTo>
                  <a:lnTo>
                    <a:pt x="38718" y="31230"/>
                  </a:lnTo>
                  <a:lnTo>
                    <a:pt x="38311" y="30940"/>
                  </a:lnTo>
                  <a:lnTo>
                    <a:pt x="37673" y="30591"/>
                  </a:lnTo>
                  <a:lnTo>
                    <a:pt x="35757" y="29605"/>
                  </a:lnTo>
                  <a:lnTo>
                    <a:pt x="33261" y="28386"/>
                  </a:lnTo>
                  <a:lnTo>
                    <a:pt x="30591" y="27051"/>
                  </a:lnTo>
                  <a:lnTo>
                    <a:pt x="25657" y="24787"/>
                  </a:lnTo>
                  <a:lnTo>
                    <a:pt x="23509" y="23742"/>
                  </a:lnTo>
                  <a:lnTo>
                    <a:pt x="23509" y="23394"/>
                  </a:lnTo>
                  <a:lnTo>
                    <a:pt x="23626" y="19504"/>
                  </a:lnTo>
                  <a:lnTo>
                    <a:pt x="23626" y="18750"/>
                  </a:lnTo>
                  <a:lnTo>
                    <a:pt x="24264" y="117"/>
                  </a:lnTo>
                  <a:lnTo>
                    <a:pt x="581" y="1"/>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690" name="Google Shape;690;p30"/>
            <p:cNvSpPr/>
            <p:nvPr/>
          </p:nvSpPr>
          <p:spPr>
            <a:xfrm>
              <a:off x="613775" y="4887675"/>
              <a:ext cx="1010050" cy="445550"/>
            </a:xfrm>
            <a:custGeom>
              <a:avLst/>
              <a:gdLst/>
              <a:ahLst/>
              <a:cxnLst/>
              <a:rect l="l" t="t" r="r" b="b"/>
              <a:pathLst>
                <a:path w="40402" h="17822" extrusionOk="0">
                  <a:moveTo>
                    <a:pt x="0" y="1"/>
                  </a:moveTo>
                  <a:lnTo>
                    <a:pt x="0" y="581"/>
                  </a:lnTo>
                  <a:lnTo>
                    <a:pt x="58" y="4587"/>
                  </a:lnTo>
                  <a:lnTo>
                    <a:pt x="58" y="4819"/>
                  </a:lnTo>
                  <a:lnTo>
                    <a:pt x="174" y="9346"/>
                  </a:lnTo>
                  <a:lnTo>
                    <a:pt x="349" y="13120"/>
                  </a:lnTo>
                  <a:lnTo>
                    <a:pt x="465" y="14571"/>
                  </a:lnTo>
                  <a:lnTo>
                    <a:pt x="639" y="15732"/>
                  </a:lnTo>
                  <a:lnTo>
                    <a:pt x="755" y="16486"/>
                  </a:lnTo>
                  <a:lnTo>
                    <a:pt x="871" y="16718"/>
                  </a:lnTo>
                  <a:lnTo>
                    <a:pt x="987" y="16835"/>
                  </a:lnTo>
                  <a:lnTo>
                    <a:pt x="1219" y="16893"/>
                  </a:lnTo>
                  <a:lnTo>
                    <a:pt x="1626" y="17009"/>
                  </a:lnTo>
                  <a:lnTo>
                    <a:pt x="2961" y="17125"/>
                  </a:lnTo>
                  <a:lnTo>
                    <a:pt x="4934" y="17299"/>
                  </a:lnTo>
                  <a:lnTo>
                    <a:pt x="7430" y="17415"/>
                  </a:lnTo>
                  <a:lnTo>
                    <a:pt x="13525" y="17589"/>
                  </a:lnTo>
                  <a:lnTo>
                    <a:pt x="20433" y="17705"/>
                  </a:lnTo>
                  <a:lnTo>
                    <a:pt x="27341" y="17821"/>
                  </a:lnTo>
                  <a:lnTo>
                    <a:pt x="33435" y="17821"/>
                  </a:lnTo>
                  <a:lnTo>
                    <a:pt x="37905" y="17763"/>
                  </a:lnTo>
                  <a:lnTo>
                    <a:pt x="39240" y="17705"/>
                  </a:lnTo>
                  <a:lnTo>
                    <a:pt x="39879" y="17647"/>
                  </a:lnTo>
                  <a:lnTo>
                    <a:pt x="40053" y="17531"/>
                  </a:lnTo>
                  <a:lnTo>
                    <a:pt x="40227" y="17357"/>
                  </a:lnTo>
                  <a:lnTo>
                    <a:pt x="40343" y="17125"/>
                  </a:lnTo>
                  <a:lnTo>
                    <a:pt x="40401" y="16835"/>
                  </a:lnTo>
                  <a:lnTo>
                    <a:pt x="40401" y="16486"/>
                  </a:lnTo>
                  <a:lnTo>
                    <a:pt x="40401" y="16138"/>
                  </a:lnTo>
                  <a:lnTo>
                    <a:pt x="40285" y="15325"/>
                  </a:lnTo>
                  <a:lnTo>
                    <a:pt x="39995" y="14513"/>
                  </a:lnTo>
                  <a:lnTo>
                    <a:pt x="39646" y="13700"/>
                  </a:lnTo>
                  <a:lnTo>
                    <a:pt x="39182" y="13003"/>
                  </a:lnTo>
                  <a:lnTo>
                    <a:pt x="38950" y="12713"/>
                  </a:lnTo>
                  <a:lnTo>
                    <a:pt x="38660" y="12423"/>
                  </a:lnTo>
                  <a:lnTo>
                    <a:pt x="38253" y="12191"/>
                  </a:lnTo>
                  <a:lnTo>
                    <a:pt x="37615" y="11784"/>
                  </a:lnTo>
                  <a:lnTo>
                    <a:pt x="35699" y="10798"/>
                  </a:lnTo>
                  <a:lnTo>
                    <a:pt x="33261" y="9579"/>
                  </a:lnTo>
                  <a:lnTo>
                    <a:pt x="30533" y="8302"/>
                  </a:lnTo>
                  <a:lnTo>
                    <a:pt x="25657" y="5980"/>
                  </a:lnTo>
                  <a:lnTo>
                    <a:pt x="23451" y="4993"/>
                  </a:lnTo>
                  <a:lnTo>
                    <a:pt x="23451" y="4587"/>
                  </a:lnTo>
                  <a:lnTo>
                    <a:pt x="23626" y="697"/>
                  </a:lnTo>
                  <a:lnTo>
                    <a:pt x="23626" y="1"/>
                  </a:lnTo>
                  <a:close/>
                </a:path>
              </a:pathLst>
            </a:custGeom>
            <a:solidFill>
              <a:srgbClr val="EBEBEB"/>
            </a:solidFill>
            <a:ln>
              <a:noFill/>
            </a:ln>
          </p:spPr>
          <p:txBody>
            <a:bodyPr spcFirstLastPara="1" wrap="square" lIns="68569" tIns="68569" rIns="68569" bIns="68569" anchor="ctr" anchorCtr="0">
              <a:noAutofit/>
            </a:bodyPr>
            <a:lstStyle/>
            <a:p>
              <a:endParaRPr sz="1050"/>
            </a:p>
          </p:txBody>
        </p:sp>
        <p:sp>
          <p:nvSpPr>
            <p:cNvPr id="691" name="Google Shape;691;p30"/>
            <p:cNvSpPr/>
            <p:nvPr/>
          </p:nvSpPr>
          <p:spPr>
            <a:xfrm>
              <a:off x="615225" y="5002325"/>
              <a:ext cx="1008600" cy="330900"/>
            </a:xfrm>
            <a:custGeom>
              <a:avLst/>
              <a:gdLst/>
              <a:ahLst/>
              <a:cxnLst/>
              <a:rect l="l" t="t" r="r" b="b"/>
              <a:pathLst>
                <a:path w="40344" h="13236" extrusionOk="0">
                  <a:moveTo>
                    <a:pt x="0" y="1"/>
                  </a:moveTo>
                  <a:lnTo>
                    <a:pt x="0" y="233"/>
                  </a:lnTo>
                  <a:lnTo>
                    <a:pt x="116" y="4760"/>
                  </a:lnTo>
                  <a:lnTo>
                    <a:pt x="291" y="8534"/>
                  </a:lnTo>
                  <a:lnTo>
                    <a:pt x="407" y="9985"/>
                  </a:lnTo>
                  <a:lnTo>
                    <a:pt x="581" y="11146"/>
                  </a:lnTo>
                  <a:lnTo>
                    <a:pt x="697" y="11900"/>
                  </a:lnTo>
                  <a:lnTo>
                    <a:pt x="813" y="12132"/>
                  </a:lnTo>
                  <a:lnTo>
                    <a:pt x="929" y="12249"/>
                  </a:lnTo>
                  <a:lnTo>
                    <a:pt x="1161" y="12307"/>
                  </a:lnTo>
                  <a:lnTo>
                    <a:pt x="1568" y="12423"/>
                  </a:lnTo>
                  <a:lnTo>
                    <a:pt x="2903" y="12539"/>
                  </a:lnTo>
                  <a:lnTo>
                    <a:pt x="4876" y="12713"/>
                  </a:lnTo>
                  <a:lnTo>
                    <a:pt x="7372" y="12829"/>
                  </a:lnTo>
                  <a:lnTo>
                    <a:pt x="13467" y="13003"/>
                  </a:lnTo>
                  <a:lnTo>
                    <a:pt x="20375" y="13119"/>
                  </a:lnTo>
                  <a:lnTo>
                    <a:pt x="27283" y="13235"/>
                  </a:lnTo>
                  <a:lnTo>
                    <a:pt x="33377" y="13235"/>
                  </a:lnTo>
                  <a:lnTo>
                    <a:pt x="37847" y="13177"/>
                  </a:lnTo>
                  <a:lnTo>
                    <a:pt x="39182" y="13119"/>
                  </a:lnTo>
                  <a:lnTo>
                    <a:pt x="39821" y="13061"/>
                  </a:lnTo>
                  <a:lnTo>
                    <a:pt x="39995" y="12945"/>
                  </a:lnTo>
                  <a:lnTo>
                    <a:pt x="40169" y="12771"/>
                  </a:lnTo>
                  <a:lnTo>
                    <a:pt x="40285" y="12539"/>
                  </a:lnTo>
                  <a:lnTo>
                    <a:pt x="40343" y="12249"/>
                  </a:lnTo>
                  <a:lnTo>
                    <a:pt x="40343" y="11900"/>
                  </a:lnTo>
                  <a:lnTo>
                    <a:pt x="40343" y="11552"/>
                  </a:lnTo>
                  <a:lnTo>
                    <a:pt x="40169" y="10739"/>
                  </a:lnTo>
                  <a:lnTo>
                    <a:pt x="39937" y="9869"/>
                  </a:lnTo>
                  <a:lnTo>
                    <a:pt x="39530" y="9056"/>
                  </a:lnTo>
                  <a:lnTo>
                    <a:pt x="39066" y="8359"/>
                  </a:lnTo>
                  <a:lnTo>
                    <a:pt x="38834" y="8069"/>
                  </a:lnTo>
                  <a:lnTo>
                    <a:pt x="38602" y="7837"/>
                  </a:lnTo>
                  <a:lnTo>
                    <a:pt x="38195" y="7547"/>
                  </a:lnTo>
                  <a:lnTo>
                    <a:pt x="37557" y="7198"/>
                  </a:lnTo>
                  <a:lnTo>
                    <a:pt x="35641" y="6212"/>
                  </a:lnTo>
                  <a:lnTo>
                    <a:pt x="33145" y="4993"/>
                  </a:lnTo>
                  <a:lnTo>
                    <a:pt x="30475" y="3658"/>
                  </a:lnTo>
                  <a:lnTo>
                    <a:pt x="25599" y="1394"/>
                  </a:lnTo>
                  <a:lnTo>
                    <a:pt x="23393" y="349"/>
                  </a:lnTo>
                  <a:lnTo>
                    <a:pt x="23393"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692" name="Google Shape;692;p30"/>
            <p:cNvSpPr/>
            <p:nvPr/>
          </p:nvSpPr>
          <p:spPr>
            <a:xfrm>
              <a:off x="679075" y="5285300"/>
              <a:ext cx="924425" cy="11650"/>
            </a:xfrm>
            <a:custGeom>
              <a:avLst/>
              <a:gdLst/>
              <a:ahLst/>
              <a:cxnLst/>
              <a:rect l="l" t="t" r="r" b="b"/>
              <a:pathLst>
                <a:path w="36977" h="466" extrusionOk="0">
                  <a:moveTo>
                    <a:pt x="7489" y="1"/>
                  </a:moveTo>
                  <a:lnTo>
                    <a:pt x="3077" y="59"/>
                  </a:lnTo>
                  <a:lnTo>
                    <a:pt x="0" y="117"/>
                  </a:lnTo>
                  <a:lnTo>
                    <a:pt x="0" y="175"/>
                  </a:lnTo>
                  <a:lnTo>
                    <a:pt x="3077" y="291"/>
                  </a:lnTo>
                  <a:lnTo>
                    <a:pt x="7489" y="349"/>
                  </a:lnTo>
                  <a:lnTo>
                    <a:pt x="18401" y="465"/>
                  </a:lnTo>
                  <a:lnTo>
                    <a:pt x="29372" y="465"/>
                  </a:lnTo>
                  <a:lnTo>
                    <a:pt x="36860" y="407"/>
                  </a:lnTo>
                  <a:lnTo>
                    <a:pt x="36976" y="407"/>
                  </a:lnTo>
                  <a:lnTo>
                    <a:pt x="36918" y="349"/>
                  </a:lnTo>
                  <a:lnTo>
                    <a:pt x="36860" y="349"/>
                  </a:lnTo>
                  <a:lnTo>
                    <a:pt x="29372" y="175"/>
                  </a:lnTo>
                  <a:lnTo>
                    <a:pt x="18401" y="59"/>
                  </a:lnTo>
                  <a:lnTo>
                    <a:pt x="7489"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93" name="Google Shape;693;p30"/>
            <p:cNvSpPr/>
            <p:nvPr/>
          </p:nvSpPr>
          <p:spPr>
            <a:xfrm>
              <a:off x="1083950" y="4999425"/>
              <a:ext cx="184325" cy="47925"/>
            </a:xfrm>
            <a:custGeom>
              <a:avLst/>
              <a:gdLst/>
              <a:ahLst/>
              <a:cxnLst/>
              <a:rect l="l" t="t" r="r" b="b"/>
              <a:pathLst>
                <a:path w="7373" h="1917" extrusionOk="0">
                  <a:moveTo>
                    <a:pt x="5341" y="1"/>
                  </a:moveTo>
                  <a:lnTo>
                    <a:pt x="4412" y="59"/>
                  </a:lnTo>
                  <a:lnTo>
                    <a:pt x="3425" y="175"/>
                  </a:lnTo>
                  <a:lnTo>
                    <a:pt x="2497" y="407"/>
                  </a:lnTo>
                  <a:lnTo>
                    <a:pt x="1626" y="755"/>
                  </a:lnTo>
                  <a:lnTo>
                    <a:pt x="1162" y="929"/>
                  </a:lnTo>
                  <a:lnTo>
                    <a:pt x="755" y="1220"/>
                  </a:lnTo>
                  <a:lnTo>
                    <a:pt x="407" y="1452"/>
                  </a:lnTo>
                  <a:lnTo>
                    <a:pt x="59" y="1742"/>
                  </a:lnTo>
                  <a:lnTo>
                    <a:pt x="1" y="1800"/>
                  </a:lnTo>
                  <a:lnTo>
                    <a:pt x="1" y="1858"/>
                  </a:lnTo>
                  <a:lnTo>
                    <a:pt x="59" y="1916"/>
                  </a:lnTo>
                  <a:lnTo>
                    <a:pt x="117" y="1916"/>
                  </a:lnTo>
                  <a:lnTo>
                    <a:pt x="1858" y="1394"/>
                  </a:lnTo>
                  <a:lnTo>
                    <a:pt x="3658" y="1045"/>
                  </a:lnTo>
                  <a:lnTo>
                    <a:pt x="5399" y="697"/>
                  </a:lnTo>
                  <a:lnTo>
                    <a:pt x="7198" y="523"/>
                  </a:lnTo>
                  <a:lnTo>
                    <a:pt x="7315" y="465"/>
                  </a:lnTo>
                  <a:lnTo>
                    <a:pt x="7373" y="349"/>
                  </a:lnTo>
                  <a:lnTo>
                    <a:pt x="7315" y="233"/>
                  </a:lnTo>
                  <a:lnTo>
                    <a:pt x="7256" y="233"/>
                  </a:lnTo>
                  <a:lnTo>
                    <a:pt x="6328" y="59"/>
                  </a:lnTo>
                  <a:lnTo>
                    <a:pt x="5341"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94" name="Google Shape;694;p30"/>
            <p:cNvSpPr/>
            <p:nvPr/>
          </p:nvSpPr>
          <p:spPr>
            <a:xfrm>
              <a:off x="1127500" y="5025550"/>
              <a:ext cx="182850" cy="47900"/>
            </a:xfrm>
            <a:custGeom>
              <a:avLst/>
              <a:gdLst/>
              <a:ahLst/>
              <a:cxnLst/>
              <a:rect l="l" t="t" r="r" b="b"/>
              <a:pathLst>
                <a:path w="7314" h="1916" extrusionOk="0">
                  <a:moveTo>
                    <a:pt x="5340" y="0"/>
                  </a:moveTo>
                  <a:lnTo>
                    <a:pt x="4354" y="58"/>
                  </a:lnTo>
                  <a:lnTo>
                    <a:pt x="3425" y="175"/>
                  </a:lnTo>
                  <a:lnTo>
                    <a:pt x="2496" y="407"/>
                  </a:lnTo>
                  <a:lnTo>
                    <a:pt x="1567" y="755"/>
                  </a:lnTo>
                  <a:lnTo>
                    <a:pt x="1161" y="987"/>
                  </a:lnTo>
                  <a:lnTo>
                    <a:pt x="755" y="1219"/>
                  </a:lnTo>
                  <a:lnTo>
                    <a:pt x="406" y="1510"/>
                  </a:lnTo>
                  <a:lnTo>
                    <a:pt x="0" y="1800"/>
                  </a:lnTo>
                  <a:lnTo>
                    <a:pt x="0" y="1858"/>
                  </a:lnTo>
                  <a:lnTo>
                    <a:pt x="0" y="1916"/>
                  </a:lnTo>
                  <a:lnTo>
                    <a:pt x="116" y="1916"/>
                  </a:lnTo>
                  <a:lnTo>
                    <a:pt x="1858" y="1452"/>
                  </a:lnTo>
                  <a:lnTo>
                    <a:pt x="3657" y="1045"/>
                  </a:lnTo>
                  <a:lnTo>
                    <a:pt x="5398" y="697"/>
                  </a:lnTo>
                  <a:lnTo>
                    <a:pt x="7198" y="523"/>
                  </a:lnTo>
                  <a:lnTo>
                    <a:pt x="7314" y="465"/>
                  </a:lnTo>
                  <a:lnTo>
                    <a:pt x="7314" y="349"/>
                  </a:lnTo>
                  <a:lnTo>
                    <a:pt x="7314" y="233"/>
                  </a:lnTo>
                  <a:lnTo>
                    <a:pt x="7198" y="233"/>
                  </a:lnTo>
                  <a:lnTo>
                    <a:pt x="6327" y="58"/>
                  </a:lnTo>
                  <a:lnTo>
                    <a:pt x="5340"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95" name="Google Shape;695;p30"/>
            <p:cNvSpPr/>
            <p:nvPr/>
          </p:nvSpPr>
          <p:spPr>
            <a:xfrm>
              <a:off x="1171025" y="5053125"/>
              <a:ext cx="184325" cy="46450"/>
            </a:xfrm>
            <a:custGeom>
              <a:avLst/>
              <a:gdLst/>
              <a:ahLst/>
              <a:cxnLst/>
              <a:rect l="l" t="t" r="r" b="b"/>
              <a:pathLst>
                <a:path w="7373" h="1858" extrusionOk="0">
                  <a:moveTo>
                    <a:pt x="4354" y="0"/>
                  </a:moveTo>
                  <a:lnTo>
                    <a:pt x="3425" y="174"/>
                  </a:lnTo>
                  <a:lnTo>
                    <a:pt x="2438" y="407"/>
                  </a:lnTo>
                  <a:lnTo>
                    <a:pt x="1568" y="697"/>
                  </a:lnTo>
                  <a:lnTo>
                    <a:pt x="1161" y="929"/>
                  </a:lnTo>
                  <a:lnTo>
                    <a:pt x="755" y="1161"/>
                  </a:lnTo>
                  <a:lnTo>
                    <a:pt x="349" y="1451"/>
                  </a:lnTo>
                  <a:lnTo>
                    <a:pt x="0" y="1742"/>
                  </a:lnTo>
                  <a:lnTo>
                    <a:pt x="0" y="1800"/>
                  </a:lnTo>
                  <a:lnTo>
                    <a:pt x="0" y="1858"/>
                  </a:lnTo>
                  <a:lnTo>
                    <a:pt x="117" y="1858"/>
                  </a:lnTo>
                  <a:lnTo>
                    <a:pt x="1858" y="1393"/>
                  </a:lnTo>
                  <a:lnTo>
                    <a:pt x="3599" y="987"/>
                  </a:lnTo>
                  <a:lnTo>
                    <a:pt x="5399" y="697"/>
                  </a:lnTo>
                  <a:lnTo>
                    <a:pt x="7198" y="465"/>
                  </a:lnTo>
                  <a:lnTo>
                    <a:pt x="7314" y="465"/>
                  </a:lnTo>
                  <a:lnTo>
                    <a:pt x="7372" y="349"/>
                  </a:lnTo>
                  <a:lnTo>
                    <a:pt x="7314" y="232"/>
                  </a:lnTo>
                  <a:lnTo>
                    <a:pt x="7198" y="174"/>
                  </a:lnTo>
                  <a:lnTo>
                    <a:pt x="6270" y="58"/>
                  </a:lnTo>
                  <a:lnTo>
                    <a:pt x="5341"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96" name="Google Shape;696;p30"/>
            <p:cNvSpPr/>
            <p:nvPr/>
          </p:nvSpPr>
          <p:spPr>
            <a:xfrm>
              <a:off x="562975" y="1795225"/>
              <a:ext cx="956350" cy="3211475"/>
            </a:xfrm>
            <a:custGeom>
              <a:avLst/>
              <a:gdLst/>
              <a:ahLst/>
              <a:cxnLst/>
              <a:rect l="l" t="t" r="r" b="b"/>
              <a:pathLst>
                <a:path w="38254" h="128459" extrusionOk="0">
                  <a:moveTo>
                    <a:pt x="8069" y="1"/>
                  </a:moveTo>
                  <a:lnTo>
                    <a:pt x="6966" y="19446"/>
                  </a:lnTo>
                  <a:lnTo>
                    <a:pt x="6154" y="33668"/>
                  </a:lnTo>
                  <a:lnTo>
                    <a:pt x="5399" y="48005"/>
                  </a:lnTo>
                  <a:lnTo>
                    <a:pt x="4877" y="60021"/>
                  </a:lnTo>
                  <a:lnTo>
                    <a:pt x="4703" y="64375"/>
                  </a:lnTo>
                  <a:lnTo>
                    <a:pt x="4703" y="67277"/>
                  </a:lnTo>
                  <a:lnTo>
                    <a:pt x="4644" y="68554"/>
                  </a:lnTo>
                  <a:lnTo>
                    <a:pt x="4470" y="70934"/>
                  </a:lnTo>
                  <a:lnTo>
                    <a:pt x="3948" y="78306"/>
                  </a:lnTo>
                  <a:lnTo>
                    <a:pt x="2323" y="99145"/>
                  </a:lnTo>
                  <a:lnTo>
                    <a:pt x="1" y="128459"/>
                  </a:lnTo>
                  <a:lnTo>
                    <a:pt x="1" y="128459"/>
                  </a:lnTo>
                  <a:lnTo>
                    <a:pt x="26122" y="128343"/>
                  </a:lnTo>
                  <a:lnTo>
                    <a:pt x="26354" y="120158"/>
                  </a:lnTo>
                  <a:lnTo>
                    <a:pt x="26760" y="101351"/>
                  </a:lnTo>
                  <a:lnTo>
                    <a:pt x="26993" y="90728"/>
                  </a:lnTo>
                  <a:lnTo>
                    <a:pt x="27167" y="80802"/>
                  </a:lnTo>
                  <a:lnTo>
                    <a:pt x="27283" y="72617"/>
                  </a:lnTo>
                  <a:lnTo>
                    <a:pt x="27283" y="69483"/>
                  </a:lnTo>
                  <a:lnTo>
                    <a:pt x="27283" y="67277"/>
                  </a:lnTo>
                  <a:lnTo>
                    <a:pt x="27283" y="63794"/>
                  </a:lnTo>
                  <a:lnTo>
                    <a:pt x="27399" y="57815"/>
                  </a:lnTo>
                  <a:lnTo>
                    <a:pt x="27805" y="42317"/>
                  </a:lnTo>
                  <a:lnTo>
                    <a:pt x="28328" y="24264"/>
                  </a:lnTo>
                  <a:lnTo>
                    <a:pt x="29837" y="23335"/>
                  </a:lnTo>
                  <a:lnTo>
                    <a:pt x="31404" y="22523"/>
                  </a:lnTo>
                  <a:lnTo>
                    <a:pt x="33029" y="21710"/>
                  </a:lnTo>
                  <a:lnTo>
                    <a:pt x="34713" y="21014"/>
                  </a:lnTo>
                  <a:lnTo>
                    <a:pt x="35003" y="20027"/>
                  </a:lnTo>
                  <a:lnTo>
                    <a:pt x="35351" y="18982"/>
                  </a:lnTo>
                  <a:lnTo>
                    <a:pt x="35758" y="17357"/>
                  </a:lnTo>
                  <a:lnTo>
                    <a:pt x="36164" y="15731"/>
                  </a:lnTo>
                  <a:lnTo>
                    <a:pt x="36512" y="14106"/>
                  </a:lnTo>
                  <a:lnTo>
                    <a:pt x="36803" y="12481"/>
                  </a:lnTo>
                  <a:lnTo>
                    <a:pt x="37325" y="9288"/>
                  </a:lnTo>
                  <a:lnTo>
                    <a:pt x="37673" y="6328"/>
                  </a:lnTo>
                  <a:lnTo>
                    <a:pt x="37963" y="3774"/>
                  </a:lnTo>
                  <a:lnTo>
                    <a:pt x="38138" y="1742"/>
                  </a:lnTo>
                  <a:lnTo>
                    <a:pt x="38254" y="1"/>
                  </a:lnTo>
                  <a:close/>
                </a:path>
              </a:pathLst>
            </a:custGeom>
            <a:solidFill>
              <a:srgbClr val="455A64"/>
            </a:solidFill>
            <a:ln>
              <a:noFill/>
            </a:ln>
          </p:spPr>
          <p:txBody>
            <a:bodyPr spcFirstLastPara="1" wrap="square" lIns="68569" tIns="68569" rIns="68569" bIns="68569" anchor="ctr" anchorCtr="0">
              <a:noAutofit/>
            </a:bodyPr>
            <a:lstStyle/>
            <a:p>
              <a:endParaRPr sz="1050"/>
            </a:p>
          </p:txBody>
        </p:sp>
        <p:sp>
          <p:nvSpPr>
            <p:cNvPr id="697" name="Google Shape;697;p30"/>
            <p:cNvSpPr/>
            <p:nvPr/>
          </p:nvSpPr>
          <p:spPr>
            <a:xfrm>
              <a:off x="606525" y="4884775"/>
              <a:ext cx="587750" cy="11650"/>
            </a:xfrm>
            <a:custGeom>
              <a:avLst/>
              <a:gdLst/>
              <a:ahLst/>
              <a:cxnLst/>
              <a:rect l="l" t="t" r="r" b="b"/>
              <a:pathLst>
                <a:path w="23510" h="466" extrusionOk="0">
                  <a:moveTo>
                    <a:pt x="8301" y="1"/>
                  </a:moveTo>
                  <a:lnTo>
                    <a:pt x="3135" y="59"/>
                  </a:lnTo>
                  <a:lnTo>
                    <a:pt x="1219" y="117"/>
                  </a:lnTo>
                  <a:lnTo>
                    <a:pt x="58" y="233"/>
                  </a:lnTo>
                  <a:lnTo>
                    <a:pt x="0" y="291"/>
                  </a:lnTo>
                  <a:lnTo>
                    <a:pt x="58" y="291"/>
                  </a:lnTo>
                  <a:lnTo>
                    <a:pt x="1219" y="407"/>
                  </a:lnTo>
                  <a:lnTo>
                    <a:pt x="3135" y="465"/>
                  </a:lnTo>
                  <a:lnTo>
                    <a:pt x="8301" y="465"/>
                  </a:lnTo>
                  <a:lnTo>
                    <a:pt x="16660" y="407"/>
                  </a:lnTo>
                  <a:lnTo>
                    <a:pt x="20084" y="349"/>
                  </a:lnTo>
                  <a:lnTo>
                    <a:pt x="23451" y="233"/>
                  </a:lnTo>
                  <a:lnTo>
                    <a:pt x="23509" y="175"/>
                  </a:lnTo>
                  <a:lnTo>
                    <a:pt x="23509" y="117"/>
                  </a:lnTo>
                  <a:lnTo>
                    <a:pt x="23451" y="117"/>
                  </a:lnTo>
                  <a:lnTo>
                    <a:pt x="20084"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98" name="Google Shape;698;p30"/>
            <p:cNvSpPr/>
            <p:nvPr/>
          </p:nvSpPr>
          <p:spPr>
            <a:xfrm>
              <a:off x="655850" y="1886650"/>
              <a:ext cx="169825" cy="2882075"/>
            </a:xfrm>
            <a:custGeom>
              <a:avLst/>
              <a:gdLst/>
              <a:ahLst/>
              <a:cxnLst/>
              <a:rect l="l" t="t" r="r" b="b"/>
              <a:pathLst>
                <a:path w="6793" h="115283" extrusionOk="0">
                  <a:moveTo>
                    <a:pt x="6618" y="0"/>
                  </a:moveTo>
                  <a:lnTo>
                    <a:pt x="6560" y="59"/>
                  </a:lnTo>
                  <a:lnTo>
                    <a:pt x="5805" y="21942"/>
                  </a:lnTo>
                  <a:lnTo>
                    <a:pt x="5399" y="32855"/>
                  </a:lnTo>
                  <a:lnTo>
                    <a:pt x="4935" y="43768"/>
                  </a:lnTo>
                  <a:lnTo>
                    <a:pt x="4412" y="54681"/>
                  </a:lnTo>
                  <a:lnTo>
                    <a:pt x="3774" y="65652"/>
                  </a:lnTo>
                  <a:lnTo>
                    <a:pt x="3019" y="76623"/>
                  </a:lnTo>
                  <a:lnTo>
                    <a:pt x="2207" y="87536"/>
                  </a:lnTo>
                  <a:lnTo>
                    <a:pt x="1684" y="94153"/>
                  </a:lnTo>
                  <a:lnTo>
                    <a:pt x="1162" y="101409"/>
                  </a:lnTo>
                  <a:lnTo>
                    <a:pt x="581" y="108665"/>
                  </a:lnTo>
                  <a:lnTo>
                    <a:pt x="291" y="112089"/>
                  </a:lnTo>
                  <a:lnTo>
                    <a:pt x="1" y="115224"/>
                  </a:lnTo>
                  <a:lnTo>
                    <a:pt x="1" y="115282"/>
                  </a:lnTo>
                  <a:lnTo>
                    <a:pt x="59" y="115224"/>
                  </a:lnTo>
                  <a:lnTo>
                    <a:pt x="755" y="109710"/>
                  </a:lnTo>
                  <a:lnTo>
                    <a:pt x="1336" y="103905"/>
                  </a:lnTo>
                  <a:lnTo>
                    <a:pt x="1858" y="97926"/>
                  </a:lnTo>
                  <a:lnTo>
                    <a:pt x="2381" y="91889"/>
                  </a:lnTo>
                  <a:lnTo>
                    <a:pt x="2845" y="85794"/>
                  </a:lnTo>
                  <a:lnTo>
                    <a:pt x="3251" y="79815"/>
                  </a:lnTo>
                  <a:lnTo>
                    <a:pt x="3948" y="68380"/>
                  </a:lnTo>
                  <a:lnTo>
                    <a:pt x="4586" y="57467"/>
                  </a:lnTo>
                  <a:lnTo>
                    <a:pt x="5167" y="46554"/>
                  </a:lnTo>
                  <a:lnTo>
                    <a:pt x="5631" y="35641"/>
                  </a:lnTo>
                  <a:lnTo>
                    <a:pt x="6038" y="24729"/>
                  </a:lnTo>
                  <a:lnTo>
                    <a:pt x="6386" y="12423"/>
                  </a:lnTo>
                  <a:lnTo>
                    <a:pt x="6792" y="59"/>
                  </a:lnTo>
                  <a:lnTo>
                    <a:pt x="6734"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699" name="Google Shape;699;p30"/>
            <p:cNvSpPr/>
            <p:nvPr/>
          </p:nvSpPr>
          <p:spPr>
            <a:xfrm>
              <a:off x="1269700" y="2303150"/>
              <a:ext cx="193025" cy="101600"/>
            </a:xfrm>
            <a:custGeom>
              <a:avLst/>
              <a:gdLst/>
              <a:ahLst/>
              <a:cxnLst/>
              <a:rect l="l" t="t" r="r" b="b"/>
              <a:pathLst>
                <a:path w="7721" h="4064" extrusionOk="0">
                  <a:moveTo>
                    <a:pt x="7489" y="0"/>
                  </a:moveTo>
                  <a:lnTo>
                    <a:pt x="5573" y="871"/>
                  </a:lnTo>
                  <a:lnTo>
                    <a:pt x="3716" y="1799"/>
                  </a:lnTo>
                  <a:lnTo>
                    <a:pt x="1858" y="2844"/>
                  </a:lnTo>
                  <a:lnTo>
                    <a:pt x="59" y="3947"/>
                  </a:lnTo>
                  <a:lnTo>
                    <a:pt x="1" y="4005"/>
                  </a:lnTo>
                  <a:lnTo>
                    <a:pt x="59" y="4063"/>
                  </a:lnTo>
                  <a:lnTo>
                    <a:pt x="117" y="4063"/>
                  </a:lnTo>
                  <a:lnTo>
                    <a:pt x="3890" y="2264"/>
                  </a:lnTo>
                  <a:lnTo>
                    <a:pt x="5805" y="1335"/>
                  </a:lnTo>
                  <a:lnTo>
                    <a:pt x="7663" y="348"/>
                  </a:lnTo>
                  <a:lnTo>
                    <a:pt x="7721" y="232"/>
                  </a:lnTo>
                  <a:lnTo>
                    <a:pt x="7721" y="116"/>
                  </a:lnTo>
                  <a:lnTo>
                    <a:pt x="7605"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00" name="Google Shape;700;p30"/>
            <p:cNvSpPr/>
            <p:nvPr/>
          </p:nvSpPr>
          <p:spPr>
            <a:xfrm>
              <a:off x="1340800" y="2078200"/>
              <a:ext cx="121925" cy="285900"/>
            </a:xfrm>
            <a:custGeom>
              <a:avLst/>
              <a:gdLst/>
              <a:ahLst/>
              <a:cxnLst/>
              <a:rect l="l" t="t" r="r" b="b"/>
              <a:pathLst>
                <a:path w="4877" h="11436" extrusionOk="0">
                  <a:moveTo>
                    <a:pt x="4877" y="1"/>
                  </a:moveTo>
                  <a:lnTo>
                    <a:pt x="4819" y="59"/>
                  </a:lnTo>
                  <a:lnTo>
                    <a:pt x="4529" y="1452"/>
                  </a:lnTo>
                  <a:lnTo>
                    <a:pt x="4238" y="2787"/>
                  </a:lnTo>
                  <a:lnTo>
                    <a:pt x="3948" y="4122"/>
                  </a:lnTo>
                  <a:lnTo>
                    <a:pt x="3658" y="5399"/>
                  </a:lnTo>
                  <a:lnTo>
                    <a:pt x="3484" y="6038"/>
                  </a:lnTo>
                  <a:lnTo>
                    <a:pt x="3194" y="6618"/>
                  </a:lnTo>
                  <a:lnTo>
                    <a:pt x="2845" y="7141"/>
                  </a:lnTo>
                  <a:lnTo>
                    <a:pt x="2439" y="7605"/>
                  </a:lnTo>
                  <a:lnTo>
                    <a:pt x="1916" y="8069"/>
                  </a:lnTo>
                  <a:lnTo>
                    <a:pt x="1336" y="8476"/>
                  </a:lnTo>
                  <a:lnTo>
                    <a:pt x="756" y="8940"/>
                  </a:lnTo>
                  <a:lnTo>
                    <a:pt x="756" y="8940"/>
                  </a:lnTo>
                  <a:lnTo>
                    <a:pt x="814" y="8592"/>
                  </a:lnTo>
                  <a:lnTo>
                    <a:pt x="988" y="7547"/>
                  </a:lnTo>
                  <a:lnTo>
                    <a:pt x="1336" y="5167"/>
                  </a:lnTo>
                  <a:lnTo>
                    <a:pt x="1684" y="2845"/>
                  </a:lnTo>
                  <a:lnTo>
                    <a:pt x="2149" y="581"/>
                  </a:lnTo>
                  <a:lnTo>
                    <a:pt x="2091" y="523"/>
                  </a:lnTo>
                  <a:lnTo>
                    <a:pt x="2033" y="523"/>
                  </a:lnTo>
                  <a:lnTo>
                    <a:pt x="2033" y="581"/>
                  </a:lnTo>
                  <a:lnTo>
                    <a:pt x="1452" y="2787"/>
                  </a:lnTo>
                  <a:lnTo>
                    <a:pt x="872" y="5109"/>
                  </a:lnTo>
                  <a:lnTo>
                    <a:pt x="465" y="7605"/>
                  </a:lnTo>
                  <a:lnTo>
                    <a:pt x="117" y="9811"/>
                  </a:lnTo>
                  <a:lnTo>
                    <a:pt x="59" y="10623"/>
                  </a:lnTo>
                  <a:lnTo>
                    <a:pt x="1" y="11030"/>
                  </a:lnTo>
                  <a:lnTo>
                    <a:pt x="59" y="11436"/>
                  </a:lnTo>
                  <a:lnTo>
                    <a:pt x="175" y="11436"/>
                  </a:lnTo>
                  <a:lnTo>
                    <a:pt x="349" y="11030"/>
                  </a:lnTo>
                  <a:lnTo>
                    <a:pt x="407" y="10623"/>
                  </a:lnTo>
                  <a:lnTo>
                    <a:pt x="581" y="9811"/>
                  </a:lnTo>
                  <a:lnTo>
                    <a:pt x="581" y="9695"/>
                  </a:lnTo>
                  <a:lnTo>
                    <a:pt x="639" y="9520"/>
                  </a:lnTo>
                  <a:lnTo>
                    <a:pt x="1162" y="9172"/>
                  </a:lnTo>
                  <a:lnTo>
                    <a:pt x="1684" y="8766"/>
                  </a:lnTo>
                  <a:lnTo>
                    <a:pt x="2207" y="8359"/>
                  </a:lnTo>
                  <a:lnTo>
                    <a:pt x="2729" y="7953"/>
                  </a:lnTo>
                  <a:lnTo>
                    <a:pt x="3194" y="7489"/>
                  </a:lnTo>
                  <a:lnTo>
                    <a:pt x="3600" y="7024"/>
                  </a:lnTo>
                  <a:lnTo>
                    <a:pt x="3890" y="6444"/>
                  </a:lnTo>
                  <a:lnTo>
                    <a:pt x="4064" y="5863"/>
                  </a:lnTo>
                  <a:lnTo>
                    <a:pt x="4354" y="4586"/>
                  </a:lnTo>
                  <a:lnTo>
                    <a:pt x="4529" y="3251"/>
                  </a:lnTo>
                  <a:lnTo>
                    <a:pt x="4703" y="1626"/>
                  </a:lnTo>
                  <a:lnTo>
                    <a:pt x="4877" y="59"/>
                  </a:lnTo>
                  <a:lnTo>
                    <a:pt x="4877"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01" name="Google Shape;701;p30"/>
            <p:cNvSpPr/>
            <p:nvPr/>
          </p:nvSpPr>
          <p:spPr>
            <a:xfrm>
              <a:off x="1178275" y="676375"/>
              <a:ext cx="1114525" cy="648700"/>
            </a:xfrm>
            <a:custGeom>
              <a:avLst/>
              <a:gdLst/>
              <a:ahLst/>
              <a:cxnLst/>
              <a:rect l="l" t="t" r="r" b="b"/>
              <a:pathLst>
                <a:path w="44581" h="25948" extrusionOk="0">
                  <a:moveTo>
                    <a:pt x="37557" y="0"/>
                  </a:moveTo>
                  <a:lnTo>
                    <a:pt x="36222" y="58"/>
                  </a:lnTo>
                  <a:lnTo>
                    <a:pt x="34887" y="174"/>
                  </a:lnTo>
                  <a:lnTo>
                    <a:pt x="33668" y="290"/>
                  </a:lnTo>
                  <a:lnTo>
                    <a:pt x="32565" y="407"/>
                  </a:lnTo>
                  <a:lnTo>
                    <a:pt x="31636" y="581"/>
                  </a:lnTo>
                  <a:lnTo>
                    <a:pt x="30882" y="813"/>
                  </a:lnTo>
                  <a:lnTo>
                    <a:pt x="30359" y="1045"/>
                  </a:lnTo>
                  <a:lnTo>
                    <a:pt x="30243" y="1161"/>
                  </a:lnTo>
                  <a:lnTo>
                    <a:pt x="30185" y="1277"/>
                  </a:lnTo>
                  <a:lnTo>
                    <a:pt x="29721" y="2845"/>
                  </a:lnTo>
                  <a:lnTo>
                    <a:pt x="29082" y="4586"/>
                  </a:lnTo>
                  <a:lnTo>
                    <a:pt x="28386" y="6385"/>
                  </a:lnTo>
                  <a:lnTo>
                    <a:pt x="27631" y="8127"/>
                  </a:lnTo>
                  <a:lnTo>
                    <a:pt x="26934" y="9694"/>
                  </a:lnTo>
                  <a:lnTo>
                    <a:pt x="26296" y="10971"/>
                  </a:lnTo>
                  <a:lnTo>
                    <a:pt x="25774" y="11842"/>
                  </a:lnTo>
                  <a:lnTo>
                    <a:pt x="25599" y="12074"/>
                  </a:lnTo>
                  <a:lnTo>
                    <a:pt x="25425" y="12132"/>
                  </a:lnTo>
                  <a:lnTo>
                    <a:pt x="23103" y="12190"/>
                  </a:lnTo>
                  <a:lnTo>
                    <a:pt x="18344" y="12306"/>
                  </a:lnTo>
                  <a:lnTo>
                    <a:pt x="15383" y="12248"/>
                  </a:lnTo>
                  <a:lnTo>
                    <a:pt x="12249" y="12190"/>
                  </a:lnTo>
                  <a:lnTo>
                    <a:pt x="9172" y="12016"/>
                  </a:lnTo>
                  <a:lnTo>
                    <a:pt x="7663" y="11900"/>
                  </a:lnTo>
                  <a:lnTo>
                    <a:pt x="6212" y="11726"/>
                  </a:lnTo>
                  <a:lnTo>
                    <a:pt x="5341" y="11668"/>
                  </a:lnTo>
                  <a:lnTo>
                    <a:pt x="4586" y="11610"/>
                  </a:lnTo>
                  <a:lnTo>
                    <a:pt x="3251" y="11610"/>
                  </a:lnTo>
                  <a:lnTo>
                    <a:pt x="2671" y="11726"/>
                  </a:lnTo>
                  <a:lnTo>
                    <a:pt x="2148" y="11784"/>
                  </a:lnTo>
                  <a:lnTo>
                    <a:pt x="1684" y="11958"/>
                  </a:lnTo>
                  <a:lnTo>
                    <a:pt x="1278" y="12074"/>
                  </a:lnTo>
                  <a:lnTo>
                    <a:pt x="929" y="12306"/>
                  </a:lnTo>
                  <a:lnTo>
                    <a:pt x="639" y="12480"/>
                  </a:lnTo>
                  <a:lnTo>
                    <a:pt x="407" y="12713"/>
                  </a:lnTo>
                  <a:lnTo>
                    <a:pt x="233" y="13003"/>
                  </a:lnTo>
                  <a:lnTo>
                    <a:pt x="117" y="13293"/>
                  </a:lnTo>
                  <a:lnTo>
                    <a:pt x="59" y="13583"/>
                  </a:lnTo>
                  <a:lnTo>
                    <a:pt x="1" y="13873"/>
                  </a:lnTo>
                  <a:lnTo>
                    <a:pt x="1" y="14222"/>
                  </a:lnTo>
                  <a:lnTo>
                    <a:pt x="59" y="14570"/>
                  </a:lnTo>
                  <a:lnTo>
                    <a:pt x="175" y="14918"/>
                  </a:lnTo>
                  <a:lnTo>
                    <a:pt x="465" y="15615"/>
                  </a:lnTo>
                  <a:lnTo>
                    <a:pt x="929" y="16370"/>
                  </a:lnTo>
                  <a:lnTo>
                    <a:pt x="1510" y="17124"/>
                  </a:lnTo>
                  <a:lnTo>
                    <a:pt x="2206" y="17879"/>
                  </a:lnTo>
                  <a:lnTo>
                    <a:pt x="3019" y="18575"/>
                  </a:lnTo>
                  <a:lnTo>
                    <a:pt x="3948" y="19214"/>
                  </a:lnTo>
                  <a:lnTo>
                    <a:pt x="4935" y="19852"/>
                  </a:lnTo>
                  <a:lnTo>
                    <a:pt x="6908" y="20839"/>
                  </a:lnTo>
                  <a:lnTo>
                    <a:pt x="8940" y="21768"/>
                  </a:lnTo>
                  <a:lnTo>
                    <a:pt x="11030" y="22581"/>
                  </a:lnTo>
                  <a:lnTo>
                    <a:pt x="13119" y="23335"/>
                  </a:lnTo>
                  <a:lnTo>
                    <a:pt x="15267" y="23974"/>
                  </a:lnTo>
                  <a:lnTo>
                    <a:pt x="17415" y="24554"/>
                  </a:lnTo>
                  <a:lnTo>
                    <a:pt x="19504" y="25019"/>
                  </a:lnTo>
                  <a:lnTo>
                    <a:pt x="21594" y="25367"/>
                  </a:lnTo>
                  <a:lnTo>
                    <a:pt x="23568" y="25657"/>
                  </a:lnTo>
                  <a:lnTo>
                    <a:pt x="25483" y="25831"/>
                  </a:lnTo>
                  <a:lnTo>
                    <a:pt x="27283" y="25947"/>
                  </a:lnTo>
                  <a:lnTo>
                    <a:pt x="28966" y="25947"/>
                  </a:lnTo>
                  <a:lnTo>
                    <a:pt x="30417" y="25831"/>
                  </a:lnTo>
                  <a:lnTo>
                    <a:pt x="31752" y="25599"/>
                  </a:lnTo>
                  <a:lnTo>
                    <a:pt x="32333" y="25483"/>
                  </a:lnTo>
                  <a:lnTo>
                    <a:pt x="32855" y="25309"/>
                  </a:lnTo>
                  <a:lnTo>
                    <a:pt x="33320" y="25077"/>
                  </a:lnTo>
                  <a:lnTo>
                    <a:pt x="33784" y="24902"/>
                  </a:lnTo>
                  <a:lnTo>
                    <a:pt x="34190" y="24612"/>
                  </a:lnTo>
                  <a:lnTo>
                    <a:pt x="34597" y="24264"/>
                  </a:lnTo>
                  <a:lnTo>
                    <a:pt x="35467" y="23451"/>
                  </a:lnTo>
                  <a:lnTo>
                    <a:pt x="36338" y="22464"/>
                  </a:lnTo>
                  <a:lnTo>
                    <a:pt x="37209" y="21245"/>
                  </a:lnTo>
                  <a:lnTo>
                    <a:pt x="38080" y="19910"/>
                  </a:lnTo>
                  <a:lnTo>
                    <a:pt x="38950" y="18459"/>
                  </a:lnTo>
                  <a:lnTo>
                    <a:pt x="39821" y="16892"/>
                  </a:lnTo>
                  <a:lnTo>
                    <a:pt x="40634" y="15209"/>
                  </a:lnTo>
                  <a:lnTo>
                    <a:pt x="41388" y="13467"/>
                  </a:lnTo>
                  <a:lnTo>
                    <a:pt x="42143" y="11668"/>
                  </a:lnTo>
                  <a:lnTo>
                    <a:pt x="42781" y="9868"/>
                  </a:lnTo>
                  <a:lnTo>
                    <a:pt x="43304" y="8069"/>
                  </a:lnTo>
                  <a:lnTo>
                    <a:pt x="43826" y="6269"/>
                  </a:lnTo>
                  <a:lnTo>
                    <a:pt x="44174" y="4470"/>
                  </a:lnTo>
                  <a:lnTo>
                    <a:pt x="44465" y="2728"/>
                  </a:lnTo>
                  <a:lnTo>
                    <a:pt x="44581" y="1103"/>
                  </a:lnTo>
                  <a:lnTo>
                    <a:pt x="44581" y="929"/>
                  </a:lnTo>
                  <a:lnTo>
                    <a:pt x="44465" y="813"/>
                  </a:lnTo>
                  <a:lnTo>
                    <a:pt x="44291" y="639"/>
                  </a:lnTo>
                  <a:lnTo>
                    <a:pt x="44000" y="523"/>
                  </a:lnTo>
                  <a:lnTo>
                    <a:pt x="43304" y="290"/>
                  </a:lnTo>
                  <a:lnTo>
                    <a:pt x="42433" y="174"/>
                  </a:lnTo>
                  <a:lnTo>
                    <a:pt x="41330" y="58"/>
                  </a:lnTo>
                  <a:lnTo>
                    <a:pt x="40169" y="0"/>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02" name="Google Shape;702;p30"/>
            <p:cNvSpPr/>
            <p:nvPr/>
          </p:nvSpPr>
          <p:spPr>
            <a:xfrm>
              <a:off x="1914025" y="358550"/>
              <a:ext cx="397650" cy="442650"/>
            </a:xfrm>
            <a:custGeom>
              <a:avLst/>
              <a:gdLst/>
              <a:ahLst/>
              <a:cxnLst/>
              <a:rect l="l" t="t" r="r" b="b"/>
              <a:pathLst>
                <a:path w="15906" h="17706" extrusionOk="0">
                  <a:moveTo>
                    <a:pt x="2206" y="1"/>
                  </a:moveTo>
                  <a:lnTo>
                    <a:pt x="1800" y="117"/>
                  </a:lnTo>
                  <a:lnTo>
                    <a:pt x="1452" y="175"/>
                  </a:lnTo>
                  <a:lnTo>
                    <a:pt x="1161" y="349"/>
                  </a:lnTo>
                  <a:lnTo>
                    <a:pt x="929" y="523"/>
                  </a:lnTo>
                  <a:lnTo>
                    <a:pt x="755" y="756"/>
                  </a:lnTo>
                  <a:lnTo>
                    <a:pt x="465" y="1336"/>
                  </a:lnTo>
                  <a:lnTo>
                    <a:pt x="291" y="2091"/>
                  </a:lnTo>
                  <a:lnTo>
                    <a:pt x="175" y="2961"/>
                  </a:lnTo>
                  <a:lnTo>
                    <a:pt x="59" y="3948"/>
                  </a:lnTo>
                  <a:lnTo>
                    <a:pt x="1" y="4993"/>
                  </a:lnTo>
                  <a:lnTo>
                    <a:pt x="1" y="6154"/>
                  </a:lnTo>
                  <a:lnTo>
                    <a:pt x="59" y="8418"/>
                  </a:lnTo>
                  <a:lnTo>
                    <a:pt x="233" y="10682"/>
                  </a:lnTo>
                  <a:lnTo>
                    <a:pt x="523" y="12713"/>
                  </a:lnTo>
                  <a:lnTo>
                    <a:pt x="813" y="14280"/>
                  </a:lnTo>
                  <a:lnTo>
                    <a:pt x="987" y="14861"/>
                  </a:lnTo>
                  <a:lnTo>
                    <a:pt x="1103" y="15267"/>
                  </a:lnTo>
                  <a:lnTo>
                    <a:pt x="1220" y="15383"/>
                  </a:lnTo>
                  <a:lnTo>
                    <a:pt x="1394" y="15558"/>
                  </a:lnTo>
                  <a:lnTo>
                    <a:pt x="1858" y="15848"/>
                  </a:lnTo>
                  <a:lnTo>
                    <a:pt x="2555" y="16138"/>
                  </a:lnTo>
                  <a:lnTo>
                    <a:pt x="3367" y="16428"/>
                  </a:lnTo>
                  <a:lnTo>
                    <a:pt x="4296" y="16660"/>
                  </a:lnTo>
                  <a:lnTo>
                    <a:pt x="5341" y="16951"/>
                  </a:lnTo>
                  <a:lnTo>
                    <a:pt x="6444" y="17183"/>
                  </a:lnTo>
                  <a:lnTo>
                    <a:pt x="7547" y="17357"/>
                  </a:lnTo>
                  <a:lnTo>
                    <a:pt x="8708" y="17531"/>
                  </a:lnTo>
                  <a:lnTo>
                    <a:pt x="9810" y="17647"/>
                  </a:lnTo>
                  <a:lnTo>
                    <a:pt x="10855" y="17705"/>
                  </a:lnTo>
                  <a:lnTo>
                    <a:pt x="12597" y="17705"/>
                  </a:lnTo>
                  <a:lnTo>
                    <a:pt x="13293" y="17589"/>
                  </a:lnTo>
                  <a:lnTo>
                    <a:pt x="13816" y="17415"/>
                  </a:lnTo>
                  <a:lnTo>
                    <a:pt x="13990" y="17299"/>
                  </a:lnTo>
                  <a:lnTo>
                    <a:pt x="14106" y="17183"/>
                  </a:lnTo>
                  <a:lnTo>
                    <a:pt x="14280" y="16835"/>
                  </a:lnTo>
                  <a:lnTo>
                    <a:pt x="14454" y="16428"/>
                  </a:lnTo>
                  <a:lnTo>
                    <a:pt x="14803" y="15267"/>
                  </a:lnTo>
                  <a:lnTo>
                    <a:pt x="15151" y="13816"/>
                  </a:lnTo>
                  <a:lnTo>
                    <a:pt x="15441" y="12249"/>
                  </a:lnTo>
                  <a:lnTo>
                    <a:pt x="15731" y="10565"/>
                  </a:lnTo>
                  <a:lnTo>
                    <a:pt x="15847" y="8940"/>
                  </a:lnTo>
                  <a:lnTo>
                    <a:pt x="15905" y="7489"/>
                  </a:lnTo>
                  <a:lnTo>
                    <a:pt x="15847" y="6792"/>
                  </a:lnTo>
                  <a:lnTo>
                    <a:pt x="15789" y="6212"/>
                  </a:lnTo>
                  <a:lnTo>
                    <a:pt x="15673" y="5922"/>
                  </a:lnTo>
                  <a:lnTo>
                    <a:pt x="15499" y="5573"/>
                  </a:lnTo>
                  <a:lnTo>
                    <a:pt x="15325" y="5283"/>
                  </a:lnTo>
                  <a:lnTo>
                    <a:pt x="15035" y="4935"/>
                  </a:lnTo>
                  <a:lnTo>
                    <a:pt x="14280" y="4296"/>
                  </a:lnTo>
                  <a:lnTo>
                    <a:pt x="13409" y="3658"/>
                  </a:lnTo>
                  <a:lnTo>
                    <a:pt x="12306" y="3019"/>
                  </a:lnTo>
                  <a:lnTo>
                    <a:pt x="11146" y="2381"/>
                  </a:lnTo>
                  <a:lnTo>
                    <a:pt x="9927" y="1800"/>
                  </a:lnTo>
                  <a:lnTo>
                    <a:pt x="8591" y="1278"/>
                  </a:lnTo>
                  <a:lnTo>
                    <a:pt x="7256" y="814"/>
                  </a:lnTo>
                  <a:lnTo>
                    <a:pt x="5979" y="465"/>
                  </a:lnTo>
                  <a:lnTo>
                    <a:pt x="4760" y="175"/>
                  </a:lnTo>
                  <a:lnTo>
                    <a:pt x="3657" y="59"/>
                  </a:lnTo>
                  <a:lnTo>
                    <a:pt x="2613" y="1"/>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03" name="Google Shape;703;p30"/>
            <p:cNvSpPr/>
            <p:nvPr/>
          </p:nvSpPr>
          <p:spPr>
            <a:xfrm>
              <a:off x="1879200" y="238125"/>
              <a:ext cx="429575" cy="394725"/>
            </a:xfrm>
            <a:custGeom>
              <a:avLst/>
              <a:gdLst/>
              <a:ahLst/>
              <a:cxnLst/>
              <a:rect l="l" t="t" r="r" b="b"/>
              <a:pathLst>
                <a:path w="17183" h="15789" extrusionOk="0">
                  <a:moveTo>
                    <a:pt x="4180" y="0"/>
                  </a:moveTo>
                  <a:lnTo>
                    <a:pt x="4006" y="58"/>
                  </a:lnTo>
                  <a:lnTo>
                    <a:pt x="3541" y="290"/>
                  </a:lnTo>
                  <a:lnTo>
                    <a:pt x="3077" y="697"/>
                  </a:lnTo>
                  <a:lnTo>
                    <a:pt x="2554" y="1161"/>
                  </a:lnTo>
                  <a:lnTo>
                    <a:pt x="2090" y="1799"/>
                  </a:lnTo>
                  <a:lnTo>
                    <a:pt x="1684" y="2496"/>
                  </a:lnTo>
                  <a:lnTo>
                    <a:pt x="1277" y="3251"/>
                  </a:lnTo>
                  <a:lnTo>
                    <a:pt x="871" y="4121"/>
                  </a:lnTo>
                  <a:lnTo>
                    <a:pt x="581" y="4934"/>
                  </a:lnTo>
                  <a:lnTo>
                    <a:pt x="291" y="5805"/>
                  </a:lnTo>
                  <a:lnTo>
                    <a:pt x="116" y="6675"/>
                  </a:lnTo>
                  <a:lnTo>
                    <a:pt x="0" y="7546"/>
                  </a:lnTo>
                  <a:lnTo>
                    <a:pt x="0" y="8301"/>
                  </a:lnTo>
                  <a:lnTo>
                    <a:pt x="116" y="9055"/>
                  </a:lnTo>
                  <a:lnTo>
                    <a:pt x="233" y="9404"/>
                  </a:lnTo>
                  <a:lnTo>
                    <a:pt x="349" y="9694"/>
                  </a:lnTo>
                  <a:lnTo>
                    <a:pt x="523" y="9984"/>
                  </a:lnTo>
                  <a:lnTo>
                    <a:pt x="697" y="10216"/>
                  </a:lnTo>
                  <a:lnTo>
                    <a:pt x="871" y="10448"/>
                  </a:lnTo>
                  <a:lnTo>
                    <a:pt x="1103" y="10565"/>
                  </a:lnTo>
                  <a:lnTo>
                    <a:pt x="1277" y="10623"/>
                  </a:lnTo>
                  <a:lnTo>
                    <a:pt x="1452" y="10623"/>
                  </a:lnTo>
                  <a:lnTo>
                    <a:pt x="1626" y="10565"/>
                  </a:lnTo>
                  <a:lnTo>
                    <a:pt x="1742" y="10507"/>
                  </a:lnTo>
                  <a:lnTo>
                    <a:pt x="2032" y="10332"/>
                  </a:lnTo>
                  <a:lnTo>
                    <a:pt x="2264" y="10042"/>
                  </a:lnTo>
                  <a:lnTo>
                    <a:pt x="2438" y="9752"/>
                  </a:lnTo>
                  <a:lnTo>
                    <a:pt x="2613" y="9520"/>
                  </a:lnTo>
                  <a:lnTo>
                    <a:pt x="2554" y="9984"/>
                  </a:lnTo>
                  <a:lnTo>
                    <a:pt x="2496" y="10507"/>
                  </a:lnTo>
                  <a:lnTo>
                    <a:pt x="2554" y="11145"/>
                  </a:lnTo>
                  <a:lnTo>
                    <a:pt x="2613" y="11784"/>
                  </a:lnTo>
                  <a:lnTo>
                    <a:pt x="2845" y="12422"/>
                  </a:lnTo>
                  <a:lnTo>
                    <a:pt x="2961" y="12712"/>
                  </a:lnTo>
                  <a:lnTo>
                    <a:pt x="3193" y="13003"/>
                  </a:lnTo>
                  <a:lnTo>
                    <a:pt x="3425" y="13235"/>
                  </a:lnTo>
                  <a:lnTo>
                    <a:pt x="3657" y="13409"/>
                  </a:lnTo>
                  <a:lnTo>
                    <a:pt x="3948" y="13525"/>
                  </a:lnTo>
                  <a:lnTo>
                    <a:pt x="4238" y="13583"/>
                  </a:lnTo>
                  <a:lnTo>
                    <a:pt x="4470" y="13525"/>
                  </a:lnTo>
                  <a:lnTo>
                    <a:pt x="4702" y="13467"/>
                  </a:lnTo>
                  <a:lnTo>
                    <a:pt x="4934" y="13409"/>
                  </a:lnTo>
                  <a:lnTo>
                    <a:pt x="5109" y="13235"/>
                  </a:lnTo>
                  <a:lnTo>
                    <a:pt x="5457" y="12886"/>
                  </a:lnTo>
                  <a:lnTo>
                    <a:pt x="5747" y="12480"/>
                  </a:lnTo>
                  <a:lnTo>
                    <a:pt x="5979" y="12074"/>
                  </a:lnTo>
                  <a:lnTo>
                    <a:pt x="6153" y="11609"/>
                  </a:lnTo>
                  <a:lnTo>
                    <a:pt x="6153" y="12190"/>
                  </a:lnTo>
                  <a:lnTo>
                    <a:pt x="6095" y="12712"/>
                  </a:lnTo>
                  <a:lnTo>
                    <a:pt x="6153" y="13293"/>
                  </a:lnTo>
                  <a:lnTo>
                    <a:pt x="6269" y="13873"/>
                  </a:lnTo>
                  <a:lnTo>
                    <a:pt x="6386" y="14163"/>
                  </a:lnTo>
                  <a:lnTo>
                    <a:pt x="6502" y="14454"/>
                  </a:lnTo>
                  <a:lnTo>
                    <a:pt x="6676" y="14744"/>
                  </a:lnTo>
                  <a:lnTo>
                    <a:pt x="6908" y="14976"/>
                  </a:lnTo>
                  <a:lnTo>
                    <a:pt x="7140" y="15150"/>
                  </a:lnTo>
                  <a:lnTo>
                    <a:pt x="7430" y="15324"/>
                  </a:lnTo>
                  <a:lnTo>
                    <a:pt x="7721" y="15382"/>
                  </a:lnTo>
                  <a:lnTo>
                    <a:pt x="8011" y="15441"/>
                  </a:lnTo>
                  <a:lnTo>
                    <a:pt x="8243" y="15382"/>
                  </a:lnTo>
                  <a:lnTo>
                    <a:pt x="8475" y="15266"/>
                  </a:lnTo>
                  <a:lnTo>
                    <a:pt x="8707" y="15150"/>
                  </a:lnTo>
                  <a:lnTo>
                    <a:pt x="8882" y="14976"/>
                  </a:lnTo>
                  <a:lnTo>
                    <a:pt x="9172" y="14628"/>
                  </a:lnTo>
                  <a:lnTo>
                    <a:pt x="9404" y="14163"/>
                  </a:lnTo>
                  <a:lnTo>
                    <a:pt x="9578" y="13757"/>
                  </a:lnTo>
                  <a:lnTo>
                    <a:pt x="9694" y="13293"/>
                  </a:lnTo>
                  <a:lnTo>
                    <a:pt x="9752" y="13699"/>
                  </a:lnTo>
                  <a:lnTo>
                    <a:pt x="9868" y="14105"/>
                  </a:lnTo>
                  <a:lnTo>
                    <a:pt x="10043" y="14512"/>
                  </a:lnTo>
                  <a:lnTo>
                    <a:pt x="10275" y="14918"/>
                  </a:lnTo>
                  <a:lnTo>
                    <a:pt x="10623" y="15324"/>
                  </a:lnTo>
                  <a:lnTo>
                    <a:pt x="10797" y="15499"/>
                  </a:lnTo>
                  <a:lnTo>
                    <a:pt x="10971" y="15615"/>
                  </a:lnTo>
                  <a:lnTo>
                    <a:pt x="11203" y="15731"/>
                  </a:lnTo>
                  <a:lnTo>
                    <a:pt x="11436" y="15789"/>
                  </a:lnTo>
                  <a:lnTo>
                    <a:pt x="11900" y="15789"/>
                  </a:lnTo>
                  <a:lnTo>
                    <a:pt x="12190" y="15673"/>
                  </a:lnTo>
                  <a:lnTo>
                    <a:pt x="12481" y="15441"/>
                  </a:lnTo>
                  <a:lnTo>
                    <a:pt x="12713" y="15150"/>
                  </a:lnTo>
                  <a:lnTo>
                    <a:pt x="12945" y="14744"/>
                  </a:lnTo>
                  <a:lnTo>
                    <a:pt x="13061" y="14280"/>
                  </a:lnTo>
                  <a:lnTo>
                    <a:pt x="13293" y="13235"/>
                  </a:lnTo>
                  <a:lnTo>
                    <a:pt x="13467" y="12074"/>
                  </a:lnTo>
                  <a:lnTo>
                    <a:pt x="13641" y="10913"/>
                  </a:lnTo>
                  <a:lnTo>
                    <a:pt x="13758" y="10390"/>
                  </a:lnTo>
                  <a:lnTo>
                    <a:pt x="13932" y="9926"/>
                  </a:lnTo>
                  <a:lnTo>
                    <a:pt x="14106" y="9520"/>
                  </a:lnTo>
                  <a:lnTo>
                    <a:pt x="14280" y="9171"/>
                  </a:lnTo>
                  <a:lnTo>
                    <a:pt x="15731" y="10100"/>
                  </a:lnTo>
                  <a:lnTo>
                    <a:pt x="17182" y="11029"/>
                  </a:lnTo>
                  <a:lnTo>
                    <a:pt x="17182" y="10797"/>
                  </a:lnTo>
                  <a:lnTo>
                    <a:pt x="17066" y="10216"/>
                  </a:lnTo>
                  <a:lnTo>
                    <a:pt x="16892" y="9288"/>
                  </a:lnTo>
                  <a:lnTo>
                    <a:pt x="16660" y="8243"/>
                  </a:lnTo>
                  <a:lnTo>
                    <a:pt x="16254" y="7082"/>
                  </a:lnTo>
                  <a:lnTo>
                    <a:pt x="16021" y="6501"/>
                  </a:lnTo>
                  <a:lnTo>
                    <a:pt x="15789" y="5979"/>
                  </a:lnTo>
                  <a:lnTo>
                    <a:pt x="15499" y="5456"/>
                  </a:lnTo>
                  <a:lnTo>
                    <a:pt x="15151" y="4992"/>
                  </a:lnTo>
                  <a:lnTo>
                    <a:pt x="14802" y="4586"/>
                  </a:lnTo>
                  <a:lnTo>
                    <a:pt x="14454" y="4237"/>
                  </a:lnTo>
                  <a:lnTo>
                    <a:pt x="14164" y="4121"/>
                  </a:lnTo>
                  <a:lnTo>
                    <a:pt x="13932" y="4005"/>
                  </a:lnTo>
                  <a:lnTo>
                    <a:pt x="13641" y="3947"/>
                  </a:lnTo>
                  <a:lnTo>
                    <a:pt x="13061" y="3947"/>
                  </a:lnTo>
                  <a:lnTo>
                    <a:pt x="12829" y="4063"/>
                  </a:lnTo>
                  <a:lnTo>
                    <a:pt x="12539" y="4179"/>
                  </a:lnTo>
                  <a:lnTo>
                    <a:pt x="12306" y="4354"/>
                  </a:lnTo>
                  <a:lnTo>
                    <a:pt x="12306" y="4063"/>
                  </a:lnTo>
                  <a:lnTo>
                    <a:pt x="12248" y="3773"/>
                  </a:lnTo>
                  <a:lnTo>
                    <a:pt x="12132" y="3425"/>
                  </a:lnTo>
                  <a:lnTo>
                    <a:pt x="12016" y="3018"/>
                  </a:lnTo>
                  <a:lnTo>
                    <a:pt x="11784" y="2670"/>
                  </a:lnTo>
                  <a:lnTo>
                    <a:pt x="11436" y="2322"/>
                  </a:lnTo>
                  <a:lnTo>
                    <a:pt x="11262" y="2148"/>
                  </a:lnTo>
                  <a:lnTo>
                    <a:pt x="11029" y="2032"/>
                  </a:lnTo>
                  <a:lnTo>
                    <a:pt x="10739" y="1974"/>
                  </a:lnTo>
                  <a:lnTo>
                    <a:pt x="10449" y="2032"/>
                  </a:lnTo>
                  <a:lnTo>
                    <a:pt x="10159" y="2090"/>
                  </a:lnTo>
                  <a:lnTo>
                    <a:pt x="9868" y="2206"/>
                  </a:lnTo>
                  <a:lnTo>
                    <a:pt x="9462" y="2438"/>
                  </a:lnTo>
                  <a:lnTo>
                    <a:pt x="9288" y="2554"/>
                  </a:lnTo>
                  <a:lnTo>
                    <a:pt x="9230" y="2264"/>
                  </a:lnTo>
                  <a:lnTo>
                    <a:pt x="9172" y="2032"/>
                  </a:lnTo>
                  <a:lnTo>
                    <a:pt x="9056" y="1741"/>
                  </a:lnTo>
                  <a:lnTo>
                    <a:pt x="8882" y="1509"/>
                  </a:lnTo>
                  <a:lnTo>
                    <a:pt x="8707" y="1277"/>
                  </a:lnTo>
                  <a:lnTo>
                    <a:pt x="8533" y="1103"/>
                  </a:lnTo>
                  <a:lnTo>
                    <a:pt x="8301" y="929"/>
                  </a:lnTo>
                  <a:lnTo>
                    <a:pt x="8011" y="813"/>
                  </a:lnTo>
                  <a:lnTo>
                    <a:pt x="7663" y="697"/>
                  </a:lnTo>
                  <a:lnTo>
                    <a:pt x="7314" y="697"/>
                  </a:lnTo>
                  <a:lnTo>
                    <a:pt x="7024" y="813"/>
                  </a:lnTo>
                  <a:lnTo>
                    <a:pt x="6734" y="929"/>
                  </a:lnTo>
                  <a:lnTo>
                    <a:pt x="6328" y="1161"/>
                  </a:lnTo>
                  <a:lnTo>
                    <a:pt x="6153" y="1335"/>
                  </a:lnTo>
                  <a:lnTo>
                    <a:pt x="6037" y="1103"/>
                  </a:lnTo>
                  <a:lnTo>
                    <a:pt x="5689" y="697"/>
                  </a:lnTo>
                  <a:lnTo>
                    <a:pt x="5457" y="406"/>
                  </a:lnTo>
                  <a:lnTo>
                    <a:pt x="5167" y="232"/>
                  </a:lnTo>
                  <a:lnTo>
                    <a:pt x="4818" y="58"/>
                  </a:lnTo>
                  <a:lnTo>
                    <a:pt x="4412" y="0"/>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04" name="Google Shape;704;p30"/>
            <p:cNvSpPr/>
            <p:nvPr/>
          </p:nvSpPr>
          <p:spPr>
            <a:xfrm>
              <a:off x="1943050" y="272950"/>
              <a:ext cx="85650" cy="208975"/>
            </a:xfrm>
            <a:custGeom>
              <a:avLst/>
              <a:gdLst/>
              <a:ahLst/>
              <a:cxnLst/>
              <a:rect l="l" t="t" r="r" b="b"/>
              <a:pathLst>
                <a:path w="3426" h="8359" extrusionOk="0">
                  <a:moveTo>
                    <a:pt x="3425" y="0"/>
                  </a:moveTo>
                  <a:lnTo>
                    <a:pt x="2729" y="929"/>
                  </a:lnTo>
                  <a:lnTo>
                    <a:pt x="2090" y="1858"/>
                  </a:lnTo>
                  <a:lnTo>
                    <a:pt x="1568" y="2844"/>
                  </a:lnTo>
                  <a:lnTo>
                    <a:pt x="1103" y="3831"/>
                  </a:lnTo>
                  <a:lnTo>
                    <a:pt x="697" y="4934"/>
                  </a:lnTo>
                  <a:lnTo>
                    <a:pt x="349" y="5979"/>
                  </a:lnTo>
                  <a:lnTo>
                    <a:pt x="117" y="7082"/>
                  </a:lnTo>
                  <a:lnTo>
                    <a:pt x="0" y="8243"/>
                  </a:lnTo>
                  <a:lnTo>
                    <a:pt x="0" y="8301"/>
                  </a:lnTo>
                  <a:lnTo>
                    <a:pt x="59" y="8359"/>
                  </a:lnTo>
                  <a:lnTo>
                    <a:pt x="117" y="8359"/>
                  </a:lnTo>
                  <a:lnTo>
                    <a:pt x="175" y="8301"/>
                  </a:lnTo>
                  <a:lnTo>
                    <a:pt x="465" y="7198"/>
                  </a:lnTo>
                  <a:lnTo>
                    <a:pt x="755" y="6153"/>
                  </a:lnTo>
                  <a:lnTo>
                    <a:pt x="1103" y="5050"/>
                  </a:lnTo>
                  <a:lnTo>
                    <a:pt x="1510" y="4005"/>
                  </a:lnTo>
                  <a:lnTo>
                    <a:pt x="1916" y="3019"/>
                  </a:lnTo>
                  <a:lnTo>
                    <a:pt x="2380" y="1974"/>
                  </a:lnTo>
                  <a:lnTo>
                    <a:pt x="2903" y="987"/>
                  </a:lnTo>
                  <a:lnTo>
                    <a:pt x="3425"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05" name="Google Shape;705;p30"/>
            <p:cNvSpPr/>
            <p:nvPr/>
          </p:nvSpPr>
          <p:spPr>
            <a:xfrm>
              <a:off x="2030125" y="300525"/>
              <a:ext cx="81275" cy="233650"/>
            </a:xfrm>
            <a:custGeom>
              <a:avLst/>
              <a:gdLst/>
              <a:ahLst/>
              <a:cxnLst/>
              <a:rect l="l" t="t" r="r" b="b"/>
              <a:pathLst>
                <a:path w="3251" h="9346" extrusionOk="0">
                  <a:moveTo>
                    <a:pt x="3193" y="0"/>
                  </a:moveTo>
                  <a:lnTo>
                    <a:pt x="2438" y="1045"/>
                  </a:lnTo>
                  <a:lnTo>
                    <a:pt x="1742" y="2090"/>
                  </a:lnTo>
                  <a:lnTo>
                    <a:pt x="1219" y="3193"/>
                  </a:lnTo>
                  <a:lnTo>
                    <a:pt x="755" y="4354"/>
                  </a:lnTo>
                  <a:lnTo>
                    <a:pt x="407" y="5514"/>
                  </a:lnTo>
                  <a:lnTo>
                    <a:pt x="174" y="6733"/>
                  </a:lnTo>
                  <a:lnTo>
                    <a:pt x="0" y="7952"/>
                  </a:lnTo>
                  <a:lnTo>
                    <a:pt x="0" y="9230"/>
                  </a:lnTo>
                  <a:lnTo>
                    <a:pt x="0" y="9288"/>
                  </a:lnTo>
                  <a:lnTo>
                    <a:pt x="58" y="9346"/>
                  </a:lnTo>
                  <a:lnTo>
                    <a:pt x="116" y="9346"/>
                  </a:lnTo>
                  <a:lnTo>
                    <a:pt x="116" y="9288"/>
                  </a:lnTo>
                  <a:lnTo>
                    <a:pt x="232" y="8359"/>
                  </a:lnTo>
                  <a:lnTo>
                    <a:pt x="465" y="7198"/>
                  </a:lnTo>
                  <a:lnTo>
                    <a:pt x="755" y="5979"/>
                  </a:lnTo>
                  <a:lnTo>
                    <a:pt x="1161" y="4702"/>
                  </a:lnTo>
                  <a:lnTo>
                    <a:pt x="1626" y="3425"/>
                  </a:lnTo>
                  <a:lnTo>
                    <a:pt x="2148" y="2148"/>
                  </a:lnTo>
                  <a:lnTo>
                    <a:pt x="2670" y="987"/>
                  </a:lnTo>
                  <a:lnTo>
                    <a:pt x="3251"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06" name="Google Shape;706;p30"/>
            <p:cNvSpPr/>
            <p:nvPr/>
          </p:nvSpPr>
          <p:spPr>
            <a:xfrm>
              <a:off x="2115750" y="346950"/>
              <a:ext cx="68225" cy="230775"/>
            </a:xfrm>
            <a:custGeom>
              <a:avLst/>
              <a:gdLst/>
              <a:ahLst/>
              <a:cxnLst/>
              <a:rect l="l" t="t" r="r" b="b"/>
              <a:pathLst>
                <a:path w="2729" h="9231" extrusionOk="0">
                  <a:moveTo>
                    <a:pt x="2728" y="1"/>
                  </a:moveTo>
                  <a:lnTo>
                    <a:pt x="2670" y="59"/>
                  </a:lnTo>
                  <a:lnTo>
                    <a:pt x="2264" y="581"/>
                  </a:lnTo>
                  <a:lnTo>
                    <a:pt x="1916" y="1103"/>
                  </a:lnTo>
                  <a:lnTo>
                    <a:pt x="1277" y="2264"/>
                  </a:lnTo>
                  <a:lnTo>
                    <a:pt x="755" y="3483"/>
                  </a:lnTo>
                  <a:lnTo>
                    <a:pt x="581" y="4122"/>
                  </a:lnTo>
                  <a:lnTo>
                    <a:pt x="348" y="4760"/>
                  </a:lnTo>
                  <a:lnTo>
                    <a:pt x="232" y="5283"/>
                  </a:lnTo>
                  <a:lnTo>
                    <a:pt x="116" y="5863"/>
                  </a:lnTo>
                  <a:lnTo>
                    <a:pt x="58" y="6386"/>
                  </a:lnTo>
                  <a:lnTo>
                    <a:pt x="0" y="6966"/>
                  </a:lnTo>
                  <a:lnTo>
                    <a:pt x="0" y="7489"/>
                  </a:lnTo>
                  <a:lnTo>
                    <a:pt x="0" y="8069"/>
                  </a:lnTo>
                  <a:lnTo>
                    <a:pt x="58" y="8650"/>
                  </a:lnTo>
                  <a:lnTo>
                    <a:pt x="174" y="9172"/>
                  </a:lnTo>
                  <a:lnTo>
                    <a:pt x="232" y="9230"/>
                  </a:lnTo>
                  <a:lnTo>
                    <a:pt x="290" y="9172"/>
                  </a:lnTo>
                  <a:lnTo>
                    <a:pt x="348" y="7953"/>
                  </a:lnTo>
                  <a:lnTo>
                    <a:pt x="464" y="6734"/>
                  </a:lnTo>
                  <a:lnTo>
                    <a:pt x="639" y="5573"/>
                  </a:lnTo>
                  <a:lnTo>
                    <a:pt x="929" y="4470"/>
                  </a:lnTo>
                  <a:lnTo>
                    <a:pt x="1335" y="3309"/>
                  </a:lnTo>
                  <a:lnTo>
                    <a:pt x="1741" y="2206"/>
                  </a:lnTo>
                  <a:lnTo>
                    <a:pt x="2206" y="1103"/>
                  </a:lnTo>
                  <a:lnTo>
                    <a:pt x="2728" y="59"/>
                  </a:lnTo>
                  <a:lnTo>
                    <a:pt x="2728"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07" name="Google Shape;707;p30"/>
            <p:cNvSpPr/>
            <p:nvPr/>
          </p:nvSpPr>
          <p:spPr>
            <a:xfrm>
              <a:off x="1940150" y="467400"/>
              <a:ext cx="294600" cy="171250"/>
            </a:xfrm>
            <a:custGeom>
              <a:avLst/>
              <a:gdLst/>
              <a:ahLst/>
              <a:cxnLst/>
              <a:rect l="l" t="t" r="r" b="b"/>
              <a:pathLst>
                <a:path w="11784" h="6850" extrusionOk="0">
                  <a:moveTo>
                    <a:pt x="11784" y="0"/>
                  </a:moveTo>
                  <a:lnTo>
                    <a:pt x="11610" y="291"/>
                  </a:lnTo>
                  <a:lnTo>
                    <a:pt x="11436" y="581"/>
                  </a:lnTo>
                  <a:lnTo>
                    <a:pt x="11320" y="929"/>
                  </a:lnTo>
                  <a:lnTo>
                    <a:pt x="11261" y="1277"/>
                  </a:lnTo>
                  <a:lnTo>
                    <a:pt x="10971" y="2613"/>
                  </a:lnTo>
                  <a:lnTo>
                    <a:pt x="10681" y="3948"/>
                  </a:lnTo>
                  <a:lnTo>
                    <a:pt x="10333" y="5225"/>
                  </a:lnTo>
                  <a:lnTo>
                    <a:pt x="10217" y="5515"/>
                  </a:lnTo>
                  <a:lnTo>
                    <a:pt x="10043" y="5805"/>
                  </a:lnTo>
                  <a:lnTo>
                    <a:pt x="9868" y="6037"/>
                  </a:lnTo>
                  <a:lnTo>
                    <a:pt x="9636" y="6270"/>
                  </a:lnTo>
                  <a:lnTo>
                    <a:pt x="9404" y="6386"/>
                  </a:lnTo>
                  <a:lnTo>
                    <a:pt x="8824" y="6386"/>
                  </a:lnTo>
                  <a:lnTo>
                    <a:pt x="8591" y="6270"/>
                  </a:lnTo>
                  <a:lnTo>
                    <a:pt x="8359" y="6037"/>
                  </a:lnTo>
                  <a:lnTo>
                    <a:pt x="8127" y="5863"/>
                  </a:lnTo>
                  <a:lnTo>
                    <a:pt x="7953" y="5573"/>
                  </a:lnTo>
                  <a:lnTo>
                    <a:pt x="7837" y="5283"/>
                  </a:lnTo>
                  <a:lnTo>
                    <a:pt x="7605" y="4702"/>
                  </a:lnTo>
                  <a:lnTo>
                    <a:pt x="7488" y="4064"/>
                  </a:lnTo>
                  <a:lnTo>
                    <a:pt x="7198" y="2496"/>
                  </a:lnTo>
                  <a:lnTo>
                    <a:pt x="6966" y="4064"/>
                  </a:lnTo>
                  <a:lnTo>
                    <a:pt x="6949" y="4122"/>
                  </a:lnTo>
                  <a:lnTo>
                    <a:pt x="6908" y="4122"/>
                  </a:lnTo>
                  <a:lnTo>
                    <a:pt x="6927" y="4199"/>
                  </a:lnTo>
                  <a:lnTo>
                    <a:pt x="6850" y="4470"/>
                  </a:lnTo>
                  <a:lnTo>
                    <a:pt x="6734" y="4876"/>
                  </a:lnTo>
                  <a:lnTo>
                    <a:pt x="6560" y="5225"/>
                  </a:lnTo>
                  <a:lnTo>
                    <a:pt x="6327" y="5573"/>
                  </a:lnTo>
                  <a:lnTo>
                    <a:pt x="6037" y="5863"/>
                  </a:lnTo>
                  <a:lnTo>
                    <a:pt x="5689" y="5979"/>
                  </a:lnTo>
                  <a:lnTo>
                    <a:pt x="5341" y="6037"/>
                  </a:lnTo>
                  <a:lnTo>
                    <a:pt x="4992" y="5921"/>
                  </a:lnTo>
                  <a:lnTo>
                    <a:pt x="4644" y="5689"/>
                  </a:lnTo>
                  <a:lnTo>
                    <a:pt x="4354" y="5399"/>
                  </a:lnTo>
                  <a:lnTo>
                    <a:pt x="4122" y="5051"/>
                  </a:lnTo>
                  <a:lnTo>
                    <a:pt x="3948" y="4702"/>
                  </a:lnTo>
                  <a:lnTo>
                    <a:pt x="3831" y="4238"/>
                  </a:lnTo>
                  <a:lnTo>
                    <a:pt x="3773" y="3832"/>
                  </a:lnTo>
                  <a:lnTo>
                    <a:pt x="3715" y="3425"/>
                  </a:lnTo>
                  <a:lnTo>
                    <a:pt x="3715" y="2961"/>
                  </a:lnTo>
                  <a:lnTo>
                    <a:pt x="3715" y="1626"/>
                  </a:lnTo>
                  <a:lnTo>
                    <a:pt x="3251" y="2903"/>
                  </a:lnTo>
                  <a:lnTo>
                    <a:pt x="3220" y="2964"/>
                  </a:lnTo>
                  <a:lnTo>
                    <a:pt x="3220" y="2964"/>
                  </a:lnTo>
                  <a:lnTo>
                    <a:pt x="3193" y="2961"/>
                  </a:lnTo>
                  <a:lnTo>
                    <a:pt x="3193" y="3019"/>
                  </a:lnTo>
                  <a:lnTo>
                    <a:pt x="3077" y="3251"/>
                  </a:lnTo>
                  <a:lnTo>
                    <a:pt x="2845" y="3599"/>
                  </a:lnTo>
                  <a:lnTo>
                    <a:pt x="2554" y="3890"/>
                  </a:lnTo>
                  <a:lnTo>
                    <a:pt x="2206" y="4064"/>
                  </a:lnTo>
                  <a:lnTo>
                    <a:pt x="1800" y="4180"/>
                  </a:lnTo>
                  <a:lnTo>
                    <a:pt x="1393" y="4122"/>
                  </a:lnTo>
                  <a:lnTo>
                    <a:pt x="1219" y="4122"/>
                  </a:lnTo>
                  <a:lnTo>
                    <a:pt x="1045" y="4006"/>
                  </a:lnTo>
                  <a:lnTo>
                    <a:pt x="871" y="3890"/>
                  </a:lnTo>
                  <a:lnTo>
                    <a:pt x="755" y="3715"/>
                  </a:lnTo>
                  <a:lnTo>
                    <a:pt x="523" y="3367"/>
                  </a:lnTo>
                  <a:lnTo>
                    <a:pt x="349" y="2961"/>
                  </a:lnTo>
                  <a:lnTo>
                    <a:pt x="233" y="2555"/>
                  </a:lnTo>
                  <a:lnTo>
                    <a:pt x="175" y="2148"/>
                  </a:lnTo>
                  <a:lnTo>
                    <a:pt x="116" y="1219"/>
                  </a:lnTo>
                  <a:lnTo>
                    <a:pt x="116" y="349"/>
                  </a:lnTo>
                  <a:lnTo>
                    <a:pt x="0" y="1219"/>
                  </a:lnTo>
                  <a:lnTo>
                    <a:pt x="0" y="2148"/>
                  </a:lnTo>
                  <a:lnTo>
                    <a:pt x="0" y="2613"/>
                  </a:lnTo>
                  <a:lnTo>
                    <a:pt x="116" y="3077"/>
                  </a:lnTo>
                  <a:lnTo>
                    <a:pt x="291" y="3483"/>
                  </a:lnTo>
                  <a:lnTo>
                    <a:pt x="465" y="3890"/>
                  </a:lnTo>
                  <a:lnTo>
                    <a:pt x="639" y="4122"/>
                  </a:lnTo>
                  <a:lnTo>
                    <a:pt x="813" y="4238"/>
                  </a:lnTo>
                  <a:lnTo>
                    <a:pt x="1045" y="4412"/>
                  </a:lnTo>
                  <a:lnTo>
                    <a:pt x="1277" y="4470"/>
                  </a:lnTo>
                  <a:lnTo>
                    <a:pt x="1800" y="4528"/>
                  </a:lnTo>
                  <a:lnTo>
                    <a:pt x="2264" y="4412"/>
                  </a:lnTo>
                  <a:lnTo>
                    <a:pt x="2729" y="4180"/>
                  </a:lnTo>
                  <a:lnTo>
                    <a:pt x="3135" y="3890"/>
                  </a:lnTo>
                  <a:lnTo>
                    <a:pt x="3230" y="3757"/>
                  </a:lnTo>
                  <a:lnTo>
                    <a:pt x="3251" y="3948"/>
                  </a:lnTo>
                  <a:lnTo>
                    <a:pt x="3367" y="4412"/>
                  </a:lnTo>
                  <a:lnTo>
                    <a:pt x="3483" y="4876"/>
                  </a:lnTo>
                  <a:lnTo>
                    <a:pt x="3657" y="5341"/>
                  </a:lnTo>
                  <a:lnTo>
                    <a:pt x="3948" y="5747"/>
                  </a:lnTo>
                  <a:lnTo>
                    <a:pt x="4296" y="6153"/>
                  </a:lnTo>
                  <a:lnTo>
                    <a:pt x="4760" y="6386"/>
                  </a:lnTo>
                  <a:lnTo>
                    <a:pt x="4992" y="6502"/>
                  </a:lnTo>
                  <a:lnTo>
                    <a:pt x="5283" y="6560"/>
                  </a:lnTo>
                  <a:lnTo>
                    <a:pt x="5805" y="6560"/>
                  </a:lnTo>
                  <a:lnTo>
                    <a:pt x="6095" y="6444"/>
                  </a:lnTo>
                  <a:lnTo>
                    <a:pt x="6327" y="6328"/>
                  </a:lnTo>
                  <a:lnTo>
                    <a:pt x="6560" y="6153"/>
                  </a:lnTo>
                  <a:lnTo>
                    <a:pt x="6734" y="5979"/>
                  </a:lnTo>
                  <a:lnTo>
                    <a:pt x="6966" y="5515"/>
                  </a:lnTo>
                  <a:lnTo>
                    <a:pt x="7198" y="5109"/>
                  </a:lnTo>
                  <a:lnTo>
                    <a:pt x="7200" y="5102"/>
                  </a:lnTo>
                  <a:lnTo>
                    <a:pt x="7372" y="5515"/>
                  </a:lnTo>
                  <a:lnTo>
                    <a:pt x="7546" y="5863"/>
                  </a:lnTo>
                  <a:lnTo>
                    <a:pt x="7779" y="6153"/>
                  </a:lnTo>
                  <a:lnTo>
                    <a:pt x="8011" y="6444"/>
                  </a:lnTo>
                  <a:lnTo>
                    <a:pt x="8301" y="6676"/>
                  </a:lnTo>
                  <a:lnTo>
                    <a:pt x="8707" y="6792"/>
                  </a:lnTo>
                  <a:lnTo>
                    <a:pt x="9114" y="6850"/>
                  </a:lnTo>
                  <a:lnTo>
                    <a:pt x="9520" y="6792"/>
                  </a:lnTo>
                  <a:lnTo>
                    <a:pt x="9868" y="6618"/>
                  </a:lnTo>
                  <a:lnTo>
                    <a:pt x="10159" y="6328"/>
                  </a:lnTo>
                  <a:lnTo>
                    <a:pt x="10333" y="6037"/>
                  </a:lnTo>
                  <a:lnTo>
                    <a:pt x="10507" y="5689"/>
                  </a:lnTo>
                  <a:lnTo>
                    <a:pt x="10681" y="5341"/>
                  </a:lnTo>
                  <a:lnTo>
                    <a:pt x="10971" y="4006"/>
                  </a:lnTo>
                  <a:lnTo>
                    <a:pt x="11203" y="2613"/>
                  </a:lnTo>
                  <a:lnTo>
                    <a:pt x="11378" y="1277"/>
                  </a:lnTo>
                  <a:lnTo>
                    <a:pt x="11552" y="581"/>
                  </a:lnTo>
                  <a:lnTo>
                    <a:pt x="11784"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08" name="Google Shape;708;p30"/>
            <p:cNvSpPr/>
            <p:nvPr/>
          </p:nvSpPr>
          <p:spPr>
            <a:xfrm>
              <a:off x="1838575" y="409350"/>
              <a:ext cx="265575" cy="288800"/>
            </a:xfrm>
            <a:custGeom>
              <a:avLst/>
              <a:gdLst/>
              <a:ahLst/>
              <a:cxnLst/>
              <a:rect l="l" t="t" r="r" b="b"/>
              <a:pathLst>
                <a:path w="10623" h="11552" extrusionOk="0">
                  <a:moveTo>
                    <a:pt x="3019" y="1"/>
                  </a:moveTo>
                  <a:lnTo>
                    <a:pt x="2148" y="59"/>
                  </a:lnTo>
                  <a:lnTo>
                    <a:pt x="1683" y="117"/>
                  </a:lnTo>
                  <a:lnTo>
                    <a:pt x="1219" y="291"/>
                  </a:lnTo>
                  <a:lnTo>
                    <a:pt x="929" y="465"/>
                  </a:lnTo>
                  <a:lnTo>
                    <a:pt x="639" y="755"/>
                  </a:lnTo>
                  <a:lnTo>
                    <a:pt x="406" y="1045"/>
                  </a:lnTo>
                  <a:lnTo>
                    <a:pt x="232" y="1336"/>
                  </a:lnTo>
                  <a:lnTo>
                    <a:pt x="116" y="1742"/>
                  </a:lnTo>
                  <a:lnTo>
                    <a:pt x="58" y="2148"/>
                  </a:lnTo>
                  <a:lnTo>
                    <a:pt x="0" y="2555"/>
                  </a:lnTo>
                  <a:lnTo>
                    <a:pt x="58" y="3019"/>
                  </a:lnTo>
                  <a:lnTo>
                    <a:pt x="174" y="4006"/>
                  </a:lnTo>
                  <a:lnTo>
                    <a:pt x="464" y="4993"/>
                  </a:lnTo>
                  <a:lnTo>
                    <a:pt x="813" y="6037"/>
                  </a:lnTo>
                  <a:lnTo>
                    <a:pt x="1277" y="7082"/>
                  </a:lnTo>
                  <a:lnTo>
                    <a:pt x="1741" y="8069"/>
                  </a:lnTo>
                  <a:lnTo>
                    <a:pt x="2670" y="9811"/>
                  </a:lnTo>
                  <a:lnTo>
                    <a:pt x="3367" y="11030"/>
                  </a:lnTo>
                  <a:lnTo>
                    <a:pt x="3657" y="11494"/>
                  </a:lnTo>
                  <a:lnTo>
                    <a:pt x="4121" y="11552"/>
                  </a:lnTo>
                  <a:lnTo>
                    <a:pt x="4528" y="11494"/>
                  </a:lnTo>
                  <a:lnTo>
                    <a:pt x="4992" y="11378"/>
                  </a:lnTo>
                  <a:lnTo>
                    <a:pt x="5398" y="11204"/>
                  </a:lnTo>
                  <a:lnTo>
                    <a:pt x="5747" y="11030"/>
                  </a:lnTo>
                  <a:lnTo>
                    <a:pt x="6095" y="10739"/>
                  </a:lnTo>
                  <a:lnTo>
                    <a:pt x="6385" y="10449"/>
                  </a:lnTo>
                  <a:lnTo>
                    <a:pt x="6675" y="10101"/>
                  </a:lnTo>
                  <a:lnTo>
                    <a:pt x="6966" y="9578"/>
                  </a:lnTo>
                  <a:lnTo>
                    <a:pt x="7140" y="9056"/>
                  </a:lnTo>
                  <a:lnTo>
                    <a:pt x="7198" y="8475"/>
                  </a:lnTo>
                  <a:lnTo>
                    <a:pt x="7198" y="7953"/>
                  </a:lnTo>
                  <a:lnTo>
                    <a:pt x="7140" y="7489"/>
                  </a:lnTo>
                  <a:lnTo>
                    <a:pt x="7024" y="6966"/>
                  </a:lnTo>
                  <a:lnTo>
                    <a:pt x="6908" y="6502"/>
                  </a:lnTo>
                  <a:lnTo>
                    <a:pt x="6675" y="6037"/>
                  </a:lnTo>
                  <a:lnTo>
                    <a:pt x="6269" y="5225"/>
                  </a:lnTo>
                  <a:lnTo>
                    <a:pt x="5863" y="4586"/>
                  </a:lnTo>
                  <a:lnTo>
                    <a:pt x="5456" y="4006"/>
                  </a:lnTo>
                  <a:lnTo>
                    <a:pt x="6211" y="4122"/>
                  </a:lnTo>
                  <a:lnTo>
                    <a:pt x="7024" y="4122"/>
                  </a:lnTo>
                  <a:lnTo>
                    <a:pt x="7894" y="4064"/>
                  </a:lnTo>
                  <a:lnTo>
                    <a:pt x="8649" y="3948"/>
                  </a:lnTo>
                  <a:lnTo>
                    <a:pt x="9404" y="3774"/>
                  </a:lnTo>
                  <a:lnTo>
                    <a:pt x="9694" y="3599"/>
                  </a:lnTo>
                  <a:lnTo>
                    <a:pt x="9984" y="3425"/>
                  </a:lnTo>
                  <a:lnTo>
                    <a:pt x="10216" y="3193"/>
                  </a:lnTo>
                  <a:lnTo>
                    <a:pt x="10449" y="2961"/>
                  </a:lnTo>
                  <a:lnTo>
                    <a:pt x="10565" y="2671"/>
                  </a:lnTo>
                  <a:lnTo>
                    <a:pt x="10623" y="2380"/>
                  </a:lnTo>
                  <a:lnTo>
                    <a:pt x="10623" y="2206"/>
                  </a:lnTo>
                  <a:lnTo>
                    <a:pt x="10565" y="2090"/>
                  </a:lnTo>
                  <a:lnTo>
                    <a:pt x="10390" y="1858"/>
                  </a:lnTo>
                  <a:lnTo>
                    <a:pt x="10042" y="1626"/>
                  </a:lnTo>
                  <a:lnTo>
                    <a:pt x="9636" y="1394"/>
                  </a:lnTo>
                  <a:lnTo>
                    <a:pt x="9113" y="1161"/>
                  </a:lnTo>
                  <a:lnTo>
                    <a:pt x="8475" y="929"/>
                  </a:lnTo>
                  <a:lnTo>
                    <a:pt x="7082" y="581"/>
                  </a:lnTo>
                  <a:lnTo>
                    <a:pt x="5631" y="291"/>
                  </a:lnTo>
                  <a:lnTo>
                    <a:pt x="4179" y="117"/>
                  </a:lnTo>
                  <a:lnTo>
                    <a:pt x="3019" y="1"/>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09" name="Google Shape;709;p30"/>
            <p:cNvSpPr/>
            <p:nvPr/>
          </p:nvSpPr>
          <p:spPr>
            <a:xfrm>
              <a:off x="1880650" y="407900"/>
              <a:ext cx="230750" cy="238025"/>
            </a:xfrm>
            <a:custGeom>
              <a:avLst/>
              <a:gdLst/>
              <a:ahLst/>
              <a:cxnLst/>
              <a:rect l="l" t="t" r="r" b="b"/>
              <a:pathLst>
                <a:path w="9230" h="9521" extrusionOk="0">
                  <a:moveTo>
                    <a:pt x="987" y="1"/>
                  </a:moveTo>
                  <a:lnTo>
                    <a:pt x="465" y="59"/>
                  </a:lnTo>
                  <a:lnTo>
                    <a:pt x="0" y="175"/>
                  </a:lnTo>
                  <a:lnTo>
                    <a:pt x="987" y="175"/>
                  </a:lnTo>
                  <a:lnTo>
                    <a:pt x="1916" y="233"/>
                  </a:lnTo>
                  <a:lnTo>
                    <a:pt x="2903" y="349"/>
                  </a:lnTo>
                  <a:lnTo>
                    <a:pt x="3832" y="523"/>
                  </a:lnTo>
                  <a:lnTo>
                    <a:pt x="4760" y="755"/>
                  </a:lnTo>
                  <a:lnTo>
                    <a:pt x="5747" y="987"/>
                  </a:lnTo>
                  <a:lnTo>
                    <a:pt x="6676" y="1278"/>
                  </a:lnTo>
                  <a:lnTo>
                    <a:pt x="7547" y="1568"/>
                  </a:lnTo>
                  <a:lnTo>
                    <a:pt x="8011" y="1742"/>
                  </a:lnTo>
                  <a:lnTo>
                    <a:pt x="8359" y="1974"/>
                  </a:lnTo>
                  <a:lnTo>
                    <a:pt x="8475" y="2090"/>
                  </a:lnTo>
                  <a:lnTo>
                    <a:pt x="8591" y="2206"/>
                  </a:lnTo>
                  <a:lnTo>
                    <a:pt x="8649" y="2380"/>
                  </a:lnTo>
                  <a:lnTo>
                    <a:pt x="8649" y="2555"/>
                  </a:lnTo>
                  <a:lnTo>
                    <a:pt x="8649" y="2729"/>
                  </a:lnTo>
                  <a:lnTo>
                    <a:pt x="8533" y="2903"/>
                  </a:lnTo>
                  <a:lnTo>
                    <a:pt x="8301" y="3251"/>
                  </a:lnTo>
                  <a:lnTo>
                    <a:pt x="7953" y="3483"/>
                  </a:lnTo>
                  <a:lnTo>
                    <a:pt x="7547" y="3657"/>
                  </a:lnTo>
                  <a:lnTo>
                    <a:pt x="7082" y="3774"/>
                  </a:lnTo>
                  <a:lnTo>
                    <a:pt x="6618" y="3890"/>
                  </a:lnTo>
                  <a:lnTo>
                    <a:pt x="6153" y="3948"/>
                  </a:lnTo>
                  <a:lnTo>
                    <a:pt x="4760" y="3948"/>
                  </a:lnTo>
                  <a:lnTo>
                    <a:pt x="3773" y="3890"/>
                  </a:lnTo>
                  <a:lnTo>
                    <a:pt x="3193" y="3832"/>
                  </a:lnTo>
                  <a:lnTo>
                    <a:pt x="3599" y="4296"/>
                  </a:lnTo>
                  <a:lnTo>
                    <a:pt x="4064" y="4818"/>
                  </a:lnTo>
                  <a:lnTo>
                    <a:pt x="4470" y="5399"/>
                  </a:lnTo>
                  <a:lnTo>
                    <a:pt x="4818" y="6037"/>
                  </a:lnTo>
                  <a:lnTo>
                    <a:pt x="5109" y="6676"/>
                  </a:lnTo>
                  <a:lnTo>
                    <a:pt x="5283" y="7372"/>
                  </a:lnTo>
                  <a:lnTo>
                    <a:pt x="5399" y="8069"/>
                  </a:lnTo>
                  <a:lnTo>
                    <a:pt x="5399" y="8766"/>
                  </a:lnTo>
                  <a:lnTo>
                    <a:pt x="5283" y="9520"/>
                  </a:lnTo>
                  <a:lnTo>
                    <a:pt x="5399" y="9172"/>
                  </a:lnTo>
                  <a:lnTo>
                    <a:pt x="5515" y="8824"/>
                  </a:lnTo>
                  <a:lnTo>
                    <a:pt x="5573" y="8417"/>
                  </a:lnTo>
                  <a:lnTo>
                    <a:pt x="5573" y="8069"/>
                  </a:lnTo>
                  <a:lnTo>
                    <a:pt x="5515" y="7314"/>
                  </a:lnTo>
                  <a:lnTo>
                    <a:pt x="5399" y="6560"/>
                  </a:lnTo>
                  <a:lnTo>
                    <a:pt x="5109" y="5863"/>
                  </a:lnTo>
                  <a:lnTo>
                    <a:pt x="4760" y="5225"/>
                  </a:lnTo>
                  <a:lnTo>
                    <a:pt x="4412" y="4528"/>
                  </a:lnTo>
                  <a:lnTo>
                    <a:pt x="4273" y="4355"/>
                  </a:lnTo>
                  <a:lnTo>
                    <a:pt x="4273" y="4355"/>
                  </a:lnTo>
                  <a:lnTo>
                    <a:pt x="4760" y="4412"/>
                  </a:lnTo>
                  <a:lnTo>
                    <a:pt x="5747" y="4470"/>
                  </a:lnTo>
                  <a:lnTo>
                    <a:pt x="6270" y="4412"/>
                  </a:lnTo>
                  <a:lnTo>
                    <a:pt x="6734" y="4354"/>
                  </a:lnTo>
                  <a:lnTo>
                    <a:pt x="7256" y="4296"/>
                  </a:lnTo>
                  <a:lnTo>
                    <a:pt x="7721" y="4122"/>
                  </a:lnTo>
                  <a:lnTo>
                    <a:pt x="8243" y="3890"/>
                  </a:lnTo>
                  <a:lnTo>
                    <a:pt x="8649" y="3599"/>
                  </a:lnTo>
                  <a:lnTo>
                    <a:pt x="8882" y="3425"/>
                  </a:lnTo>
                  <a:lnTo>
                    <a:pt x="9056" y="3135"/>
                  </a:lnTo>
                  <a:lnTo>
                    <a:pt x="9172" y="2903"/>
                  </a:lnTo>
                  <a:lnTo>
                    <a:pt x="9230" y="2613"/>
                  </a:lnTo>
                  <a:lnTo>
                    <a:pt x="9230" y="2264"/>
                  </a:lnTo>
                  <a:lnTo>
                    <a:pt x="9114" y="1974"/>
                  </a:lnTo>
                  <a:lnTo>
                    <a:pt x="8940" y="1742"/>
                  </a:lnTo>
                  <a:lnTo>
                    <a:pt x="8707" y="1510"/>
                  </a:lnTo>
                  <a:lnTo>
                    <a:pt x="8243" y="1278"/>
                  </a:lnTo>
                  <a:lnTo>
                    <a:pt x="7779" y="1045"/>
                  </a:lnTo>
                  <a:lnTo>
                    <a:pt x="6850" y="755"/>
                  </a:lnTo>
                  <a:lnTo>
                    <a:pt x="5863" y="523"/>
                  </a:lnTo>
                  <a:lnTo>
                    <a:pt x="4876" y="349"/>
                  </a:lnTo>
                  <a:lnTo>
                    <a:pt x="3948" y="175"/>
                  </a:lnTo>
                  <a:lnTo>
                    <a:pt x="2961" y="59"/>
                  </a:lnTo>
                  <a:lnTo>
                    <a:pt x="1974"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10" name="Google Shape;710;p30"/>
            <p:cNvSpPr/>
            <p:nvPr/>
          </p:nvSpPr>
          <p:spPr>
            <a:xfrm>
              <a:off x="1165225" y="788100"/>
              <a:ext cx="1143550" cy="551475"/>
            </a:xfrm>
            <a:custGeom>
              <a:avLst/>
              <a:gdLst/>
              <a:ahLst/>
              <a:cxnLst/>
              <a:rect l="l" t="t" r="r" b="b"/>
              <a:pathLst>
                <a:path w="45742" h="22059" extrusionOk="0">
                  <a:moveTo>
                    <a:pt x="28385" y="1"/>
                  </a:moveTo>
                  <a:lnTo>
                    <a:pt x="28095" y="1046"/>
                  </a:lnTo>
                  <a:lnTo>
                    <a:pt x="27340" y="3251"/>
                  </a:lnTo>
                  <a:lnTo>
                    <a:pt x="26934" y="4470"/>
                  </a:lnTo>
                  <a:lnTo>
                    <a:pt x="26528" y="5631"/>
                  </a:lnTo>
                  <a:lnTo>
                    <a:pt x="26121" y="6502"/>
                  </a:lnTo>
                  <a:lnTo>
                    <a:pt x="25947" y="6792"/>
                  </a:lnTo>
                  <a:lnTo>
                    <a:pt x="25773" y="6967"/>
                  </a:lnTo>
                  <a:lnTo>
                    <a:pt x="25483" y="7083"/>
                  </a:lnTo>
                  <a:lnTo>
                    <a:pt x="25019" y="7141"/>
                  </a:lnTo>
                  <a:lnTo>
                    <a:pt x="23393" y="7257"/>
                  </a:lnTo>
                  <a:lnTo>
                    <a:pt x="21129" y="7373"/>
                  </a:lnTo>
                  <a:lnTo>
                    <a:pt x="18401" y="7373"/>
                  </a:lnTo>
                  <a:lnTo>
                    <a:pt x="15325" y="7315"/>
                  </a:lnTo>
                  <a:lnTo>
                    <a:pt x="12132" y="7199"/>
                  </a:lnTo>
                  <a:lnTo>
                    <a:pt x="5979" y="6967"/>
                  </a:lnTo>
                  <a:lnTo>
                    <a:pt x="4644" y="6967"/>
                  </a:lnTo>
                  <a:lnTo>
                    <a:pt x="3483" y="7025"/>
                  </a:lnTo>
                  <a:lnTo>
                    <a:pt x="2496" y="7199"/>
                  </a:lnTo>
                  <a:lnTo>
                    <a:pt x="1626" y="7489"/>
                  </a:lnTo>
                  <a:lnTo>
                    <a:pt x="1277" y="7663"/>
                  </a:lnTo>
                  <a:lnTo>
                    <a:pt x="987" y="7837"/>
                  </a:lnTo>
                  <a:lnTo>
                    <a:pt x="755" y="8069"/>
                  </a:lnTo>
                  <a:lnTo>
                    <a:pt x="523" y="8302"/>
                  </a:lnTo>
                  <a:lnTo>
                    <a:pt x="349" y="8534"/>
                  </a:lnTo>
                  <a:lnTo>
                    <a:pt x="174" y="8766"/>
                  </a:lnTo>
                  <a:lnTo>
                    <a:pt x="116" y="9056"/>
                  </a:lnTo>
                  <a:lnTo>
                    <a:pt x="58" y="9346"/>
                  </a:lnTo>
                  <a:lnTo>
                    <a:pt x="0" y="9695"/>
                  </a:lnTo>
                  <a:lnTo>
                    <a:pt x="58" y="9985"/>
                  </a:lnTo>
                  <a:lnTo>
                    <a:pt x="116" y="10333"/>
                  </a:lnTo>
                  <a:lnTo>
                    <a:pt x="232" y="10682"/>
                  </a:lnTo>
                  <a:lnTo>
                    <a:pt x="581" y="11436"/>
                  </a:lnTo>
                  <a:lnTo>
                    <a:pt x="1103" y="12191"/>
                  </a:lnTo>
                  <a:lnTo>
                    <a:pt x="1742" y="13003"/>
                  </a:lnTo>
                  <a:lnTo>
                    <a:pt x="2612" y="13816"/>
                  </a:lnTo>
                  <a:lnTo>
                    <a:pt x="3599" y="14687"/>
                  </a:lnTo>
                  <a:lnTo>
                    <a:pt x="4760" y="15499"/>
                  </a:lnTo>
                  <a:lnTo>
                    <a:pt x="6095" y="16370"/>
                  </a:lnTo>
                  <a:lnTo>
                    <a:pt x="7546" y="17183"/>
                  </a:lnTo>
                  <a:lnTo>
                    <a:pt x="9172" y="17937"/>
                  </a:lnTo>
                  <a:lnTo>
                    <a:pt x="10913" y="18692"/>
                  </a:lnTo>
                  <a:lnTo>
                    <a:pt x="12713" y="19331"/>
                  </a:lnTo>
                  <a:lnTo>
                    <a:pt x="14628" y="19969"/>
                  </a:lnTo>
                  <a:lnTo>
                    <a:pt x="16544" y="20491"/>
                  </a:lnTo>
                  <a:lnTo>
                    <a:pt x="18575" y="20956"/>
                  </a:lnTo>
                  <a:lnTo>
                    <a:pt x="20549" y="21362"/>
                  </a:lnTo>
                  <a:lnTo>
                    <a:pt x="22522" y="21710"/>
                  </a:lnTo>
                  <a:lnTo>
                    <a:pt x="24438" y="21885"/>
                  </a:lnTo>
                  <a:lnTo>
                    <a:pt x="26354" y="22059"/>
                  </a:lnTo>
                  <a:lnTo>
                    <a:pt x="28211" y="22059"/>
                  </a:lnTo>
                  <a:lnTo>
                    <a:pt x="29953" y="22001"/>
                  </a:lnTo>
                  <a:lnTo>
                    <a:pt x="31578" y="21769"/>
                  </a:lnTo>
                  <a:lnTo>
                    <a:pt x="32332" y="21652"/>
                  </a:lnTo>
                  <a:lnTo>
                    <a:pt x="33029" y="21478"/>
                  </a:lnTo>
                  <a:lnTo>
                    <a:pt x="33784" y="21246"/>
                  </a:lnTo>
                  <a:lnTo>
                    <a:pt x="34422" y="20898"/>
                  </a:lnTo>
                  <a:lnTo>
                    <a:pt x="35119" y="20491"/>
                  </a:lnTo>
                  <a:lnTo>
                    <a:pt x="35757" y="20027"/>
                  </a:lnTo>
                  <a:lnTo>
                    <a:pt x="36396" y="19447"/>
                  </a:lnTo>
                  <a:lnTo>
                    <a:pt x="37034" y="18866"/>
                  </a:lnTo>
                  <a:lnTo>
                    <a:pt x="37673" y="18170"/>
                  </a:lnTo>
                  <a:lnTo>
                    <a:pt x="38253" y="17473"/>
                  </a:lnTo>
                  <a:lnTo>
                    <a:pt x="38834" y="16660"/>
                  </a:lnTo>
                  <a:lnTo>
                    <a:pt x="39356" y="15848"/>
                  </a:lnTo>
                  <a:lnTo>
                    <a:pt x="40401" y="14164"/>
                  </a:lnTo>
                  <a:lnTo>
                    <a:pt x="41330" y="12365"/>
                  </a:lnTo>
                  <a:lnTo>
                    <a:pt x="42258" y="10565"/>
                  </a:lnTo>
                  <a:lnTo>
                    <a:pt x="43013" y="8766"/>
                  </a:lnTo>
                  <a:lnTo>
                    <a:pt x="43710" y="7083"/>
                  </a:lnTo>
                  <a:lnTo>
                    <a:pt x="44290" y="5457"/>
                  </a:lnTo>
                  <a:lnTo>
                    <a:pt x="44813" y="4064"/>
                  </a:lnTo>
                  <a:lnTo>
                    <a:pt x="45509" y="1974"/>
                  </a:lnTo>
                  <a:lnTo>
                    <a:pt x="45741" y="1162"/>
                  </a:lnTo>
                  <a:lnTo>
                    <a:pt x="28385"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711" name="Google Shape;711;p30"/>
            <p:cNvSpPr/>
            <p:nvPr/>
          </p:nvSpPr>
          <p:spPr>
            <a:xfrm>
              <a:off x="1166675" y="788100"/>
              <a:ext cx="1142100" cy="548575"/>
            </a:xfrm>
            <a:custGeom>
              <a:avLst/>
              <a:gdLst/>
              <a:ahLst/>
              <a:cxnLst/>
              <a:rect l="l" t="t" r="r" b="b"/>
              <a:pathLst>
                <a:path w="45684" h="21943" extrusionOk="0">
                  <a:moveTo>
                    <a:pt x="28269" y="1"/>
                  </a:moveTo>
                  <a:lnTo>
                    <a:pt x="28153" y="407"/>
                  </a:lnTo>
                  <a:lnTo>
                    <a:pt x="28153" y="523"/>
                  </a:lnTo>
                  <a:lnTo>
                    <a:pt x="27979" y="930"/>
                  </a:lnTo>
                  <a:lnTo>
                    <a:pt x="27921" y="1104"/>
                  </a:lnTo>
                  <a:lnTo>
                    <a:pt x="27921" y="1220"/>
                  </a:lnTo>
                  <a:lnTo>
                    <a:pt x="27689" y="1974"/>
                  </a:lnTo>
                  <a:lnTo>
                    <a:pt x="27631" y="2091"/>
                  </a:lnTo>
                  <a:lnTo>
                    <a:pt x="27573" y="2265"/>
                  </a:lnTo>
                  <a:lnTo>
                    <a:pt x="27108" y="3716"/>
                  </a:lnTo>
                  <a:lnTo>
                    <a:pt x="27108" y="3832"/>
                  </a:lnTo>
                  <a:lnTo>
                    <a:pt x="26586" y="5283"/>
                  </a:lnTo>
                  <a:lnTo>
                    <a:pt x="26470" y="5515"/>
                  </a:lnTo>
                  <a:lnTo>
                    <a:pt x="26470" y="5573"/>
                  </a:lnTo>
                  <a:lnTo>
                    <a:pt x="26238" y="6154"/>
                  </a:lnTo>
                  <a:lnTo>
                    <a:pt x="26005" y="6560"/>
                  </a:lnTo>
                  <a:lnTo>
                    <a:pt x="25715" y="6908"/>
                  </a:lnTo>
                  <a:lnTo>
                    <a:pt x="25483" y="7025"/>
                  </a:lnTo>
                  <a:lnTo>
                    <a:pt x="25077" y="7141"/>
                  </a:lnTo>
                  <a:lnTo>
                    <a:pt x="24670" y="7141"/>
                  </a:lnTo>
                  <a:lnTo>
                    <a:pt x="23974" y="7257"/>
                  </a:lnTo>
                  <a:lnTo>
                    <a:pt x="22929" y="7257"/>
                  </a:lnTo>
                  <a:lnTo>
                    <a:pt x="22174" y="7315"/>
                  </a:lnTo>
                  <a:lnTo>
                    <a:pt x="16312" y="7315"/>
                  </a:lnTo>
                  <a:lnTo>
                    <a:pt x="14802" y="7257"/>
                  </a:lnTo>
                  <a:lnTo>
                    <a:pt x="13003" y="7257"/>
                  </a:lnTo>
                  <a:lnTo>
                    <a:pt x="11494" y="7199"/>
                  </a:lnTo>
                  <a:lnTo>
                    <a:pt x="11436" y="7199"/>
                  </a:lnTo>
                  <a:lnTo>
                    <a:pt x="9926" y="7141"/>
                  </a:lnTo>
                  <a:lnTo>
                    <a:pt x="9694" y="7141"/>
                  </a:lnTo>
                  <a:lnTo>
                    <a:pt x="8185" y="7083"/>
                  </a:lnTo>
                  <a:lnTo>
                    <a:pt x="8127" y="7083"/>
                  </a:lnTo>
                  <a:lnTo>
                    <a:pt x="7372" y="7025"/>
                  </a:lnTo>
                  <a:lnTo>
                    <a:pt x="4064" y="7025"/>
                  </a:lnTo>
                  <a:lnTo>
                    <a:pt x="3367" y="7083"/>
                  </a:lnTo>
                  <a:lnTo>
                    <a:pt x="3077" y="7083"/>
                  </a:lnTo>
                  <a:lnTo>
                    <a:pt x="2728" y="7141"/>
                  </a:lnTo>
                  <a:lnTo>
                    <a:pt x="2148" y="7315"/>
                  </a:lnTo>
                  <a:lnTo>
                    <a:pt x="1568" y="7489"/>
                  </a:lnTo>
                  <a:lnTo>
                    <a:pt x="1510" y="7547"/>
                  </a:lnTo>
                  <a:lnTo>
                    <a:pt x="1103" y="7721"/>
                  </a:lnTo>
                  <a:lnTo>
                    <a:pt x="813" y="7953"/>
                  </a:lnTo>
                  <a:lnTo>
                    <a:pt x="465" y="8302"/>
                  </a:lnTo>
                  <a:lnTo>
                    <a:pt x="232" y="8650"/>
                  </a:lnTo>
                  <a:lnTo>
                    <a:pt x="116" y="8882"/>
                  </a:lnTo>
                  <a:lnTo>
                    <a:pt x="0" y="9230"/>
                  </a:lnTo>
                  <a:lnTo>
                    <a:pt x="0" y="9637"/>
                  </a:lnTo>
                  <a:lnTo>
                    <a:pt x="0" y="10101"/>
                  </a:lnTo>
                  <a:lnTo>
                    <a:pt x="116" y="10391"/>
                  </a:lnTo>
                  <a:lnTo>
                    <a:pt x="116" y="10449"/>
                  </a:lnTo>
                  <a:lnTo>
                    <a:pt x="407" y="11262"/>
                  </a:lnTo>
                  <a:lnTo>
                    <a:pt x="871" y="11959"/>
                  </a:lnTo>
                  <a:lnTo>
                    <a:pt x="1045" y="12249"/>
                  </a:lnTo>
                  <a:lnTo>
                    <a:pt x="1510" y="12771"/>
                  </a:lnTo>
                  <a:lnTo>
                    <a:pt x="1626" y="12887"/>
                  </a:lnTo>
                  <a:lnTo>
                    <a:pt x="2438" y="13700"/>
                  </a:lnTo>
                  <a:lnTo>
                    <a:pt x="2496" y="13816"/>
                  </a:lnTo>
                  <a:lnTo>
                    <a:pt x="3077" y="14280"/>
                  </a:lnTo>
                  <a:lnTo>
                    <a:pt x="3367" y="14513"/>
                  </a:lnTo>
                  <a:lnTo>
                    <a:pt x="4354" y="15267"/>
                  </a:lnTo>
                  <a:lnTo>
                    <a:pt x="4702" y="15557"/>
                  </a:lnTo>
                  <a:lnTo>
                    <a:pt x="4818" y="15616"/>
                  </a:lnTo>
                  <a:lnTo>
                    <a:pt x="4876" y="15674"/>
                  </a:lnTo>
                  <a:lnTo>
                    <a:pt x="6385" y="16602"/>
                  </a:lnTo>
                  <a:lnTo>
                    <a:pt x="6618" y="16718"/>
                  </a:lnTo>
                  <a:lnTo>
                    <a:pt x="7140" y="17009"/>
                  </a:lnTo>
                  <a:lnTo>
                    <a:pt x="7314" y="17067"/>
                  </a:lnTo>
                  <a:lnTo>
                    <a:pt x="8127" y="17473"/>
                  </a:lnTo>
                  <a:lnTo>
                    <a:pt x="8185" y="17531"/>
                  </a:lnTo>
                  <a:lnTo>
                    <a:pt x="9636" y="18170"/>
                  </a:lnTo>
                  <a:lnTo>
                    <a:pt x="9926" y="18344"/>
                  </a:lnTo>
                  <a:lnTo>
                    <a:pt x="10565" y="18576"/>
                  </a:lnTo>
                  <a:lnTo>
                    <a:pt x="11261" y="18866"/>
                  </a:lnTo>
                  <a:lnTo>
                    <a:pt x="11436" y="18924"/>
                  </a:lnTo>
                  <a:lnTo>
                    <a:pt x="11552" y="18924"/>
                  </a:lnTo>
                  <a:lnTo>
                    <a:pt x="13003" y="19447"/>
                  </a:lnTo>
                  <a:lnTo>
                    <a:pt x="13293" y="19505"/>
                  </a:lnTo>
                  <a:lnTo>
                    <a:pt x="14744" y="19969"/>
                  </a:lnTo>
                  <a:lnTo>
                    <a:pt x="14860" y="19969"/>
                  </a:lnTo>
                  <a:lnTo>
                    <a:pt x="15789" y="20259"/>
                  </a:lnTo>
                  <a:lnTo>
                    <a:pt x="16137" y="20375"/>
                  </a:lnTo>
                  <a:lnTo>
                    <a:pt x="16312" y="20375"/>
                  </a:lnTo>
                  <a:lnTo>
                    <a:pt x="16602" y="20491"/>
                  </a:lnTo>
                  <a:lnTo>
                    <a:pt x="18053" y="20840"/>
                  </a:lnTo>
                  <a:lnTo>
                    <a:pt x="18169" y="20840"/>
                  </a:lnTo>
                  <a:lnTo>
                    <a:pt x="19620" y="21130"/>
                  </a:lnTo>
                  <a:lnTo>
                    <a:pt x="19910" y="21188"/>
                  </a:lnTo>
                  <a:lnTo>
                    <a:pt x="21362" y="21478"/>
                  </a:lnTo>
                  <a:lnTo>
                    <a:pt x="21478" y="21478"/>
                  </a:lnTo>
                  <a:lnTo>
                    <a:pt x="22929" y="21652"/>
                  </a:lnTo>
                  <a:lnTo>
                    <a:pt x="23045" y="21710"/>
                  </a:lnTo>
                  <a:lnTo>
                    <a:pt x="23219" y="21710"/>
                  </a:lnTo>
                  <a:lnTo>
                    <a:pt x="23858" y="21769"/>
                  </a:lnTo>
                  <a:lnTo>
                    <a:pt x="24670" y="21885"/>
                  </a:lnTo>
                  <a:lnTo>
                    <a:pt x="24728" y="21885"/>
                  </a:lnTo>
                  <a:lnTo>
                    <a:pt x="25483" y="21943"/>
                  </a:lnTo>
                  <a:lnTo>
                    <a:pt x="28095" y="21943"/>
                  </a:lnTo>
                  <a:lnTo>
                    <a:pt x="29546" y="21885"/>
                  </a:lnTo>
                  <a:lnTo>
                    <a:pt x="29836" y="21885"/>
                  </a:lnTo>
                  <a:lnTo>
                    <a:pt x="30997" y="21769"/>
                  </a:lnTo>
                  <a:lnTo>
                    <a:pt x="31288" y="21710"/>
                  </a:lnTo>
                  <a:lnTo>
                    <a:pt x="31346" y="21710"/>
                  </a:lnTo>
                  <a:lnTo>
                    <a:pt x="32100" y="21594"/>
                  </a:lnTo>
                  <a:lnTo>
                    <a:pt x="32855" y="21420"/>
                  </a:lnTo>
                  <a:lnTo>
                    <a:pt x="33029" y="21420"/>
                  </a:lnTo>
                  <a:lnTo>
                    <a:pt x="33145" y="21362"/>
                  </a:lnTo>
                  <a:lnTo>
                    <a:pt x="33900" y="21072"/>
                  </a:lnTo>
                  <a:lnTo>
                    <a:pt x="34596" y="20724"/>
                  </a:lnTo>
                  <a:lnTo>
                    <a:pt x="34654" y="20666"/>
                  </a:lnTo>
                  <a:lnTo>
                    <a:pt x="35235" y="20317"/>
                  </a:lnTo>
                  <a:lnTo>
                    <a:pt x="35351" y="20259"/>
                  </a:lnTo>
                  <a:lnTo>
                    <a:pt x="36164" y="19621"/>
                  </a:lnTo>
                  <a:lnTo>
                    <a:pt x="36454" y="19331"/>
                  </a:lnTo>
                  <a:lnTo>
                    <a:pt x="37034" y="18750"/>
                  </a:lnTo>
                  <a:lnTo>
                    <a:pt x="37266" y="18460"/>
                  </a:lnTo>
                  <a:lnTo>
                    <a:pt x="37905" y="17763"/>
                  </a:lnTo>
                  <a:lnTo>
                    <a:pt x="38021" y="17647"/>
                  </a:lnTo>
                  <a:lnTo>
                    <a:pt x="38485" y="17009"/>
                  </a:lnTo>
                  <a:lnTo>
                    <a:pt x="38544" y="16951"/>
                  </a:lnTo>
                  <a:lnTo>
                    <a:pt x="39472" y="15616"/>
                  </a:lnTo>
                  <a:lnTo>
                    <a:pt x="39530" y="15499"/>
                  </a:lnTo>
                  <a:lnTo>
                    <a:pt x="39763" y="15209"/>
                  </a:lnTo>
                  <a:lnTo>
                    <a:pt x="40575" y="13758"/>
                  </a:lnTo>
                  <a:lnTo>
                    <a:pt x="40633" y="13642"/>
                  </a:lnTo>
                  <a:lnTo>
                    <a:pt x="41214" y="12597"/>
                  </a:lnTo>
                  <a:lnTo>
                    <a:pt x="41272" y="12539"/>
                  </a:lnTo>
                  <a:lnTo>
                    <a:pt x="41272" y="12423"/>
                  </a:lnTo>
                  <a:lnTo>
                    <a:pt x="41388" y="12191"/>
                  </a:lnTo>
                  <a:lnTo>
                    <a:pt x="41562" y="11901"/>
                  </a:lnTo>
                  <a:lnTo>
                    <a:pt x="42259" y="10449"/>
                  </a:lnTo>
                  <a:lnTo>
                    <a:pt x="42317" y="10333"/>
                  </a:lnTo>
                  <a:lnTo>
                    <a:pt x="42781" y="9288"/>
                  </a:lnTo>
                  <a:lnTo>
                    <a:pt x="42955" y="8882"/>
                  </a:lnTo>
                  <a:lnTo>
                    <a:pt x="43013" y="8650"/>
                  </a:lnTo>
                  <a:lnTo>
                    <a:pt x="43652" y="7141"/>
                  </a:lnTo>
                  <a:lnTo>
                    <a:pt x="43652" y="7083"/>
                  </a:lnTo>
                  <a:lnTo>
                    <a:pt x="44232" y="5631"/>
                  </a:lnTo>
                  <a:lnTo>
                    <a:pt x="44348" y="5341"/>
                  </a:lnTo>
                  <a:lnTo>
                    <a:pt x="44522" y="4819"/>
                  </a:lnTo>
                  <a:lnTo>
                    <a:pt x="44580" y="4645"/>
                  </a:lnTo>
                  <a:lnTo>
                    <a:pt x="44813" y="3832"/>
                  </a:lnTo>
                  <a:lnTo>
                    <a:pt x="44813" y="3774"/>
                  </a:lnTo>
                  <a:lnTo>
                    <a:pt x="45335" y="2323"/>
                  </a:lnTo>
                  <a:lnTo>
                    <a:pt x="45393" y="2032"/>
                  </a:lnTo>
                  <a:lnTo>
                    <a:pt x="45683" y="1162"/>
                  </a:lnTo>
                  <a:lnTo>
                    <a:pt x="44580" y="988"/>
                  </a:lnTo>
                  <a:lnTo>
                    <a:pt x="44522" y="988"/>
                  </a:lnTo>
                  <a:lnTo>
                    <a:pt x="43013" y="872"/>
                  </a:lnTo>
                  <a:lnTo>
                    <a:pt x="42723" y="872"/>
                  </a:lnTo>
                  <a:lnTo>
                    <a:pt x="41272" y="814"/>
                  </a:lnTo>
                  <a:lnTo>
                    <a:pt x="41214" y="814"/>
                  </a:lnTo>
                  <a:lnTo>
                    <a:pt x="39704" y="697"/>
                  </a:lnTo>
                  <a:lnTo>
                    <a:pt x="39414" y="697"/>
                  </a:lnTo>
                  <a:lnTo>
                    <a:pt x="37963" y="581"/>
                  </a:lnTo>
                  <a:lnTo>
                    <a:pt x="37905" y="581"/>
                  </a:lnTo>
                  <a:lnTo>
                    <a:pt x="36396" y="523"/>
                  </a:lnTo>
                  <a:lnTo>
                    <a:pt x="36106" y="523"/>
                  </a:lnTo>
                  <a:lnTo>
                    <a:pt x="35061" y="407"/>
                  </a:lnTo>
                  <a:lnTo>
                    <a:pt x="34596" y="407"/>
                  </a:lnTo>
                  <a:lnTo>
                    <a:pt x="33087" y="349"/>
                  </a:lnTo>
                  <a:lnTo>
                    <a:pt x="32855" y="349"/>
                  </a:lnTo>
                  <a:lnTo>
                    <a:pt x="31288" y="175"/>
                  </a:lnTo>
                  <a:lnTo>
                    <a:pt x="31172" y="175"/>
                  </a:lnTo>
                  <a:lnTo>
                    <a:pt x="29720" y="59"/>
                  </a:lnTo>
                  <a:lnTo>
                    <a:pt x="29430" y="59"/>
                  </a:lnTo>
                  <a:lnTo>
                    <a:pt x="28269"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712" name="Google Shape;712;p30"/>
            <p:cNvSpPr/>
            <p:nvPr/>
          </p:nvSpPr>
          <p:spPr>
            <a:xfrm>
              <a:off x="1166675" y="963700"/>
              <a:ext cx="339600" cy="316375"/>
            </a:xfrm>
            <a:custGeom>
              <a:avLst/>
              <a:gdLst/>
              <a:ahLst/>
              <a:cxnLst/>
              <a:rect l="l" t="t" r="r" b="b"/>
              <a:pathLst>
                <a:path w="13584" h="12655" extrusionOk="0">
                  <a:moveTo>
                    <a:pt x="3425" y="1"/>
                  </a:moveTo>
                  <a:lnTo>
                    <a:pt x="2554" y="175"/>
                  </a:lnTo>
                  <a:lnTo>
                    <a:pt x="1800" y="407"/>
                  </a:lnTo>
                  <a:lnTo>
                    <a:pt x="1161" y="697"/>
                  </a:lnTo>
                  <a:lnTo>
                    <a:pt x="697" y="1045"/>
                  </a:lnTo>
                  <a:lnTo>
                    <a:pt x="349" y="1452"/>
                  </a:lnTo>
                  <a:lnTo>
                    <a:pt x="58" y="1916"/>
                  </a:lnTo>
                  <a:lnTo>
                    <a:pt x="0" y="2439"/>
                  </a:lnTo>
                  <a:lnTo>
                    <a:pt x="0" y="3019"/>
                  </a:lnTo>
                  <a:lnTo>
                    <a:pt x="116" y="3599"/>
                  </a:lnTo>
                  <a:lnTo>
                    <a:pt x="407" y="4238"/>
                  </a:lnTo>
                  <a:lnTo>
                    <a:pt x="813" y="4877"/>
                  </a:lnTo>
                  <a:lnTo>
                    <a:pt x="1335" y="5573"/>
                  </a:lnTo>
                  <a:lnTo>
                    <a:pt x="1974" y="6270"/>
                  </a:lnTo>
                  <a:lnTo>
                    <a:pt x="2787" y="7024"/>
                  </a:lnTo>
                  <a:lnTo>
                    <a:pt x="3657" y="7779"/>
                  </a:lnTo>
                  <a:lnTo>
                    <a:pt x="4702" y="8533"/>
                  </a:lnTo>
                  <a:lnTo>
                    <a:pt x="5747" y="9172"/>
                  </a:lnTo>
                  <a:lnTo>
                    <a:pt x="6792" y="9752"/>
                  </a:lnTo>
                  <a:lnTo>
                    <a:pt x="7895" y="10333"/>
                  </a:lnTo>
                  <a:lnTo>
                    <a:pt x="8998" y="10913"/>
                  </a:lnTo>
                  <a:lnTo>
                    <a:pt x="10100" y="11378"/>
                  </a:lnTo>
                  <a:lnTo>
                    <a:pt x="11261" y="11842"/>
                  </a:lnTo>
                  <a:lnTo>
                    <a:pt x="12422" y="12248"/>
                  </a:lnTo>
                  <a:lnTo>
                    <a:pt x="13583" y="12655"/>
                  </a:lnTo>
                  <a:lnTo>
                    <a:pt x="13583" y="12655"/>
                  </a:lnTo>
                  <a:lnTo>
                    <a:pt x="3425"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13" name="Google Shape;713;p30"/>
            <p:cNvSpPr/>
            <p:nvPr/>
          </p:nvSpPr>
          <p:spPr>
            <a:xfrm>
              <a:off x="1867600" y="863575"/>
              <a:ext cx="406350" cy="31950"/>
            </a:xfrm>
            <a:custGeom>
              <a:avLst/>
              <a:gdLst/>
              <a:ahLst/>
              <a:cxnLst/>
              <a:rect l="l" t="t" r="r" b="b"/>
              <a:pathLst>
                <a:path w="16254" h="1278" extrusionOk="0">
                  <a:moveTo>
                    <a:pt x="0" y="0"/>
                  </a:moveTo>
                  <a:lnTo>
                    <a:pt x="0" y="58"/>
                  </a:lnTo>
                  <a:lnTo>
                    <a:pt x="522" y="174"/>
                  </a:lnTo>
                  <a:lnTo>
                    <a:pt x="1045" y="232"/>
                  </a:lnTo>
                  <a:lnTo>
                    <a:pt x="2090" y="349"/>
                  </a:lnTo>
                  <a:lnTo>
                    <a:pt x="4121" y="523"/>
                  </a:lnTo>
                  <a:lnTo>
                    <a:pt x="8127" y="813"/>
                  </a:lnTo>
                  <a:lnTo>
                    <a:pt x="12074" y="1045"/>
                  </a:lnTo>
                  <a:lnTo>
                    <a:pt x="14163" y="1219"/>
                  </a:lnTo>
                  <a:lnTo>
                    <a:pt x="15208" y="1277"/>
                  </a:lnTo>
                  <a:lnTo>
                    <a:pt x="16253" y="1277"/>
                  </a:lnTo>
                  <a:lnTo>
                    <a:pt x="16253" y="1219"/>
                  </a:lnTo>
                  <a:lnTo>
                    <a:pt x="16253" y="1161"/>
                  </a:lnTo>
                  <a:lnTo>
                    <a:pt x="15208" y="1045"/>
                  </a:lnTo>
                  <a:lnTo>
                    <a:pt x="14163" y="929"/>
                  </a:lnTo>
                  <a:lnTo>
                    <a:pt x="12132" y="755"/>
                  </a:lnTo>
                  <a:lnTo>
                    <a:pt x="8069" y="407"/>
                  </a:lnTo>
                  <a:lnTo>
                    <a:pt x="4005" y="116"/>
                  </a:lnTo>
                  <a:lnTo>
                    <a:pt x="2032"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14" name="Google Shape;714;p30"/>
            <p:cNvSpPr/>
            <p:nvPr/>
          </p:nvSpPr>
          <p:spPr>
            <a:xfrm>
              <a:off x="696500" y="934675"/>
              <a:ext cx="967950" cy="1253850"/>
            </a:xfrm>
            <a:custGeom>
              <a:avLst/>
              <a:gdLst/>
              <a:ahLst/>
              <a:cxnLst/>
              <a:rect l="l" t="t" r="r" b="b"/>
              <a:pathLst>
                <a:path w="38718" h="50154" extrusionOk="0">
                  <a:moveTo>
                    <a:pt x="19910" y="1"/>
                  </a:moveTo>
                  <a:lnTo>
                    <a:pt x="19039" y="59"/>
                  </a:lnTo>
                  <a:lnTo>
                    <a:pt x="18111" y="117"/>
                  </a:lnTo>
                  <a:lnTo>
                    <a:pt x="17240" y="291"/>
                  </a:lnTo>
                  <a:lnTo>
                    <a:pt x="16311" y="523"/>
                  </a:lnTo>
                  <a:lnTo>
                    <a:pt x="15441" y="813"/>
                  </a:lnTo>
                  <a:lnTo>
                    <a:pt x="15383" y="813"/>
                  </a:lnTo>
                  <a:lnTo>
                    <a:pt x="14686" y="1104"/>
                  </a:lnTo>
                  <a:lnTo>
                    <a:pt x="14105" y="1510"/>
                  </a:lnTo>
                  <a:lnTo>
                    <a:pt x="13525" y="2090"/>
                  </a:lnTo>
                  <a:lnTo>
                    <a:pt x="13003" y="2729"/>
                  </a:lnTo>
                  <a:lnTo>
                    <a:pt x="12422" y="3483"/>
                  </a:lnTo>
                  <a:lnTo>
                    <a:pt x="11900" y="4238"/>
                  </a:lnTo>
                  <a:lnTo>
                    <a:pt x="11377" y="5051"/>
                  </a:lnTo>
                  <a:lnTo>
                    <a:pt x="10855" y="5921"/>
                  </a:lnTo>
                  <a:lnTo>
                    <a:pt x="9868" y="7837"/>
                  </a:lnTo>
                  <a:lnTo>
                    <a:pt x="8939" y="9869"/>
                  </a:lnTo>
                  <a:lnTo>
                    <a:pt x="8069" y="12016"/>
                  </a:lnTo>
                  <a:lnTo>
                    <a:pt x="7256" y="14280"/>
                  </a:lnTo>
                  <a:lnTo>
                    <a:pt x="6501" y="16544"/>
                  </a:lnTo>
                  <a:lnTo>
                    <a:pt x="5805" y="18808"/>
                  </a:lnTo>
                  <a:lnTo>
                    <a:pt x="5166" y="21072"/>
                  </a:lnTo>
                  <a:lnTo>
                    <a:pt x="4586" y="23219"/>
                  </a:lnTo>
                  <a:lnTo>
                    <a:pt x="4121" y="25251"/>
                  </a:lnTo>
                  <a:lnTo>
                    <a:pt x="3309" y="28850"/>
                  </a:lnTo>
                  <a:lnTo>
                    <a:pt x="2844" y="31462"/>
                  </a:lnTo>
                  <a:lnTo>
                    <a:pt x="755" y="44116"/>
                  </a:lnTo>
                  <a:lnTo>
                    <a:pt x="406" y="46496"/>
                  </a:lnTo>
                  <a:lnTo>
                    <a:pt x="116" y="48354"/>
                  </a:lnTo>
                  <a:lnTo>
                    <a:pt x="0" y="49631"/>
                  </a:lnTo>
                  <a:lnTo>
                    <a:pt x="0" y="49979"/>
                  </a:lnTo>
                  <a:lnTo>
                    <a:pt x="58" y="50153"/>
                  </a:lnTo>
                  <a:lnTo>
                    <a:pt x="1741" y="50037"/>
                  </a:lnTo>
                  <a:lnTo>
                    <a:pt x="6095" y="49747"/>
                  </a:lnTo>
                  <a:lnTo>
                    <a:pt x="19272" y="48818"/>
                  </a:lnTo>
                  <a:lnTo>
                    <a:pt x="26353" y="48296"/>
                  </a:lnTo>
                  <a:lnTo>
                    <a:pt x="32564" y="47831"/>
                  </a:lnTo>
                  <a:lnTo>
                    <a:pt x="36976" y="47425"/>
                  </a:lnTo>
                  <a:lnTo>
                    <a:pt x="38195" y="47309"/>
                  </a:lnTo>
                  <a:lnTo>
                    <a:pt x="38717" y="47193"/>
                  </a:lnTo>
                  <a:lnTo>
                    <a:pt x="38717" y="47019"/>
                  </a:lnTo>
                  <a:lnTo>
                    <a:pt x="38659" y="46612"/>
                  </a:lnTo>
                  <a:lnTo>
                    <a:pt x="38369" y="45219"/>
                  </a:lnTo>
                  <a:lnTo>
                    <a:pt x="37789" y="43130"/>
                  </a:lnTo>
                  <a:lnTo>
                    <a:pt x="37092" y="40401"/>
                  </a:lnTo>
                  <a:lnTo>
                    <a:pt x="35177" y="33552"/>
                  </a:lnTo>
                  <a:lnTo>
                    <a:pt x="34016" y="29721"/>
                  </a:lnTo>
                  <a:lnTo>
                    <a:pt x="32739" y="25657"/>
                  </a:lnTo>
                  <a:lnTo>
                    <a:pt x="31462" y="21594"/>
                  </a:lnTo>
                  <a:lnTo>
                    <a:pt x="30126" y="17531"/>
                  </a:lnTo>
                  <a:lnTo>
                    <a:pt x="28849" y="13700"/>
                  </a:lnTo>
                  <a:lnTo>
                    <a:pt x="27572" y="10159"/>
                  </a:lnTo>
                  <a:lnTo>
                    <a:pt x="26295" y="6966"/>
                  </a:lnTo>
                  <a:lnTo>
                    <a:pt x="25192" y="4296"/>
                  </a:lnTo>
                  <a:lnTo>
                    <a:pt x="24670" y="3193"/>
                  </a:lnTo>
                  <a:lnTo>
                    <a:pt x="24148" y="2264"/>
                  </a:lnTo>
                  <a:lnTo>
                    <a:pt x="23683" y="1510"/>
                  </a:lnTo>
                  <a:lnTo>
                    <a:pt x="23277" y="987"/>
                  </a:lnTo>
                  <a:lnTo>
                    <a:pt x="23045" y="813"/>
                  </a:lnTo>
                  <a:lnTo>
                    <a:pt x="22813" y="639"/>
                  </a:lnTo>
                  <a:lnTo>
                    <a:pt x="22290" y="349"/>
                  </a:lnTo>
                  <a:lnTo>
                    <a:pt x="21594" y="175"/>
                  </a:lnTo>
                  <a:lnTo>
                    <a:pt x="20781" y="59"/>
                  </a:lnTo>
                  <a:lnTo>
                    <a:pt x="19910" y="1"/>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715" name="Google Shape;715;p30"/>
            <p:cNvSpPr/>
            <p:nvPr/>
          </p:nvSpPr>
          <p:spPr>
            <a:xfrm>
              <a:off x="696500" y="985475"/>
              <a:ext cx="343950" cy="1203050"/>
            </a:xfrm>
            <a:custGeom>
              <a:avLst/>
              <a:gdLst/>
              <a:ahLst/>
              <a:cxnLst/>
              <a:rect l="l" t="t" r="r" b="b"/>
              <a:pathLst>
                <a:path w="13758" h="48122" extrusionOk="0">
                  <a:moveTo>
                    <a:pt x="13583" y="0"/>
                  </a:moveTo>
                  <a:lnTo>
                    <a:pt x="13061" y="581"/>
                  </a:lnTo>
                  <a:lnTo>
                    <a:pt x="12480" y="1277"/>
                  </a:lnTo>
                  <a:lnTo>
                    <a:pt x="11958" y="2032"/>
                  </a:lnTo>
                  <a:lnTo>
                    <a:pt x="11435" y="2845"/>
                  </a:lnTo>
                  <a:lnTo>
                    <a:pt x="10449" y="4528"/>
                  </a:lnTo>
                  <a:lnTo>
                    <a:pt x="9520" y="6443"/>
                  </a:lnTo>
                  <a:lnTo>
                    <a:pt x="8649" y="8475"/>
                  </a:lnTo>
                  <a:lnTo>
                    <a:pt x="7836" y="10623"/>
                  </a:lnTo>
                  <a:lnTo>
                    <a:pt x="7024" y="12771"/>
                  </a:lnTo>
                  <a:lnTo>
                    <a:pt x="6327" y="15034"/>
                  </a:lnTo>
                  <a:lnTo>
                    <a:pt x="5631" y="17240"/>
                  </a:lnTo>
                  <a:lnTo>
                    <a:pt x="5050" y="19388"/>
                  </a:lnTo>
                  <a:lnTo>
                    <a:pt x="4528" y="21478"/>
                  </a:lnTo>
                  <a:lnTo>
                    <a:pt x="4063" y="23451"/>
                  </a:lnTo>
                  <a:lnTo>
                    <a:pt x="3309" y="26876"/>
                  </a:lnTo>
                  <a:lnTo>
                    <a:pt x="2844" y="29430"/>
                  </a:lnTo>
                  <a:lnTo>
                    <a:pt x="755" y="42084"/>
                  </a:lnTo>
                  <a:lnTo>
                    <a:pt x="348" y="44464"/>
                  </a:lnTo>
                  <a:lnTo>
                    <a:pt x="116" y="46322"/>
                  </a:lnTo>
                  <a:lnTo>
                    <a:pt x="0" y="47599"/>
                  </a:lnTo>
                  <a:lnTo>
                    <a:pt x="0" y="47947"/>
                  </a:lnTo>
                  <a:lnTo>
                    <a:pt x="58" y="48121"/>
                  </a:lnTo>
                  <a:lnTo>
                    <a:pt x="4121" y="47889"/>
                  </a:lnTo>
                  <a:lnTo>
                    <a:pt x="13757" y="47193"/>
                  </a:lnTo>
                  <a:lnTo>
                    <a:pt x="13583"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16" name="Google Shape;716;p30"/>
            <p:cNvSpPr/>
            <p:nvPr/>
          </p:nvSpPr>
          <p:spPr>
            <a:xfrm>
              <a:off x="1052025" y="985475"/>
              <a:ext cx="258325" cy="168350"/>
            </a:xfrm>
            <a:custGeom>
              <a:avLst/>
              <a:gdLst/>
              <a:ahLst/>
              <a:cxnLst/>
              <a:rect l="l" t="t" r="r" b="b"/>
              <a:pathLst>
                <a:path w="10333" h="6734" extrusionOk="0">
                  <a:moveTo>
                    <a:pt x="1" y="0"/>
                  </a:moveTo>
                  <a:lnTo>
                    <a:pt x="1" y="58"/>
                  </a:lnTo>
                  <a:lnTo>
                    <a:pt x="1045" y="1626"/>
                  </a:lnTo>
                  <a:lnTo>
                    <a:pt x="1568" y="2380"/>
                  </a:lnTo>
                  <a:lnTo>
                    <a:pt x="2148" y="3135"/>
                  </a:lnTo>
                  <a:lnTo>
                    <a:pt x="2729" y="3773"/>
                  </a:lnTo>
                  <a:lnTo>
                    <a:pt x="3425" y="4412"/>
                  </a:lnTo>
                  <a:lnTo>
                    <a:pt x="4064" y="4992"/>
                  </a:lnTo>
                  <a:lnTo>
                    <a:pt x="4818" y="5515"/>
                  </a:lnTo>
                  <a:lnTo>
                    <a:pt x="5573" y="6037"/>
                  </a:lnTo>
                  <a:lnTo>
                    <a:pt x="6328" y="6385"/>
                  </a:lnTo>
                  <a:lnTo>
                    <a:pt x="7140" y="6618"/>
                  </a:lnTo>
                  <a:lnTo>
                    <a:pt x="8011" y="6734"/>
                  </a:lnTo>
                  <a:lnTo>
                    <a:pt x="8417" y="6676"/>
                  </a:lnTo>
                  <a:lnTo>
                    <a:pt x="8766" y="6618"/>
                  </a:lnTo>
                  <a:lnTo>
                    <a:pt x="9114" y="6443"/>
                  </a:lnTo>
                  <a:lnTo>
                    <a:pt x="9404" y="6211"/>
                  </a:lnTo>
                  <a:lnTo>
                    <a:pt x="9694" y="5921"/>
                  </a:lnTo>
                  <a:lnTo>
                    <a:pt x="9869" y="5631"/>
                  </a:lnTo>
                  <a:lnTo>
                    <a:pt x="10043" y="5283"/>
                  </a:lnTo>
                  <a:lnTo>
                    <a:pt x="10159" y="4934"/>
                  </a:lnTo>
                  <a:lnTo>
                    <a:pt x="10275" y="3831"/>
                  </a:lnTo>
                  <a:lnTo>
                    <a:pt x="10333" y="2787"/>
                  </a:lnTo>
                  <a:lnTo>
                    <a:pt x="10217" y="1684"/>
                  </a:lnTo>
                  <a:lnTo>
                    <a:pt x="10043" y="581"/>
                  </a:lnTo>
                  <a:lnTo>
                    <a:pt x="10101" y="1335"/>
                  </a:lnTo>
                  <a:lnTo>
                    <a:pt x="10159" y="2206"/>
                  </a:lnTo>
                  <a:lnTo>
                    <a:pt x="10159" y="3193"/>
                  </a:lnTo>
                  <a:lnTo>
                    <a:pt x="10101" y="4122"/>
                  </a:lnTo>
                  <a:lnTo>
                    <a:pt x="9985" y="4586"/>
                  </a:lnTo>
                  <a:lnTo>
                    <a:pt x="9869" y="4992"/>
                  </a:lnTo>
                  <a:lnTo>
                    <a:pt x="9694" y="5341"/>
                  </a:lnTo>
                  <a:lnTo>
                    <a:pt x="9462" y="5689"/>
                  </a:lnTo>
                  <a:lnTo>
                    <a:pt x="9172" y="5921"/>
                  </a:lnTo>
                  <a:lnTo>
                    <a:pt x="8824" y="6153"/>
                  </a:lnTo>
                  <a:lnTo>
                    <a:pt x="8417" y="6269"/>
                  </a:lnTo>
                  <a:lnTo>
                    <a:pt x="7953" y="6327"/>
                  </a:lnTo>
                  <a:lnTo>
                    <a:pt x="7082" y="6153"/>
                  </a:lnTo>
                  <a:lnTo>
                    <a:pt x="6328" y="5863"/>
                  </a:lnTo>
                  <a:lnTo>
                    <a:pt x="5573" y="5515"/>
                  </a:lnTo>
                  <a:lnTo>
                    <a:pt x="4877" y="5050"/>
                  </a:lnTo>
                  <a:lnTo>
                    <a:pt x="4238" y="4528"/>
                  </a:lnTo>
                  <a:lnTo>
                    <a:pt x="3599" y="4006"/>
                  </a:lnTo>
                  <a:lnTo>
                    <a:pt x="3019" y="3425"/>
                  </a:lnTo>
                  <a:lnTo>
                    <a:pt x="2439" y="2845"/>
                  </a:lnTo>
                  <a:lnTo>
                    <a:pt x="1800" y="2206"/>
                  </a:lnTo>
                  <a:lnTo>
                    <a:pt x="1162" y="1509"/>
                  </a:lnTo>
                  <a:lnTo>
                    <a:pt x="581" y="755"/>
                  </a:lnTo>
                  <a:lnTo>
                    <a:pt x="59" y="58"/>
                  </a:lnTo>
                  <a:lnTo>
                    <a:pt x="1"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17" name="Google Shape;717;p30"/>
            <p:cNvSpPr/>
            <p:nvPr/>
          </p:nvSpPr>
          <p:spPr>
            <a:xfrm>
              <a:off x="1469975" y="1534025"/>
              <a:ext cx="772050" cy="837350"/>
            </a:xfrm>
            <a:custGeom>
              <a:avLst/>
              <a:gdLst/>
              <a:ahLst/>
              <a:cxnLst/>
              <a:rect l="l" t="t" r="r" b="b"/>
              <a:pathLst>
                <a:path w="30882" h="33494" extrusionOk="0">
                  <a:moveTo>
                    <a:pt x="9288" y="0"/>
                  </a:moveTo>
                  <a:lnTo>
                    <a:pt x="0" y="29836"/>
                  </a:lnTo>
                  <a:lnTo>
                    <a:pt x="21594" y="33493"/>
                  </a:lnTo>
                  <a:lnTo>
                    <a:pt x="30881" y="3715"/>
                  </a:lnTo>
                  <a:lnTo>
                    <a:pt x="9288" y="0"/>
                  </a:lnTo>
                  <a:close/>
                </a:path>
              </a:pathLst>
            </a:custGeom>
            <a:solidFill>
              <a:srgbClr val="A6A6A6"/>
            </a:solidFill>
            <a:ln>
              <a:noFill/>
            </a:ln>
          </p:spPr>
          <p:txBody>
            <a:bodyPr spcFirstLastPara="1" wrap="square" lIns="68569" tIns="68569" rIns="68569" bIns="68569" anchor="ctr" anchorCtr="0">
              <a:noAutofit/>
            </a:bodyPr>
            <a:lstStyle/>
            <a:p>
              <a:endParaRPr sz="1050"/>
            </a:p>
          </p:txBody>
        </p:sp>
        <p:sp>
          <p:nvSpPr>
            <p:cNvPr id="718" name="Google Shape;718;p30"/>
            <p:cNvSpPr/>
            <p:nvPr/>
          </p:nvSpPr>
          <p:spPr>
            <a:xfrm>
              <a:off x="1497550" y="1539825"/>
              <a:ext cx="770575" cy="837350"/>
            </a:xfrm>
            <a:custGeom>
              <a:avLst/>
              <a:gdLst/>
              <a:ahLst/>
              <a:cxnLst/>
              <a:rect l="l" t="t" r="r" b="b"/>
              <a:pathLst>
                <a:path w="30823" h="33494" extrusionOk="0">
                  <a:moveTo>
                    <a:pt x="9288" y="0"/>
                  </a:moveTo>
                  <a:lnTo>
                    <a:pt x="0" y="29778"/>
                  </a:lnTo>
                  <a:lnTo>
                    <a:pt x="21535" y="33493"/>
                  </a:lnTo>
                  <a:lnTo>
                    <a:pt x="30823" y="3657"/>
                  </a:lnTo>
                  <a:lnTo>
                    <a:pt x="9288" y="0"/>
                  </a:lnTo>
                  <a:close/>
                </a:path>
              </a:pathLst>
            </a:custGeom>
            <a:solidFill>
              <a:srgbClr val="DBDBDB"/>
            </a:solidFill>
            <a:ln>
              <a:noFill/>
            </a:ln>
          </p:spPr>
          <p:txBody>
            <a:bodyPr spcFirstLastPara="1" wrap="square" lIns="68569" tIns="68569" rIns="68569" bIns="68569" anchor="ctr" anchorCtr="0">
              <a:noAutofit/>
            </a:bodyPr>
            <a:lstStyle/>
            <a:p>
              <a:endParaRPr sz="1050"/>
            </a:p>
          </p:txBody>
        </p:sp>
        <p:sp>
          <p:nvSpPr>
            <p:cNvPr id="719" name="Google Shape;719;p30"/>
            <p:cNvSpPr/>
            <p:nvPr/>
          </p:nvSpPr>
          <p:spPr>
            <a:xfrm>
              <a:off x="1853075" y="1875050"/>
              <a:ext cx="107425" cy="104500"/>
            </a:xfrm>
            <a:custGeom>
              <a:avLst/>
              <a:gdLst/>
              <a:ahLst/>
              <a:cxnLst/>
              <a:rect l="l" t="t" r="r" b="b"/>
              <a:pathLst>
                <a:path w="4297" h="4180" extrusionOk="0">
                  <a:moveTo>
                    <a:pt x="2264" y="0"/>
                  </a:moveTo>
                  <a:lnTo>
                    <a:pt x="1800" y="58"/>
                  </a:lnTo>
                  <a:lnTo>
                    <a:pt x="1394" y="174"/>
                  </a:lnTo>
                  <a:lnTo>
                    <a:pt x="1045" y="348"/>
                  </a:lnTo>
                  <a:lnTo>
                    <a:pt x="697" y="639"/>
                  </a:lnTo>
                  <a:lnTo>
                    <a:pt x="407" y="929"/>
                  </a:lnTo>
                  <a:lnTo>
                    <a:pt x="233" y="1335"/>
                  </a:lnTo>
                  <a:lnTo>
                    <a:pt x="59" y="1742"/>
                  </a:lnTo>
                  <a:lnTo>
                    <a:pt x="1" y="1974"/>
                  </a:lnTo>
                  <a:lnTo>
                    <a:pt x="1" y="2380"/>
                  </a:lnTo>
                  <a:lnTo>
                    <a:pt x="59" y="2728"/>
                  </a:lnTo>
                  <a:lnTo>
                    <a:pt x="175" y="3077"/>
                  </a:lnTo>
                  <a:lnTo>
                    <a:pt x="349" y="3425"/>
                  </a:lnTo>
                  <a:lnTo>
                    <a:pt x="581" y="3657"/>
                  </a:lnTo>
                  <a:lnTo>
                    <a:pt x="871" y="3889"/>
                  </a:lnTo>
                  <a:lnTo>
                    <a:pt x="1220" y="4063"/>
                  </a:lnTo>
                  <a:lnTo>
                    <a:pt x="1626" y="4121"/>
                  </a:lnTo>
                  <a:lnTo>
                    <a:pt x="2032" y="4180"/>
                  </a:lnTo>
                  <a:lnTo>
                    <a:pt x="2497" y="4121"/>
                  </a:lnTo>
                  <a:lnTo>
                    <a:pt x="2903" y="4005"/>
                  </a:lnTo>
                  <a:lnTo>
                    <a:pt x="3251" y="3773"/>
                  </a:lnTo>
                  <a:lnTo>
                    <a:pt x="3599" y="3541"/>
                  </a:lnTo>
                  <a:lnTo>
                    <a:pt x="3890" y="3193"/>
                  </a:lnTo>
                  <a:lnTo>
                    <a:pt x="4064" y="2844"/>
                  </a:lnTo>
                  <a:lnTo>
                    <a:pt x="4238" y="2438"/>
                  </a:lnTo>
                  <a:lnTo>
                    <a:pt x="4296" y="2148"/>
                  </a:lnTo>
                  <a:lnTo>
                    <a:pt x="4296" y="1800"/>
                  </a:lnTo>
                  <a:lnTo>
                    <a:pt x="4238" y="1393"/>
                  </a:lnTo>
                  <a:lnTo>
                    <a:pt x="4122" y="1045"/>
                  </a:lnTo>
                  <a:lnTo>
                    <a:pt x="3948" y="755"/>
                  </a:lnTo>
                  <a:lnTo>
                    <a:pt x="3716" y="464"/>
                  </a:lnTo>
                  <a:lnTo>
                    <a:pt x="3425" y="290"/>
                  </a:lnTo>
                  <a:lnTo>
                    <a:pt x="3077" y="116"/>
                  </a:lnTo>
                  <a:lnTo>
                    <a:pt x="2671"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720" name="Google Shape;720;p30"/>
            <p:cNvSpPr/>
            <p:nvPr/>
          </p:nvSpPr>
          <p:spPr>
            <a:xfrm>
              <a:off x="525250" y="999975"/>
              <a:ext cx="905550" cy="1317700"/>
            </a:xfrm>
            <a:custGeom>
              <a:avLst/>
              <a:gdLst/>
              <a:ahLst/>
              <a:cxnLst/>
              <a:rect l="l" t="t" r="r" b="b"/>
              <a:pathLst>
                <a:path w="36222" h="52708" extrusionOk="0">
                  <a:moveTo>
                    <a:pt x="20259" y="1"/>
                  </a:moveTo>
                  <a:lnTo>
                    <a:pt x="19853" y="117"/>
                  </a:lnTo>
                  <a:lnTo>
                    <a:pt x="19388" y="291"/>
                  </a:lnTo>
                  <a:lnTo>
                    <a:pt x="18982" y="639"/>
                  </a:lnTo>
                  <a:lnTo>
                    <a:pt x="18517" y="1046"/>
                  </a:lnTo>
                  <a:lnTo>
                    <a:pt x="18111" y="1568"/>
                  </a:lnTo>
                  <a:lnTo>
                    <a:pt x="16776" y="3309"/>
                  </a:lnTo>
                  <a:lnTo>
                    <a:pt x="15325" y="5341"/>
                  </a:lnTo>
                  <a:lnTo>
                    <a:pt x="13700" y="7605"/>
                  </a:lnTo>
                  <a:lnTo>
                    <a:pt x="12074" y="10043"/>
                  </a:lnTo>
                  <a:lnTo>
                    <a:pt x="10333" y="12597"/>
                  </a:lnTo>
                  <a:lnTo>
                    <a:pt x="8649" y="15267"/>
                  </a:lnTo>
                  <a:lnTo>
                    <a:pt x="7024" y="17995"/>
                  </a:lnTo>
                  <a:lnTo>
                    <a:pt x="5457" y="20724"/>
                  </a:lnTo>
                  <a:lnTo>
                    <a:pt x="4006" y="23394"/>
                  </a:lnTo>
                  <a:lnTo>
                    <a:pt x="2729" y="26006"/>
                  </a:lnTo>
                  <a:lnTo>
                    <a:pt x="2148" y="27283"/>
                  </a:lnTo>
                  <a:lnTo>
                    <a:pt x="1626" y="28444"/>
                  </a:lnTo>
                  <a:lnTo>
                    <a:pt x="1161" y="29605"/>
                  </a:lnTo>
                  <a:lnTo>
                    <a:pt x="813" y="30708"/>
                  </a:lnTo>
                  <a:lnTo>
                    <a:pt x="465" y="31752"/>
                  </a:lnTo>
                  <a:lnTo>
                    <a:pt x="233" y="32739"/>
                  </a:lnTo>
                  <a:lnTo>
                    <a:pt x="59" y="33668"/>
                  </a:lnTo>
                  <a:lnTo>
                    <a:pt x="0" y="34539"/>
                  </a:lnTo>
                  <a:lnTo>
                    <a:pt x="0" y="35293"/>
                  </a:lnTo>
                  <a:lnTo>
                    <a:pt x="117" y="35932"/>
                  </a:lnTo>
                  <a:lnTo>
                    <a:pt x="349" y="36512"/>
                  </a:lnTo>
                  <a:lnTo>
                    <a:pt x="465" y="36803"/>
                  </a:lnTo>
                  <a:lnTo>
                    <a:pt x="639" y="36977"/>
                  </a:lnTo>
                  <a:lnTo>
                    <a:pt x="1278" y="37731"/>
                  </a:lnTo>
                  <a:lnTo>
                    <a:pt x="1974" y="38428"/>
                  </a:lnTo>
                  <a:lnTo>
                    <a:pt x="2729" y="39124"/>
                  </a:lnTo>
                  <a:lnTo>
                    <a:pt x="3483" y="39763"/>
                  </a:lnTo>
                  <a:lnTo>
                    <a:pt x="5167" y="41156"/>
                  </a:lnTo>
                  <a:lnTo>
                    <a:pt x="7024" y="42433"/>
                  </a:lnTo>
                  <a:lnTo>
                    <a:pt x="8940" y="43710"/>
                  </a:lnTo>
                  <a:lnTo>
                    <a:pt x="10913" y="44871"/>
                  </a:lnTo>
                  <a:lnTo>
                    <a:pt x="12945" y="46032"/>
                  </a:lnTo>
                  <a:lnTo>
                    <a:pt x="14977" y="47135"/>
                  </a:lnTo>
                  <a:lnTo>
                    <a:pt x="17008" y="48122"/>
                  </a:lnTo>
                  <a:lnTo>
                    <a:pt x="18982" y="49051"/>
                  </a:lnTo>
                  <a:lnTo>
                    <a:pt x="20839" y="49921"/>
                  </a:lnTo>
                  <a:lnTo>
                    <a:pt x="22639" y="50676"/>
                  </a:lnTo>
                  <a:lnTo>
                    <a:pt x="24264" y="51314"/>
                  </a:lnTo>
                  <a:lnTo>
                    <a:pt x="25773" y="51895"/>
                  </a:lnTo>
                  <a:lnTo>
                    <a:pt x="27050" y="52359"/>
                  </a:lnTo>
                  <a:lnTo>
                    <a:pt x="28095" y="52707"/>
                  </a:lnTo>
                  <a:lnTo>
                    <a:pt x="28327" y="52707"/>
                  </a:lnTo>
                  <a:lnTo>
                    <a:pt x="28560" y="52649"/>
                  </a:lnTo>
                  <a:lnTo>
                    <a:pt x="28850" y="52475"/>
                  </a:lnTo>
                  <a:lnTo>
                    <a:pt x="29140" y="52243"/>
                  </a:lnTo>
                  <a:lnTo>
                    <a:pt x="29779" y="51547"/>
                  </a:lnTo>
                  <a:lnTo>
                    <a:pt x="30475" y="50618"/>
                  </a:lnTo>
                  <a:lnTo>
                    <a:pt x="31288" y="49457"/>
                  </a:lnTo>
                  <a:lnTo>
                    <a:pt x="32042" y="48122"/>
                  </a:lnTo>
                  <a:lnTo>
                    <a:pt x="32797" y="46729"/>
                  </a:lnTo>
                  <a:lnTo>
                    <a:pt x="33552" y="45277"/>
                  </a:lnTo>
                  <a:lnTo>
                    <a:pt x="34248" y="43768"/>
                  </a:lnTo>
                  <a:lnTo>
                    <a:pt x="34887" y="42259"/>
                  </a:lnTo>
                  <a:lnTo>
                    <a:pt x="35409" y="40866"/>
                  </a:lnTo>
                  <a:lnTo>
                    <a:pt x="35816" y="39589"/>
                  </a:lnTo>
                  <a:lnTo>
                    <a:pt x="36106" y="38428"/>
                  </a:lnTo>
                  <a:lnTo>
                    <a:pt x="36164" y="37905"/>
                  </a:lnTo>
                  <a:lnTo>
                    <a:pt x="36222" y="37499"/>
                  </a:lnTo>
                  <a:lnTo>
                    <a:pt x="36222" y="37093"/>
                  </a:lnTo>
                  <a:lnTo>
                    <a:pt x="36164" y="36803"/>
                  </a:lnTo>
                  <a:lnTo>
                    <a:pt x="36048" y="36570"/>
                  </a:lnTo>
                  <a:lnTo>
                    <a:pt x="35874" y="36396"/>
                  </a:lnTo>
                  <a:lnTo>
                    <a:pt x="35235" y="36048"/>
                  </a:lnTo>
                  <a:lnTo>
                    <a:pt x="34364" y="35642"/>
                  </a:lnTo>
                  <a:lnTo>
                    <a:pt x="31926" y="34655"/>
                  </a:lnTo>
                  <a:lnTo>
                    <a:pt x="25715" y="32217"/>
                  </a:lnTo>
                  <a:lnTo>
                    <a:pt x="22581" y="30998"/>
                  </a:lnTo>
                  <a:lnTo>
                    <a:pt x="21188" y="30417"/>
                  </a:lnTo>
                  <a:lnTo>
                    <a:pt x="19969" y="29837"/>
                  </a:lnTo>
                  <a:lnTo>
                    <a:pt x="18924" y="29315"/>
                  </a:lnTo>
                  <a:lnTo>
                    <a:pt x="18111" y="28850"/>
                  </a:lnTo>
                  <a:lnTo>
                    <a:pt x="17821" y="28676"/>
                  </a:lnTo>
                  <a:lnTo>
                    <a:pt x="17647" y="28502"/>
                  </a:lnTo>
                  <a:lnTo>
                    <a:pt x="17473" y="28328"/>
                  </a:lnTo>
                  <a:lnTo>
                    <a:pt x="17473" y="28154"/>
                  </a:lnTo>
                  <a:lnTo>
                    <a:pt x="17589" y="27457"/>
                  </a:lnTo>
                  <a:lnTo>
                    <a:pt x="17821" y="26122"/>
                  </a:lnTo>
                  <a:lnTo>
                    <a:pt x="18750" y="21826"/>
                  </a:lnTo>
                  <a:lnTo>
                    <a:pt x="20027" y="16022"/>
                  </a:lnTo>
                  <a:lnTo>
                    <a:pt x="21304" y="9462"/>
                  </a:lnTo>
                  <a:lnTo>
                    <a:pt x="21652" y="7605"/>
                  </a:lnTo>
                  <a:lnTo>
                    <a:pt x="21826" y="5980"/>
                  </a:lnTo>
                  <a:lnTo>
                    <a:pt x="21942" y="4644"/>
                  </a:lnTo>
                  <a:lnTo>
                    <a:pt x="22000" y="3426"/>
                  </a:lnTo>
                  <a:lnTo>
                    <a:pt x="21884" y="2439"/>
                  </a:lnTo>
                  <a:lnTo>
                    <a:pt x="21768" y="1626"/>
                  </a:lnTo>
                  <a:lnTo>
                    <a:pt x="21536" y="988"/>
                  </a:lnTo>
                  <a:lnTo>
                    <a:pt x="21304" y="523"/>
                  </a:lnTo>
                  <a:lnTo>
                    <a:pt x="21130" y="349"/>
                  </a:lnTo>
                  <a:lnTo>
                    <a:pt x="20955" y="233"/>
                  </a:lnTo>
                  <a:lnTo>
                    <a:pt x="20781" y="117"/>
                  </a:lnTo>
                  <a:lnTo>
                    <a:pt x="20607" y="59"/>
                  </a:lnTo>
                  <a:lnTo>
                    <a:pt x="20259" y="1"/>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21" name="Google Shape;721;p30"/>
            <p:cNvSpPr/>
            <p:nvPr/>
          </p:nvSpPr>
          <p:spPr>
            <a:xfrm>
              <a:off x="1218900" y="1783625"/>
              <a:ext cx="847525" cy="532600"/>
            </a:xfrm>
            <a:custGeom>
              <a:avLst/>
              <a:gdLst/>
              <a:ahLst/>
              <a:cxnLst/>
              <a:rect l="l" t="t" r="r" b="b"/>
              <a:pathLst>
                <a:path w="33901" h="21304" extrusionOk="0">
                  <a:moveTo>
                    <a:pt x="17996" y="0"/>
                  </a:moveTo>
                  <a:lnTo>
                    <a:pt x="16893" y="58"/>
                  </a:lnTo>
                  <a:lnTo>
                    <a:pt x="15674" y="174"/>
                  </a:lnTo>
                  <a:lnTo>
                    <a:pt x="14455" y="348"/>
                  </a:lnTo>
                  <a:lnTo>
                    <a:pt x="13294" y="523"/>
                  </a:lnTo>
                  <a:lnTo>
                    <a:pt x="11204" y="987"/>
                  </a:lnTo>
                  <a:lnTo>
                    <a:pt x="7663" y="1916"/>
                  </a:lnTo>
                  <a:lnTo>
                    <a:pt x="4122" y="2844"/>
                  </a:lnTo>
                  <a:lnTo>
                    <a:pt x="291" y="3947"/>
                  </a:lnTo>
                  <a:lnTo>
                    <a:pt x="175" y="6676"/>
                  </a:lnTo>
                  <a:lnTo>
                    <a:pt x="1" y="12596"/>
                  </a:lnTo>
                  <a:lnTo>
                    <a:pt x="1" y="15789"/>
                  </a:lnTo>
                  <a:lnTo>
                    <a:pt x="1" y="18575"/>
                  </a:lnTo>
                  <a:lnTo>
                    <a:pt x="1" y="19678"/>
                  </a:lnTo>
                  <a:lnTo>
                    <a:pt x="117" y="20549"/>
                  </a:lnTo>
                  <a:lnTo>
                    <a:pt x="175" y="21071"/>
                  </a:lnTo>
                  <a:lnTo>
                    <a:pt x="233" y="21245"/>
                  </a:lnTo>
                  <a:lnTo>
                    <a:pt x="291" y="21303"/>
                  </a:lnTo>
                  <a:lnTo>
                    <a:pt x="1568" y="21303"/>
                  </a:lnTo>
                  <a:lnTo>
                    <a:pt x="2961" y="21245"/>
                  </a:lnTo>
                  <a:lnTo>
                    <a:pt x="3716" y="21129"/>
                  </a:lnTo>
                  <a:lnTo>
                    <a:pt x="4471" y="21013"/>
                  </a:lnTo>
                  <a:lnTo>
                    <a:pt x="5225" y="20839"/>
                  </a:lnTo>
                  <a:lnTo>
                    <a:pt x="6038" y="20607"/>
                  </a:lnTo>
                  <a:lnTo>
                    <a:pt x="6851" y="20317"/>
                  </a:lnTo>
                  <a:lnTo>
                    <a:pt x="7663" y="19910"/>
                  </a:lnTo>
                  <a:lnTo>
                    <a:pt x="8534" y="19504"/>
                  </a:lnTo>
                  <a:lnTo>
                    <a:pt x="9405" y="18982"/>
                  </a:lnTo>
                  <a:lnTo>
                    <a:pt x="10333" y="18343"/>
                  </a:lnTo>
                  <a:lnTo>
                    <a:pt x="11204" y="17705"/>
                  </a:lnTo>
                  <a:lnTo>
                    <a:pt x="12133" y="16892"/>
                  </a:lnTo>
                  <a:lnTo>
                    <a:pt x="13120" y="15963"/>
                  </a:lnTo>
                  <a:lnTo>
                    <a:pt x="14571" y="16718"/>
                  </a:lnTo>
                  <a:lnTo>
                    <a:pt x="16138" y="17414"/>
                  </a:lnTo>
                  <a:lnTo>
                    <a:pt x="17996" y="18111"/>
                  </a:lnTo>
                  <a:lnTo>
                    <a:pt x="18982" y="18459"/>
                  </a:lnTo>
                  <a:lnTo>
                    <a:pt x="19911" y="18749"/>
                  </a:lnTo>
                  <a:lnTo>
                    <a:pt x="20840" y="18924"/>
                  </a:lnTo>
                  <a:lnTo>
                    <a:pt x="21769" y="19040"/>
                  </a:lnTo>
                  <a:lnTo>
                    <a:pt x="22523" y="19098"/>
                  </a:lnTo>
                  <a:lnTo>
                    <a:pt x="22930" y="19040"/>
                  </a:lnTo>
                  <a:lnTo>
                    <a:pt x="23220" y="18982"/>
                  </a:lnTo>
                  <a:lnTo>
                    <a:pt x="23568" y="18924"/>
                  </a:lnTo>
                  <a:lnTo>
                    <a:pt x="23800" y="18749"/>
                  </a:lnTo>
                  <a:lnTo>
                    <a:pt x="24032" y="18575"/>
                  </a:lnTo>
                  <a:lnTo>
                    <a:pt x="24207" y="18343"/>
                  </a:lnTo>
                  <a:lnTo>
                    <a:pt x="24381" y="18169"/>
                  </a:lnTo>
                  <a:lnTo>
                    <a:pt x="24439" y="17937"/>
                  </a:lnTo>
                  <a:lnTo>
                    <a:pt x="24439" y="17705"/>
                  </a:lnTo>
                  <a:lnTo>
                    <a:pt x="24381" y="17472"/>
                  </a:lnTo>
                  <a:lnTo>
                    <a:pt x="24265" y="17182"/>
                  </a:lnTo>
                  <a:lnTo>
                    <a:pt x="24149" y="16950"/>
                  </a:lnTo>
                  <a:lnTo>
                    <a:pt x="23742" y="16427"/>
                  </a:lnTo>
                  <a:lnTo>
                    <a:pt x="23220" y="15905"/>
                  </a:lnTo>
                  <a:lnTo>
                    <a:pt x="22581" y="15383"/>
                  </a:lnTo>
                  <a:lnTo>
                    <a:pt x="21885" y="14918"/>
                  </a:lnTo>
                  <a:lnTo>
                    <a:pt x="21605" y="14725"/>
                  </a:lnTo>
                  <a:lnTo>
                    <a:pt x="21605" y="14725"/>
                  </a:lnTo>
                  <a:lnTo>
                    <a:pt x="21885" y="14860"/>
                  </a:lnTo>
                  <a:lnTo>
                    <a:pt x="22872" y="15325"/>
                  </a:lnTo>
                  <a:lnTo>
                    <a:pt x="23858" y="15673"/>
                  </a:lnTo>
                  <a:lnTo>
                    <a:pt x="24787" y="16021"/>
                  </a:lnTo>
                  <a:lnTo>
                    <a:pt x="25716" y="16253"/>
                  </a:lnTo>
                  <a:lnTo>
                    <a:pt x="26528" y="16427"/>
                  </a:lnTo>
                  <a:lnTo>
                    <a:pt x="27225" y="16427"/>
                  </a:lnTo>
                  <a:lnTo>
                    <a:pt x="27515" y="16369"/>
                  </a:lnTo>
                  <a:lnTo>
                    <a:pt x="27747" y="16253"/>
                  </a:lnTo>
                  <a:lnTo>
                    <a:pt x="27980" y="16137"/>
                  </a:lnTo>
                  <a:lnTo>
                    <a:pt x="28154" y="15963"/>
                  </a:lnTo>
                  <a:lnTo>
                    <a:pt x="28328" y="15673"/>
                  </a:lnTo>
                  <a:lnTo>
                    <a:pt x="28444" y="15441"/>
                  </a:lnTo>
                  <a:lnTo>
                    <a:pt x="28502" y="15150"/>
                  </a:lnTo>
                  <a:lnTo>
                    <a:pt x="28444" y="14860"/>
                  </a:lnTo>
                  <a:lnTo>
                    <a:pt x="28386" y="14512"/>
                  </a:lnTo>
                  <a:lnTo>
                    <a:pt x="28212" y="14222"/>
                  </a:lnTo>
                  <a:lnTo>
                    <a:pt x="28038" y="13931"/>
                  </a:lnTo>
                  <a:lnTo>
                    <a:pt x="27806" y="13641"/>
                  </a:lnTo>
                  <a:lnTo>
                    <a:pt x="27225" y="13003"/>
                  </a:lnTo>
                  <a:lnTo>
                    <a:pt x="26470" y="12422"/>
                  </a:lnTo>
                  <a:lnTo>
                    <a:pt x="26433" y="12393"/>
                  </a:lnTo>
                  <a:lnTo>
                    <a:pt x="26433" y="12393"/>
                  </a:lnTo>
                  <a:lnTo>
                    <a:pt x="27283" y="12771"/>
                  </a:lnTo>
                  <a:lnTo>
                    <a:pt x="28328" y="13119"/>
                  </a:lnTo>
                  <a:lnTo>
                    <a:pt x="29257" y="13351"/>
                  </a:lnTo>
                  <a:lnTo>
                    <a:pt x="30127" y="13467"/>
                  </a:lnTo>
                  <a:lnTo>
                    <a:pt x="30476" y="13467"/>
                  </a:lnTo>
                  <a:lnTo>
                    <a:pt x="30824" y="13409"/>
                  </a:lnTo>
                  <a:lnTo>
                    <a:pt x="31172" y="13351"/>
                  </a:lnTo>
                  <a:lnTo>
                    <a:pt x="31404" y="13177"/>
                  </a:lnTo>
                  <a:lnTo>
                    <a:pt x="31637" y="13003"/>
                  </a:lnTo>
                  <a:lnTo>
                    <a:pt x="31811" y="12712"/>
                  </a:lnTo>
                  <a:lnTo>
                    <a:pt x="31927" y="12422"/>
                  </a:lnTo>
                  <a:lnTo>
                    <a:pt x="31985" y="12132"/>
                  </a:lnTo>
                  <a:lnTo>
                    <a:pt x="31985" y="11842"/>
                  </a:lnTo>
                  <a:lnTo>
                    <a:pt x="31927" y="11552"/>
                  </a:lnTo>
                  <a:lnTo>
                    <a:pt x="31811" y="11261"/>
                  </a:lnTo>
                  <a:lnTo>
                    <a:pt x="31637" y="10971"/>
                  </a:lnTo>
                  <a:lnTo>
                    <a:pt x="31172" y="10333"/>
                  </a:lnTo>
                  <a:lnTo>
                    <a:pt x="30534" y="9752"/>
                  </a:lnTo>
                  <a:lnTo>
                    <a:pt x="29779" y="9172"/>
                  </a:lnTo>
                  <a:lnTo>
                    <a:pt x="28966" y="8591"/>
                  </a:lnTo>
                  <a:lnTo>
                    <a:pt x="28096" y="8011"/>
                  </a:lnTo>
                  <a:lnTo>
                    <a:pt x="26296" y="7082"/>
                  </a:lnTo>
                  <a:lnTo>
                    <a:pt x="25716" y="6792"/>
                  </a:lnTo>
                  <a:lnTo>
                    <a:pt x="25716" y="6792"/>
                  </a:lnTo>
                  <a:lnTo>
                    <a:pt x="26238" y="7024"/>
                  </a:lnTo>
                  <a:lnTo>
                    <a:pt x="28154" y="7720"/>
                  </a:lnTo>
                  <a:lnTo>
                    <a:pt x="29083" y="8069"/>
                  </a:lnTo>
                  <a:lnTo>
                    <a:pt x="30069" y="8359"/>
                  </a:lnTo>
                  <a:lnTo>
                    <a:pt x="30940" y="8533"/>
                  </a:lnTo>
                  <a:lnTo>
                    <a:pt x="31811" y="8649"/>
                  </a:lnTo>
                  <a:lnTo>
                    <a:pt x="32507" y="8707"/>
                  </a:lnTo>
                  <a:lnTo>
                    <a:pt x="32856" y="8649"/>
                  </a:lnTo>
                  <a:lnTo>
                    <a:pt x="33146" y="8591"/>
                  </a:lnTo>
                  <a:lnTo>
                    <a:pt x="33378" y="8475"/>
                  </a:lnTo>
                  <a:lnTo>
                    <a:pt x="33610" y="8301"/>
                  </a:lnTo>
                  <a:lnTo>
                    <a:pt x="33726" y="8127"/>
                  </a:lnTo>
                  <a:lnTo>
                    <a:pt x="33842" y="7895"/>
                  </a:lnTo>
                  <a:lnTo>
                    <a:pt x="33900" y="7604"/>
                  </a:lnTo>
                  <a:lnTo>
                    <a:pt x="33900" y="7372"/>
                  </a:lnTo>
                  <a:lnTo>
                    <a:pt x="33784" y="7082"/>
                  </a:lnTo>
                  <a:lnTo>
                    <a:pt x="33668" y="6734"/>
                  </a:lnTo>
                  <a:lnTo>
                    <a:pt x="33436" y="6443"/>
                  </a:lnTo>
                  <a:lnTo>
                    <a:pt x="33146" y="6153"/>
                  </a:lnTo>
                  <a:lnTo>
                    <a:pt x="32507" y="5515"/>
                  </a:lnTo>
                  <a:lnTo>
                    <a:pt x="31637" y="4934"/>
                  </a:lnTo>
                  <a:lnTo>
                    <a:pt x="30650" y="4296"/>
                  </a:lnTo>
                  <a:lnTo>
                    <a:pt x="29489" y="3715"/>
                  </a:lnTo>
                  <a:lnTo>
                    <a:pt x="28328" y="3135"/>
                  </a:lnTo>
                  <a:lnTo>
                    <a:pt x="27109" y="2554"/>
                  </a:lnTo>
                  <a:lnTo>
                    <a:pt x="25832" y="2090"/>
                  </a:lnTo>
                  <a:lnTo>
                    <a:pt x="23452" y="1161"/>
                  </a:lnTo>
                  <a:lnTo>
                    <a:pt x="21362" y="523"/>
                  </a:lnTo>
                  <a:lnTo>
                    <a:pt x="19853" y="116"/>
                  </a:lnTo>
                  <a:lnTo>
                    <a:pt x="18982" y="0"/>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22" name="Google Shape;722;p30"/>
            <p:cNvSpPr/>
            <p:nvPr/>
          </p:nvSpPr>
          <p:spPr>
            <a:xfrm>
              <a:off x="1721025" y="1886650"/>
              <a:ext cx="272850" cy="150950"/>
            </a:xfrm>
            <a:custGeom>
              <a:avLst/>
              <a:gdLst/>
              <a:ahLst/>
              <a:cxnLst/>
              <a:rect l="l" t="t" r="r" b="b"/>
              <a:pathLst>
                <a:path w="10914" h="6038" extrusionOk="0">
                  <a:moveTo>
                    <a:pt x="0" y="0"/>
                  </a:moveTo>
                  <a:lnTo>
                    <a:pt x="0" y="59"/>
                  </a:lnTo>
                  <a:lnTo>
                    <a:pt x="1509" y="813"/>
                  </a:lnTo>
                  <a:lnTo>
                    <a:pt x="3077" y="1568"/>
                  </a:lnTo>
                  <a:lnTo>
                    <a:pt x="4470" y="2206"/>
                  </a:lnTo>
                  <a:lnTo>
                    <a:pt x="6502" y="3309"/>
                  </a:lnTo>
                  <a:lnTo>
                    <a:pt x="7662" y="3948"/>
                  </a:lnTo>
                  <a:lnTo>
                    <a:pt x="8823" y="4586"/>
                  </a:lnTo>
                  <a:lnTo>
                    <a:pt x="9926" y="5341"/>
                  </a:lnTo>
                  <a:lnTo>
                    <a:pt x="10913" y="6037"/>
                  </a:lnTo>
                  <a:lnTo>
                    <a:pt x="10797" y="5921"/>
                  </a:lnTo>
                  <a:lnTo>
                    <a:pt x="10333" y="5457"/>
                  </a:lnTo>
                  <a:lnTo>
                    <a:pt x="9578" y="4818"/>
                  </a:lnTo>
                  <a:lnTo>
                    <a:pt x="8475" y="3948"/>
                  </a:lnTo>
                  <a:lnTo>
                    <a:pt x="6966" y="3019"/>
                  </a:lnTo>
                  <a:lnTo>
                    <a:pt x="6037" y="2497"/>
                  </a:lnTo>
                  <a:lnTo>
                    <a:pt x="5050" y="1974"/>
                  </a:lnTo>
                  <a:lnTo>
                    <a:pt x="3947" y="1510"/>
                  </a:lnTo>
                  <a:lnTo>
                    <a:pt x="2728" y="987"/>
                  </a:lnTo>
                  <a:lnTo>
                    <a:pt x="1451" y="465"/>
                  </a:lnTo>
                  <a:lnTo>
                    <a:pt x="0"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23" name="Google Shape;723;p30"/>
            <p:cNvSpPr/>
            <p:nvPr/>
          </p:nvSpPr>
          <p:spPr>
            <a:xfrm>
              <a:off x="1657175" y="1988225"/>
              <a:ext cx="226400" cy="107425"/>
            </a:xfrm>
            <a:custGeom>
              <a:avLst/>
              <a:gdLst/>
              <a:ahLst/>
              <a:cxnLst/>
              <a:rect l="l" t="t" r="r" b="b"/>
              <a:pathLst>
                <a:path w="9056" h="4297" extrusionOk="0">
                  <a:moveTo>
                    <a:pt x="0" y="1"/>
                  </a:moveTo>
                  <a:lnTo>
                    <a:pt x="0" y="59"/>
                  </a:lnTo>
                  <a:lnTo>
                    <a:pt x="4470" y="2149"/>
                  </a:lnTo>
                  <a:lnTo>
                    <a:pt x="8939" y="4296"/>
                  </a:lnTo>
                  <a:lnTo>
                    <a:pt x="9056" y="4296"/>
                  </a:lnTo>
                  <a:lnTo>
                    <a:pt x="9056" y="4238"/>
                  </a:lnTo>
                  <a:lnTo>
                    <a:pt x="8011" y="3542"/>
                  </a:lnTo>
                  <a:lnTo>
                    <a:pt x="6908" y="2903"/>
                  </a:lnTo>
                  <a:lnTo>
                    <a:pt x="5805" y="2265"/>
                  </a:lnTo>
                  <a:lnTo>
                    <a:pt x="4702" y="1742"/>
                  </a:lnTo>
                  <a:lnTo>
                    <a:pt x="3541" y="1220"/>
                  </a:lnTo>
                  <a:lnTo>
                    <a:pt x="2380" y="755"/>
                  </a:lnTo>
                  <a:lnTo>
                    <a:pt x="1219" y="349"/>
                  </a:lnTo>
                  <a:lnTo>
                    <a:pt x="0"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24" name="Google Shape;724;p30"/>
            <p:cNvSpPr/>
            <p:nvPr/>
          </p:nvSpPr>
          <p:spPr>
            <a:xfrm>
              <a:off x="1594775" y="2072400"/>
              <a:ext cx="175600" cy="88550"/>
            </a:xfrm>
            <a:custGeom>
              <a:avLst/>
              <a:gdLst/>
              <a:ahLst/>
              <a:cxnLst/>
              <a:rect l="l" t="t" r="r" b="b"/>
              <a:pathLst>
                <a:path w="7024" h="3542" extrusionOk="0">
                  <a:moveTo>
                    <a:pt x="0" y="1"/>
                  </a:moveTo>
                  <a:lnTo>
                    <a:pt x="58" y="59"/>
                  </a:lnTo>
                  <a:lnTo>
                    <a:pt x="1974" y="987"/>
                  </a:lnTo>
                  <a:lnTo>
                    <a:pt x="3657" y="1800"/>
                  </a:lnTo>
                  <a:lnTo>
                    <a:pt x="6850" y="3483"/>
                  </a:lnTo>
                  <a:lnTo>
                    <a:pt x="6966" y="3541"/>
                  </a:lnTo>
                  <a:lnTo>
                    <a:pt x="7024" y="3483"/>
                  </a:lnTo>
                  <a:lnTo>
                    <a:pt x="6966" y="3483"/>
                  </a:lnTo>
                  <a:lnTo>
                    <a:pt x="6153" y="2903"/>
                  </a:lnTo>
                  <a:lnTo>
                    <a:pt x="5340" y="2380"/>
                  </a:lnTo>
                  <a:lnTo>
                    <a:pt x="4528" y="1858"/>
                  </a:lnTo>
                  <a:lnTo>
                    <a:pt x="3657" y="1394"/>
                  </a:lnTo>
                  <a:lnTo>
                    <a:pt x="2786" y="987"/>
                  </a:lnTo>
                  <a:lnTo>
                    <a:pt x="1916" y="639"/>
                  </a:lnTo>
                  <a:lnTo>
                    <a:pt x="987" y="291"/>
                  </a:lnTo>
                  <a:lnTo>
                    <a:pt x="58"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25" name="Google Shape;725;p30"/>
            <p:cNvSpPr/>
            <p:nvPr/>
          </p:nvSpPr>
          <p:spPr>
            <a:xfrm>
              <a:off x="509275" y="979675"/>
              <a:ext cx="674825" cy="1268350"/>
            </a:xfrm>
            <a:custGeom>
              <a:avLst/>
              <a:gdLst/>
              <a:ahLst/>
              <a:cxnLst/>
              <a:rect l="l" t="t" r="r" b="b"/>
              <a:pathLst>
                <a:path w="26993" h="50734" extrusionOk="0">
                  <a:moveTo>
                    <a:pt x="21711" y="0"/>
                  </a:moveTo>
                  <a:lnTo>
                    <a:pt x="21478" y="58"/>
                  </a:lnTo>
                  <a:lnTo>
                    <a:pt x="21188" y="174"/>
                  </a:lnTo>
                  <a:lnTo>
                    <a:pt x="20898" y="290"/>
                  </a:lnTo>
                  <a:lnTo>
                    <a:pt x="20317" y="639"/>
                  </a:lnTo>
                  <a:lnTo>
                    <a:pt x="19679" y="1161"/>
                  </a:lnTo>
                  <a:lnTo>
                    <a:pt x="19040" y="1683"/>
                  </a:lnTo>
                  <a:lnTo>
                    <a:pt x="18518" y="2264"/>
                  </a:lnTo>
                  <a:lnTo>
                    <a:pt x="17647" y="3193"/>
                  </a:lnTo>
                  <a:lnTo>
                    <a:pt x="15964" y="5398"/>
                  </a:lnTo>
                  <a:lnTo>
                    <a:pt x="13468" y="8997"/>
                  </a:lnTo>
                  <a:lnTo>
                    <a:pt x="11959" y="11145"/>
                  </a:lnTo>
                  <a:lnTo>
                    <a:pt x="10449" y="13525"/>
                  </a:lnTo>
                  <a:lnTo>
                    <a:pt x="8824" y="16021"/>
                  </a:lnTo>
                  <a:lnTo>
                    <a:pt x="7257" y="18575"/>
                  </a:lnTo>
                  <a:lnTo>
                    <a:pt x="5748" y="21187"/>
                  </a:lnTo>
                  <a:lnTo>
                    <a:pt x="4296" y="23741"/>
                  </a:lnTo>
                  <a:lnTo>
                    <a:pt x="3019" y="26295"/>
                  </a:lnTo>
                  <a:lnTo>
                    <a:pt x="1858" y="28675"/>
                  </a:lnTo>
                  <a:lnTo>
                    <a:pt x="1394" y="29836"/>
                  </a:lnTo>
                  <a:lnTo>
                    <a:pt x="988" y="30881"/>
                  </a:lnTo>
                  <a:lnTo>
                    <a:pt x="639" y="31926"/>
                  </a:lnTo>
                  <a:lnTo>
                    <a:pt x="349" y="32913"/>
                  </a:lnTo>
                  <a:lnTo>
                    <a:pt x="117" y="33783"/>
                  </a:lnTo>
                  <a:lnTo>
                    <a:pt x="1" y="34596"/>
                  </a:lnTo>
                  <a:lnTo>
                    <a:pt x="1" y="35351"/>
                  </a:lnTo>
                  <a:lnTo>
                    <a:pt x="59" y="35989"/>
                  </a:lnTo>
                  <a:lnTo>
                    <a:pt x="233" y="36570"/>
                  </a:lnTo>
                  <a:lnTo>
                    <a:pt x="465" y="37208"/>
                  </a:lnTo>
                  <a:lnTo>
                    <a:pt x="814" y="37847"/>
                  </a:lnTo>
                  <a:lnTo>
                    <a:pt x="1220" y="38485"/>
                  </a:lnTo>
                  <a:lnTo>
                    <a:pt x="1684" y="39124"/>
                  </a:lnTo>
                  <a:lnTo>
                    <a:pt x="2265" y="39704"/>
                  </a:lnTo>
                  <a:lnTo>
                    <a:pt x="2845" y="40343"/>
                  </a:lnTo>
                  <a:lnTo>
                    <a:pt x="3484" y="40981"/>
                  </a:lnTo>
                  <a:lnTo>
                    <a:pt x="4935" y="42258"/>
                  </a:lnTo>
                  <a:lnTo>
                    <a:pt x="6502" y="43477"/>
                  </a:lnTo>
                  <a:lnTo>
                    <a:pt x="8186" y="44638"/>
                  </a:lnTo>
                  <a:lnTo>
                    <a:pt x="9869" y="45799"/>
                  </a:lnTo>
                  <a:lnTo>
                    <a:pt x="11552" y="46844"/>
                  </a:lnTo>
                  <a:lnTo>
                    <a:pt x="13178" y="47773"/>
                  </a:lnTo>
                  <a:lnTo>
                    <a:pt x="15964" y="49340"/>
                  </a:lnTo>
                  <a:lnTo>
                    <a:pt x="17996" y="50385"/>
                  </a:lnTo>
                  <a:lnTo>
                    <a:pt x="18750" y="50733"/>
                  </a:lnTo>
                  <a:lnTo>
                    <a:pt x="26993" y="32855"/>
                  </a:lnTo>
                  <a:lnTo>
                    <a:pt x="25716" y="32274"/>
                  </a:lnTo>
                  <a:lnTo>
                    <a:pt x="22988" y="31113"/>
                  </a:lnTo>
                  <a:lnTo>
                    <a:pt x="21536" y="30417"/>
                  </a:lnTo>
                  <a:lnTo>
                    <a:pt x="20201" y="29778"/>
                  </a:lnTo>
                  <a:lnTo>
                    <a:pt x="19215" y="29198"/>
                  </a:lnTo>
                  <a:lnTo>
                    <a:pt x="18924" y="29024"/>
                  </a:lnTo>
                  <a:lnTo>
                    <a:pt x="18750" y="28849"/>
                  </a:lnTo>
                  <a:lnTo>
                    <a:pt x="18750" y="28559"/>
                  </a:lnTo>
                  <a:lnTo>
                    <a:pt x="18866" y="27979"/>
                  </a:lnTo>
                  <a:lnTo>
                    <a:pt x="19273" y="25889"/>
                  </a:lnTo>
                  <a:lnTo>
                    <a:pt x="20724" y="19620"/>
                  </a:lnTo>
                  <a:lnTo>
                    <a:pt x="21536" y="15963"/>
                  </a:lnTo>
                  <a:lnTo>
                    <a:pt x="22291" y="12364"/>
                  </a:lnTo>
                  <a:lnTo>
                    <a:pt x="22581" y="10681"/>
                  </a:lnTo>
                  <a:lnTo>
                    <a:pt x="22813" y="9172"/>
                  </a:lnTo>
                  <a:lnTo>
                    <a:pt x="22930" y="7778"/>
                  </a:lnTo>
                  <a:lnTo>
                    <a:pt x="23046" y="6559"/>
                  </a:lnTo>
                  <a:lnTo>
                    <a:pt x="23046" y="3773"/>
                  </a:lnTo>
                  <a:lnTo>
                    <a:pt x="23046" y="2670"/>
                  </a:lnTo>
                  <a:lnTo>
                    <a:pt x="22988" y="1800"/>
                  </a:lnTo>
                  <a:lnTo>
                    <a:pt x="22872" y="1103"/>
                  </a:lnTo>
                  <a:lnTo>
                    <a:pt x="22755" y="813"/>
                  </a:lnTo>
                  <a:lnTo>
                    <a:pt x="22639" y="581"/>
                  </a:lnTo>
                  <a:lnTo>
                    <a:pt x="22523" y="406"/>
                  </a:lnTo>
                  <a:lnTo>
                    <a:pt x="22349" y="232"/>
                  </a:lnTo>
                  <a:lnTo>
                    <a:pt x="22175" y="116"/>
                  </a:lnTo>
                  <a:lnTo>
                    <a:pt x="21943" y="58"/>
                  </a:lnTo>
                  <a:lnTo>
                    <a:pt x="21711" y="0"/>
                  </a:lnTo>
                  <a:close/>
                </a:path>
              </a:pathLst>
            </a:custGeom>
            <a:solidFill>
              <a:srgbClr val="AF2B39"/>
            </a:solidFill>
            <a:ln>
              <a:noFill/>
            </a:ln>
          </p:spPr>
          <p:txBody>
            <a:bodyPr spcFirstLastPara="1" wrap="square" lIns="68569" tIns="68569" rIns="68569" bIns="68569" anchor="ctr" anchorCtr="0">
              <a:noAutofit/>
            </a:bodyPr>
            <a:lstStyle/>
            <a:p>
              <a:endParaRPr sz="1050"/>
            </a:p>
          </p:txBody>
        </p:sp>
        <p:sp>
          <p:nvSpPr>
            <p:cNvPr id="726" name="Google Shape;726;p30"/>
            <p:cNvSpPr/>
            <p:nvPr/>
          </p:nvSpPr>
          <p:spPr>
            <a:xfrm>
              <a:off x="928675" y="1790875"/>
              <a:ext cx="175625" cy="370075"/>
            </a:xfrm>
            <a:custGeom>
              <a:avLst/>
              <a:gdLst/>
              <a:ahLst/>
              <a:cxnLst/>
              <a:rect l="l" t="t" r="r" b="b"/>
              <a:pathLst>
                <a:path w="7025" h="14803" extrusionOk="0">
                  <a:moveTo>
                    <a:pt x="6908" y="0"/>
                  </a:moveTo>
                  <a:lnTo>
                    <a:pt x="6444" y="929"/>
                  </a:lnTo>
                  <a:lnTo>
                    <a:pt x="5921" y="1858"/>
                  </a:lnTo>
                  <a:lnTo>
                    <a:pt x="5051" y="3715"/>
                  </a:lnTo>
                  <a:lnTo>
                    <a:pt x="3309" y="7372"/>
                  </a:lnTo>
                  <a:lnTo>
                    <a:pt x="1568" y="11029"/>
                  </a:lnTo>
                  <a:lnTo>
                    <a:pt x="755" y="12887"/>
                  </a:lnTo>
                  <a:lnTo>
                    <a:pt x="349" y="13758"/>
                  </a:lnTo>
                  <a:lnTo>
                    <a:pt x="175" y="14222"/>
                  </a:lnTo>
                  <a:lnTo>
                    <a:pt x="1" y="14744"/>
                  </a:lnTo>
                  <a:lnTo>
                    <a:pt x="1" y="14802"/>
                  </a:lnTo>
                  <a:lnTo>
                    <a:pt x="59" y="14744"/>
                  </a:lnTo>
                  <a:lnTo>
                    <a:pt x="349" y="14338"/>
                  </a:lnTo>
                  <a:lnTo>
                    <a:pt x="581" y="13874"/>
                  </a:lnTo>
                  <a:lnTo>
                    <a:pt x="1045" y="12945"/>
                  </a:lnTo>
                  <a:lnTo>
                    <a:pt x="1510" y="12016"/>
                  </a:lnTo>
                  <a:lnTo>
                    <a:pt x="1974" y="11087"/>
                  </a:lnTo>
                  <a:lnTo>
                    <a:pt x="3658" y="7488"/>
                  </a:lnTo>
                  <a:lnTo>
                    <a:pt x="5341" y="3831"/>
                  </a:lnTo>
                  <a:lnTo>
                    <a:pt x="6212" y="1974"/>
                  </a:lnTo>
                  <a:lnTo>
                    <a:pt x="6618" y="1045"/>
                  </a:lnTo>
                  <a:lnTo>
                    <a:pt x="7024" y="58"/>
                  </a:lnTo>
                  <a:lnTo>
                    <a:pt x="6966"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27" name="Google Shape;727;p30"/>
            <p:cNvSpPr/>
            <p:nvPr/>
          </p:nvSpPr>
          <p:spPr>
            <a:xfrm>
              <a:off x="979475" y="1703800"/>
              <a:ext cx="203175" cy="98700"/>
            </a:xfrm>
            <a:custGeom>
              <a:avLst/>
              <a:gdLst/>
              <a:ahLst/>
              <a:cxnLst/>
              <a:rect l="l" t="t" r="r" b="b"/>
              <a:pathLst>
                <a:path w="8127" h="3948" extrusionOk="0">
                  <a:moveTo>
                    <a:pt x="0" y="1"/>
                  </a:moveTo>
                  <a:lnTo>
                    <a:pt x="0" y="59"/>
                  </a:lnTo>
                  <a:lnTo>
                    <a:pt x="871" y="639"/>
                  </a:lnTo>
                  <a:lnTo>
                    <a:pt x="2032" y="1278"/>
                  </a:lnTo>
                  <a:lnTo>
                    <a:pt x="3251" y="1858"/>
                  </a:lnTo>
                  <a:lnTo>
                    <a:pt x="4528" y="2497"/>
                  </a:lnTo>
                  <a:lnTo>
                    <a:pt x="6792" y="3483"/>
                  </a:lnTo>
                  <a:lnTo>
                    <a:pt x="8069" y="3948"/>
                  </a:lnTo>
                  <a:lnTo>
                    <a:pt x="8127" y="3948"/>
                  </a:lnTo>
                  <a:lnTo>
                    <a:pt x="8069" y="3890"/>
                  </a:lnTo>
                  <a:lnTo>
                    <a:pt x="6850" y="3193"/>
                  </a:lnTo>
                  <a:lnTo>
                    <a:pt x="4644" y="1974"/>
                  </a:lnTo>
                  <a:lnTo>
                    <a:pt x="3367" y="1336"/>
                  </a:lnTo>
                  <a:lnTo>
                    <a:pt x="2090" y="755"/>
                  </a:lnTo>
                  <a:lnTo>
                    <a:pt x="987" y="291"/>
                  </a:lnTo>
                  <a:lnTo>
                    <a:pt x="58"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28" name="Google Shape;728;p30"/>
            <p:cNvSpPr/>
            <p:nvPr/>
          </p:nvSpPr>
          <p:spPr>
            <a:xfrm>
              <a:off x="1085400" y="759075"/>
              <a:ext cx="229325" cy="338150"/>
            </a:xfrm>
            <a:custGeom>
              <a:avLst/>
              <a:gdLst/>
              <a:ahLst/>
              <a:cxnLst/>
              <a:rect l="l" t="t" r="r" b="b"/>
              <a:pathLst>
                <a:path w="9173" h="13526" extrusionOk="0">
                  <a:moveTo>
                    <a:pt x="1162" y="1"/>
                  </a:moveTo>
                  <a:lnTo>
                    <a:pt x="1104" y="59"/>
                  </a:lnTo>
                  <a:lnTo>
                    <a:pt x="929" y="2033"/>
                  </a:lnTo>
                  <a:lnTo>
                    <a:pt x="639" y="4006"/>
                  </a:lnTo>
                  <a:lnTo>
                    <a:pt x="175" y="6676"/>
                  </a:lnTo>
                  <a:lnTo>
                    <a:pt x="1" y="7547"/>
                  </a:lnTo>
                  <a:lnTo>
                    <a:pt x="1" y="7953"/>
                  </a:lnTo>
                  <a:lnTo>
                    <a:pt x="233" y="8418"/>
                  </a:lnTo>
                  <a:lnTo>
                    <a:pt x="523" y="8940"/>
                  </a:lnTo>
                  <a:lnTo>
                    <a:pt x="1220" y="9927"/>
                  </a:lnTo>
                  <a:lnTo>
                    <a:pt x="2090" y="10914"/>
                  </a:lnTo>
                  <a:lnTo>
                    <a:pt x="2961" y="11784"/>
                  </a:lnTo>
                  <a:lnTo>
                    <a:pt x="3948" y="12539"/>
                  </a:lnTo>
                  <a:lnTo>
                    <a:pt x="4412" y="12887"/>
                  </a:lnTo>
                  <a:lnTo>
                    <a:pt x="4877" y="13120"/>
                  </a:lnTo>
                  <a:lnTo>
                    <a:pt x="5341" y="13352"/>
                  </a:lnTo>
                  <a:lnTo>
                    <a:pt x="5805" y="13468"/>
                  </a:lnTo>
                  <a:lnTo>
                    <a:pt x="6212" y="13526"/>
                  </a:lnTo>
                  <a:lnTo>
                    <a:pt x="6560" y="13526"/>
                  </a:lnTo>
                  <a:lnTo>
                    <a:pt x="6908" y="13410"/>
                  </a:lnTo>
                  <a:lnTo>
                    <a:pt x="7198" y="13236"/>
                  </a:lnTo>
                  <a:lnTo>
                    <a:pt x="7431" y="13003"/>
                  </a:lnTo>
                  <a:lnTo>
                    <a:pt x="7605" y="12655"/>
                  </a:lnTo>
                  <a:lnTo>
                    <a:pt x="7779" y="12307"/>
                  </a:lnTo>
                  <a:lnTo>
                    <a:pt x="7895" y="11959"/>
                  </a:lnTo>
                  <a:lnTo>
                    <a:pt x="8069" y="11088"/>
                  </a:lnTo>
                  <a:lnTo>
                    <a:pt x="8127" y="10217"/>
                  </a:lnTo>
                  <a:lnTo>
                    <a:pt x="8127" y="9346"/>
                  </a:lnTo>
                  <a:lnTo>
                    <a:pt x="8011" y="8128"/>
                  </a:lnTo>
                  <a:lnTo>
                    <a:pt x="8011" y="8069"/>
                  </a:lnTo>
                  <a:lnTo>
                    <a:pt x="8011" y="7489"/>
                  </a:lnTo>
                  <a:lnTo>
                    <a:pt x="8185" y="6270"/>
                  </a:lnTo>
                  <a:lnTo>
                    <a:pt x="8417" y="4993"/>
                  </a:lnTo>
                  <a:lnTo>
                    <a:pt x="8766" y="3774"/>
                  </a:lnTo>
                  <a:lnTo>
                    <a:pt x="9172" y="2555"/>
                  </a:lnTo>
                  <a:lnTo>
                    <a:pt x="3658" y="872"/>
                  </a:lnTo>
                  <a:lnTo>
                    <a:pt x="2032" y="349"/>
                  </a:lnTo>
                  <a:lnTo>
                    <a:pt x="1568" y="59"/>
                  </a:lnTo>
                  <a:lnTo>
                    <a:pt x="1278" y="1"/>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29" name="Google Shape;729;p30"/>
            <p:cNvSpPr/>
            <p:nvPr/>
          </p:nvSpPr>
          <p:spPr>
            <a:xfrm>
              <a:off x="1123125" y="773600"/>
              <a:ext cx="191600" cy="188675"/>
            </a:xfrm>
            <a:custGeom>
              <a:avLst/>
              <a:gdLst/>
              <a:ahLst/>
              <a:cxnLst/>
              <a:rect l="l" t="t" r="r" b="b"/>
              <a:pathLst>
                <a:path w="7664" h="7547" extrusionOk="0">
                  <a:moveTo>
                    <a:pt x="1" y="0"/>
                  </a:moveTo>
                  <a:lnTo>
                    <a:pt x="1" y="349"/>
                  </a:lnTo>
                  <a:lnTo>
                    <a:pt x="117" y="1103"/>
                  </a:lnTo>
                  <a:lnTo>
                    <a:pt x="349" y="2264"/>
                  </a:lnTo>
                  <a:lnTo>
                    <a:pt x="523" y="2903"/>
                  </a:lnTo>
                  <a:lnTo>
                    <a:pt x="814" y="3599"/>
                  </a:lnTo>
                  <a:lnTo>
                    <a:pt x="1104" y="4296"/>
                  </a:lnTo>
                  <a:lnTo>
                    <a:pt x="1510" y="4934"/>
                  </a:lnTo>
                  <a:lnTo>
                    <a:pt x="1916" y="5573"/>
                  </a:lnTo>
                  <a:lnTo>
                    <a:pt x="2497" y="6153"/>
                  </a:lnTo>
                  <a:lnTo>
                    <a:pt x="3135" y="6676"/>
                  </a:lnTo>
                  <a:lnTo>
                    <a:pt x="3484" y="6908"/>
                  </a:lnTo>
                  <a:lnTo>
                    <a:pt x="3890" y="7082"/>
                  </a:lnTo>
                  <a:lnTo>
                    <a:pt x="4296" y="7256"/>
                  </a:lnTo>
                  <a:lnTo>
                    <a:pt x="4703" y="7372"/>
                  </a:lnTo>
                  <a:lnTo>
                    <a:pt x="5225" y="7488"/>
                  </a:lnTo>
                  <a:lnTo>
                    <a:pt x="5689" y="7547"/>
                  </a:lnTo>
                  <a:lnTo>
                    <a:pt x="6560" y="7547"/>
                  </a:lnTo>
                  <a:lnTo>
                    <a:pt x="6560" y="7430"/>
                  </a:lnTo>
                  <a:lnTo>
                    <a:pt x="6560" y="6908"/>
                  </a:lnTo>
                  <a:lnTo>
                    <a:pt x="6676" y="5689"/>
                  </a:lnTo>
                  <a:lnTo>
                    <a:pt x="6967" y="4412"/>
                  </a:lnTo>
                  <a:lnTo>
                    <a:pt x="7257" y="3193"/>
                  </a:lnTo>
                  <a:lnTo>
                    <a:pt x="7663" y="1974"/>
                  </a:lnTo>
                  <a:lnTo>
                    <a:pt x="2149" y="233"/>
                  </a:lnTo>
                  <a:lnTo>
                    <a:pt x="1"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0" name="Google Shape;730;p30"/>
            <p:cNvSpPr/>
            <p:nvPr/>
          </p:nvSpPr>
          <p:spPr>
            <a:xfrm>
              <a:off x="1329200" y="452875"/>
              <a:ext cx="92900" cy="213350"/>
            </a:xfrm>
            <a:custGeom>
              <a:avLst/>
              <a:gdLst/>
              <a:ahLst/>
              <a:cxnLst/>
              <a:rect l="l" t="t" r="r" b="b"/>
              <a:pathLst>
                <a:path w="3716" h="8534" extrusionOk="0">
                  <a:moveTo>
                    <a:pt x="1" y="1"/>
                  </a:moveTo>
                  <a:lnTo>
                    <a:pt x="1684" y="4355"/>
                  </a:lnTo>
                  <a:lnTo>
                    <a:pt x="2845" y="7257"/>
                  </a:lnTo>
                  <a:lnTo>
                    <a:pt x="3309" y="8244"/>
                  </a:lnTo>
                  <a:lnTo>
                    <a:pt x="3425" y="8476"/>
                  </a:lnTo>
                  <a:lnTo>
                    <a:pt x="3483" y="8534"/>
                  </a:lnTo>
                  <a:lnTo>
                    <a:pt x="3599" y="8360"/>
                  </a:lnTo>
                  <a:lnTo>
                    <a:pt x="3658" y="8011"/>
                  </a:lnTo>
                  <a:lnTo>
                    <a:pt x="3716" y="7489"/>
                  </a:lnTo>
                  <a:lnTo>
                    <a:pt x="3716" y="6792"/>
                  </a:lnTo>
                  <a:lnTo>
                    <a:pt x="3716" y="5980"/>
                  </a:lnTo>
                  <a:lnTo>
                    <a:pt x="3658" y="5109"/>
                  </a:lnTo>
                  <a:lnTo>
                    <a:pt x="3483" y="4180"/>
                  </a:lnTo>
                  <a:lnTo>
                    <a:pt x="3309" y="3252"/>
                  </a:lnTo>
                  <a:lnTo>
                    <a:pt x="3135" y="2787"/>
                  </a:lnTo>
                  <a:lnTo>
                    <a:pt x="2961" y="2381"/>
                  </a:lnTo>
                  <a:lnTo>
                    <a:pt x="2729" y="2033"/>
                  </a:lnTo>
                  <a:lnTo>
                    <a:pt x="2497" y="1684"/>
                  </a:lnTo>
                  <a:lnTo>
                    <a:pt x="1916" y="1162"/>
                  </a:lnTo>
                  <a:lnTo>
                    <a:pt x="1394" y="698"/>
                  </a:lnTo>
                  <a:lnTo>
                    <a:pt x="871" y="407"/>
                  </a:lnTo>
                  <a:lnTo>
                    <a:pt x="407" y="175"/>
                  </a:lnTo>
                  <a:lnTo>
                    <a:pt x="1"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1" name="Google Shape;731;p30"/>
            <p:cNvSpPr/>
            <p:nvPr/>
          </p:nvSpPr>
          <p:spPr>
            <a:xfrm>
              <a:off x="1062175" y="422400"/>
              <a:ext cx="371525" cy="494900"/>
            </a:xfrm>
            <a:custGeom>
              <a:avLst/>
              <a:gdLst/>
              <a:ahLst/>
              <a:cxnLst/>
              <a:rect l="l" t="t" r="r" b="b"/>
              <a:pathLst>
                <a:path w="14861" h="19796" extrusionOk="0">
                  <a:moveTo>
                    <a:pt x="7199" y="1"/>
                  </a:moveTo>
                  <a:lnTo>
                    <a:pt x="6444" y="59"/>
                  </a:lnTo>
                  <a:lnTo>
                    <a:pt x="5631" y="175"/>
                  </a:lnTo>
                  <a:lnTo>
                    <a:pt x="4819" y="407"/>
                  </a:lnTo>
                  <a:lnTo>
                    <a:pt x="4064" y="698"/>
                  </a:lnTo>
                  <a:lnTo>
                    <a:pt x="3368" y="1104"/>
                  </a:lnTo>
                  <a:lnTo>
                    <a:pt x="2671" y="1568"/>
                  </a:lnTo>
                  <a:lnTo>
                    <a:pt x="2033" y="2091"/>
                  </a:lnTo>
                  <a:lnTo>
                    <a:pt x="1510" y="2671"/>
                  </a:lnTo>
                  <a:lnTo>
                    <a:pt x="988" y="3310"/>
                  </a:lnTo>
                  <a:lnTo>
                    <a:pt x="581" y="4006"/>
                  </a:lnTo>
                  <a:lnTo>
                    <a:pt x="291" y="4761"/>
                  </a:lnTo>
                  <a:lnTo>
                    <a:pt x="59" y="5574"/>
                  </a:lnTo>
                  <a:lnTo>
                    <a:pt x="1" y="6154"/>
                  </a:lnTo>
                  <a:lnTo>
                    <a:pt x="1" y="6909"/>
                  </a:lnTo>
                  <a:lnTo>
                    <a:pt x="59" y="7721"/>
                  </a:lnTo>
                  <a:lnTo>
                    <a:pt x="175" y="8592"/>
                  </a:lnTo>
                  <a:lnTo>
                    <a:pt x="349" y="9521"/>
                  </a:lnTo>
                  <a:lnTo>
                    <a:pt x="581" y="10449"/>
                  </a:lnTo>
                  <a:lnTo>
                    <a:pt x="872" y="11436"/>
                  </a:lnTo>
                  <a:lnTo>
                    <a:pt x="1162" y="12423"/>
                  </a:lnTo>
                  <a:lnTo>
                    <a:pt x="1510" y="13410"/>
                  </a:lnTo>
                  <a:lnTo>
                    <a:pt x="1858" y="14339"/>
                  </a:lnTo>
                  <a:lnTo>
                    <a:pt x="2207" y="15209"/>
                  </a:lnTo>
                  <a:lnTo>
                    <a:pt x="2613" y="16080"/>
                  </a:lnTo>
                  <a:lnTo>
                    <a:pt x="3077" y="16777"/>
                  </a:lnTo>
                  <a:lnTo>
                    <a:pt x="3484" y="17415"/>
                  </a:lnTo>
                  <a:lnTo>
                    <a:pt x="3890" y="17938"/>
                  </a:lnTo>
                  <a:lnTo>
                    <a:pt x="4354" y="18286"/>
                  </a:lnTo>
                  <a:lnTo>
                    <a:pt x="4993" y="18692"/>
                  </a:lnTo>
                  <a:lnTo>
                    <a:pt x="5631" y="19040"/>
                  </a:lnTo>
                  <a:lnTo>
                    <a:pt x="6328" y="19331"/>
                  </a:lnTo>
                  <a:lnTo>
                    <a:pt x="7025" y="19563"/>
                  </a:lnTo>
                  <a:lnTo>
                    <a:pt x="7721" y="19679"/>
                  </a:lnTo>
                  <a:lnTo>
                    <a:pt x="8476" y="19795"/>
                  </a:lnTo>
                  <a:lnTo>
                    <a:pt x="9172" y="19795"/>
                  </a:lnTo>
                  <a:lnTo>
                    <a:pt x="9869" y="19737"/>
                  </a:lnTo>
                  <a:lnTo>
                    <a:pt x="10565" y="19563"/>
                  </a:lnTo>
                  <a:lnTo>
                    <a:pt x="11262" y="19389"/>
                  </a:lnTo>
                  <a:lnTo>
                    <a:pt x="11901" y="19098"/>
                  </a:lnTo>
                  <a:lnTo>
                    <a:pt x="12481" y="18692"/>
                  </a:lnTo>
                  <a:lnTo>
                    <a:pt x="13061" y="18286"/>
                  </a:lnTo>
                  <a:lnTo>
                    <a:pt x="13584" y="17763"/>
                  </a:lnTo>
                  <a:lnTo>
                    <a:pt x="13990" y="17183"/>
                  </a:lnTo>
                  <a:lnTo>
                    <a:pt x="14397" y="16486"/>
                  </a:lnTo>
                  <a:lnTo>
                    <a:pt x="14571" y="16080"/>
                  </a:lnTo>
                  <a:lnTo>
                    <a:pt x="14687" y="15674"/>
                  </a:lnTo>
                  <a:lnTo>
                    <a:pt x="14803" y="14803"/>
                  </a:lnTo>
                  <a:lnTo>
                    <a:pt x="14861" y="13758"/>
                  </a:lnTo>
                  <a:lnTo>
                    <a:pt x="14861" y="12655"/>
                  </a:lnTo>
                  <a:lnTo>
                    <a:pt x="14745" y="11494"/>
                  </a:lnTo>
                  <a:lnTo>
                    <a:pt x="14513" y="10217"/>
                  </a:lnTo>
                  <a:lnTo>
                    <a:pt x="14280" y="8998"/>
                  </a:lnTo>
                  <a:lnTo>
                    <a:pt x="13932" y="7779"/>
                  </a:lnTo>
                  <a:lnTo>
                    <a:pt x="13526" y="6560"/>
                  </a:lnTo>
                  <a:lnTo>
                    <a:pt x="13120" y="5399"/>
                  </a:lnTo>
                  <a:lnTo>
                    <a:pt x="12655" y="4296"/>
                  </a:lnTo>
                  <a:lnTo>
                    <a:pt x="12191" y="3310"/>
                  </a:lnTo>
                  <a:lnTo>
                    <a:pt x="11726" y="2439"/>
                  </a:lnTo>
                  <a:lnTo>
                    <a:pt x="11204" y="1684"/>
                  </a:lnTo>
                  <a:lnTo>
                    <a:pt x="10740" y="1162"/>
                  </a:lnTo>
                  <a:lnTo>
                    <a:pt x="10449" y="930"/>
                  </a:lnTo>
                  <a:lnTo>
                    <a:pt x="10217" y="756"/>
                  </a:lnTo>
                  <a:lnTo>
                    <a:pt x="9521" y="407"/>
                  </a:lnTo>
                  <a:lnTo>
                    <a:pt x="8766" y="175"/>
                  </a:lnTo>
                  <a:lnTo>
                    <a:pt x="8011" y="59"/>
                  </a:lnTo>
                  <a:lnTo>
                    <a:pt x="7199" y="1"/>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32" name="Google Shape;732;p30"/>
            <p:cNvSpPr/>
            <p:nvPr/>
          </p:nvSpPr>
          <p:spPr>
            <a:xfrm>
              <a:off x="1275500" y="673475"/>
              <a:ext cx="8750" cy="40650"/>
            </a:xfrm>
            <a:custGeom>
              <a:avLst/>
              <a:gdLst/>
              <a:ahLst/>
              <a:cxnLst/>
              <a:rect l="l" t="t" r="r" b="b"/>
              <a:pathLst>
                <a:path w="350" h="1626" extrusionOk="0">
                  <a:moveTo>
                    <a:pt x="117" y="0"/>
                  </a:moveTo>
                  <a:lnTo>
                    <a:pt x="117" y="58"/>
                  </a:lnTo>
                  <a:lnTo>
                    <a:pt x="233" y="465"/>
                  </a:lnTo>
                  <a:lnTo>
                    <a:pt x="291" y="871"/>
                  </a:lnTo>
                  <a:lnTo>
                    <a:pt x="291" y="1103"/>
                  </a:lnTo>
                  <a:lnTo>
                    <a:pt x="233" y="1277"/>
                  </a:lnTo>
                  <a:lnTo>
                    <a:pt x="117" y="1451"/>
                  </a:lnTo>
                  <a:lnTo>
                    <a:pt x="1" y="1567"/>
                  </a:lnTo>
                  <a:lnTo>
                    <a:pt x="1" y="1625"/>
                  </a:lnTo>
                  <a:lnTo>
                    <a:pt x="175" y="1451"/>
                  </a:lnTo>
                  <a:lnTo>
                    <a:pt x="291" y="1277"/>
                  </a:lnTo>
                  <a:lnTo>
                    <a:pt x="349" y="1103"/>
                  </a:lnTo>
                  <a:lnTo>
                    <a:pt x="349" y="871"/>
                  </a:lnTo>
                  <a:lnTo>
                    <a:pt x="291" y="406"/>
                  </a:lnTo>
                  <a:lnTo>
                    <a:pt x="117"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3" name="Google Shape;733;p30"/>
            <p:cNvSpPr/>
            <p:nvPr/>
          </p:nvSpPr>
          <p:spPr>
            <a:xfrm>
              <a:off x="1249375" y="661850"/>
              <a:ext cx="33425" cy="46475"/>
            </a:xfrm>
            <a:custGeom>
              <a:avLst/>
              <a:gdLst/>
              <a:ahLst/>
              <a:cxnLst/>
              <a:rect l="l" t="t" r="r" b="b"/>
              <a:pathLst>
                <a:path w="1337" h="1859" extrusionOk="0">
                  <a:moveTo>
                    <a:pt x="523" y="1"/>
                  </a:moveTo>
                  <a:lnTo>
                    <a:pt x="349" y="59"/>
                  </a:lnTo>
                  <a:lnTo>
                    <a:pt x="233" y="175"/>
                  </a:lnTo>
                  <a:lnTo>
                    <a:pt x="175" y="291"/>
                  </a:lnTo>
                  <a:lnTo>
                    <a:pt x="59" y="407"/>
                  </a:lnTo>
                  <a:lnTo>
                    <a:pt x="1" y="755"/>
                  </a:lnTo>
                  <a:lnTo>
                    <a:pt x="59" y="1046"/>
                  </a:lnTo>
                  <a:lnTo>
                    <a:pt x="175" y="1394"/>
                  </a:lnTo>
                  <a:lnTo>
                    <a:pt x="349" y="1626"/>
                  </a:lnTo>
                  <a:lnTo>
                    <a:pt x="639" y="1800"/>
                  </a:lnTo>
                  <a:lnTo>
                    <a:pt x="756" y="1858"/>
                  </a:lnTo>
                  <a:lnTo>
                    <a:pt x="930" y="1800"/>
                  </a:lnTo>
                  <a:lnTo>
                    <a:pt x="1046" y="1800"/>
                  </a:lnTo>
                  <a:lnTo>
                    <a:pt x="1162" y="1684"/>
                  </a:lnTo>
                  <a:lnTo>
                    <a:pt x="1278" y="1568"/>
                  </a:lnTo>
                  <a:lnTo>
                    <a:pt x="1336" y="1452"/>
                  </a:lnTo>
                  <a:lnTo>
                    <a:pt x="1336" y="1104"/>
                  </a:lnTo>
                  <a:lnTo>
                    <a:pt x="1336" y="813"/>
                  </a:lnTo>
                  <a:lnTo>
                    <a:pt x="1220" y="465"/>
                  </a:lnTo>
                  <a:lnTo>
                    <a:pt x="988" y="233"/>
                  </a:lnTo>
                  <a:lnTo>
                    <a:pt x="814" y="59"/>
                  </a:lnTo>
                  <a:lnTo>
                    <a:pt x="639"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4" name="Google Shape;734;p30"/>
            <p:cNvSpPr/>
            <p:nvPr/>
          </p:nvSpPr>
          <p:spPr>
            <a:xfrm>
              <a:off x="1364025" y="648800"/>
              <a:ext cx="24700" cy="31950"/>
            </a:xfrm>
            <a:custGeom>
              <a:avLst/>
              <a:gdLst/>
              <a:ahLst/>
              <a:cxnLst/>
              <a:rect l="l" t="t" r="r" b="b"/>
              <a:pathLst>
                <a:path w="988" h="1278" extrusionOk="0">
                  <a:moveTo>
                    <a:pt x="1" y="0"/>
                  </a:moveTo>
                  <a:lnTo>
                    <a:pt x="59" y="465"/>
                  </a:lnTo>
                  <a:lnTo>
                    <a:pt x="233" y="871"/>
                  </a:lnTo>
                  <a:lnTo>
                    <a:pt x="407" y="1045"/>
                  </a:lnTo>
                  <a:lnTo>
                    <a:pt x="523" y="1219"/>
                  </a:lnTo>
                  <a:lnTo>
                    <a:pt x="755" y="1277"/>
                  </a:lnTo>
                  <a:lnTo>
                    <a:pt x="987" y="1277"/>
                  </a:lnTo>
                  <a:lnTo>
                    <a:pt x="755" y="1219"/>
                  </a:lnTo>
                  <a:lnTo>
                    <a:pt x="581" y="1161"/>
                  </a:lnTo>
                  <a:lnTo>
                    <a:pt x="465" y="987"/>
                  </a:lnTo>
                  <a:lnTo>
                    <a:pt x="349" y="871"/>
                  </a:lnTo>
                  <a:lnTo>
                    <a:pt x="175" y="465"/>
                  </a:lnTo>
                  <a:lnTo>
                    <a:pt x="59" y="58"/>
                  </a:lnTo>
                  <a:lnTo>
                    <a:pt x="1"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5" name="Google Shape;735;p30"/>
            <p:cNvSpPr/>
            <p:nvPr/>
          </p:nvSpPr>
          <p:spPr>
            <a:xfrm>
              <a:off x="1364025" y="629925"/>
              <a:ext cx="33400" cy="46475"/>
            </a:xfrm>
            <a:custGeom>
              <a:avLst/>
              <a:gdLst/>
              <a:ahLst/>
              <a:cxnLst/>
              <a:rect l="l" t="t" r="r" b="b"/>
              <a:pathLst>
                <a:path w="1336" h="1859" extrusionOk="0">
                  <a:moveTo>
                    <a:pt x="465" y="1"/>
                  </a:moveTo>
                  <a:lnTo>
                    <a:pt x="349" y="59"/>
                  </a:lnTo>
                  <a:lnTo>
                    <a:pt x="233" y="117"/>
                  </a:lnTo>
                  <a:lnTo>
                    <a:pt x="117" y="233"/>
                  </a:lnTo>
                  <a:lnTo>
                    <a:pt x="1" y="465"/>
                  </a:lnTo>
                  <a:lnTo>
                    <a:pt x="1" y="813"/>
                  </a:lnTo>
                  <a:lnTo>
                    <a:pt x="59" y="1162"/>
                  </a:lnTo>
                  <a:lnTo>
                    <a:pt x="233" y="1452"/>
                  </a:lnTo>
                  <a:lnTo>
                    <a:pt x="407" y="1684"/>
                  </a:lnTo>
                  <a:lnTo>
                    <a:pt x="697" y="1800"/>
                  </a:lnTo>
                  <a:lnTo>
                    <a:pt x="813" y="1858"/>
                  </a:lnTo>
                  <a:lnTo>
                    <a:pt x="987" y="1800"/>
                  </a:lnTo>
                  <a:lnTo>
                    <a:pt x="1104" y="1742"/>
                  </a:lnTo>
                  <a:lnTo>
                    <a:pt x="1220" y="1626"/>
                  </a:lnTo>
                  <a:lnTo>
                    <a:pt x="1336" y="1394"/>
                  </a:lnTo>
                  <a:lnTo>
                    <a:pt x="1336" y="1046"/>
                  </a:lnTo>
                  <a:lnTo>
                    <a:pt x="1278" y="697"/>
                  </a:lnTo>
                  <a:lnTo>
                    <a:pt x="1104" y="407"/>
                  </a:lnTo>
                  <a:lnTo>
                    <a:pt x="929" y="175"/>
                  </a:lnTo>
                  <a:lnTo>
                    <a:pt x="755" y="59"/>
                  </a:lnTo>
                  <a:lnTo>
                    <a:pt x="639"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6" name="Google Shape;736;p30"/>
            <p:cNvSpPr/>
            <p:nvPr/>
          </p:nvSpPr>
          <p:spPr>
            <a:xfrm>
              <a:off x="1224725" y="609625"/>
              <a:ext cx="45000" cy="37750"/>
            </a:xfrm>
            <a:custGeom>
              <a:avLst/>
              <a:gdLst/>
              <a:ahLst/>
              <a:cxnLst/>
              <a:rect l="l" t="t" r="r" b="b"/>
              <a:pathLst>
                <a:path w="1800" h="1510" extrusionOk="0">
                  <a:moveTo>
                    <a:pt x="1103" y="0"/>
                  </a:moveTo>
                  <a:lnTo>
                    <a:pt x="813" y="58"/>
                  </a:lnTo>
                  <a:lnTo>
                    <a:pt x="639" y="174"/>
                  </a:lnTo>
                  <a:lnTo>
                    <a:pt x="406" y="348"/>
                  </a:lnTo>
                  <a:lnTo>
                    <a:pt x="232" y="522"/>
                  </a:lnTo>
                  <a:lnTo>
                    <a:pt x="58" y="755"/>
                  </a:lnTo>
                  <a:lnTo>
                    <a:pt x="0" y="987"/>
                  </a:lnTo>
                  <a:lnTo>
                    <a:pt x="0" y="1161"/>
                  </a:lnTo>
                  <a:lnTo>
                    <a:pt x="58" y="1335"/>
                  </a:lnTo>
                  <a:lnTo>
                    <a:pt x="116" y="1451"/>
                  </a:lnTo>
                  <a:lnTo>
                    <a:pt x="290" y="1509"/>
                  </a:lnTo>
                  <a:lnTo>
                    <a:pt x="465" y="1509"/>
                  </a:lnTo>
                  <a:lnTo>
                    <a:pt x="581" y="1451"/>
                  </a:lnTo>
                  <a:lnTo>
                    <a:pt x="1219" y="1045"/>
                  </a:lnTo>
                  <a:lnTo>
                    <a:pt x="1509" y="813"/>
                  </a:lnTo>
                  <a:lnTo>
                    <a:pt x="1684" y="697"/>
                  </a:lnTo>
                  <a:lnTo>
                    <a:pt x="1742" y="464"/>
                  </a:lnTo>
                  <a:lnTo>
                    <a:pt x="1800" y="348"/>
                  </a:lnTo>
                  <a:lnTo>
                    <a:pt x="1742" y="232"/>
                  </a:lnTo>
                  <a:lnTo>
                    <a:pt x="1684" y="116"/>
                  </a:lnTo>
                  <a:lnTo>
                    <a:pt x="1567" y="58"/>
                  </a:lnTo>
                  <a:lnTo>
                    <a:pt x="1335"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7" name="Google Shape;737;p30"/>
            <p:cNvSpPr/>
            <p:nvPr/>
          </p:nvSpPr>
          <p:spPr>
            <a:xfrm>
              <a:off x="1342250" y="577700"/>
              <a:ext cx="50825" cy="26125"/>
            </a:xfrm>
            <a:custGeom>
              <a:avLst/>
              <a:gdLst/>
              <a:ahLst/>
              <a:cxnLst/>
              <a:rect l="l" t="t" r="r" b="b"/>
              <a:pathLst>
                <a:path w="2033" h="1045" extrusionOk="0">
                  <a:moveTo>
                    <a:pt x="639" y="0"/>
                  </a:moveTo>
                  <a:lnTo>
                    <a:pt x="407" y="116"/>
                  </a:lnTo>
                  <a:lnTo>
                    <a:pt x="175" y="232"/>
                  </a:lnTo>
                  <a:lnTo>
                    <a:pt x="1" y="464"/>
                  </a:lnTo>
                  <a:lnTo>
                    <a:pt x="1" y="580"/>
                  </a:lnTo>
                  <a:lnTo>
                    <a:pt x="1" y="697"/>
                  </a:lnTo>
                  <a:lnTo>
                    <a:pt x="59" y="813"/>
                  </a:lnTo>
                  <a:lnTo>
                    <a:pt x="117" y="929"/>
                  </a:lnTo>
                  <a:lnTo>
                    <a:pt x="523" y="1045"/>
                  </a:lnTo>
                  <a:lnTo>
                    <a:pt x="1684" y="1045"/>
                  </a:lnTo>
                  <a:lnTo>
                    <a:pt x="1800" y="987"/>
                  </a:lnTo>
                  <a:lnTo>
                    <a:pt x="1917" y="929"/>
                  </a:lnTo>
                  <a:lnTo>
                    <a:pt x="2033" y="755"/>
                  </a:lnTo>
                  <a:lnTo>
                    <a:pt x="2033" y="639"/>
                  </a:lnTo>
                  <a:lnTo>
                    <a:pt x="1975" y="464"/>
                  </a:lnTo>
                  <a:lnTo>
                    <a:pt x="1917" y="348"/>
                  </a:lnTo>
                  <a:lnTo>
                    <a:pt x="1684" y="174"/>
                  </a:lnTo>
                  <a:lnTo>
                    <a:pt x="1452" y="58"/>
                  </a:lnTo>
                  <a:lnTo>
                    <a:pt x="1162"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8" name="Google Shape;738;p30"/>
            <p:cNvSpPr/>
            <p:nvPr/>
          </p:nvSpPr>
          <p:spPr>
            <a:xfrm>
              <a:off x="1297275" y="798275"/>
              <a:ext cx="30500" cy="11625"/>
            </a:xfrm>
            <a:custGeom>
              <a:avLst/>
              <a:gdLst/>
              <a:ahLst/>
              <a:cxnLst/>
              <a:rect l="l" t="t" r="r" b="b"/>
              <a:pathLst>
                <a:path w="1220" h="465" extrusionOk="0">
                  <a:moveTo>
                    <a:pt x="1220" y="0"/>
                  </a:moveTo>
                  <a:lnTo>
                    <a:pt x="929" y="174"/>
                  </a:lnTo>
                  <a:lnTo>
                    <a:pt x="639" y="290"/>
                  </a:lnTo>
                  <a:lnTo>
                    <a:pt x="465" y="290"/>
                  </a:lnTo>
                  <a:lnTo>
                    <a:pt x="349" y="232"/>
                  </a:lnTo>
                  <a:lnTo>
                    <a:pt x="117" y="116"/>
                  </a:lnTo>
                  <a:lnTo>
                    <a:pt x="1" y="116"/>
                  </a:lnTo>
                  <a:lnTo>
                    <a:pt x="117" y="232"/>
                  </a:lnTo>
                  <a:lnTo>
                    <a:pt x="233" y="407"/>
                  </a:lnTo>
                  <a:lnTo>
                    <a:pt x="407" y="465"/>
                  </a:lnTo>
                  <a:lnTo>
                    <a:pt x="581" y="465"/>
                  </a:lnTo>
                  <a:lnTo>
                    <a:pt x="755" y="407"/>
                  </a:lnTo>
                  <a:lnTo>
                    <a:pt x="929" y="348"/>
                  </a:lnTo>
                  <a:lnTo>
                    <a:pt x="1103" y="174"/>
                  </a:lnTo>
                  <a:lnTo>
                    <a:pt x="1220"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39" name="Google Shape;739;p30"/>
            <p:cNvSpPr/>
            <p:nvPr/>
          </p:nvSpPr>
          <p:spPr>
            <a:xfrm>
              <a:off x="1303075" y="589300"/>
              <a:ext cx="79850" cy="178525"/>
            </a:xfrm>
            <a:custGeom>
              <a:avLst/>
              <a:gdLst/>
              <a:ahLst/>
              <a:cxnLst/>
              <a:rect l="l" t="t" r="r" b="b"/>
              <a:pathLst>
                <a:path w="3194" h="7141" extrusionOk="0">
                  <a:moveTo>
                    <a:pt x="929" y="0"/>
                  </a:moveTo>
                  <a:lnTo>
                    <a:pt x="871" y="58"/>
                  </a:lnTo>
                  <a:lnTo>
                    <a:pt x="1278" y="1394"/>
                  </a:lnTo>
                  <a:lnTo>
                    <a:pt x="1800" y="2671"/>
                  </a:lnTo>
                  <a:lnTo>
                    <a:pt x="2265" y="4006"/>
                  </a:lnTo>
                  <a:lnTo>
                    <a:pt x="2729" y="5283"/>
                  </a:lnTo>
                  <a:lnTo>
                    <a:pt x="2206" y="5225"/>
                  </a:lnTo>
                  <a:lnTo>
                    <a:pt x="1742" y="5283"/>
                  </a:lnTo>
                  <a:lnTo>
                    <a:pt x="1800" y="5457"/>
                  </a:lnTo>
                  <a:lnTo>
                    <a:pt x="1916" y="5921"/>
                  </a:lnTo>
                  <a:lnTo>
                    <a:pt x="2206" y="6676"/>
                  </a:lnTo>
                  <a:lnTo>
                    <a:pt x="1684" y="6850"/>
                  </a:lnTo>
                  <a:lnTo>
                    <a:pt x="1162" y="6850"/>
                  </a:lnTo>
                  <a:lnTo>
                    <a:pt x="581" y="6792"/>
                  </a:lnTo>
                  <a:lnTo>
                    <a:pt x="59" y="6560"/>
                  </a:lnTo>
                  <a:lnTo>
                    <a:pt x="1" y="6560"/>
                  </a:lnTo>
                  <a:lnTo>
                    <a:pt x="1" y="6618"/>
                  </a:lnTo>
                  <a:lnTo>
                    <a:pt x="349" y="6850"/>
                  </a:lnTo>
                  <a:lnTo>
                    <a:pt x="697" y="7024"/>
                  </a:lnTo>
                  <a:lnTo>
                    <a:pt x="1104" y="7140"/>
                  </a:lnTo>
                  <a:lnTo>
                    <a:pt x="1510" y="7140"/>
                  </a:lnTo>
                  <a:lnTo>
                    <a:pt x="1858" y="7082"/>
                  </a:lnTo>
                  <a:lnTo>
                    <a:pt x="2206" y="7024"/>
                  </a:lnTo>
                  <a:lnTo>
                    <a:pt x="2323" y="6966"/>
                  </a:lnTo>
                  <a:lnTo>
                    <a:pt x="2439" y="6908"/>
                  </a:lnTo>
                  <a:lnTo>
                    <a:pt x="2497" y="6850"/>
                  </a:lnTo>
                  <a:lnTo>
                    <a:pt x="2497" y="6734"/>
                  </a:lnTo>
                  <a:lnTo>
                    <a:pt x="2497" y="6676"/>
                  </a:lnTo>
                  <a:lnTo>
                    <a:pt x="2497" y="6618"/>
                  </a:lnTo>
                  <a:lnTo>
                    <a:pt x="2206" y="5573"/>
                  </a:lnTo>
                  <a:lnTo>
                    <a:pt x="2787" y="5631"/>
                  </a:lnTo>
                  <a:lnTo>
                    <a:pt x="3193" y="5631"/>
                  </a:lnTo>
                  <a:lnTo>
                    <a:pt x="3193" y="5573"/>
                  </a:lnTo>
                  <a:lnTo>
                    <a:pt x="2729" y="4122"/>
                  </a:lnTo>
                  <a:lnTo>
                    <a:pt x="2206" y="2729"/>
                  </a:lnTo>
                  <a:lnTo>
                    <a:pt x="1626" y="1394"/>
                  </a:lnTo>
                  <a:lnTo>
                    <a:pt x="988" y="58"/>
                  </a:lnTo>
                  <a:lnTo>
                    <a:pt x="929"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40" name="Google Shape;740;p30"/>
            <p:cNvSpPr/>
            <p:nvPr/>
          </p:nvSpPr>
          <p:spPr>
            <a:xfrm>
              <a:off x="1301625" y="754725"/>
              <a:ext cx="47925" cy="33400"/>
            </a:xfrm>
            <a:custGeom>
              <a:avLst/>
              <a:gdLst/>
              <a:ahLst/>
              <a:cxnLst/>
              <a:rect l="l" t="t" r="r" b="b"/>
              <a:pathLst>
                <a:path w="1917" h="1336" extrusionOk="0">
                  <a:moveTo>
                    <a:pt x="59" y="1"/>
                  </a:moveTo>
                  <a:lnTo>
                    <a:pt x="1" y="581"/>
                  </a:lnTo>
                  <a:lnTo>
                    <a:pt x="1" y="871"/>
                  </a:lnTo>
                  <a:lnTo>
                    <a:pt x="117" y="1104"/>
                  </a:lnTo>
                  <a:lnTo>
                    <a:pt x="175" y="1220"/>
                  </a:lnTo>
                  <a:lnTo>
                    <a:pt x="291" y="1278"/>
                  </a:lnTo>
                  <a:lnTo>
                    <a:pt x="407" y="1336"/>
                  </a:lnTo>
                  <a:lnTo>
                    <a:pt x="929" y="1336"/>
                  </a:lnTo>
                  <a:lnTo>
                    <a:pt x="1220" y="1162"/>
                  </a:lnTo>
                  <a:lnTo>
                    <a:pt x="1452" y="988"/>
                  </a:lnTo>
                  <a:lnTo>
                    <a:pt x="1626" y="755"/>
                  </a:lnTo>
                  <a:lnTo>
                    <a:pt x="1800" y="465"/>
                  </a:lnTo>
                  <a:lnTo>
                    <a:pt x="1916" y="233"/>
                  </a:lnTo>
                  <a:lnTo>
                    <a:pt x="1452" y="291"/>
                  </a:lnTo>
                  <a:lnTo>
                    <a:pt x="987" y="291"/>
                  </a:lnTo>
                  <a:lnTo>
                    <a:pt x="523" y="175"/>
                  </a:lnTo>
                  <a:lnTo>
                    <a:pt x="59"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41" name="Google Shape;741;p30"/>
            <p:cNvSpPr/>
            <p:nvPr/>
          </p:nvSpPr>
          <p:spPr>
            <a:xfrm>
              <a:off x="1301625" y="769250"/>
              <a:ext cx="30500" cy="18875"/>
            </a:xfrm>
            <a:custGeom>
              <a:avLst/>
              <a:gdLst/>
              <a:ahLst/>
              <a:cxnLst/>
              <a:rect l="l" t="t" r="r" b="b"/>
              <a:pathLst>
                <a:path w="1220" h="755" extrusionOk="0">
                  <a:moveTo>
                    <a:pt x="1" y="0"/>
                  </a:moveTo>
                  <a:lnTo>
                    <a:pt x="1" y="290"/>
                  </a:lnTo>
                  <a:lnTo>
                    <a:pt x="117" y="523"/>
                  </a:lnTo>
                  <a:lnTo>
                    <a:pt x="175" y="639"/>
                  </a:lnTo>
                  <a:lnTo>
                    <a:pt x="291" y="697"/>
                  </a:lnTo>
                  <a:lnTo>
                    <a:pt x="407" y="755"/>
                  </a:lnTo>
                  <a:lnTo>
                    <a:pt x="929" y="755"/>
                  </a:lnTo>
                  <a:lnTo>
                    <a:pt x="1220" y="581"/>
                  </a:lnTo>
                  <a:lnTo>
                    <a:pt x="987" y="290"/>
                  </a:lnTo>
                  <a:lnTo>
                    <a:pt x="697" y="58"/>
                  </a:lnTo>
                  <a:lnTo>
                    <a:pt x="349" y="0"/>
                  </a:lnTo>
                  <a:close/>
                </a:path>
              </a:pathLst>
            </a:custGeom>
            <a:solidFill>
              <a:srgbClr val="FF99BA"/>
            </a:solidFill>
            <a:ln>
              <a:noFill/>
            </a:ln>
          </p:spPr>
          <p:txBody>
            <a:bodyPr spcFirstLastPara="1" wrap="square" lIns="68569" tIns="68569" rIns="68569" bIns="68569" anchor="ctr" anchorCtr="0">
              <a:noAutofit/>
            </a:bodyPr>
            <a:lstStyle/>
            <a:p>
              <a:endParaRPr sz="1050"/>
            </a:p>
          </p:txBody>
        </p:sp>
        <p:sp>
          <p:nvSpPr>
            <p:cNvPr id="742" name="Google Shape;742;p30"/>
            <p:cNvSpPr/>
            <p:nvPr/>
          </p:nvSpPr>
          <p:spPr>
            <a:xfrm>
              <a:off x="1028800" y="355650"/>
              <a:ext cx="328000" cy="381700"/>
            </a:xfrm>
            <a:custGeom>
              <a:avLst/>
              <a:gdLst/>
              <a:ahLst/>
              <a:cxnLst/>
              <a:rect l="l" t="t" r="r" b="b"/>
              <a:pathLst>
                <a:path w="13120" h="15268" extrusionOk="0">
                  <a:moveTo>
                    <a:pt x="7663" y="1"/>
                  </a:moveTo>
                  <a:lnTo>
                    <a:pt x="7199" y="59"/>
                  </a:lnTo>
                  <a:lnTo>
                    <a:pt x="6734" y="175"/>
                  </a:lnTo>
                  <a:lnTo>
                    <a:pt x="6270" y="349"/>
                  </a:lnTo>
                  <a:lnTo>
                    <a:pt x="5806" y="581"/>
                  </a:lnTo>
                  <a:lnTo>
                    <a:pt x="5399" y="872"/>
                  </a:lnTo>
                  <a:lnTo>
                    <a:pt x="4935" y="1220"/>
                  </a:lnTo>
                  <a:lnTo>
                    <a:pt x="4180" y="2032"/>
                  </a:lnTo>
                  <a:lnTo>
                    <a:pt x="3484" y="2903"/>
                  </a:lnTo>
                  <a:lnTo>
                    <a:pt x="2903" y="3716"/>
                  </a:lnTo>
                  <a:lnTo>
                    <a:pt x="2439" y="4412"/>
                  </a:lnTo>
                  <a:lnTo>
                    <a:pt x="2091" y="5051"/>
                  </a:lnTo>
                  <a:lnTo>
                    <a:pt x="2381" y="4180"/>
                  </a:lnTo>
                  <a:lnTo>
                    <a:pt x="2671" y="3251"/>
                  </a:lnTo>
                  <a:lnTo>
                    <a:pt x="2381" y="3484"/>
                  </a:lnTo>
                  <a:lnTo>
                    <a:pt x="2091" y="3716"/>
                  </a:lnTo>
                  <a:lnTo>
                    <a:pt x="1916" y="3948"/>
                  </a:lnTo>
                  <a:lnTo>
                    <a:pt x="1684" y="4238"/>
                  </a:lnTo>
                  <a:lnTo>
                    <a:pt x="1568" y="4528"/>
                  </a:lnTo>
                  <a:lnTo>
                    <a:pt x="1452" y="4819"/>
                  </a:lnTo>
                  <a:lnTo>
                    <a:pt x="1394" y="5167"/>
                  </a:lnTo>
                  <a:lnTo>
                    <a:pt x="1336" y="5515"/>
                  </a:lnTo>
                  <a:lnTo>
                    <a:pt x="1220" y="4761"/>
                  </a:lnTo>
                  <a:lnTo>
                    <a:pt x="1162" y="4296"/>
                  </a:lnTo>
                  <a:lnTo>
                    <a:pt x="1104" y="4122"/>
                  </a:lnTo>
                  <a:lnTo>
                    <a:pt x="1046" y="4064"/>
                  </a:lnTo>
                  <a:lnTo>
                    <a:pt x="988" y="4122"/>
                  </a:lnTo>
                  <a:lnTo>
                    <a:pt x="872" y="4296"/>
                  </a:lnTo>
                  <a:lnTo>
                    <a:pt x="697" y="4587"/>
                  </a:lnTo>
                  <a:lnTo>
                    <a:pt x="581" y="4935"/>
                  </a:lnTo>
                  <a:lnTo>
                    <a:pt x="523" y="5341"/>
                  </a:lnTo>
                  <a:lnTo>
                    <a:pt x="465" y="5747"/>
                  </a:lnTo>
                  <a:lnTo>
                    <a:pt x="523" y="6154"/>
                  </a:lnTo>
                  <a:lnTo>
                    <a:pt x="697" y="6444"/>
                  </a:lnTo>
                  <a:lnTo>
                    <a:pt x="523" y="6734"/>
                  </a:lnTo>
                  <a:lnTo>
                    <a:pt x="233" y="7489"/>
                  </a:lnTo>
                  <a:lnTo>
                    <a:pt x="117" y="7953"/>
                  </a:lnTo>
                  <a:lnTo>
                    <a:pt x="1" y="8476"/>
                  </a:lnTo>
                  <a:lnTo>
                    <a:pt x="1" y="8998"/>
                  </a:lnTo>
                  <a:lnTo>
                    <a:pt x="59" y="9521"/>
                  </a:lnTo>
                  <a:lnTo>
                    <a:pt x="233" y="10159"/>
                  </a:lnTo>
                  <a:lnTo>
                    <a:pt x="581" y="11030"/>
                  </a:lnTo>
                  <a:lnTo>
                    <a:pt x="988" y="11959"/>
                  </a:lnTo>
                  <a:lnTo>
                    <a:pt x="1452" y="12945"/>
                  </a:lnTo>
                  <a:lnTo>
                    <a:pt x="1974" y="13816"/>
                  </a:lnTo>
                  <a:lnTo>
                    <a:pt x="2555" y="14571"/>
                  </a:lnTo>
                  <a:lnTo>
                    <a:pt x="2787" y="14861"/>
                  </a:lnTo>
                  <a:lnTo>
                    <a:pt x="3077" y="15093"/>
                  </a:lnTo>
                  <a:lnTo>
                    <a:pt x="3309" y="15267"/>
                  </a:lnTo>
                  <a:lnTo>
                    <a:pt x="3716" y="15267"/>
                  </a:lnTo>
                  <a:lnTo>
                    <a:pt x="3832" y="15151"/>
                  </a:lnTo>
                  <a:lnTo>
                    <a:pt x="4006" y="14977"/>
                  </a:lnTo>
                  <a:lnTo>
                    <a:pt x="4122" y="14803"/>
                  </a:lnTo>
                  <a:lnTo>
                    <a:pt x="4296" y="14222"/>
                  </a:lnTo>
                  <a:lnTo>
                    <a:pt x="4412" y="13584"/>
                  </a:lnTo>
                  <a:lnTo>
                    <a:pt x="4528" y="12945"/>
                  </a:lnTo>
                  <a:lnTo>
                    <a:pt x="4528" y="12249"/>
                  </a:lnTo>
                  <a:lnTo>
                    <a:pt x="4528" y="11088"/>
                  </a:lnTo>
                  <a:lnTo>
                    <a:pt x="4412" y="10101"/>
                  </a:lnTo>
                  <a:lnTo>
                    <a:pt x="4122" y="8766"/>
                  </a:lnTo>
                  <a:lnTo>
                    <a:pt x="3774" y="6966"/>
                  </a:lnTo>
                  <a:lnTo>
                    <a:pt x="3832" y="6908"/>
                  </a:lnTo>
                  <a:lnTo>
                    <a:pt x="3948" y="6908"/>
                  </a:lnTo>
                  <a:lnTo>
                    <a:pt x="4528" y="7025"/>
                  </a:lnTo>
                  <a:lnTo>
                    <a:pt x="5341" y="7141"/>
                  </a:lnTo>
                  <a:lnTo>
                    <a:pt x="6386" y="7315"/>
                  </a:lnTo>
                  <a:lnTo>
                    <a:pt x="7489" y="7373"/>
                  </a:lnTo>
                  <a:lnTo>
                    <a:pt x="8069" y="7373"/>
                  </a:lnTo>
                  <a:lnTo>
                    <a:pt x="8592" y="7315"/>
                  </a:lnTo>
                  <a:lnTo>
                    <a:pt x="9114" y="7257"/>
                  </a:lnTo>
                  <a:lnTo>
                    <a:pt x="9637" y="7141"/>
                  </a:lnTo>
                  <a:lnTo>
                    <a:pt x="10101" y="6966"/>
                  </a:lnTo>
                  <a:lnTo>
                    <a:pt x="10507" y="6734"/>
                  </a:lnTo>
                  <a:lnTo>
                    <a:pt x="10856" y="6444"/>
                  </a:lnTo>
                  <a:lnTo>
                    <a:pt x="11204" y="6154"/>
                  </a:lnTo>
                  <a:lnTo>
                    <a:pt x="11784" y="5515"/>
                  </a:lnTo>
                  <a:lnTo>
                    <a:pt x="12249" y="4819"/>
                  </a:lnTo>
                  <a:lnTo>
                    <a:pt x="12655" y="4122"/>
                  </a:lnTo>
                  <a:lnTo>
                    <a:pt x="12887" y="3426"/>
                  </a:lnTo>
                  <a:lnTo>
                    <a:pt x="13061" y="2787"/>
                  </a:lnTo>
                  <a:lnTo>
                    <a:pt x="13119" y="2265"/>
                  </a:lnTo>
                  <a:lnTo>
                    <a:pt x="13061" y="1858"/>
                  </a:lnTo>
                  <a:lnTo>
                    <a:pt x="12945" y="1684"/>
                  </a:lnTo>
                  <a:lnTo>
                    <a:pt x="12771" y="1452"/>
                  </a:lnTo>
                  <a:lnTo>
                    <a:pt x="12539" y="1278"/>
                  </a:lnTo>
                  <a:lnTo>
                    <a:pt x="12307" y="1104"/>
                  </a:lnTo>
                  <a:lnTo>
                    <a:pt x="11552" y="697"/>
                  </a:lnTo>
                  <a:lnTo>
                    <a:pt x="10681" y="407"/>
                  </a:lnTo>
                  <a:lnTo>
                    <a:pt x="9695" y="175"/>
                  </a:lnTo>
                  <a:lnTo>
                    <a:pt x="8708" y="1"/>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43" name="Google Shape;743;p30"/>
            <p:cNvSpPr/>
            <p:nvPr/>
          </p:nvSpPr>
          <p:spPr>
            <a:xfrm>
              <a:off x="1095550" y="499325"/>
              <a:ext cx="230775" cy="60975"/>
            </a:xfrm>
            <a:custGeom>
              <a:avLst/>
              <a:gdLst/>
              <a:ahLst/>
              <a:cxnLst/>
              <a:rect l="l" t="t" r="r" b="b"/>
              <a:pathLst>
                <a:path w="9231" h="2439" extrusionOk="0">
                  <a:moveTo>
                    <a:pt x="9230" y="0"/>
                  </a:moveTo>
                  <a:lnTo>
                    <a:pt x="8824" y="407"/>
                  </a:lnTo>
                  <a:lnTo>
                    <a:pt x="8360" y="755"/>
                  </a:lnTo>
                  <a:lnTo>
                    <a:pt x="7895" y="1161"/>
                  </a:lnTo>
                  <a:lnTo>
                    <a:pt x="7373" y="1452"/>
                  </a:lnTo>
                  <a:lnTo>
                    <a:pt x="6792" y="1684"/>
                  </a:lnTo>
                  <a:lnTo>
                    <a:pt x="6154" y="1858"/>
                  </a:lnTo>
                  <a:lnTo>
                    <a:pt x="5515" y="1916"/>
                  </a:lnTo>
                  <a:lnTo>
                    <a:pt x="4877" y="1916"/>
                  </a:lnTo>
                  <a:lnTo>
                    <a:pt x="4180" y="1858"/>
                  </a:lnTo>
                  <a:lnTo>
                    <a:pt x="3542" y="1742"/>
                  </a:lnTo>
                  <a:lnTo>
                    <a:pt x="2961" y="1568"/>
                  </a:lnTo>
                  <a:lnTo>
                    <a:pt x="2323" y="1394"/>
                  </a:lnTo>
                  <a:lnTo>
                    <a:pt x="1278" y="929"/>
                  </a:lnTo>
                  <a:lnTo>
                    <a:pt x="698" y="697"/>
                  </a:lnTo>
                  <a:lnTo>
                    <a:pt x="175" y="523"/>
                  </a:lnTo>
                  <a:lnTo>
                    <a:pt x="59" y="523"/>
                  </a:lnTo>
                  <a:lnTo>
                    <a:pt x="1" y="639"/>
                  </a:lnTo>
                  <a:lnTo>
                    <a:pt x="1" y="755"/>
                  </a:lnTo>
                  <a:lnTo>
                    <a:pt x="59" y="871"/>
                  </a:lnTo>
                  <a:lnTo>
                    <a:pt x="581" y="1219"/>
                  </a:lnTo>
                  <a:lnTo>
                    <a:pt x="1220" y="1568"/>
                  </a:lnTo>
                  <a:lnTo>
                    <a:pt x="1800" y="1800"/>
                  </a:lnTo>
                  <a:lnTo>
                    <a:pt x="2439" y="2032"/>
                  </a:lnTo>
                  <a:lnTo>
                    <a:pt x="3077" y="2206"/>
                  </a:lnTo>
                  <a:lnTo>
                    <a:pt x="3774" y="2322"/>
                  </a:lnTo>
                  <a:lnTo>
                    <a:pt x="4413" y="2438"/>
                  </a:lnTo>
                  <a:lnTo>
                    <a:pt x="5109" y="2438"/>
                  </a:lnTo>
                  <a:lnTo>
                    <a:pt x="5748" y="2380"/>
                  </a:lnTo>
                  <a:lnTo>
                    <a:pt x="6328" y="2264"/>
                  </a:lnTo>
                  <a:lnTo>
                    <a:pt x="6967" y="2032"/>
                  </a:lnTo>
                  <a:lnTo>
                    <a:pt x="7489" y="1742"/>
                  </a:lnTo>
                  <a:lnTo>
                    <a:pt x="8011" y="1394"/>
                  </a:lnTo>
                  <a:lnTo>
                    <a:pt x="8476" y="987"/>
                  </a:lnTo>
                  <a:lnTo>
                    <a:pt x="8882" y="523"/>
                  </a:lnTo>
                  <a:lnTo>
                    <a:pt x="9230"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44" name="Google Shape;744;p30"/>
            <p:cNvSpPr/>
            <p:nvPr/>
          </p:nvSpPr>
          <p:spPr>
            <a:xfrm>
              <a:off x="1036075" y="682175"/>
              <a:ext cx="111750" cy="126275"/>
            </a:xfrm>
            <a:custGeom>
              <a:avLst/>
              <a:gdLst/>
              <a:ahLst/>
              <a:cxnLst/>
              <a:rect l="l" t="t" r="r" b="b"/>
              <a:pathLst>
                <a:path w="4470" h="5051" extrusionOk="0">
                  <a:moveTo>
                    <a:pt x="813" y="0"/>
                  </a:moveTo>
                  <a:lnTo>
                    <a:pt x="581" y="58"/>
                  </a:lnTo>
                  <a:lnTo>
                    <a:pt x="348" y="175"/>
                  </a:lnTo>
                  <a:lnTo>
                    <a:pt x="174" y="349"/>
                  </a:lnTo>
                  <a:lnTo>
                    <a:pt x="58" y="581"/>
                  </a:lnTo>
                  <a:lnTo>
                    <a:pt x="0" y="871"/>
                  </a:lnTo>
                  <a:lnTo>
                    <a:pt x="0" y="1219"/>
                  </a:lnTo>
                  <a:lnTo>
                    <a:pt x="58" y="1568"/>
                  </a:lnTo>
                  <a:lnTo>
                    <a:pt x="174" y="1974"/>
                  </a:lnTo>
                  <a:lnTo>
                    <a:pt x="522" y="2787"/>
                  </a:lnTo>
                  <a:lnTo>
                    <a:pt x="987" y="3541"/>
                  </a:lnTo>
                  <a:lnTo>
                    <a:pt x="1509" y="4238"/>
                  </a:lnTo>
                  <a:lnTo>
                    <a:pt x="1800" y="4528"/>
                  </a:lnTo>
                  <a:lnTo>
                    <a:pt x="2090" y="4760"/>
                  </a:lnTo>
                  <a:lnTo>
                    <a:pt x="2380" y="4934"/>
                  </a:lnTo>
                  <a:lnTo>
                    <a:pt x="2670" y="5051"/>
                  </a:lnTo>
                  <a:lnTo>
                    <a:pt x="3251" y="5051"/>
                  </a:lnTo>
                  <a:lnTo>
                    <a:pt x="3541" y="4992"/>
                  </a:lnTo>
                  <a:lnTo>
                    <a:pt x="3773" y="4876"/>
                  </a:lnTo>
                  <a:lnTo>
                    <a:pt x="4005" y="4760"/>
                  </a:lnTo>
                  <a:lnTo>
                    <a:pt x="4237" y="4528"/>
                  </a:lnTo>
                  <a:lnTo>
                    <a:pt x="4354" y="4296"/>
                  </a:lnTo>
                  <a:lnTo>
                    <a:pt x="4470" y="4006"/>
                  </a:lnTo>
                  <a:lnTo>
                    <a:pt x="4470" y="3948"/>
                  </a:lnTo>
                  <a:lnTo>
                    <a:pt x="3715" y="1742"/>
                  </a:lnTo>
                  <a:lnTo>
                    <a:pt x="3367" y="1394"/>
                  </a:lnTo>
                  <a:lnTo>
                    <a:pt x="2960" y="987"/>
                  </a:lnTo>
                  <a:lnTo>
                    <a:pt x="2438" y="639"/>
                  </a:lnTo>
                  <a:lnTo>
                    <a:pt x="1916" y="291"/>
                  </a:lnTo>
                  <a:lnTo>
                    <a:pt x="1335" y="58"/>
                  </a:lnTo>
                  <a:lnTo>
                    <a:pt x="1045" y="0"/>
                  </a:lnTo>
                  <a:close/>
                </a:path>
              </a:pathLst>
            </a:custGeom>
            <a:solidFill>
              <a:srgbClr val="DD6A57"/>
            </a:solidFill>
            <a:ln>
              <a:noFill/>
            </a:ln>
          </p:spPr>
          <p:txBody>
            <a:bodyPr spcFirstLastPara="1" wrap="square" lIns="68569" tIns="68569" rIns="68569" bIns="68569" anchor="ctr" anchorCtr="0">
              <a:noAutofit/>
            </a:bodyPr>
            <a:lstStyle/>
            <a:p>
              <a:endParaRPr sz="1050"/>
            </a:p>
          </p:txBody>
        </p:sp>
        <p:sp>
          <p:nvSpPr>
            <p:cNvPr id="745" name="Google Shape;745;p30"/>
            <p:cNvSpPr/>
            <p:nvPr/>
          </p:nvSpPr>
          <p:spPr>
            <a:xfrm>
              <a:off x="1059275" y="712650"/>
              <a:ext cx="69700" cy="75475"/>
            </a:xfrm>
            <a:custGeom>
              <a:avLst/>
              <a:gdLst/>
              <a:ahLst/>
              <a:cxnLst/>
              <a:rect l="l" t="t" r="r" b="b"/>
              <a:pathLst>
                <a:path w="2788" h="3019" extrusionOk="0">
                  <a:moveTo>
                    <a:pt x="1" y="0"/>
                  </a:moveTo>
                  <a:lnTo>
                    <a:pt x="349" y="175"/>
                  </a:lnTo>
                  <a:lnTo>
                    <a:pt x="697" y="349"/>
                  </a:lnTo>
                  <a:lnTo>
                    <a:pt x="1046" y="581"/>
                  </a:lnTo>
                  <a:lnTo>
                    <a:pt x="1336" y="813"/>
                  </a:lnTo>
                  <a:lnTo>
                    <a:pt x="1568" y="1103"/>
                  </a:lnTo>
                  <a:lnTo>
                    <a:pt x="1858" y="1394"/>
                  </a:lnTo>
                  <a:lnTo>
                    <a:pt x="2032" y="1742"/>
                  </a:lnTo>
                  <a:lnTo>
                    <a:pt x="2207" y="2090"/>
                  </a:lnTo>
                  <a:lnTo>
                    <a:pt x="1974" y="1858"/>
                  </a:lnTo>
                  <a:lnTo>
                    <a:pt x="1684" y="1800"/>
                  </a:lnTo>
                  <a:lnTo>
                    <a:pt x="1394" y="1800"/>
                  </a:lnTo>
                  <a:lnTo>
                    <a:pt x="1104" y="1916"/>
                  </a:lnTo>
                  <a:lnTo>
                    <a:pt x="988" y="2032"/>
                  </a:lnTo>
                  <a:lnTo>
                    <a:pt x="988" y="2090"/>
                  </a:lnTo>
                  <a:lnTo>
                    <a:pt x="1278" y="1974"/>
                  </a:lnTo>
                  <a:lnTo>
                    <a:pt x="1510" y="2032"/>
                  </a:lnTo>
                  <a:lnTo>
                    <a:pt x="1800" y="2090"/>
                  </a:lnTo>
                  <a:lnTo>
                    <a:pt x="2032" y="2264"/>
                  </a:lnTo>
                  <a:lnTo>
                    <a:pt x="2323" y="2613"/>
                  </a:lnTo>
                  <a:lnTo>
                    <a:pt x="2613" y="2961"/>
                  </a:lnTo>
                  <a:lnTo>
                    <a:pt x="2671" y="3019"/>
                  </a:lnTo>
                  <a:lnTo>
                    <a:pt x="2729" y="3019"/>
                  </a:lnTo>
                  <a:lnTo>
                    <a:pt x="2787" y="2961"/>
                  </a:lnTo>
                  <a:lnTo>
                    <a:pt x="2787" y="2903"/>
                  </a:lnTo>
                  <a:lnTo>
                    <a:pt x="2671" y="2380"/>
                  </a:lnTo>
                  <a:lnTo>
                    <a:pt x="2497" y="1858"/>
                  </a:lnTo>
                  <a:lnTo>
                    <a:pt x="2207" y="1394"/>
                  </a:lnTo>
                  <a:lnTo>
                    <a:pt x="1858" y="929"/>
                  </a:lnTo>
                  <a:lnTo>
                    <a:pt x="1452" y="523"/>
                  </a:lnTo>
                  <a:lnTo>
                    <a:pt x="988" y="233"/>
                  </a:lnTo>
                  <a:lnTo>
                    <a:pt x="523" y="58"/>
                  </a:lnTo>
                  <a:lnTo>
                    <a:pt x="233" y="0"/>
                  </a:lnTo>
                  <a:close/>
                </a:path>
              </a:pathLst>
            </a:custGeom>
            <a:solidFill>
              <a:srgbClr val="263238"/>
            </a:solidFill>
            <a:ln>
              <a:noFill/>
            </a:ln>
          </p:spPr>
          <p:txBody>
            <a:bodyPr spcFirstLastPara="1" wrap="square" lIns="68569" tIns="68569" rIns="68569" bIns="68569" anchor="ctr" anchorCtr="0">
              <a:noAutofit/>
            </a:bodyPr>
            <a:lstStyle/>
            <a:p>
              <a:endParaRPr sz="1050"/>
            </a:p>
          </p:txBody>
        </p:sp>
        <p:sp>
          <p:nvSpPr>
            <p:cNvPr id="746" name="Google Shape;746;p30"/>
            <p:cNvSpPr/>
            <p:nvPr/>
          </p:nvSpPr>
          <p:spPr>
            <a:xfrm>
              <a:off x="1046225" y="924525"/>
              <a:ext cx="267050" cy="281550"/>
            </a:xfrm>
            <a:custGeom>
              <a:avLst/>
              <a:gdLst/>
              <a:ahLst/>
              <a:cxnLst/>
              <a:rect l="l" t="t" r="r" b="b"/>
              <a:pathLst>
                <a:path w="10682" h="11262" extrusionOk="0">
                  <a:moveTo>
                    <a:pt x="1742" y="0"/>
                  </a:moveTo>
                  <a:lnTo>
                    <a:pt x="0" y="1916"/>
                  </a:lnTo>
                  <a:lnTo>
                    <a:pt x="2903" y="6792"/>
                  </a:lnTo>
                  <a:lnTo>
                    <a:pt x="4876" y="9984"/>
                  </a:lnTo>
                  <a:lnTo>
                    <a:pt x="5573" y="10971"/>
                  </a:lnTo>
                  <a:lnTo>
                    <a:pt x="5747" y="11261"/>
                  </a:lnTo>
                  <a:lnTo>
                    <a:pt x="5805" y="11261"/>
                  </a:lnTo>
                  <a:lnTo>
                    <a:pt x="7837" y="7140"/>
                  </a:lnTo>
                  <a:lnTo>
                    <a:pt x="10681" y="10042"/>
                  </a:lnTo>
                  <a:lnTo>
                    <a:pt x="10565" y="2787"/>
                  </a:lnTo>
                  <a:lnTo>
                    <a:pt x="9636" y="1335"/>
                  </a:lnTo>
                  <a:lnTo>
                    <a:pt x="7663" y="6153"/>
                  </a:lnTo>
                  <a:lnTo>
                    <a:pt x="1742" y="0"/>
                  </a:lnTo>
                  <a:close/>
                </a:path>
              </a:pathLst>
            </a:custGeom>
            <a:solidFill>
              <a:srgbClr val="EBEBEB"/>
            </a:solidFill>
            <a:ln>
              <a:noFill/>
            </a:ln>
          </p:spPr>
          <p:txBody>
            <a:bodyPr spcFirstLastPara="1" wrap="square" lIns="68569" tIns="68569" rIns="68569" bIns="68569" anchor="ctr" anchorCtr="0">
              <a:noAutofit/>
            </a:bodyPr>
            <a:lstStyle/>
            <a:p>
              <a:endParaRPr sz="1050"/>
            </a:p>
          </p:txBody>
        </p:sp>
        <p:sp>
          <p:nvSpPr>
            <p:cNvPr id="747" name="Google Shape;747;p30"/>
            <p:cNvSpPr/>
            <p:nvPr/>
          </p:nvSpPr>
          <p:spPr>
            <a:xfrm>
              <a:off x="1052025" y="985475"/>
              <a:ext cx="267050" cy="230750"/>
            </a:xfrm>
            <a:custGeom>
              <a:avLst/>
              <a:gdLst/>
              <a:ahLst/>
              <a:cxnLst/>
              <a:rect l="l" t="t" r="r" b="b"/>
              <a:pathLst>
                <a:path w="10682" h="9230" extrusionOk="0">
                  <a:moveTo>
                    <a:pt x="59" y="0"/>
                  </a:moveTo>
                  <a:lnTo>
                    <a:pt x="1" y="58"/>
                  </a:lnTo>
                  <a:lnTo>
                    <a:pt x="465" y="929"/>
                  </a:lnTo>
                  <a:lnTo>
                    <a:pt x="1220" y="2148"/>
                  </a:lnTo>
                  <a:lnTo>
                    <a:pt x="3077" y="5283"/>
                  </a:lnTo>
                  <a:lnTo>
                    <a:pt x="4760" y="8069"/>
                  </a:lnTo>
                  <a:lnTo>
                    <a:pt x="5515" y="9230"/>
                  </a:lnTo>
                  <a:lnTo>
                    <a:pt x="6676" y="7082"/>
                  </a:lnTo>
                  <a:lnTo>
                    <a:pt x="7663" y="4876"/>
                  </a:lnTo>
                  <a:lnTo>
                    <a:pt x="9288" y="6676"/>
                  </a:lnTo>
                  <a:lnTo>
                    <a:pt x="10217" y="7604"/>
                  </a:lnTo>
                  <a:lnTo>
                    <a:pt x="10507" y="7895"/>
                  </a:lnTo>
                  <a:lnTo>
                    <a:pt x="10623" y="7953"/>
                  </a:lnTo>
                  <a:lnTo>
                    <a:pt x="10681" y="5979"/>
                  </a:lnTo>
                  <a:lnTo>
                    <a:pt x="10565" y="4006"/>
                  </a:lnTo>
                  <a:lnTo>
                    <a:pt x="10507" y="2206"/>
                  </a:lnTo>
                  <a:lnTo>
                    <a:pt x="10391" y="407"/>
                  </a:lnTo>
                  <a:lnTo>
                    <a:pt x="10275" y="407"/>
                  </a:lnTo>
                  <a:lnTo>
                    <a:pt x="10217" y="987"/>
                  </a:lnTo>
                  <a:lnTo>
                    <a:pt x="10159" y="1800"/>
                  </a:lnTo>
                  <a:lnTo>
                    <a:pt x="10217" y="3831"/>
                  </a:lnTo>
                  <a:lnTo>
                    <a:pt x="10275" y="7256"/>
                  </a:lnTo>
                  <a:lnTo>
                    <a:pt x="10275" y="7256"/>
                  </a:lnTo>
                  <a:lnTo>
                    <a:pt x="8940" y="5921"/>
                  </a:lnTo>
                  <a:lnTo>
                    <a:pt x="8011" y="5108"/>
                  </a:lnTo>
                  <a:lnTo>
                    <a:pt x="7605" y="4702"/>
                  </a:lnTo>
                  <a:lnTo>
                    <a:pt x="7140" y="5573"/>
                  </a:lnTo>
                  <a:lnTo>
                    <a:pt x="6502" y="6850"/>
                  </a:lnTo>
                  <a:lnTo>
                    <a:pt x="5573" y="8649"/>
                  </a:lnTo>
                  <a:lnTo>
                    <a:pt x="2903" y="4296"/>
                  </a:lnTo>
                  <a:lnTo>
                    <a:pt x="1278" y="1742"/>
                  </a:lnTo>
                  <a:lnTo>
                    <a:pt x="117" y="0"/>
                  </a:lnTo>
                  <a:close/>
                </a:path>
              </a:pathLst>
            </a:custGeom>
            <a:solidFill>
              <a:srgbClr val="263238"/>
            </a:solidFill>
            <a:ln>
              <a:noFill/>
            </a:ln>
          </p:spPr>
          <p:txBody>
            <a:bodyPr spcFirstLastPara="1" wrap="square" lIns="68569" tIns="68569" rIns="68569" bIns="68569" anchor="ctr" anchorCtr="0">
              <a:noAutofit/>
            </a:bodyPr>
            <a:lstStyle/>
            <a:p>
              <a:endParaRPr sz="1050"/>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526"/>
        <p:cNvGrpSpPr/>
        <p:nvPr/>
      </p:nvGrpSpPr>
      <p:grpSpPr>
        <a:xfrm>
          <a:off x="0" y="0"/>
          <a:ext cx="0" cy="0"/>
          <a:chOff x="0" y="0"/>
          <a:chExt cx="0" cy="0"/>
        </a:xfrm>
      </p:grpSpPr>
      <p:sp>
        <p:nvSpPr>
          <p:cNvPr id="4527" name="Google Shape;4527;p65"/>
          <p:cNvSpPr txBox="1">
            <a:spLocks noGrp="1"/>
          </p:cNvSpPr>
          <p:nvPr>
            <p:ph type="title"/>
          </p:nvPr>
        </p:nvSpPr>
        <p:spPr>
          <a:xfrm>
            <a:off x="433313" y="2145978"/>
            <a:ext cx="3235725" cy="742950"/>
          </a:xfrm>
          <a:prstGeom prst="rect">
            <a:avLst/>
          </a:prstGeom>
        </p:spPr>
        <p:txBody>
          <a:bodyPr spcFirstLastPara="1" wrap="square" lIns="68569" tIns="68569" rIns="68569" bIns="68569" anchor="t" anchorCtr="0">
            <a:noAutofit/>
          </a:bodyPr>
          <a:lstStyle/>
          <a:p>
            <a:r>
              <a:rPr lang="en" dirty="0"/>
              <a:t>Questions?</a:t>
            </a:r>
            <a:endParaRPr dirty="0"/>
          </a:p>
        </p:txBody>
      </p:sp>
      <p:sp>
        <p:nvSpPr>
          <p:cNvPr id="4528" name="Google Shape;4528;p65"/>
          <p:cNvSpPr txBox="1">
            <a:spLocks noGrp="1"/>
          </p:cNvSpPr>
          <p:nvPr>
            <p:ph type="subTitle" idx="1"/>
          </p:nvPr>
        </p:nvSpPr>
        <p:spPr>
          <a:xfrm>
            <a:off x="542925" y="1692467"/>
            <a:ext cx="3235725" cy="1034325"/>
          </a:xfrm>
          <a:prstGeom prst="rect">
            <a:avLst/>
          </a:prstGeom>
        </p:spPr>
        <p:txBody>
          <a:bodyPr spcFirstLastPara="1" wrap="square" lIns="68569" tIns="68569" rIns="68569" bIns="68569" anchor="t" anchorCtr="0">
            <a:noAutofit/>
          </a:bodyPr>
          <a:lstStyle/>
          <a:p>
            <a:pPr marL="0" indent="0"/>
            <a:endParaRPr dirty="0"/>
          </a:p>
          <a:p>
            <a:pPr marL="0" indent="0"/>
            <a:endParaRPr dirty="0"/>
          </a:p>
        </p:txBody>
      </p:sp>
      <p:sp>
        <p:nvSpPr>
          <p:cNvPr id="4538" name="Google Shape;4538;p65"/>
          <p:cNvSpPr/>
          <p:nvPr/>
        </p:nvSpPr>
        <p:spPr>
          <a:xfrm>
            <a:off x="3941034" y="1038244"/>
            <a:ext cx="2384483" cy="962624"/>
          </a:xfrm>
          <a:custGeom>
            <a:avLst/>
            <a:gdLst/>
            <a:ahLst/>
            <a:cxnLst/>
            <a:rect l="l" t="t" r="r" b="b"/>
            <a:pathLst>
              <a:path w="53324" h="21528" extrusionOk="0">
                <a:moveTo>
                  <a:pt x="26662" y="1"/>
                </a:moveTo>
                <a:lnTo>
                  <a:pt x="0" y="10764"/>
                </a:lnTo>
                <a:lnTo>
                  <a:pt x="26662" y="21527"/>
                </a:lnTo>
                <a:lnTo>
                  <a:pt x="53324" y="10764"/>
                </a:lnTo>
                <a:lnTo>
                  <a:pt x="26662" y="1"/>
                </a:lnTo>
                <a:close/>
              </a:path>
            </a:pathLst>
          </a:custGeom>
          <a:solidFill>
            <a:schemeClr val="accent4"/>
          </a:solidFill>
          <a:ln>
            <a:noFill/>
          </a:ln>
        </p:spPr>
        <p:txBody>
          <a:bodyPr spcFirstLastPara="1" wrap="square" lIns="68569" tIns="68569" rIns="68569" bIns="68569" anchor="ctr" anchorCtr="0">
            <a:noAutofit/>
          </a:bodyPr>
          <a:lstStyle/>
          <a:p>
            <a:endParaRPr sz="1050"/>
          </a:p>
        </p:txBody>
      </p:sp>
      <p:sp>
        <p:nvSpPr>
          <p:cNvPr id="4539" name="Google Shape;4539;p65"/>
          <p:cNvSpPr/>
          <p:nvPr/>
        </p:nvSpPr>
        <p:spPr>
          <a:xfrm>
            <a:off x="4825980" y="1396454"/>
            <a:ext cx="614499" cy="246201"/>
          </a:xfrm>
          <a:custGeom>
            <a:avLst/>
            <a:gdLst/>
            <a:ahLst/>
            <a:cxnLst/>
            <a:rect l="l" t="t" r="r" b="b"/>
            <a:pathLst>
              <a:path w="13742" h="5506" extrusionOk="0">
                <a:moveTo>
                  <a:pt x="1130" y="1"/>
                </a:moveTo>
                <a:lnTo>
                  <a:pt x="0" y="412"/>
                </a:lnTo>
                <a:lnTo>
                  <a:pt x="12612" y="5506"/>
                </a:lnTo>
                <a:lnTo>
                  <a:pt x="13742" y="5095"/>
                </a:lnTo>
                <a:lnTo>
                  <a:pt x="1130" y="1"/>
                </a:lnTo>
                <a:close/>
              </a:path>
            </a:pathLst>
          </a:custGeom>
          <a:solidFill>
            <a:schemeClr val="accent2"/>
          </a:solidFill>
          <a:ln>
            <a:noFill/>
          </a:ln>
        </p:spPr>
        <p:txBody>
          <a:bodyPr spcFirstLastPara="1" wrap="square" lIns="68569" tIns="68569" rIns="68569" bIns="68569" anchor="ctr" anchorCtr="0">
            <a:noAutofit/>
          </a:bodyPr>
          <a:lstStyle/>
          <a:p>
            <a:endParaRPr sz="1050"/>
          </a:p>
        </p:txBody>
      </p:sp>
      <p:sp>
        <p:nvSpPr>
          <p:cNvPr id="4540" name="Google Shape;4540;p65"/>
          <p:cNvSpPr/>
          <p:nvPr/>
        </p:nvSpPr>
        <p:spPr>
          <a:xfrm>
            <a:off x="4914158" y="1057561"/>
            <a:ext cx="438136" cy="555271"/>
          </a:xfrm>
          <a:custGeom>
            <a:avLst/>
            <a:gdLst/>
            <a:ahLst/>
            <a:cxnLst/>
            <a:rect l="l" t="t" r="r" b="b"/>
            <a:pathLst>
              <a:path w="9798" h="12418" extrusionOk="0">
                <a:moveTo>
                  <a:pt x="0" y="0"/>
                </a:moveTo>
                <a:lnTo>
                  <a:pt x="0" y="8463"/>
                </a:lnTo>
                <a:lnTo>
                  <a:pt x="9798" y="12417"/>
                </a:lnTo>
                <a:lnTo>
                  <a:pt x="9798" y="3954"/>
                </a:lnTo>
                <a:lnTo>
                  <a:pt x="0" y="0"/>
                </a:lnTo>
                <a:close/>
              </a:path>
            </a:pathLst>
          </a:custGeom>
          <a:solidFill>
            <a:srgbClr val="FFFFFF"/>
          </a:solidFill>
          <a:ln>
            <a:noFill/>
          </a:ln>
        </p:spPr>
        <p:txBody>
          <a:bodyPr spcFirstLastPara="1" wrap="square" lIns="68569" tIns="68569" rIns="68569" bIns="68569" anchor="ctr" anchorCtr="0">
            <a:noAutofit/>
          </a:bodyPr>
          <a:lstStyle/>
          <a:p>
            <a:endParaRPr sz="1050"/>
          </a:p>
        </p:txBody>
      </p:sp>
      <p:sp>
        <p:nvSpPr>
          <p:cNvPr id="4541" name="Google Shape;4541;p65"/>
          <p:cNvSpPr/>
          <p:nvPr/>
        </p:nvSpPr>
        <p:spPr>
          <a:xfrm>
            <a:off x="3941035" y="1519553"/>
            <a:ext cx="1192286" cy="1830051"/>
          </a:xfrm>
          <a:custGeom>
            <a:avLst/>
            <a:gdLst/>
            <a:ahLst/>
            <a:cxnLst/>
            <a:rect l="l" t="t" r="r" b="b"/>
            <a:pathLst>
              <a:path w="26663" h="40927" extrusionOk="0">
                <a:moveTo>
                  <a:pt x="0" y="0"/>
                </a:moveTo>
                <a:lnTo>
                  <a:pt x="0" y="28747"/>
                </a:lnTo>
                <a:lnTo>
                  <a:pt x="26662" y="40927"/>
                </a:lnTo>
                <a:lnTo>
                  <a:pt x="26662" y="10763"/>
                </a:lnTo>
                <a:lnTo>
                  <a:pt x="0" y="0"/>
                </a:lnTo>
                <a:close/>
              </a:path>
            </a:pathLst>
          </a:custGeom>
          <a:solidFill>
            <a:schemeClr val="accent2"/>
          </a:solidFill>
          <a:ln>
            <a:noFill/>
          </a:ln>
        </p:spPr>
        <p:txBody>
          <a:bodyPr spcFirstLastPara="1" wrap="square" lIns="68569" tIns="68569" rIns="68569" bIns="68569" anchor="ctr" anchorCtr="0">
            <a:noAutofit/>
          </a:bodyPr>
          <a:lstStyle/>
          <a:p>
            <a:endParaRPr sz="1050"/>
          </a:p>
        </p:txBody>
      </p:sp>
      <p:sp>
        <p:nvSpPr>
          <p:cNvPr id="4542" name="Google Shape;4542;p65"/>
          <p:cNvSpPr/>
          <p:nvPr/>
        </p:nvSpPr>
        <p:spPr>
          <a:xfrm>
            <a:off x="5133214" y="1519553"/>
            <a:ext cx="1192241" cy="1821332"/>
          </a:xfrm>
          <a:custGeom>
            <a:avLst/>
            <a:gdLst/>
            <a:ahLst/>
            <a:cxnLst/>
            <a:rect l="l" t="t" r="r" b="b"/>
            <a:pathLst>
              <a:path w="26662" h="40732" extrusionOk="0">
                <a:moveTo>
                  <a:pt x="26662" y="0"/>
                </a:moveTo>
                <a:lnTo>
                  <a:pt x="0" y="10763"/>
                </a:lnTo>
                <a:lnTo>
                  <a:pt x="0" y="40732"/>
                </a:lnTo>
                <a:lnTo>
                  <a:pt x="26662" y="28747"/>
                </a:lnTo>
                <a:lnTo>
                  <a:pt x="26662" y="0"/>
                </a:lnTo>
                <a:close/>
              </a:path>
            </a:pathLst>
          </a:custGeom>
          <a:solidFill>
            <a:schemeClr val="accent1"/>
          </a:solidFill>
          <a:ln>
            <a:noFill/>
          </a:ln>
        </p:spPr>
        <p:txBody>
          <a:bodyPr spcFirstLastPara="1" wrap="square" lIns="68569" tIns="68569" rIns="68569" bIns="68569" anchor="ctr" anchorCtr="0">
            <a:noAutofit/>
          </a:bodyPr>
          <a:lstStyle/>
          <a:p>
            <a:endParaRPr sz="105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1"/>
        <p:cNvGrpSpPr/>
        <p:nvPr/>
      </p:nvGrpSpPr>
      <p:grpSpPr>
        <a:xfrm>
          <a:off x="0" y="0"/>
          <a:ext cx="0" cy="0"/>
          <a:chOff x="0" y="0"/>
          <a:chExt cx="0" cy="0"/>
        </a:xfrm>
      </p:grpSpPr>
      <p:sp>
        <p:nvSpPr>
          <p:cNvPr id="752" name="Google Shape;752;p31"/>
          <p:cNvSpPr txBox="1">
            <a:spLocks noGrp="1"/>
          </p:cNvSpPr>
          <p:nvPr>
            <p:ph type="title"/>
          </p:nvPr>
        </p:nvSpPr>
        <p:spPr>
          <a:xfrm>
            <a:off x="514350" y="976706"/>
            <a:ext cx="5829300" cy="429525"/>
          </a:xfrm>
          <a:prstGeom prst="rect">
            <a:avLst/>
          </a:prstGeom>
        </p:spPr>
        <p:txBody>
          <a:bodyPr spcFirstLastPara="1" wrap="square" lIns="68569" tIns="68569" rIns="68569" bIns="68569" anchor="t" anchorCtr="0">
            <a:noAutofit/>
          </a:bodyPr>
          <a:lstStyle/>
          <a:p>
            <a:r>
              <a:rPr lang="en" dirty="0"/>
              <a:t>Following Your Vote Center Plan</a:t>
            </a:r>
            <a:endParaRPr dirty="0"/>
          </a:p>
        </p:txBody>
      </p:sp>
      <p:sp>
        <p:nvSpPr>
          <p:cNvPr id="753" name="Google Shape;753;p31"/>
          <p:cNvSpPr txBox="1">
            <a:spLocks noGrp="1"/>
          </p:cNvSpPr>
          <p:nvPr>
            <p:ph type="subTitle" idx="1"/>
          </p:nvPr>
        </p:nvSpPr>
        <p:spPr>
          <a:xfrm>
            <a:off x="542925" y="1466831"/>
            <a:ext cx="5800725" cy="2630025"/>
          </a:xfrm>
          <a:prstGeom prst="rect">
            <a:avLst/>
          </a:prstGeom>
        </p:spPr>
        <p:txBody>
          <a:bodyPr spcFirstLastPara="1" wrap="square" lIns="68569" tIns="68569" rIns="68569" bIns="68569" anchor="t" anchorCtr="0">
            <a:noAutofit/>
          </a:bodyPr>
          <a:lstStyle/>
          <a:p>
            <a:pPr marL="128588" indent="-128588"/>
            <a:r>
              <a:rPr lang="en-US" sz="1500" dirty="0"/>
              <a:t>Congratulations after months or years of study, discussions or negotiations, the county election board has unanimously agreed to adopt a vote center plan for your county. </a:t>
            </a:r>
          </a:p>
          <a:p>
            <a:pPr marL="128588" indent="-128588"/>
            <a:r>
              <a:rPr lang="en-US" sz="1500" dirty="0"/>
              <a:t>Remember that </a:t>
            </a:r>
            <a:r>
              <a:rPr lang="en-US" sz="1500" dirty="0">
                <a:solidFill>
                  <a:schemeClr val="bg2"/>
                </a:solidFill>
              </a:rPr>
              <a:t>your vote center plan needs ongoing review and revision due to changes in:</a:t>
            </a:r>
          </a:p>
          <a:p>
            <a:pPr marL="471488" lvl="1" indent="-128588"/>
            <a:r>
              <a:rPr lang="en-US" sz="1500" dirty="0"/>
              <a:t> state law or </a:t>
            </a:r>
          </a:p>
          <a:p>
            <a:pPr marL="471488" lvl="1" indent="-128588"/>
            <a:r>
              <a:rPr lang="en-US" sz="1500" dirty="0"/>
              <a:t> in local conditions such as location availability. </a:t>
            </a:r>
          </a:p>
          <a:p>
            <a:pPr marL="128588" indent="-128588"/>
            <a:r>
              <a:rPr lang="en-US" sz="1500" dirty="0"/>
              <a:t>Review your vote center plan for 2023 to see if you need specific changes to implement city and town elections. </a:t>
            </a:r>
            <a:endParaRPr sz="1500" dirty="0"/>
          </a:p>
        </p:txBody>
      </p:sp>
      <p:sp>
        <p:nvSpPr>
          <p:cNvPr id="2" name="TextBox 1">
            <a:extLst>
              <a:ext uri="{FF2B5EF4-FFF2-40B4-BE49-F238E27FC236}">
                <a16:creationId xmlns:a16="http://schemas.microsoft.com/office/drawing/2014/main" id="{8F436F8A-8A9A-BDDD-4131-D113C7E37DE1}"/>
              </a:ext>
            </a:extLst>
          </p:cNvPr>
          <p:cNvSpPr txBox="1"/>
          <p:nvPr/>
        </p:nvSpPr>
        <p:spPr>
          <a:xfrm>
            <a:off x="542925" y="3868907"/>
            <a:ext cx="990349" cy="253916"/>
          </a:xfrm>
          <a:prstGeom prst="rect">
            <a:avLst/>
          </a:prstGeom>
          <a:noFill/>
        </p:spPr>
        <p:txBody>
          <a:bodyPr wrap="square" rtlCol="0">
            <a:spAutoFit/>
          </a:bodyPr>
          <a:lstStyle/>
          <a:p>
            <a:r>
              <a:rPr lang="en-US" sz="1050" dirty="0"/>
              <a:t>IC 3-11-18.1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9CF8-476B-A80D-2296-372BED306BEE}"/>
              </a:ext>
            </a:extLst>
          </p:cNvPr>
          <p:cNvSpPr>
            <a:spLocks noGrp="1"/>
          </p:cNvSpPr>
          <p:nvPr>
            <p:ph type="title"/>
          </p:nvPr>
        </p:nvSpPr>
        <p:spPr/>
        <p:txBody>
          <a:bodyPr/>
          <a:lstStyle/>
          <a:p>
            <a:r>
              <a:rPr lang="en-US" dirty="0"/>
              <a:t>Vote Center Plan Requirements to Review Before Election</a:t>
            </a:r>
          </a:p>
        </p:txBody>
      </p:sp>
      <p:sp>
        <p:nvSpPr>
          <p:cNvPr id="3" name="Subtitle 2">
            <a:extLst>
              <a:ext uri="{FF2B5EF4-FFF2-40B4-BE49-F238E27FC236}">
                <a16:creationId xmlns:a16="http://schemas.microsoft.com/office/drawing/2014/main" id="{3CD9E384-2287-4078-16D9-AD8310D92976}"/>
              </a:ext>
            </a:extLst>
          </p:cNvPr>
          <p:cNvSpPr>
            <a:spLocks noGrp="1"/>
          </p:cNvSpPr>
          <p:nvPr>
            <p:ph type="subTitle" idx="1"/>
          </p:nvPr>
        </p:nvSpPr>
        <p:spPr>
          <a:xfrm>
            <a:off x="542925" y="1344441"/>
            <a:ext cx="5800725" cy="3027318"/>
          </a:xfrm>
        </p:spPr>
        <p:txBody>
          <a:bodyPr/>
          <a:lstStyle/>
          <a:p>
            <a:r>
              <a:rPr lang="en-US" sz="1200" dirty="0"/>
              <a:t>Total number of </a:t>
            </a:r>
            <a:r>
              <a:rPr lang="en-US" sz="1200" u="sng" dirty="0"/>
              <a:t>Election Day</a:t>
            </a:r>
            <a:r>
              <a:rPr lang="en-US" sz="1200" dirty="0"/>
              <a:t> vote centers to be established</a:t>
            </a:r>
          </a:p>
          <a:p>
            <a:r>
              <a:rPr lang="en-US" sz="1200" dirty="0"/>
              <a:t>Location of each vote center</a:t>
            </a:r>
          </a:p>
          <a:p>
            <a:r>
              <a:rPr lang="en-US" sz="1200" dirty="0"/>
              <a:t>Number of precinct election boards at each site</a:t>
            </a:r>
          </a:p>
          <a:p>
            <a:pPr lvl="1"/>
            <a:r>
              <a:rPr lang="en-US" sz="1200" dirty="0"/>
              <a:t>Vote Center counties are required to have at least one Inspector and two Judges at each location, even if the plan “renames” those positions</a:t>
            </a:r>
          </a:p>
          <a:p>
            <a:r>
              <a:rPr lang="en-US" sz="1200" dirty="0"/>
              <a:t>Title and designation of duties for election workers</a:t>
            </a:r>
          </a:p>
          <a:p>
            <a:r>
              <a:rPr lang="en-US" sz="1200" dirty="0"/>
              <a:t>Number and type of ballot variations needed at each vote center</a:t>
            </a:r>
          </a:p>
          <a:p>
            <a:r>
              <a:rPr lang="en-US" sz="1200" dirty="0"/>
              <a:t>Security plan</a:t>
            </a:r>
          </a:p>
          <a:p>
            <a:r>
              <a:rPr lang="en-US" sz="1200" dirty="0"/>
              <a:t>Accessibility plan</a:t>
            </a:r>
          </a:p>
          <a:p>
            <a:r>
              <a:rPr lang="en-US" sz="1200" dirty="0"/>
              <a:t>Hours of early voting for at least one location used on Election Day for the two Saturdays preceding Election Day</a:t>
            </a:r>
          </a:p>
          <a:p>
            <a:pPr lvl="1"/>
            <a:r>
              <a:rPr lang="en-US" sz="1200" dirty="0"/>
              <a:t>The one location of the county clerk’s office used for early voting does not need to be included in the plan</a:t>
            </a:r>
          </a:p>
          <a:p>
            <a:r>
              <a:rPr lang="en-US" sz="1200" dirty="0"/>
              <a:t>Method and timing of providing ePollbook data to interested parties without unreasonable delay</a:t>
            </a:r>
          </a:p>
          <a:p>
            <a:pPr lvl="1"/>
            <a:r>
              <a:rPr lang="en-US" sz="1200" dirty="0"/>
              <a:t>Tippecanoe Co set specific hours for distribution of data</a:t>
            </a:r>
            <a:endParaRPr lang="en-US" sz="1200" dirty="0">
              <a:highlight>
                <a:srgbClr val="FFFF00"/>
              </a:highlight>
            </a:endParaRPr>
          </a:p>
        </p:txBody>
      </p:sp>
      <p:sp>
        <p:nvSpPr>
          <p:cNvPr id="5" name="TextBox 4">
            <a:extLst>
              <a:ext uri="{FF2B5EF4-FFF2-40B4-BE49-F238E27FC236}">
                <a16:creationId xmlns:a16="http://schemas.microsoft.com/office/drawing/2014/main" id="{D86B2626-F0C2-FC2F-7367-94FE1006B0F2}"/>
              </a:ext>
            </a:extLst>
          </p:cNvPr>
          <p:cNvSpPr txBox="1"/>
          <p:nvPr/>
        </p:nvSpPr>
        <p:spPr>
          <a:xfrm>
            <a:off x="542925" y="4698475"/>
            <a:ext cx="4283994" cy="253916"/>
          </a:xfrm>
          <a:prstGeom prst="rect">
            <a:avLst/>
          </a:prstGeom>
          <a:noFill/>
        </p:spPr>
        <p:txBody>
          <a:bodyPr wrap="square">
            <a:spAutoFit/>
          </a:bodyPr>
          <a:lstStyle/>
          <a:p>
            <a:r>
              <a:rPr lang="en-US" sz="1050" dirty="0"/>
              <a:t>IC 3-11-18.1-4</a:t>
            </a:r>
          </a:p>
        </p:txBody>
      </p:sp>
    </p:spTree>
    <p:extLst>
      <p:ext uri="{BB962C8B-B14F-4D97-AF65-F5344CB8AC3E}">
        <p14:creationId xmlns:p14="http://schemas.microsoft.com/office/powerpoint/2010/main" val="3166997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1"/>
        <p:cNvGrpSpPr/>
        <p:nvPr/>
      </p:nvGrpSpPr>
      <p:grpSpPr>
        <a:xfrm>
          <a:off x="0" y="0"/>
          <a:ext cx="0" cy="0"/>
          <a:chOff x="0" y="0"/>
          <a:chExt cx="0" cy="0"/>
        </a:xfrm>
      </p:grpSpPr>
      <p:sp>
        <p:nvSpPr>
          <p:cNvPr id="752" name="Google Shape;752;p31"/>
          <p:cNvSpPr txBox="1">
            <a:spLocks noGrp="1"/>
          </p:cNvSpPr>
          <p:nvPr>
            <p:ph type="title"/>
          </p:nvPr>
        </p:nvSpPr>
        <p:spPr>
          <a:xfrm>
            <a:off x="514350" y="976706"/>
            <a:ext cx="5829300" cy="429525"/>
          </a:xfrm>
          <a:prstGeom prst="rect">
            <a:avLst/>
          </a:prstGeom>
        </p:spPr>
        <p:txBody>
          <a:bodyPr spcFirstLastPara="1" wrap="square" lIns="68569" tIns="68569" rIns="68569" bIns="68569" anchor="t" anchorCtr="0">
            <a:noAutofit/>
          </a:bodyPr>
          <a:lstStyle/>
          <a:p>
            <a:r>
              <a:rPr lang="en" dirty="0"/>
              <a:t>Amending Your Vote Center Plan</a:t>
            </a:r>
            <a:endParaRPr dirty="0"/>
          </a:p>
        </p:txBody>
      </p:sp>
      <p:sp>
        <p:nvSpPr>
          <p:cNvPr id="753" name="Google Shape;753;p31"/>
          <p:cNvSpPr txBox="1">
            <a:spLocks noGrp="1"/>
          </p:cNvSpPr>
          <p:nvPr>
            <p:ph type="subTitle" idx="1"/>
          </p:nvPr>
        </p:nvSpPr>
        <p:spPr>
          <a:xfrm>
            <a:off x="542925" y="1466831"/>
            <a:ext cx="5800725" cy="2630025"/>
          </a:xfrm>
          <a:prstGeom prst="rect">
            <a:avLst/>
          </a:prstGeom>
        </p:spPr>
        <p:txBody>
          <a:bodyPr spcFirstLastPara="1" wrap="square" lIns="68569" tIns="68569" rIns="68569" bIns="68569" anchor="t" anchorCtr="0">
            <a:noAutofit/>
          </a:bodyPr>
          <a:lstStyle/>
          <a:p>
            <a:pPr marL="128588" indent="-128588"/>
            <a:r>
              <a:rPr lang="en-US" sz="1350" dirty="0"/>
              <a:t>Just like adopting your original plan, an amendment requires a unanimous vote and signatures of the entire membership of the board.</a:t>
            </a:r>
          </a:p>
          <a:p>
            <a:pPr marL="128588" indent="-128588"/>
            <a:r>
              <a:rPr lang="en-US" sz="1350" dirty="0"/>
              <a:t>The plan amendment takes effect immediately upon filing with the Indiana Election Division unless it specifies otherwise. </a:t>
            </a:r>
          </a:p>
          <a:p>
            <a:pPr marL="128588" indent="-128588"/>
            <a:r>
              <a:rPr lang="en-US" sz="1350" dirty="0"/>
              <a:t>No special public hearing required or consideration by county commissioners or council when </a:t>
            </a:r>
            <a:r>
              <a:rPr lang="en-US" sz="1350" u="sng" dirty="0"/>
              <a:t>amending </a:t>
            </a:r>
            <a:r>
              <a:rPr lang="en-US" sz="1350" dirty="0"/>
              <a:t>your county’s plan but must be adopted at county election board meeting under open door law. </a:t>
            </a:r>
          </a:p>
          <a:p>
            <a:pPr marL="471488" lvl="1" indent="-128588"/>
            <a:endParaRPr lang="en-US" dirty="0"/>
          </a:p>
          <a:p>
            <a:pPr marL="128588" indent="-128588"/>
            <a:endParaRPr dirty="0"/>
          </a:p>
        </p:txBody>
      </p:sp>
      <p:sp>
        <p:nvSpPr>
          <p:cNvPr id="2" name="TextBox 1">
            <a:extLst>
              <a:ext uri="{FF2B5EF4-FFF2-40B4-BE49-F238E27FC236}">
                <a16:creationId xmlns:a16="http://schemas.microsoft.com/office/drawing/2014/main" id="{C2B7A6E9-5D91-C39D-E680-4F587643DF2A}"/>
              </a:ext>
            </a:extLst>
          </p:cNvPr>
          <p:cNvSpPr txBox="1"/>
          <p:nvPr/>
        </p:nvSpPr>
        <p:spPr>
          <a:xfrm>
            <a:off x="542925" y="4659775"/>
            <a:ext cx="1216694" cy="253916"/>
          </a:xfrm>
          <a:prstGeom prst="rect">
            <a:avLst/>
          </a:prstGeom>
          <a:noFill/>
        </p:spPr>
        <p:txBody>
          <a:bodyPr wrap="square" rtlCol="0">
            <a:spAutoFit/>
          </a:bodyPr>
          <a:lstStyle/>
          <a:p>
            <a:r>
              <a:rPr lang="en-US" sz="1050" dirty="0"/>
              <a:t>IC 3-11-18.1-15</a:t>
            </a:r>
          </a:p>
        </p:txBody>
      </p:sp>
    </p:spTree>
    <p:extLst>
      <p:ext uri="{BB962C8B-B14F-4D97-AF65-F5344CB8AC3E}">
        <p14:creationId xmlns:p14="http://schemas.microsoft.com/office/powerpoint/2010/main" val="3477312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1"/>
        <p:cNvGrpSpPr/>
        <p:nvPr/>
      </p:nvGrpSpPr>
      <p:grpSpPr>
        <a:xfrm>
          <a:off x="0" y="0"/>
          <a:ext cx="0" cy="0"/>
          <a:chOff x="0" y="0"/>
          <a:chExt cx="0" cy="0"/>
        </a:xfrm>
      </p:grpSpPr>
      <p:sp>
        <p:nvSpPr>
          <p:cNvPr id="752" name="Google Shape;752;p31"/>
          <p:cNvSpPr txBox="1">
            <a:spLocks noGrp="1"/>
          </p:cNvSpPr>
          <p:nvPr>
            <p:ph type="title"/>
          </p:nvPr>
        </p:nvSpPr>
        <p:spPr>
          <a:xfrm>
            <a:off x="514350" y="491676"/>
            <a:ext cx="5829300" cy="429525"/>
          </a:xfrm>
          <a:prstGeom prst="rect">
            <a:avLst/>
          </a:prstGeom>
        </p:spPr>
        <p:txBody>
          <a:bodyPr spcFirstLastPara="1" wrap="square" lIns="68569" tIns="68569" rIns="68569" bIns="68569" anchor="t" anchorCtr="0">
            <a:noAutofit/>
          </a:bodyPr>
          <a:lstStyle/>
          <a:p>
            <a:r>
              <a:rPr lang="en" dirty="0"/>
              <a:t>Vote Center Worker Duties</a:t>
            </a:r>
            <a:endParaRPr dirty="0"/>
          </a:p>
        </p:txBody>
      </p:sp>
      <p:sp>
        <p:nvSpPr>
          <p:cNvPr id="753" name="Google Shape;753;p31"/>
          <p:cNvSpPr txBox="1">
            <a:spLocks noGrp="1"/>
          </p:cNvSpPr>
          <p:nvPr>
            <p:ph type="subTitle" idx="1"/>
          </p:nvPr>
        </p:nvSpPr>
        <p:spPr>
          <a:xfrm>
            <a:off x="542925" y="1121565"/>
            <a:ext cx="5800725" cy="2630025"/>
          </a:xfrm>
          <a:prstGeom prst="rect">
            <a:avLst/>
          </a:prstGeom>
        </p:spPr>
        <p:txBody>
          <a:bodyPr spcFirstLastPara="1" wrap="square" lIns="68569" tIns="68569" rIns="68569" bIns="68569" anchor="t" anchorCtr="0">
            <a:noAutofit/>
          </a:bodyPr>
          <a:lstStyle/>
          <a:p>
            <a:pPr marL="128588" indent="-128588"/>
            <a:r>
              <a:rPr lang="en-US" sz="1200" dirty="0"/>
              <a:t>Your vote center plan must specify the number and title of the precinct election officers at the vote center and the duties that each person must perform. </a:t>
            </a:r>
          </a:p>
          <a:p>
            <a:pPr marL="585788" lvl="1" indent="-128588"/>
            <a:r>
              <a:rPr lang="en-US" sz="1200" dirty="0"/>
              <a:t>Every vote center must have a precinct election board made up of an Inspector and two judges of opposite political party, even if their titles are renamed in the plan. </a:t>
            </a:r>
          </a:p>
          <a:p>
            <a:pPr marL="128588" indent="-128588"/>
            <a:r>
              <a:rPr lang="en-US" sz="1200" dirty="0"/>
              <a:t>Your plan can provide for precinct election officers using different titles such as “greeter” instead poll clerk and which vote center officer is required to perform a duty such as election sheriff summoning law enforcement. </a:t>
            </a:r>
          </a:p>
          <a:p>
            <a:pPr marL="128588" indent="-128588"/>
            <a:r>
              <a:rPr lang="en-US" sz="1200" dirty="0"/>
              <a:t>State law does not require uniformity in number or title of precinct election officers at the vote center, though there is to be equal representation by the two major political parties except for the individual assigned the duties of the Inspector.</a:t>
            </a:r>
          </a:p>
          <a:p>
            <a:pPr marL="128588" indent="-128588"/>
            <a:r>
              <a:rPr lang="en-US" sz="1200" dirty="0"/>
              <a:t>Some vote centers may accommodate more voters than others. </a:t>
            </a:r>
          </a:p>
          <a:p>
            <a:pPr marL="128588" indent="-128588"/>
            <a:r>
              <a:rPr lang="en-US" sz="1200" dirty="0"/>
              <a:t>Double check to make certain each duty assigned by law in a precinct-based county is assigned to a specific vote center worker. </a:t>
            </a:r>
            <a:endParaRPr sz="1200" dirty="0"/>
          </a:p>
        </p:txBody>
      </p:sp>
      <p:sp>
        <p:nvSpPr>
          <p:cNvPr id="2" name="TextBox 1">
            <a:extLst>
              <a:ext uri="{FF2B5EF4-FFF2-40B4-BE49-F238E27FC236}">
                <a16:creationId xmlns:a16="http://schemas.microsoft.com/office/drawing/2014/main" id="{6135E1BF-8EAE-998E-EAC4-CD5AED20AEAD}"/>
              </a:ext>
            </a:extLst>
          </p:cNvPr>
          <p:cNvSpPr txBox="1"/>
          <p:nvPr/>
        </p:nvSpPr>
        <p:spPr>
          <a:xfrm>
            <a:off x="542925" y="4651823"/>
            <a:ext cx="2240694" cy="253916"/>
          </a:xfrm>
          <a:prstGeom prst="rect">
            <a:avLst/>
          </a:prstGeom>
          <a:noFill/>
        </p:spPr>
        <p:txBody>
          <a:bodyPr wrap="square" rtlCol="0">
            <a:spAutoFit/>
          </a:bodyPr>
          <a:lstStyle/>
          <a:p>
            <a:r>
              <a:rPr lang="en-US" sz="1050" dirty="0"/>
              <a:t>IC 3-6-6-5.5, IC 3-11-18.1-4</a:t>
            </a:r>
          </a:p>
        </p:txBody>
      </p:sp>
    </p:spTree>
    <p:extLst>
      <p:ext uri="{BB962C8B-B14F-4D97-AF65-F5344CB8AC3E}">
        <p14:creationId xmlns:p14="http://schemas.microsoft.com/office/powerpoint/2010/main" val="2264346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3ED12-BA91-786F-3F92-CC1F89B0B42C}"/>
              </a:ext>
            </a:extLst>
          </p:cNvPr>
          <p:cNvSpPr>
            <a:spLocks noGrp="1"/>
          </p:cNvSpPr>
          <p:nvPr>
            <p:ph type="title"/>
          </p:nvPr>
        </p:nvSpPr>
        <p:spPr/>
        <p:txBody>
          <a:bodyPr/>
          <a:lstStyle/>
          <a:p>
            <a:r>
              <a:rPr lang="en-US" dirty="0"/>
              <a:t>How Does Early Voting Work in a Vote Center County?</a:t>
            </a:r>
          </a:p>
        </p:txBody>
      </p:sp>
      <p:sp>
        <p:nvSpPr>
          <p:cNvPr id="3" name="Subtitle 2">
            <a:extLst>
              <a:ext uri="{FF2B5EF4-FFF2-40B4-BE49-F238E27FC236}">
                <a16:creationId xmlns:a16="http://schemas.microsoft.com/office/drawing/2014/main" id="{280E245B-1443-35B8-9437-60D0B4A4C720}"/>
              </a:ext>
            </a:extLst>
          </p:cNvPr>
          <p:cNvSpPr>
            <a:spLocks noGrp="1"/>
          </p:cNvSpPr>
          <p:nvPr>
            <p:ph type="subTitle" idx="1"/>
          </p:nvPr>
        </p:nvSpPr>
        <p:spPr>
          <a:xfrm>
            <a:off x="542925" y="1478943"/>
            <a:ext cx="5800725" cy="3126282"/>
          </a:xfrm>
        </p:spPr>
        <p:txBody>
          <a:bodyPr/>
          <a:lstStyle/>
          <a:p>
            <a:r>
              <a:rPr lang="en-US" sz="1350" dirty="0"/>
              <a:t>At least ONE vote center used on election day </a:t>
            </a:r>
            <a:r>
              <a:rPr lang="en-US" sz="1350" b="1" u="sng" dirty="0"/>
              <a:t>must</a:t>
            </a:r>
            <a:r>
              <a:rPr lang="en-US" sz="1350" dirty="0"/>
              <a:t> be an early voting location for absentee voting on the two Saturdays before Election Day.</a:t>
            </a:r>
          </a:p>
          <a:p>
            <a:pPr lvl="1"/>
            <a:r>
              <a:rPr lang="en-US" sz="1350" dirty="0"/>
              <a:t>Counties can add more “satellite” early voting locations in their plan but, at minimum, must use one Election Day vote center for these two Saturdays</a:t>
            </a:r>
          </a:p>
          <a:p>
            <a:pPr lvl="1"/>
            <a:r>
              <a:rPr lang="en-US" sz="1350" dirty="0"/>
              <a:t>This satellite location is in addition to the one location of the clerk’s office as designated by the clerk for the 28-days before election day</a:t>
            </a:r>
          </a:p>
          <a:p>
            <a:r>
              <a:rPr lang="en-US" sz="1350" dirty="0"/>
              <a:t>Locations used in the primary election </a:t>
            </a:r>
            <a:r>
              <a:rPr lang="en-US" sz="1350" b="1" dirty="0"/>
              <a:t>must</a:t>
            </a:r>
            <a:r>
              <a:rPr lang="en-US" sz="1350" dirty="0"/>
              <a:t> be used in the general election</a:t>
            </a:r>
          </a:p>
          <a:p>
            <a:pPr lvl="1"/>
            <a:r>
              <a:rPr lang="en-US" sz="1350" dirty="0"/>
              <a:t>CEB can unanimously agree to amend their plan and add more locations for the fall location, but are required to use the locations, dates, hours used in the spring</a:t>
            </a:r>
          </a:p>
          <a:p>
            <a:pPr marL="447675" lvl="1" indent="0">
              <a:buNone/>
            </a:pPr>
            <a:endParaRPr lang="en-US" dirty="0"/>
          </a:p>
        </p:txBody>
      </p:sp>
      <p:sp>
        <p:nvSpPr>
          <p:cNvPr id="4" name="TextBox 3">
            <a:extLst>
              <a:ext uri="{FF2B5EF4-FFF2-40B4-BE49-F238E27FC236}">
                <a16:creationId xmlns:a16="http://schemas.microsoft.com/office/drawing/2014/main" id="{6EBC2745-6A4B-D618-8A3D-0C5FB39A2A94}"/>
              </a:ext>
            </a:extLst>
          </p:cNvPr>
          <p:cNvSpPr txBox="1"/>
          <p:nvPr/>
        </p:nvSpPr>
        <p:spPr>
          <a:xfrm>
            <a:off x="413468" y="4698475"/>
            <a:ext cx="4460682" cy="246221"/>
          </a:xfrm>
          <a:prstGeom prst="rect">
            <a:avLst/>
          </a:prstGeom>
          <a:noFill/>
        </p:spPr>
        <p:txBody>
          <a:bodyPr wrap="square" rtlCol="0">
            <a:spAutoFit/>
          </a:bodyPr>
          <a:lstStyle/>
          <a:p>
            <a:pPr marL="447675"/>
            <a:r>
              <a:rPr lang="en-US" sz="1000" dirty="0"/>
              <a:t>IC 3-11-10-26, IC 3-11-10-26.3, IC 3-11-1-4, 3-11-18.1-12</a:t>
            </a:r>
          </a:p>
        </p:txBody>
      </p:sp>
    </p:spTree>
    <p:extLst>
      <p:ext uri="{BB962C8B-B14F-4D97-AF65-F5344CB8AC3E}">
        <p14:creationId xmlns:p14="http://schemas.microsoft.com/office/powerpoint/2010/main" val="98020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3ED12-BA91-786F-3F92-CC1F89B0B42C}"/>
              </a:ext>
            </a:extLst>
          </p:cNvPr>
          <p:cNvSpPr>
            <a:spLocks noGrp="1"/>
          </p:cNvSpPr>
          <p:nvPr>
            <p:ph type="title"/>
          </p:nvPr>
        </p:nvSpPr>
        <p:spPr/>
        <p:txBody>
          <a:bodyPr/>
          <a:lstStyle/>
          <a:p>
            <a:r>
              <a:rPr lang="en-US" dirty="0"/>
              <a:t>How Does Early Voting Work in a Vote Center County?</a:t>
            </a:r>
          </a:p>
        </p:txBody>
      </p:sp>
      <p:sp>
        <p:nvSpPr>
          <p:cNvPr id="3" name="Subtitle 2">
            <a:extLst>
              <a:ext uri="{FF2B5EF4-FFF2-40B4-BE49-F238E27FC236}">
                <a16:creationId xmlns:a16="http://schemas.microsoft.com/office/drawing/2014/main" id="{280E245B-1443-35B8-9437-60D0B4A4C720}"/>
              </a:ext>
            </a:extLst>
          </p:cNvPr>
          <p:cNvSpPr>
            <a:spLocks noGrp="1"/>
          </p:cNvSpPr>
          <p:nvPr>
            <p:ph type="subTitle" idx="1"/>
          </p:nvPr>
        </p:nvSpPr>
        <p:spPr>
          <a:xfrm>
            <a:off x="542925" y="1478943"/>
            <a:ext cx="5800725" cy="3126282"/>
          </a:xfrm>
        </p:spPr>
        <p:txBody>
          <a:bodyPr/>
          <a:lstStyle/>
          <a:p>
            <a:r>
              <a:rPr lang="en-US" sz="1350" dirty="0"/>
              <a:t>All absentee ballot styles for the entire county must be available. </a:t>
            </a:r>
          </a:p>
          <a:p>
            <a:pPr lvl="1"/>
            <a:r>
              <a:rPr lang="en-US" sz="1350" dirty="0" err="1"/>
              <a:t>MicroVote</a:t>
            </a:r>
            <a:r>
              <a:rPr lang="en-US" sz="1350" dirty="0"/>
              <a:t> counties deploy their DRE units for early voting</a:t>
            </a:r>
          </a:p>
          <a:p>
            <a:pPr lvl="1"/>
            <a:r>
              <a:rPr lang="en-US" sz="1350" dirty="0" err="1"/>
              <a:t>OpScan</a:t>
            </a:r>
            <a:r>
              <a:rPr lang="en-US" sz="1350" dirty="0"/>
              <a:t> counties generally deploy a ballot marking device that can call-up the ballot styles on a touch screen, though some use ballot on-demand printers or have all ballot styles available on pre-printed ballot cards</a:t>
            </a:r>
          </a:p>
          <a:p>
            <a:pPr lvl="1"/>
            <a:r>
              <a:rPr lang="en-US" sz="1350" dirty="0"/>
              <a:t>Electronic Pollbooks (ePollbooks) are linked to each other to prevent a person from voting more than once in the election by going to different sites. </a:t>
            </a:r>
          </a:p>
          <a:p>
            <a:endParaRPr lang="en-US" dirty="0"/>
          </a:p>
          <a:p>
            <a:pPr marL="447675" lvl="1" indent="0">
              <a:buNone/>
            </a:pPr>
            <a:endParaRPr lang="en-US" dirty="0"/>
          </a:p>
        </p:txBody>
      </p:sp>
      <p:sp>
        <p:nvSpPr>
          <p:cNvPr id="4" name="TextBox 3">
            <a:extLst>
              <a:ext uri="{FF2B5EF4-FFF2-40B4-BE49-F238E27FC236}">
                <a16:creationId xmlns:a16="http://schemas.microsoft.com/office/drawing/2014/main" id="{6EBC2745-6A4B-D618-8A3D-0C5FB39A2A94}"/>
              </a:ext>
            </a:extLst>
          </p:cNvPr>
          <p:cNvSpPr txBox="1"/>
          <p:nvPr/>
        </p:nvSpPr>
        <p:spPr>
          <a:xfrm>
            <a:off x="0" y="4820222"/>
            <a:ext cx="4460682" cy="246221"/>
          </a:xfrm>
          <a:prstGeom prst="rect">
            <a:avLst/>
          </a:prstGeom>
          <a:noFill/>
        </p:spPr>
        <p:txBody>
          <a:bodyPr wrap="square" rtlCol="0">
            <a:spAutoFit/>
          </a:bodyPr>
          <a:lstStyle/>
          <a:p>
            <a:pPr marL="447675"/>
            <a:r>
              <a:rPr lang="en-US" sz="1000" dirty="0"/>
              <a:t>IC 3-11-10-26, IC 3-11-10-26.3, IC 3-11-1-4, 3-11-18.1-12</a:t>
            </a:r>
          </a:p>
        </p:txBody>
      </p:sp>
    </p:spTree>
    <p:extLst>
      <p:ext uri="{BB962C8B-B14F-4D97-AF65-F5344CB8AC3E}">
        <p14:creationId xmlns:p14="http://schemas.microsoft.com/office/powerpoint/2010/main" val="750102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3ED12-BA91-786F-3F92-CC1F89B0B42C}"/>
              </a:ext>
            </a:extLst>
          </p:cNvPr>
          <p:cNvSpPr>
            <a:spLocks noGrp="1"/>
          </p:cNvSpPr>
          <p:nvPr>
            <p:ph type="title"/>
          </p:nvPr>
        </p:nvSpPr>
        <p:spPr/>
        <p:txBody>
          <a:bodyPr/>
          <a:lstStyle/>
          <a:p>
            <a:r>
              <a:rPr lang="en-US" dirty="0"/>
              <a:t>How Does Early Voting Work in a Vote Center County?</a:t>
            </a:r>
          </a:p>
        </p:txBody>
      </p:sp>
      <p:sp>
        <p:nvSpPr>
          <p:cNvPr id="3" name="Subtitle 2">
            <a:extLst>
              <a:ext uri="{FF2B5EF4-FFF2-40B4-BE49-F238E27FC236}">
                <a16:creationId xmlns:a16="http://schemas.microsoft.com/office/drawing/2014/main" id="{280E245B-1443-35B8-9437-60D0B4A4C720}"/>
              </a:ext>
            </a:extLst>
          </p:cNvPr>
          <p:cNvSpPr>
            <a:spLocks noGrp="1"/>
          </p:cNvSpPr>
          <p:nvPr>
            <p:ph type="subTitle" idx="1"/>
          </p:nvPr>
        </p:nvSpPr>
        <p:spPr>
          <a:xfrm>
            <a:off x="542925" y="1478943"/>
            <a:ext cx="5800725" cy="3126282"/>
          </a:xfrm>
        </p:spPr>
        <p:txBody>
          <a:bodyPr/>
          <a:lstStyle/>
          <a:p>
            <a:r>
              <a:rPr lang="en-US" sz="1350" dirty="0"/>
              <a:t>Early voting uses absentee voter boards, not poll workers; therefore, you would have bi-partisan absentee voter board teams at all locations, even at the clerk’s office</a:t>
            </a:r>
          </a:p>
          <a:p>
            <a:pPr lvl="1"/>
            <a:r>
              <a:rPr lang="en-US" sz="1350" dirty="0"/>
              <a:t>Additional support staff can assist, but ABS voter boards manage key functions of early voting</a:t>
            </a:r>
          </a:p>
          <a:p>
            <a:pPr lvl="1"/>
            <a:r>
              <a:rPr lang="en-US" sz="1350" dirty="0"/>
              <a:t>Vote center plan can include the number of teams needed at each site OR ABS voter board team needs for early voting can be part of the 50-day out “ask” of the party chairs to nominate individuals to serve as ABS voter boards for mail, early voting &amp; travel board needs.</a:t>
            </a:r>
          </a:p>
          <a:p>
            <a:endParaRPr lang="en-US" dirty="0"/>
          </a:p>
          <a:p>
            <a:pPr marL="447675" lvl="1" indent="0">
              <a:buNone/>
            </a:pPr>
            <a:endParaRPr lang="en-US" dirty="0"/>
          </a:p>
        </p:txBody>
      </p:sp>
      <p:sp>
        <p:nvSpPr>
          <p:cNvPr id="4" name="TextBox 3">
            <a:extLst>
              <a:ext uri="{FF2B5EF4-FFF2-40B4-BE49-F238E27FC236}">
                <a16:creationId xmlns:a16="http://schemas.microsoft.com/office/drawing/2014/main" id="{6EBC2745-6A4B-D618-8A3D-0C5FB39A2A94}"/>
              </a:ext>
            </a:extLst>
          </p:cNvPr>
          <p:cNvSpPr txBox="1"/>
          <p:nvPr/>
        </p:nvSpPr>
        <p:spPr>
          <a:xfrm>
            <a:off x="413468" y="4698475"/>
            <a:ext cx="4460682" cy="246221"/>
          </a:xfrm>
          <a:prstGeom prst="rect">
            <a:avLst/>
          </a:prstGeom>
          <a:noFill/>
        </p:spPr>
        <p:txBody>
          <a:bodyPr wrap="square" rtlCol="0">
            <a:spAutoFit/>
          </a:bodyPr>
          <a:lstStyle/>
          <a:p>
            <a:pPr marL="447675"/>
            <a:r>
              <a:rPr lang="en-US" sz="1000" dirty="0"/>
              <a:t>IC 3-11-10-26, IC 3-11-10-26.3, IC 3-11-1-4, 3-11-18.1-12</a:t>
            </a:r>
          </a:p>
        </p:txBody>
      </p:sp>
    </p:spTree>
    <p:extLst>
      <p:ext uri="{BB962C8B-B14F-4D97-AF65-F5344CB8AC3E}">
        <p14:creationId xmlns:p14="http://schemas.microsoft.com/office/powerpoint/2010/main" val="391280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2E77-B606-46B9-E31D-43897E0A3C58}"/>
              </a:ext>
            </a:extLst>
          </p:cNvPr>
          <p:cNvSpPr>
            <a:spLocks noGrp="1"/>
          </p:cNvSpPr>
          <p:nvPr>
            <p:ph type="title"/>
          </p:nvPr>
        </p:nvSpPr>
        <p:spPr/>
        <p:txBody>
          <a:bodyPr/>
          <a:lstStyle/>
          <a:p>
            <a:r>
              <a:rPr lang="en-US" dirty="0"/>
              <a:t>Organizing Early Voting Ballots in a Vote Center County</a:t>
            </a:r>
          </a:p>
        </p:txBody>
      </p:sp>
      <p:sp>
        <p:nvSpPr>
          <p:cNvPr id="3" name="Subtitle 2">
            <a:extLst>
              <a:ext uri="{FF2B5EF4-FFF2-40B4-BE49-F238E27FC236}">
                <a16:creationId xmlns:a16="http://schemas.microsoft.com/office/drawing/2014/main" id="{E6E23B20-7045-B784-FE59-2AED6D3159F5}"/>
              </a:ext>
            </a:extLst>
          </p:cNvPr>
          <p:cNvSpPr>
            <a:spLocks noGrp="1"/>
          </p:cNvSpPr>
          <p:nvPr>
            <p:ph type="subTitle" idx="1"/>
          </p:nvPr>
        </p:nvSpPr>
        <p:spPr>
          <a:xfrm>
            <a:off x="542925" y="1558455"/>
            <a:ext cx="5800725" cy="3013062"/>
          </a:xfrm>
        </p:spPr>
        <p:txBody>
          <a:bodyPr/>
          <a:lstStyle/>
          <a:p>
            <a:r>
              <a:rPr lang="en-US" sz="1500" dirty="0"/>
              <a:t>Before Election Day, ALL absentee ballots must be grouped and arranged together by precinct, except in Marion County, prior to the central count of absentee ballots.</a:t>
            </a:r>
          </a:p>
          <a:p>
            <a:r>
              <a:rPr lang="en-US" sz="1500" dirty="0"/>
              <a:t>Whether vote center or non vote center, </a:t>
            </a:r>
            <a:r>
              <a:rPr lang="en-US" sz="1500" b="1" dirty="0"/>
              <a:t>ALL BALLOTS</a:t>
            </a:r>
            <a:r>
              <a:rPr lang="en-US" sz="1500" dirty="0"/>
              <a:t> – absentee and Election Day – are required to be organized by precinct to store as election materials for the period of 22-months following the election.</a:t>
            </a:r>
          </a:p>
          <a:p>
            <a:pPr lvl="1"/>
            <a:r>
              <a:rPr lang="en-US" sz="1500" dirty="0"/>
              <a:t>Marion County is exempt from this statute.</a:t>
            </a:r>
          </a:p>
          <a:p>
            <a:pPr lvl="1"/>
            <a:r>
              <a:rPr lang="en-US" sz="1500" dirty="0"/>
              <a:t>This organization is important for recounts &amp; contests actions and for post election (that is, risk limiting) audits</a:t>
            </a:r>
          </a:p>
          <a:p>
            <a:pPr lvl="1"/>
            <a:endParaRPr lang="en-US" sz="1500" dirty="0">
              <a:highlight>
                <a:srgbClr val="FFFF00"/>
              </a:highlight>
            </a:endParaRPr>
          </a:p>
          <a:p>
            <a:pPr marL="85725" indent="0">
              <a:buNone/>
            </a:pPr>
            <a:endParaRPr lang="en-US" dirty="0"/>
          </a:p>
        </p:txBody>
      </p:sp>
      <p:sp>
        <p:nvSpPr>
          <p:cNvPr id="4" name="TextBox 3">
            <a:extLst>
              <a:ext uri="{FF2B5EF4-FFF2-40B4-BE49-F238E27FC236}">
                <a16:creationId xmlns:a16="http://schemas.microsoft.com/office/drawing/2014/main" id="{F4154AD8-7944-D416-D32A-2419EC2E69BF}"/>
              </a:ext>
            </a:extLst>
          </p:cNvPr>
          <p:cNvSpPr txBox="1"/>
          <p:nvPr/>
        </p:nvSpPr>
        <p:spPr>
          <a:xfrm>
            <a:off x="416628" y="4704972"/>
            <a:ext cx="3869186" cy="253916"/>
          </a:xfrm>
          <a:prstGeom prst="rect">
            <a:avLst/>
          </a:prstGeom>
          <a:noFill/>
        </p:spPr>
        <p:txBody>
          <a:bodyPr wrap="square" rtlCol="0">
            <a:spAutoFit/>
          </a:bodyPr>
          <a:lstStyle/>
          <a:p>
            <a:r>
              <a:rPr lang="en-US" sz="1050" dirty="0"/>
              <a:t>IC 3-11.5-6-5 | IC 3-11.5-6-4 | IC 3-11.5-6-5 | IC 3-11.5-6-21</a:t>
            </a:r>
          </a:p>
        </p:txBody>
      </p:sp>
    </p:spTree>
    <p:extLst>
      <p:ext uri="{BB962C8B-B14F-4D97-AF65-F5344CB8AC3E}">
        <p14:creationId xmlns:p14="http://schemas.microsoft.com/office/powerpoint/2010/main" val="574619207"/>
      </p:ext>
    </p:extLst>
  </p:cSld>
  <p:clrMapOvr>
    <a:masterClrMapping/>
  </p:clrMapOvr>
</p:sld>
</file>

<file path=ppt/theme/theme1.xml><?xml version="1.0" encoding="utf-8"?>
<a:theme xmlns:a="http://schemas.openxmlformats.org/drawingml/2006/main" name="Election in Social Media by Slidesgo">
  <a:themeElements>
    <a:clrScheme name="Simple Light">
      <a:dk1>
        <a:srgbClr val="000000"/>
      </a:dk1>
      <a:lt1>
        <a:srgbClr val="FFFFFF"/>
      </a:lt1>
      <a:dk2>
        <a:srgbClr val="263238"/>
      </a:dk2>
      <a:lt2>
        <a:srgbClr val="EEEEEE"/>
      </a:lt2>
      <a:accent1>
        <a:srgbClr val="AF2B39"/>
      </a:accent1>
      <a:accent2>
        <a:srgbClr val="0A3161"/>
      </a:accent2>
      <a:accent3>
        <a:srgbClr val="DE4647"/>
      </a:accent3>
      <a:accent4>
        <a:srgbClr val="004A8A"/>
      </a:accent4>
      <a:accent5>
        <a:srgbClr val="0098CE"/>
      </a:accent5>
      <a:accent6>
        <a:srgbClr val="EEEEEE"/>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1000</Words>
  <Application>Microsoft Office PowerPoint</Application>
  <PresentationFormat>Custom</PresentationFormat>
  <Paragraphs>63</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Public Sans</vt:lpstr>
      <vt:lpstr>Arial</vt:lpstr>
      <vt:lpstr>Barlow Condensed</vt:lpstr>
      <vt:lpstr>Election in Social Media by Slidesgo</vt:lpstr>
      <vt:lpstr>ELECTION ADMINISTRATION 101  Vote Center County</vt:lpstr>
      <vt:lpstr>Following Your Vote Center Plan</vt:lpstr>
      <vt:lpstr>Vote Center Plan Requirements to Review Before Election</vt:lpstr>
      <vt:lpstr>Amending Your Vote Center Plan</vt:lpstr>
      <vt:lpstr>Vote Center Worker Duties</vt:lpstr>
      <vt:lpstr>How Does Early Voting Work in a Vote Center County?</vt:lpstr>
      <vt:lpstr>How Does Early Voting Work in a Vote Center County?</vt:lpstr>
      <vt:lpstr>How Does Early Voting Work in a Vote Center County?</vt:lpstr>
      <vt:lpstr>Organizing Early Voting Ballots in a Vote Center County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 ADMINISTRATION 101  Vote Center County</dc:title>
  <dc:creator>Warycha, Valerie S</dc:creator>
  <cp:lastModifiedBy>Warycha, Valerie S</cp:lastModifiedBy>
  <cp:revision>3</cp:revision>
  <dcterms:modified xsi:type="dcterms:W3CDTF">2022-12-07T14:43:41Z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532217694</vt:i4>
  </property>
  <property fmtid="{D5CDD505-2E9C-101B-9397-08002B2CF9AE}" pid="4" name="_EmailSubject">
    <vt:lpwstr>Vote Center 101</vt:lpwstr>
  </property>
  <property fmtid="{D5CDD505-2E9C-101B-9397-08002B2CF9AE}" pid="5" name="_AuthorEmail">
    <vt:lpwstr>VaWarycha@iec.IN.gov</vt:lpwstr>
  </property>
  <property fmtid="{D5CDD505-2E9C-101B-9397-08002B2CF9AE}" pid="6" name="_AuthorEmailDisplayName">
    <vt:lpwstr>Warycha, Valerie S</vt:lpwstr>
  </property>
</Properties>
</file>