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287" r:id="rId5"/>
    <p:sldId id="305" r:id="rId6"/>
    <p:sldId id="373" r:id="rId7"/>
    <p:sldId id="363" r:id="rId8"/>
    <p:sldId id="359" r:id="rId9"/>
    <p:sldId id="370" r:id="rId10"/>
    <p:sldId id="378" r:id="rId11"/>
    <p:sldId id="350" r:id="rId12"/>
    <p:sldId id="379" r:id="rId13"/>
    <p:sldId id="327" r:id="rId14"/>
    <p:sldId id="376" r:id="rId15"/>
    <p:sldId id="325"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BE9C270-97A4-BE35-40C8-FFAAE9EFFA18}" name="Beatrice, Liz" initials="BL" userId="S::eabeatrice@bsu.edu::a2a015c3-be36-48e0-8faf-46993f3e4876"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Beatrice, Liz" initials="LB" lastIdx="6" clrIdx="0">
    <p:extLst>
      <p:ext uri="{19B8F6BF-5375-455C-9EA6-DF929625EA0E}">
        <p15:presenceInfo xmlns:p15="http://schemas.microsoft.com/office/powerpoint/2012/main" userId="Beatrice, Liz"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70400"/>
    <a:srgbClr val="F9C204"/>
    <a:srgbClr val="FF3600"/>
    <a:srgbClr val="C9EC5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AE7ACC1-ACCC-DBF5-9F51-B42A8391293A}" v="57" dt="2021-12-08T16:59:53.522"/>
    <p1510:client id="{276DFDF7-80C2-47C2-AE6F-5E1BAE76FD1E}" v="250" dt="2022-12-05T14:20:52.814"/>
    <p1510:client id="{4108E9BE-F99B-1FBC-8090-BE9D1A8E0AF6}" v="135" dt="2023-12-01T19:47:43.449"/>
    <p1510:client id="{5A6F58CE-E1D5-415B-BE7B-4DE971BBD58A}" v="447" dt="2022-12-03T12:40:43.762"/>
    <p1510:client id="{5C2448B4-14E2-4E9D-A8AE-9C63634ED315}" v="30" dt="2022-12-04T12:19:54.626"/>
    <p1510:client id="{9024393E-273C-4061-96D8-8B457FD9F1B2}" v="173" dt="2023-12-01T19:24:45.849"/>
    <p1510:client id="{D9442DAC-3C7B-B840-2B32-D24DE2F55E77}" v="1" dt="2023-12-01T20:20:16.352"/>
    <p1510:client id="{FE556AFD-68CB-EF67-A642-6A02BD764D60}" v="1" dt="2022-12-06T19:40:05.47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653" autoAdjust="0"/>
    <p:restoredTop sz="82924" autoAdjust="0"/>
  </p:normalViewPr>
  <p:slideViewPr>
    <p:cSldViewPr snapToGrid="0">
      <p:cViewPr varScale="1">
        <p:scale>
          <a:sx n="82" d="100"/>
          <a:sy n="82" d="100"/>
        </p:scale>
        <p:origin x="230" y="72"/>
      </p:cViewPr>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atrice, Liz" userId="S::eabeatrice@bsu.edu::a2a015c3-be36-48e0-8faf-46993f3e4876" providerId="AD" clId="Web-{276DFDF7-80C2-47C2-AE6F-5E1BAE76FD1E}"/>
    <pc:docChg chg="mod addSld delSld modSld sldOrd">
      <pc:chgData name="Beatrice, Liz" userId="S::eabeatrice@bsu.edu::a2a015c3-be36-48e0-8faf-46993f3e4876" providerId="AD" clId="Web-{276DFDF7-80C2-47C2-AE6F-5E1BAE76FD1E}" dt="2022-12-05T14:20:51.501" v="210" actId="20577"/>
      <pc:docMkLst>
        <pc:docMk/>
      </pc:docMkLst>
      <pc:sldChg chg="modSp">
        <pc:chgData name="Beatrice, Liz" userId="S::eabeatrice@bsu.edu::a2a015c3-be36-48e0-8faf-46993f3e4876" providerId="AD" clId="Web-{276DFDF7-80C2-47C2-AE6F-5E1BAE76FD1E}" dt="2022-12-05T13:22:22.834" v="88" actId="20577"/>
        <pc:sldMkLst>
          <pc:docMk/>
          <pc:sldMk cId="2944604565" sldId="287"/>
        </pc:sldMkLst>
        <pc:spChg chg="mod">
          <ac:chgData name="Beatrice, Liz" userId="S::eabeatrice@bsu.edu::a2a015c3-be36-48e0-8faf-46993f3e4876" providerId="AD" clId="Web-{276DFDF7-80C2-47C2-AE6F-5E1BAE76FD1E}" dt="2022-12-05T13:22:22.834" v="88" actId="20577"/>
          <ac:spMkLst>
            <pc:docMk/>
            <pc:sldMk cId="2944604565" sldId="287"/>
            <ac:spMk id="9" creationId="{00000000-0000-0000-0000-000000000000}"/>
          </ac:spMkLst>
        </pc:spChg>
        <pc:spChg chg="mod">
          <ac:chgData name="Beatrice, Liz" userId="S::eabeatrice@bsu.edu::a2a015c3-be36-48e0-8faf-46993f3e4876" providerId="AD" clId="Web-{276DFDF7-80C2-47C2-AE6F-5E1BAE76FD1E}" dt="2022-12-05T13:22:10.646" v="80" actId="1076"/>
          <ac:spMkLst>
            <pc:docMk/>
            <pc:sldMk cId="2944604565" sldId="287"/>
            <ac:spMk id="12" creationId="{A319C677-C16F-4F0B-8CDE-FBEC95643AD7}"/>
          </ac:spMkLst>
        </pc:spChg>
        <pc:graphicFrameChg chg="mod modGraphic">
          <ac:chgData name="Beatrice, Liz" userId="S::eabeatrice@bsu.edu::a2a015c3-be36-48e0-8faf-46993f3e4876" providerId="AD" clId="Web-{276DFDF7-80C2-47C2-AE6F-5E1BAE76FD1E}" dt="2022-12-05T13:22:16.178" v="86"/>
          <ac:graphicFrameMkLst>
            <pc:docMk/>
            <pc:sldMk cId="2944604565" sldId="287"/>
            <ac:graphicFrameMk id="13" creationId="{8F33CDA8-88CE-43FE-8137-7F8F9F4D6210}"/>
          </ac:graphicFrameMkLst>
        </pc:graphicFrameChg>
      </pc:sldChg>
      <pc:sldChg chg="del">
        <pc:chgData name="Beatrice, Liz" userId="S::eabeatrice@bsu.edu::a2a015c3-be36-48e0-8faf-46993f3e4876" providerId="AD" clId="Web-{276DFDF7-80C2-47C2-AE6F-5E1BAE76FD1E}" dt="2022-12-05T14:16:35.121" v="207"/>
        <pc:sldMkLst>
          <pc:docMk/>
          <pc:sldMk cId="3925608358" sldId="298"/>
        </pc:sldMkLst>
      </pc:sldChg>
      <pc:sldChg chg="delSp modSp addCm modCm">
        <pc:chgData name="Beatrice, Liz" userId="S::eabeatrice@bsu.edu::a2a015c3-be36-48e0-8faf-46993f3e4876" providerId="AD" clId="Web-{276DFDF7-80C2-47C2-AE6F-5E1BAE76FD1E}" dt="2022-12-05T13:19:30.579" v="56"/>
        <pc:sldMkLst>
          <pc:docMk/>
          <pc:sldMk cId="2456917718" sldId="305"/>
        </pc:sldMkLst>
        <pc:spChg chg="del">
          <ac:chgData name="Beatrice, Liz" userId="S::eabeatrice@bsu.edu::a2a015c3-be36-48e0-8faf-46993f3e4876" providerId="AD" clId="Web-{276DFDF7-80C2-47C2-AE6F-5E1BAE76FD1E}" dt="2022-12-05T13:19:30.579" v="56"/>
          <ac:spMkLst>
            <pc:docMk/>
            <pc:sldMk cId="2456917718" sldId="305"/>
            <ac:spMk id="6" creationId="{67E297DB-7955-44ED-B842-BC25D933A242}"/>
          </ac:spMkLst>
        </pc:spChg>
        <pc:spChg chg="mod">
          <ac:chgData name="Beatrice, Liz" userId="S::eabeatrice@bsu.edu::a2a015c3-be36-48e0-8faf-46993f3e4876" providerId="AD" clId="Web-{276DFDF7-80C2-47C2-AE6F-5E1BAE76FD1E}" dt="2022-12-05T13:19:04.329" v="45" actId="20577"/>
          <ac:spMkLst>
            <pc:docMk/>
            <pc:sldMk cId="2456917718" sldId="305"/>
            <ac:spMk id="9" creationId="{0E31F484-059E-44D7-9E21-1764379AC2FE}"/>
          </ac:spMkLst>
        </pc:spChg>
        <pc:picChg chg="mod">
          <ac:chgData name="Beatrice, Liz" userId="S::eabeatrice@bsu.edu::a2a015c3-be36-48e0-8faf-46993f3e4876" providerId="AD" clId="Web-{276DFDF7-80C2-47C2-AE6F-5E1BAE76FD1E}" dt="2022-12-05T13:19:18.548" v="52" actId="1076"/>
          <ac:picMkLst>
            <pc:docMk/>
            <pc:sldMk cId="2456917718" sldId="305"/>
            <ac:picMk id="2" creationId="{FD6BA10F-17D1-4AB3-780D-F027B9DB19FA}"/>
          </ac:picMkLst>
        </pc:picChg>
        <pc:picChg chg="mod">
          <ac:chgData name="Beatrice, Liz" userId="S::eabeatrice@bsu.edu::a2a015c3-be36-48e0-8faf-46993f3e4876" providerId="AD" clId="Web-{276DFDF7-80C2-47C2-AE6F-5E1BAE76FD1E}" dt="2022-12-05T13:19:18.579" v="53" actId="1076"/>
          <ac:picMkLst>
            <pc:docMk/>
            <pc:sldMk cId="2456917718" sldId="305"/>
            <ac:picMk id="3" creationId="{C5505350-16C2-F694-44B6-39C58BC534D0}"/>
          </ac:picMkLst>
        </pc:picChg>
        <pc:picChg chg="mod">
          <ac:chgData name="Beatrice, Liz" userId="S::eabeatrice@bsu.edu::a2a015c3-be36-48e0-8faf-46993f3e4876" providerId="AD" clId="Web-{276DFDF7-80C2-47C2-AE6F-5E1BAE76FD1E}" dt="2022-12-05T13:19:22.064" v="55" actId="1076"/>
          <ac:picMkLst>
            <pc:docMk/>
            <pc:sldMk cId="2456917718" sldId="305"/>
            <ac:picMk id="4" creationId="{48A05CD3-0423-EE1F-A7AF-4F8E2C1DF1AA}"/>
          </ac:picMkLst>
        </pc:picChg>
      </pc:sldChg>
      <pc:sldChg chg="del addCm delCm">
        <pc:chgData name="Beatrice, Liz" userId="S::eabeatrice@bsu.edu::a2a015c3-be36-48e0-8faf-46993f3e4876" providerId="AD" clId="Web-{276DFDF7-80C2-47C2-AE6F-5E1BAE76FD1E}" dt="2022-12-05T13:18:24.437" v="37"/>
        <pc:sldMkLst>
          <pc:docMk/>
          <pc:sldMk cId="3832988514" sldId="323"/>
        </pc:sldMkLst>
      </pc:sldChg>
      <pc:sldChg chg="addSp modSp">
        <pc:chgData name="Beatrice, Liz" userId="S::eabeatrice@bsu.edu::a2a015c3-be36-48e0-8faf-46993f3e4876" providerId="AD" clId="Web-{276DFDF7-80C2-47C2-AE6F-5E1BAE76FD1E}" dt="2022-12-05T14:15:50.667" v="206" actId="20577"/>
        <pc:sldMkLst>
          <pc:docMk/>
          <pc:sldMk cId="2494944850" sldId="324"/>
        </pc:sldMkLst>
        <pc:spChg chg="mod">
          <ac:chgData name="Beatrice, Liz" userId="S::eabeatrice@bsu.edu::a2a015c3-be36-48e0-8faf-46993f3e4876" providerId="AD" clId="Web-{276DFDF7-80C2-47C2-AE6F-5E1BAE76FD1E}" dt="2022-12-05T14:15:42.558" v="201" actId="20577"/>
          <ac:spMkLst>
            <pc:docMk/>
            <pc:sldMk cId="2494944850" sldId="324"/>
            <ac:spMk id="3" creationId="{503B9462-7D2F-4B46-B645-BE369E0E91FE}"/>
          </ac:spMkLst>
        </pc:spChg>
        <pc:spChg chg="add mod">
          <ac:chgData name="Beatrice, Liz" userId="S::eabeatrice@bsu.edu::a2a015c3-be36-48e0-8faf-46993f3e4876" providerId="AD" clId="Web-{276DFDF7-80C2-47C2-AE6F-5E1BAE76FD1E}" dt="2022-12-05T14:15:50.667" v="206" actId="20577"/>
          <ac:spMkLst>
            <pc:docMk/>
            <pc:sldMk cId="2494944850" sldId="324"/>
            <ac:spMk id="4" creationId="{B92BC2AB-E7E7-D623-EC60-1EB3B8ADF464}"/>
          </ac:spMkLst>
        </pc:spChg>
        <pc:spChg chg="mod">
          <ac:chgData name="Beatrice, Liz" userId="S::eabeatrice@bsu.edu::a2a015c3-be36-48e0-8faf-46993f3e4876" providerId="AD" clId="Web-{276DFDF7-80C2-47C2-AE6F-5E1BAE76FD1E}" dt="2022-12-05T13:22:39.897" v="89" actId="20577"/>
          <ac:spMkLst>
            <pc:docMk/>
            <pc:sldMk cId="2494944850" sldId="324"/>
            <ac:spMk id="9" creationId="{0E31F484-059E-44D7-9E21-1764379AC2FE}"/>
          </ac:spMkLst>
        </pc:spChg>
      </pc:sldChg>
      <pc:sldChg chg="addSp modSp add replId">
        <pc:chgData name="Beatrice, Liz" userId="S::eabeatrice@bsu.edu::a2a015c3-be36-48e0-8faf-46993f3e4876" providerId="AD" clId="Web-{276DFDF7-80C2-47C2-AE6F-5E1BAE76FD1E}" dt="2022-12-05T14:15:00.276" v="184" actId="20577"/>
        <pc:sldMkLst>
          <pc:docMk/>
          <pc:sldMk cId="677420731" sldId="326"/>
        </pc:sldMkLst>
        <pc:spChg chg="add">
          <ac:chgData name="Beatrice, Liz" userId="S::eabeatrice@bsu.edu::a2a015c3-be36-48e0-8faf-46993f3e4876" providerId="AD" clId="Web-{276DFDF7-80C2-47C2-AE6F-5E1BAE76FD1E}" dt="2022-12-05T14:13:35.930" v="155"/>
          <ac:spMkLst>
            <pc:docMk/>
            <pc:sldMk cId="677420731" sldId="326"/>
            <ac:spMk id="2" creationId="{82B0C8AF-6D40-0934-52CD-20CB2930F6F1}"/>
          </ac:spMkLst>
        </pc:spChg>
        <pc:spChg chg="mod">
          <ac:chgData name="Beatrice, Liz" userId="S::eabeatrice@bsu.edu::a2a015c3-be36-48e0-8faf-46993f3e4876" providerId="AD" clId="Web-{276DFDF7-80C2-47C2-AE6F-5E1BAE76FD1E}" dt="2022-12-05T14:15:00.276" v="184" actId="20577"/>
          <ac:spMkLst>
            <pc:docMk/>
            <pc:sldMk cId="677420731" sldId="326"/>
            <ac:spMk id="3" creationId="{503B9462-7D2F-4B46-B645-BE369E0E91FE}"/>
          </ac:spMkLst>
        </pc:spChg>
        <pc:spChg chg="mod">
          <ac:chgData name="Beatrice, Liz" userId="S::eabeatrice@bsu.edu::a2a015c3-be36-48e0-8faf-46993f3e4876" providerId="AD" clId="Web-{276DFDF7-80C2-47C2-AE6F-5E1BAE76FD1E}" dt="2022-12-05T13:22:56.694" v="93" actId="20577"/>
          <ac:spMkLst>
            <pc:docMk/>
            <pc:sldMk cId="677420731" sldId="326"/>
            <ac:spMk id="9" creationId="{0E31F484-059E-44D7-9E21-1764379AC2FE}"/>
          </ac:spMkLst>
        </pc:spChg>
      </pc:sldChg>
      <pc:sldChg chg="addSp modSp add ord replId">
        <pc:chgData name="Beatrice, Liz" userId="S::eabeatrice@bsu.edu::a2a015c3-be36-48e0-8faf-46993f3e4876" providerId="AD" clId="Web-{276DFDF7-80C2-47C2-AE6F-5E1BAE76FD1E}" dt="2022-12-05T14:20:51.501" v="210" actId="20577"/>
        <pc:sldMkLst>
          <pc:docMk/>
          <pc:sldMk cId="3332141179" sldId="327"/>
        </pc:sldMkLst>
        <pc:spChg chg="add mod">
          <ac:chgData name="Beatrice, Liz" userId="S::eabeatrice@bsu.edu::a2a015c3-be36-48e0-8faf-46993f3e4876" providerId="AD" clId="Web-{276DFDF7-80C2-47C2-AE6F-5E1BAE76FD1E}" dt="2022-12-05T14:13:48.696" v="164" actId="20577"/>
          <ac:spMkLst>
            <pc:docMk/>
            <pc:sldMk cId="3332141179" sldId="327"/>
            <ac:spMk id="2" creationId="{82B0C8AF-6D40-0934-52CD-20CB2930F6F1}"/>
          </ac:spMkLst>
        </pc:spChg>
        <pc:spChg chg="mod">
          <ac:chgData name="Beatrice, Liz" userId="S::eabeatrice@bsu.edu::a2a015c3-be36-48e0-8faf-46993f3e4876" providerId="AD" clId="Web-{276DFDF7-80C2-47C2-AE6F-5E1BAE76FD1E}" dt="2022-12-05T14:20:51.501" v="210" actId="20577"/>
          <ac:spMkLst>
            <pc:docMk/>
            <pc:sldMk cId="3332141179" sldId="327"/>
            <ac:spMk id="3" creationId="{503B9462-7D2F-4B46-B645-BE369E0E91FE}"/>
          </ac:spMkLst>
        </pc:spChg>
        <pc:spChg chg="mod">
          <ac:chgData name="Beatrice, Liz" userId="S::eabeatrice@bsu.edu::a2a015c3-be36-48e0-8faf-46993f3e4876" providerId="AD" clId="Web-{276DFDF7-80C2-47C2-AE6F-5E1BAE76FD1E}" dt="2022-12-05T13:22:49.757" v="91" actId="20577"/>
          <ac:spMkLst>
            <pc:docMk/>
            <pc:sldMk cId="3332141179" sldId="327"/>
            <ac:spMk id="9" creationId="{0E31F484-059E-44D7-9E21-1764379AC2FE}"/>
          </ac:spMkLst>
        </pc:spChg>
      </pc:sldChg>
      <pc:sldChg chg="add del replId">
        <pc:chgData name="Beatrice, Liz" userId="S::eabeatrice@bsu.edu::a2a015c3-be36-48e0-8faf-46993f3e4876" providerId="AD" clId="Web-{276DFDF7-80C2-47C2-AE6F-5E1BAE76FD1E}" dt="2022-12-05T13:15:04.775" v="34"/>
        <pc:sldMkLst>
          <pc:docMk/>
          <pc:sldMk cId="1074929172" sldId="328"/>
        </pc:sldMkLst>
      </pc:sldChg>
      <pc:sldChg chg="addSp modSp add replId">
        <pc:chgData name="Beatrice, Liz" userId="S::eabeatrice@bsu.edu::a2a015c3-be36-48e0-8faf-46993f3e4876" providerId="AD" clId="Web-{276DFDF7-80C2-47C2-AE6F-5E1BAE76FD1E}" dt="2022-12-05T14:13:28.680" v="153" actId="20577"/>
        <pc:sldMkLst>
          <pc:docMk/>
          <pc:sldMk cId="1492406673" sldId="330"/>
        </pc:sldMkLst>
        <pc:spChg chg="add mod">
          <ac:chgData name="Beatrice, Liz" userId="S::eabeatrice@bsu.edu::a2a015c3-be36-48e0-8faf-46993f3e4876" providerId="AD" clId="Web-{276DFDF7-80C2-47C2-AE6F-5E1BAE76FD1E}" dt="2022-12-05T14:13:17.414" v="146" actId="20577"/>
          <ac:spMkLst>
            <pc:docMk/>
            <pc:sldMk cId="1492406673" sldId="330"/>
            <ac:spMk id="2" creationId="{82B0C8AF-6D40-0934-52CD-20CB2930F6F1}"/>
          </ac:spMkLst>
        </pc:spChg>
        <pc:spChg chg="mod">
          <ac:chgData name="Beatrice, Liz" userId="S::eabeatrice@bsu.edu::a2a015c3-be36-48e0-8faf-46993f3e4876" providerId="AD" clId="Web-{276DFDF7-80C2-47C2-AE6F-5E1BAE76FD1E}" dt="2022-12-05T14:12:17.132" v="134" actId="20577"/>
          <ac:spMkLst>
            <pc:docMk/>
            <pc:sldMk cId="1492406673" sldId="330"/>
            <ac:spMk id="3" creationId="{503B9462-7D2F-4B46-B645-BE369E0E91FE}"/>
          </ac:spMkLst>
        </pc:spChg>
        <pc:spChg chg="add mod">
          <ac:chgData name="Beatrice, Liz" userId="S::eabeatrice@bsu.edu::a2a015c3-be36-48e0-8faf-46993f3e4876" providerId="AD" clId="Web-{276DFDF7-80C2-47C2-AE6F-5E1BAE76FD1E}" dt="2022-12-05T14:13:28.680" v="153" actId="20577"/>
          <ac:spMkLst>
            <pc:docMk/>
            <pc:sldMk cId="1492406673" sldId="330"/>
            <ac:spMk id="4" creationId="{82B0C8AF-6D40-0934-52CD-20CB2930F6F1}"/>
          </ac:spMkLst>
        </pc:spChg>
        <pc:spChg chg="mod">
          <ac:chgData name="Beatrice, Liz" userId="S::eabeatrice@bsu.edu::a2a015c3-be36-48e0-8faf-46993f3e4876" providerId="AD" clId="Web-{276DFDF7-80C2-47C2-AE6F-5E1BAE76FD1E}" dt="2022-12-05T13:22:44.725" v="90" actId="20577"/>
          <ac:spMkLst>
            <pc:docMk/>
            <pc:sldMk cId="1492406673" sldId="330"/>
            <ac:spMk id="9" creationId="{0E31F484-059E-44D7-9E21-1764379AC2FE}"/>
          </ac:spMkLst>
        </pc:spChg>
      </pc:sldChg>
      <pc:sldChg chg="addSp modSp add replId">
        <pc:chgData name="Beatrice, Liz" userId="S::eabeatrice@bsu.edu::a2a015c3-be36-48e0-8faf-46993f3e4876" providerId="AD" clId="Web-{276DFDF7-80C2-47C2-AE6F-5E1BAE76FD1E}" dt="2022-12-05T14:13:11.508" v="145" actId="20577"/>
        <pc:sldMkLst>
          <pc:docMk/>
          <pc:sldMk cId="2565290873" sldId="331"/>
        </pc:sldMkLst>
        <pc:spChg chg="add mod">
          <ac:chgData name="Beatrice, Liz" userId="S::eabeatrice@bsu.edu::a2a015c3-be36-48e0-8faf-46993f3e4876" providerId="AD" clId="Web-{276DFDF7-80C2-47C2-AE6F-5E1BAE76FD1E}" dt="2022-12-05T14:13:11.508" v="145" actId="20577"/>
          <ac:spMkLst>
            <pc:docMk/>
            <pc:sldMk cId="2565290873" sldId="331"/>
            <ac:spMk id="2" creationId="{82B0C8AF-6D40-0934-52CD-20CB2930F6F1}"/>
          </ac:spMkLst>
        </pc:spChg>
        <pc:spChg chg="mod">
          <ac:chgData name="Beatrice, Liz" userId="S::eabeatrice@bsu.edu::a2a015c3-be36-48e0-8faf-46993f3e4876" providerId="AD" clId="Web-{276DFDF7-80C2-47C2-AE6F-5E1BAE76FD1E}" dt="2022-12-05T14:12:08.663" v="130" actId="20577"/>
          <ac:spMkLst>
            <pc:docMk/>
            <pc:sldMk cId="2565290873" sldId="331"/>
            <ac:spMk id="3" creationId="{503B9462-7D2F-4B46-B645-BE369E0E91FE}"/>
          </ac:spMkLst>
        </pc:spChg>
      </pc:sldChg>
    </pc:docChg>
  </pc:docChgLst>
  <pc:docChgLst>
    <pc:chgData name="Chatot, Marc Joseph" userId="S::marc.chatot@bsu.edu::8626dd82-be66-4507-ade5-99acad9a836b" providerId="AD" clId="Web-{4108E9BE-F99B-1FBC-8090-BE9D1A8E0AF6}"/>
    <pc:docChg chg="addSld modSld">
      <pc:chgData name="Chatot, Marc Joseph" userId="S::marc.chatot@bsu.edu::8626dd82-be66-4507-ade5-99acad9a836b" providerId="AD" clId="Web-{4108E9BE-F99B-1FBC-8090-BE9D1A8E0AF6}" dt="2023-12-01T19:47:38.543" v="131" actId="20577"/>
      <pc:docMkLst>
        <pc:docMk/>
      </pc:docMkLst>
      <pc:sldChg chg="modSp add replId">
        <pc:chgData name="Chatot, Marc Joseph" userId="S::marc.chatot@bsu.edu::8626dd82-be66-4507-ade5-99acad9a836b" providerId="AD" clId="Web-{4108E9BE-F99B-1FBC-8090-BE9D1A8E0AF6}" dt="2023-12-01T19:47:38.543" v="131" actId="20577"/>
        <pc:sldMkLst>
          <pc:docMk/>
          <pc:sldMk cId="2812613434" sldId="379"/>
        </pc:sldMkLst>
        <pc:spChg chg="mod">
          <ac:chgData name="Chatot, Marc Joseph" userId="S::marc.chatot@bsu.edu::8626dd82-be66-4507-ade5-99acad9a836b" providerId="AD" clId="Web-{4108E9BE-F99B-1FBC-8090-BE9D1A8E0AF6}" dt="2023-12-01T19:47:38.543" v="131" actId="20577"/>
          <ac:spMkLst>
            <pc:docMk/>
            <pc:sldMk cId="2812613434" sldId="379"/>
            <ac:spMk id="5" creationId="{D60D336A-0520-4747-AC01-A65294BF5151}"/>
          </ac:spMkLst>
        </pc:spChg>
        <pc:spChg chg="mod">
          <ac:chgData name="Chatot, Marc Joseph" userId="S::marc.chatot@bsu.edu::8626dd82-be66-4507-ade5-99acad9a836b" providerId="AD" clId="Web-{4108E9BE-F99B-1FBC-8090-BE9D1A8E0AF6}" dt="2023-12-01T19:40:43.659" v="4" actId="20577"/>
          <ac:spMkLst>
            <pc:docMk/>
            <pc:sldMk cId="2812613434" sldId="379"/>
            <ac:spMk id="9" creationId="{0E31F484-059E-44D7-9E21-1764379AC2FE}"/>
          </ac:spMkLst>
        </pc:spChg>
      </pc:sldChg>
    </pc:docChg>
  </pc:docChgLst>
  <pc:docChgLst>
    <pc:chgData name="Beatrice, Liz" userId="S::eabeatrice@bsu.edu::a2a015c3-be36-48e0-8faf-46993f3e4876" providerId="AD" clId="Web-{FE556AFD-68CB-EF67-A642-6A02BD764D60}"/>
    <pc:docChg chg="">
      <pc:chgData name="Beatrice, Liz" userId="S::eabeatrice@bsu.edu::a2a015c3-be36-48e0-8faf-46993f3e4876" providerId="AD" clId="Web-{FE556AFD-68CB-EF67-A642-6A02BD764D60}" dt="2022-12-06T19:40:05.472" v="0"/>
      <pc:docMkLst>
        <pc:docMk/>
      </pc:docMkLst>
      <pc:sldChg chg="delCm">
        <pc:chgData name="Beatrice, Liz" userId="S::eabeatrice@bsu.edu::a2a015c3-be36-48e0-8faf-46993f3e4876" providerId="AD" clId="Web-{FE556AFD-68CB-EF67-A642-6A02BD764D60}" dt="2022-12-06T19:40:05.472" v="0"/>
        <pc:sldMkLst>
          <pc:docMk/>
          <pc:sldMk cId="2456917718" sldId="305"/>
        </pc:sldMkLst>
      </pc:sldChg>
    </pc:docChg>
  </pc:docChgLst>
  <pc:docChgLst>
    <pc:chgData name="Alaniz, Rachael Sarah Patricia" userId="S::rsalaniz@bsu.edu::c49bd411-4958-490d-911a-5193f2b02bb5" providerId="AD" clId="Web-{5C2448B4-14E2-4E9D-A8AE-9C63634ED315}"/>
    <pc:docChg chg="addSld modSld">
      <pc:chgData name="Alaniz, Rachael Sarah Patricia" userId="S::rsalaniz@bsu.edu::c49bd411-4958-490d-911a-5193f2b02bb5" providerId="AD" clId="Web-{5C2448B4-14E2-4E9D-A8AE-9C63634ED315}" dt="2022-12-04T12:19:54.626" v="29" actId="1076"/>
      <pc:docMkLst>
        <pc:docMk/>
      </pc:docMkLst>
      <pc:sldChg chg="addSp delSp modSp modCm">
        <pc:chgData name="Alaniz, Rachael Sarah Patricia" userId="S::rsalaniz@bsu.edu::c49bd411-4958-490d-911a-5193f2b02bb5" providerId="AD" clId="Web-{5C2448B4-14E2-4E9D-A8AE-9C63634ED315}" dt="2022-12-04T12:17:38.219" v="15" actId="1076"/>
        <pc:sldMkLst>
          <pc:docMk/>
          <pc:sldMk cId="2456917718" sldId="305"/>
        </pc:sldMkLst>
        <pc:spChg chg="mod">
          <ac:chgData name="Alaniz, Rachael Sarah Patricia" userId="S::rsalaniz@bsu.edu::c49bd411-4958-490d-911a-5193f2b02bb5" providerId="AD" clId="Web-{5C2448B4-14E2-4E9D-A8AE-9C63634ED315}" dt="2022-12-04T12:16:17.762" v="1" actId="20577"/>
          <ac:spMkLst>
            <pc:docMk/>
            <pc:sldMk cId="2456917718" sldId="305"/>
            <ac:spMk id="6" creationId="{67E297DB-7955-44ED-B842-BC25D933A242}"/>
          </ac:spMkLst>
        </pc:spChg>
        <pc:spChg chg="del mod">
          <ac:chgData name="Alaniz, Rachael Sarah Patricia" userId="S::rsalaniz@bsu.edu::c49bd411-4958-490d-911a-5193f2b02bb5" providerId="AD" clId="Web-{5C2448B4-14E2-4E9D-A8AE-9C63634ED315}" dt="2022-12-04T12:16:33.043" v="4"/>
          <ac:spMkLst>
            <pc:docMk/>
            <pc:sldMk cId="2456917718" sldId="305"/>
            <ac:spMk id="11" creationId="{074C08AA-3268-4160-9B25-7FC3028E0089}"/>
          </ac:spMkLst>
        </pc:spChg>
        <pc:picChg chg="add mod ord">
          <ac:chgData name="Alaniz, Rachael Sarah Patricia" userId="S::rsalaniz@bsu.edu::c49bd411-4958-490d-911a-5193f2b02bb5" providerId="AD" clId="Web-{5C2448B4-14E2-4E9D-A8AE-9C63634ED315}" dt="2022-12-04T12:16:42.059" v="5" actId="1076"/>
          <ac:picMkLst>
            <pc:docMk/>
            <pc:sldMk cId="2456917718" sldId="305"/>
            <ac:picMk id="2" creationId="{FD6BA10F-17D1-4AB3-780D-F027B9DB19FA}"/>
          </ac:picMkLst>
        </pc:picChg>
        <pc:picChg chg="add mod">
          <ac:chgData name="Alaniz, Rachael Sarah Patricia" userId="S::rsalaniz@bsu.edu::c49bd411-4958-490d-911a-5193f2b02bb5" providerId="AD" clId="Web-{5C2448B4-14E2-4E9D-A8AE-9C63634ED315}" dt="2022-12-04T12:17:02.699" v="8" actId="1076"/>
          <ac:picMkLst>
            <pc:docMk/>
            <pc:sldMk cId="2456917718" sldId="305"/>
            <ac:picMk id="3" creationId="{C5505350-16C2-F694-44B6-39C58BC534D0}"/>
          </ac:picMkLst>
        </pc:picChg>
        <pc:picChg chg="add mod">
          <ac:chgData name="Alaniz, Rachael Sarah Patricia" userId="S::rsalaniz@bsu.edu::c49bd411-4958-490d-911a-5193f2b02bb5" providerId="AD" clId="Web-{5C2448B4-14E2-4E9D-A8AE-9C63634ED315}" dt="2022-12-04T12:17:38.219" v="15" actId="1076"/>
          <ac:picMkLst>
            <pc:docMk/>
            <pc:sldMk cId="2456917718" sldId="305"/>
            <ac:picMk id="4" creationId="{48A05CD3-0423-EE1F-A7AF-4F8E2C1DF1AA}"/>
          </ac:picMkLst>
        </pc:picChg>
      </pc:sldChg>
      <pc:sldChg chg="addSp delSp modSp add replId">
        <pc:chgData name="Alaniz, Rachael Sarah Patricia" userId="S::rsalaniz@bsu.edu::c49bd411-4958-490d-911a-5193f2b02bb5" providerId="AD" clId="Web-{5C2448B4-14E2-4E9D-A8AE-9C63634ED315}" dt="2022-12-04T12:19:54.626" v="29" actId="1076"/>
        <pc:sldMkLst>
          <pc:docMk/>
          <pc:sldMk cId="1956104666" sldId="329"/>
        </pc:sldMkLst>
        <pc:spChg chg="add del mod">
          <ac:chgData name="Alaniz, Rachael Sarah Patricia" userId="S::rsalaniz@bsu.edu::c49bd411-4958-490d-911a-5193f2b02bb5" providerId="AD" clId="Web-{5C2448B4-14E2-4E9D-A8AE-9C63634ED315}" dt="2022-12-04T12:18:35.172" v="19"/>
          <ac:spMkLst>
            <pc:docMk/>
            <pc:sldMk cId="1956104666" sldId="329"/>
            <ac:spMk id="3" creationId="{142AA19F-F445-86B5-03ED-8A5775162191}"/>
          </ac:spMkLst>
        </pc:spChg>
        <pc:spChg chg="del">
          <ac:chgData name="Alaniz, Rachael Sarah Patricia" userId="S::rsalaniz@bsu.edu::c49bd411-4958-490d-911a-5193f2b02bb5" providerId="AD" clId="Web-{5C2448B4-14E2-4E9D-A8AE-9C63634ED315}" dt="2022-12-04T12:18:19.641" v="16"/>
          <ac:spMkLst>
            <pc:docMk/>
            <pc:sldMk cId="1956104666" sldId="329"/>
            <ac:spMk id="6" creationId="{67E297DB-7955-44ED-B842-BC25D933A242}"/>
          </ac:spMkLst>
        </pc:spChg>
        <pc:spChg chg="del mod">
          <ac:chgData name="Alaniz, Rachael Sarah Patricia" userId="S::rsalaniz@bsu.edu::c49bd411-4958-490d-911a-5193f2b02bb5" providerId="AD" clId="Web-{5C2448B4-14E2-4E9D-A8AE-9C63634ED315}" dt="2022-12-04T12:18:26.937" v="18"/>
          <ac:spMkLst>
            <pc:docMk/>
            <pc:sldMk cId="1956104666" sldId="329"/>
            <ac:spMk id="11" creationId="{074C08AA-3268-4160-9B25-7FC3028E0089}"/>
          </ac:spMkLst>
        </pc:spChg>
        <pc:picChg chg="add mod ord">
          <ac:chgData name="Alaniz, Rachael Sarah Patricia" userId="S::rsalaniz@bsu.edu::c49bd411-4958-490d-911a-5193f2b02bb5" providerId="AD" clId="Web-{5C2448B4-14E2-4E9D-A8AE-9C63634ED315}" dt="2022-12-04T12:19:54.626" v="29" actId="1076"/>
          <ac:picMkLst>
            <pc:docMk/>
            <pc:sldMk cId="1956104666" sldId="329"/>
            <ac:picMk id="4" creationId="{50A071C5-1D02-F556-BBD2-D083292408D8}"/>
          </ac:picMkLst>
        </pc:picChg>
        <pc:picChg chg="add mod">
          <ac:chgData name="Alaniz, Rachael Sarah Patricia" userId="S::rsalaniz@bsu.edu::c49bd411-4958-490d-911a-5193f2b02bb5" providerId="AD" clId="Web-{5C2448B4-14E2-4E9D-A8AE-9C63634ED315}" dt="2022-12-04T12:19:52.298" v="28" actId="1076"/>
          <ac:picMkLst>
            <pc:docMk/>
            <pc:sldMk cId="1956104666" sldId="329"/>
            <ac:picMk id="5" creationId="{7D49D440-20D7-29CE-28D5-4F1526F4FFB8}"/>
          </ac:picMkLst>
        </pc:picChg>
      </pc:sldChg>
    </pc:docChg>
  </pc:docChgLst>
  <pc:docChgLst>
    <pc:chgData name="Chatot, Marc Joseph" userId="S::marc.chatot@bsu.edu::8626dd82-be66-4507-ade5-99acad9a836b" providerId="AD" clId="Web-{9024393E-273C-4061-96D8-8B457FD9F1B2}"/>
    <pc:docChg chg="addSld delSld modSld sldOrd">
      <pc:chgData name="Chatot, Marc Joseph" userId="S::marc.chatot@bsu.edu::8626dd82-be66-4507-ade5-99acad9a836b" providerId="AD" clId="Web-{9024393E-273C-4061-96D8-8B457FD9F1B2}" dt="2023-12-01T19:24:45.849" v="150"/>
      <pc:docMkLst>
        <pc:docMk/>
      </pc:docMkLst>
      <pc:sldChg chg="modSp">
        <pc:chgData name="Chatot, Marc Joseph" userId="S::marc.chatot@bsu.edu::8626dd82-be66-4507-ade5-99acad9a836b" providerId="AD" clId="Web-{9024393E-273C-4061-96D8-8B457FD9F1B2}" dt="2023-12-01T18:51:56.651" v="47"/>
        <pc:sldMkLst>
          <pc:docMk/>
          <pc:sldMk cId="2944604565" sldId="287"/>
        </pc:sldMkLst>
        <pc:spChg chg="mod">
          <ac:chgData name="Chatot, Marc Joseph" userId="S::marc.chatot@bsu.edu::8626dd82-be66-4507-ade5-99acad9a836b" providerId="AD" clId="Web-{9024393E-273C-4061-96D8-8B457FD9F1B2}" dt="2023-12-01T18:51:10.353" v="17" actId="20577"/>
          <ac:spMkLst>
            <pc:docMk/>
            <pc:sldMk cId="2944604565" sldId="287"/>
            <ac:spMk id="9" creationId="{00000000-0000-0000-0000-000000000000}"/>
          </ac:spMkLst>
        </pc:spChg>
        <pc:graphicFrameChg chg="mod modGraphic">
          <ac:chgData name="Chatot, Marc Joseph" userId="S::marc.chatot@bsu.edu::8626dd82-be66-4507-ade5-99acad9a836b" providerId="AD" clId="Web-{9024393E-273C-4061-96D8-8B457FD9F1B2}" dt="2023-12-01T18:51:56.651" v="47"/>
          <ac:graphicFrameMkLst>
            <pc:docMk/>
            <pc:sldMk cId="2944604565" sldId="287"/>
            <ac:graphicFrameMk id="13" creationId="{8F33CDA8-88CE-43FE-8137-7F8F9F4D6210}"/>
          </ac:graphicFrameMkLst>
        </pc:graphicFrameChg>
      </pc:sldChg>
      <pc:sldChg chg="add del">
        <pc:chgData name="Chatot, Marc Joseph" userId="S::marc.chatot@bsu.edu::8626dd82-be66-4507-ade5-99acad9a836b" providerId="AD" clId="Web-{9024393E-273C-4061-96D8-8B457FD9F1B2}" dt="2023-12-01T18:50:21.164" v="8"/>
        <pc:sldMkLst>
          <pc:docMk/>
          <pc:sldMk cId="2456917718" sldId="305"/>
        </pc:sldMkLst>
      </pc:sldChg>
      <pc:sldChg chg="del">
        <pc:chgData name="Chatot, Marc Joseph" userId="S::marc.chatot@bsu.edu::8626dd82-be66-4507-ade5-99acad9a836b" providerId="AD" clId="Web-{9024393E-273C-4061-96D8-8B457FD9F1B2}" dt="2023-12-01T18:49:51.070" v="1"/>
        <pc:sldMkLst>
          <pc:docMk/>
          <pc:sldMk cId="2494944850" sldId="324"/>
        </pc:sldMkLst>
      </pc:sldChg>
      <pc:sldChg chg="modSp del">
        <pc:chgData name="Chatot, Marc Joseph" userId="S::marc.chatot@bsu.edu::8626dd82-be66-4507-ade5-99acad9a836b" providerId="AD" clId="Web-{9024393E-273C-4061-96D8-8B457FD9F1B2}" dt="2023-12-01T19:11:34.785" v="107"/>
        <pc:sldMkLst>
          <pc:docMk/>
          <pc:sldMk cId="677420731" sldId="326"/>
        </pc:sldMkLst>
        <pc:spChg chg="mod">
          <ac:chgData name="Chatot, Marc Joseph" userId="S::marc.chatot@bsu.edu::8626dd82-be66-4507-ade5-99acad9a836b" providerId="AD" clId="Web-{9024393E-273C-4061-96D8-8B457FD9F1B2}" dt="2023-12-01T19:10:21.596" v="84" actId="20577"/>
          <ac:spMkLst>
            <pc:docMk/>
            <pc:sldMk cId="677420731" sldId="326"/>
            <ac:spMk id="3" creationId="{503B9462-7D2F-4B46-B645-BE369E0E91FE}"/>
          </ac:spMkLst>
        </pc:spChg>
      </pc:sldChg>
      <pc:sldChg chg="modSp">
        <pc:chgData name="Chatot, Marc Joseph" userId="S::marc.chatot@bsu.edu::8626dd82-be66-4507-ade5-99acad9a836b" providerId="AD" clId="Web-{9024393E-273C-4061-96D8-8B457FD9F1B2}" dt="2023-12-01T19:12:47.990" v="120" actId="20577"/>
        <pc:sldMkLst>
          <pc:docMk/>
          <pc:sldMk cId="3332141179" sldId="327"/>
        </pc:sldMkLst>
        <pc:spChg chg="mod">
          <ac:chgData name="Chatot, Marc Joseph" userId="S::marc.chatot@bsu.edu::8626dd82-be66-4507-ade5-99acad9a836b" providerId="AD" clId="Web-{9024393E-273C-4061-96D8-8B457FD9F1B2}" dt="2023-12-01T19:10:40.581" v="91" actId="20577"/>
          <ac:spMkLst>
            <pc:docMk/>
            <pc:sldMk cId="3332141179" sldId="327"/>
            <ac:spMk id="2" creationId="{82B0C8AF-6D40-0934-52CD-20CB2930F6F1}"/>
          </ac:spMkLst>
        </pc:spChg>
        <pc:spChg chg="mod">
          <ac:chgData name="Chatot, Marc Joseph" userId="S::marc.chatot@bsu.edu::8626dd82-be66-4507-ade5-99acad9a836b" providerId="AD" clId="Web-{9024393E-273C-4061-96D8-8B457FD9F1B2}" dt="2023-12-01T19:11:29.145" v="106" actId="20577"/>
          <ac:spMkLst>
            <pc:docMk/>
            <pc:sldMk cId="3332141179" sldId="327"/>
            <ac:spMk id="3" creationId="{503B9462-7D2F-4B46-B645-BE369E0E91FE}"/>
          </ac:spMkLst>
        </pc:spChg>
        <pc:spChg chg="mod">
          <ac:chgData name="Chatot, Marc Joseph" userId="S::marc.chatot@bsu.edu::8626dd82-be66-4507-ade5-99acad9a836b" providerId="AD" clId="Web-{9024393E-273C-4061-96D8-8B457FD9F1B2}" dt="2023-12-01T19:12:47.990" v="120" actId="20577"/>
          <ac:spMkLst>
            <pc:docMk/>
            <pc:sldMk cId="3332141179" sldId="327"/>
            <ac:spMk id="9" creationId="{0E31F484-059E-44D7-9E21-1764379AC2FE}"/>
          </ac:spMkLst>
        </pc:spChg>
      </pc:sldChg>
      <pc:sldChg chg="del">
        <pc:chgData name="Chatot, Marc Joseph" userId="S::marc.chatot@bsu.edu::8626dd82-be66-4507-ade5-99acad9a836b" providerId="AD" clId="Web-{9024393E-273C-4061-96D8-8B457FD9F1B2}" dt="2023-12-01T18:49:51.070" v="2"/>
        <pc:sldMkLst>
          <pc:docMk/>
          <pc:sldMk cId="1956104666" sldId="329"/>
        </pc:sldMkLst>
      </pc:sldChg>
      <pc:sldChg chg="del">
        <pc:chgData name="Chatot, Marc Joseph" userId="S::marc.chatot@bsu.edu::8626dd82-be66-4507-ade5-99acad9a836b" providerId="AD" clId="Web-{9024393E-273C-4061-96D8-8B457FD9F1B2}" dt="2023-12-01T18:49:51.070" v="0"/>
        <pc:sldMkLst>
          <pc:docMk/>
          <pc:sldMk cId="1492406673" sldId="330"/>
        </pc:sldMkLst>
      </pc:sldChg>
      <pc:sldChg chg="modSp del">
        <pc:chgData name="Chatot, Marc Joseph" userId="S::marc.chatot@bsu.edu::8626dd82-be66-4507-ade5-99acad9a836b" providerId="AD" clId="Web-{9024393E-273C-4061-96D8-8B457FD9F1B2}" dt="2023-12-01T19:09:06.392" v="68"/>
        <pc:sldMkLst>
          <pc:docMk/>
          <pc:sldMk cId="2565290873" sldId="331"/>
        </pc:sldMkLst>
        <pc:spChg chg="mod">
          <ac:chgData name="Chatot, Marc Joseph" userId="S::marc.chatot@bsu.edu::8626dd82-be66-4507-ade5-99acad9a836b" providerId="AD" clId="Web-{9024393E-273C-4061-96D8-8B457FD9F1B2}" dt="2023-12-01T18:53:33.559" v="61" actId="20577"/>
          <ac:spMkLst>
            <pc:docMk/>
            <pc:sldMk cId="2565290873" sldId="331"/>
            <ac:spMk id="9" creationId="{0E31F484-059E-44D7-9E21-1764379AC2FE}"/>
          </ac:spMkLst>
        </pc:spChg>
      </pc:sldChg>
      <pc:sldChg chg="add">
        <pc:chgData name="Chatot, Marc Joseph" userId="S::marc.chatot@bsu.edu::8626dd82-be66-4507-ade5-99acad9a836b" providerId="AD" clId="Web-{9024393E-273C-4061-96D8-8B457FD9F1B2}" dt="2023-12-01T19:09:11.720" v="70"/>
        <pc:sldMkLst>
          <pc:docMk/>
          <pc:sldMk cId="2223927533" sldId="350"/>
        </pc:sldMkLst>
      </pc:sldChg>
      <pc:sldChg chg="addSp delSp modSp add">
        <pc:chgData name="Chatot, Marc Joseph" userId="S::marc.chatot@bsu.edu::8626dd82-be66-4507-ade5-99acad9a836b" providerId="AD" clId="Web-{9024393E-273C-4061-96D8-8B457FD9F1B2}" dt="2023-12-01T19:05:57.341" v="67" actId="1076"/>
        <pc:sldMkLst>
          <pc:docMk/>
          <pc:sldMk cId="3355082637" sldId="359"/>
        </pc:sldMkLst>
        <pc:picChg chg="add mod">
          <ac:chgData name="Chatot, Marc Joseph" userId="S::marc.chatot@bsu.edu::8626dd82-be66-4507-ade5-99acad9a836b" providerId="AD" clId="Web-{9024393E-273C-4061-96D8-8B457FD9F1B2}" dt="2023-12-01T19:05:57.341" v="67" actId="1076"/>
          <ac:picMkLst>
            <pc:docMk/>
            <pc:sldMk cId="3355082637" sldId="359"/>
            <ac:picMk id="4" creationId="{1CA8DDB7-AF95-B13C-3C1B-B000EA33E477}"/>
          </ac:picMkLst>
        </pc:picChg>
        <pc:picChg chg="del">
          <ac:chgData name="Chatot, Marc Joseph" userId="S::marc.chatot@bsu.edu::8626dd82-be66-4507-ade5-99acad9a836b" providerId="AD" clId="Web-{9024393E-273C-4061-96D8-8B457FD9F1B2}" dt="2023-12-01T19:05:30.090" v="62"/>
          <ac:picMkLst>
            <pc:docMk/>
            <pc:sldMk cId="3355082637" sldId="359"/>
            <ac:picMk id="1026" creationId="{0964C613-6D82-FBF9-CFF2-48055B08A39E}"/>
          </ac:picMkLst>
        </pc:picChg>
      </pc:sldChg>
      <pc:sldChg chg="add">
        <pc:chgData name="Chatot, Marc Joseph" userId="S::marc.chatot@bsu.edu::8626dd82-be66-4507-ade5-99acad9a836b" providerId="AD" clId="Web-{9024393E-273C-4061-96D8-8B457FD9F1B2}" dt="2023-12-01T18:50:01.804" v="6"/>
        <pc:sldMkLst>
          <pc:docMk/>
          <pc:sldMk cId="404783852" sldId="363"/>
        </pc:sldMkLst>
      </pc:sldChg>
      <pc:sldChg chg="modSp add">
        <pc:chgData name="Chatot, Marc Joseph" userId="S::marc.chatot@bsu.edu::8626dd82-be66-4507-ade5-99acad9a836b" providerId="AD" clId="Web-{9024393E-273C-4061-96D8-8B457FD9F1B2}" dt="2023-12-01T19:20:48.188" v="122" actId="20577"/>
        <pc:sldMkLst>
          <pc:docMk/>
          <pc:sldMk cId="1538088798" sldId="370"/>
        </pc:sldMkLst>
        <pc:spChg chg="mod">
          <ac:chgData name="Chatot, Marc Joseph" userId="S::marc.chatot@bsu.edu::8626dd82-be66-4507-ade5-99acad9a836b" providerId="AD" clId="Web-{9024393E-273C-4061-96D8-8B457FD9F1B2}" dt="2023-12-01T19:20:48.188" v="122" actId="20577"/>
          <ac:spMkLst>
            <pc:docMk/>
            <pc:sldMk cId="1538088798" sldId="370"/>
            <ac:spMk id="2" creationId="{2CCD0278-D6DD-F9F0-6BA4-3220DF21886E}"/>
          </ac:spMkLst>
        </pc:spChg>
      </pc:sldChg>
      <pc:sldChg chg="add">
        <pc:chgData name="Chatot, Marc Joseph" userId="S::marc.chatot@bsu.edu::8626dd82-be66-4507-ade5-99acad9a836b" providerId="AD" clId="Web-{9024393E-273C-4061-96D8-8B457FD9F1B2}" dt="2023-12-01T18:50:01.867" v="7"/>
        <pc:sldMkLst>
          <pc:docMk/>
          <pc:sldMk cId="466941206" sldId="373"/>
        </pc:sldMkLst>
      </pc:sldChg>
      <pc:sldChg chg="modSp add ord">
        <pc:chgData name="Chatot, Marc Joseph" userId="S::marc.chatot@bsu.edu::8626dd82-be66-4507-ade5-99acad9a836b" providerId="AD" clId="Web-{9024393E-273C-4061-96D8-8B457FD9F1B2}" dt="2023-12-01T19:10:06.330" v="83" actId="20577"/>
        <pc:sldMkLst>
          <pc:docMk/>
          <pc:sldMk cId="4120957878" sldId="376"/>
        </pc:sldMkLst>
        <pc:spChg chg="mod">
          <ac:chgData name="Chatot, Marc Joseph" userId="S::marc.chatot@bsu.edu::8626dd82-be66-4507-ade5-99acad9a836b" providerId="AD" clId="Web-{9024393E-273C-4061-96D8-8B457FD9F1B2}" dt="2023-12-01T19:10:06.330" v="83" actId="20577"/>
          <ac:spMkLst>
            <pc:docMk/>
            <pc:sldMk cId="4120957878" sldId="376"/>
            <ac:spMk id="2" creationId="{91CADB9D-1D64-881F-0E2B-EFC656387DEF}"/>
          </ac:spMkLst>
        </pc:spChg>
      </pc:sldChg>
      <pc:sldChg chg="add">
        <pc:chgData name="Chatot, Marc Joseph" userId="S::marc.chatot@bsu.edu::8626dd82-be66-4507-ade5-99acad9a836b" providerId="AD" clId="Web-{9024393E-273C-4061-96D8-8B457FD9F1B2}" dt="2023-12-01T19:09:11.782" v="71"/>
        <pc:sldMkLst>
          <pc:docMk/>
          <pc:sldMk cId="926127129" sldId="378"/>
        </pc:sldMkLst>
      </pc:sldChg>
      <pc:sldChg chg="add del">
        <pc:chgData name="Chatot, Marc Joseph" userId="S::marc.chatot@bsu.edu::8626dd82-be66-4507-ade5-99acad9a836b" providerId="AD" clId="Web-{9024393E-273C-4061-96D8-8B457FD9F1B2}" dt="2023-12-01T19:20:56.032" v="123"/>
        <pc:sldMkLst>
          <pc:docMk/>
          <pc:sldMk cId="3793456616" sldId="379"/>
        </pc:sldMkLst>
      </pc:sldChg>
      <pc:sldChg chg="delSp modSp add del replId">
        <pc:chgData name="Chatot, Marc Joseph" userId="S::marc.chatot@bsu.edu::8626dd82-be66-4507-ade5-99acad9a836b" providerId="AD" clId="Web-{9024393E-273C-4061-96D8-8B457FD9F1B2}" dt="2023-12-01T19:24:45.849" v="150"/>
        <pc:sldMkLst>
          <pc:docMk/>
          <pc:sldMk cId="4239194046" sldId="379"/>
        </pc:sldMkLst>
        <pc:spChg chg="del">
          <ac:chgData name="Chatot, Marc Joseph" userId="S::marc.chatot@bsu.edu::8626dd82-be66-4507-ade5-99acad9a836b" providerId="AD" clId="Web-{9024393E-273C-4061-96D8-8B457FD9F1B2}" dt="2023-12-01T19:22:24.924" v="136"/>
          <ac:spMkLst>
            <pc:docMk/>
            <pc:sldMk cId="4239194046" sldId="379"/>
            <ac:spMk id="2" creationId="{82B0C8AF-6D40-0934-52CD-20CB2930F6F1}"/>
          </ac:spMkLst>
        </pc:spChg>
        <pc:spChg chg="mod">
          <ac:chgData name="Chatot, Marc Joseph" userId="S::marc.chatot@bsu.edu::8626dd82-be66-4507-ade5-99acad9a836b" providerId="AD" clId="Web-{9024393E-273C-4061-96D8-8B457FD9F1B2}" dt="2023-12-01T19:24:42.146" v="149" actId="20577"/>
          <ac:spMkLst>
            <pc:docMk/>
            <pc:sldMk cId="4239194046" sldId="379"/>
            <ac:spMk id="3" creationId="{503B9462-7D2F-4B46-B645-BE369E0E91FE}"/>
          </ac:spMkLst>
        </pc:spChg>
        <pc:spChg chg="mod">
          <ac:chgData name="Chatot, Marc Joseph" userId="S::marc.chatot@bsu.edu::8626dd82-be66-4507-ade5-99acad9a836b" providerId="AD" clId="Web-{9024393E-273C-4061-96D8-8B457FD9F1B2}" dt="2023-12-01T19:22:12.190" v="129" actId="20577"/>
          <ac:spMkLst>
            <pc:docMk/>
            <pc:sldMk cId="4239194046" sldId="379"/>
            <ac:spMk id="9" creationId="{0E31F484-059E-44D7-9E21-1764379AC2FE}"/>
          </ac:spMkLst>
        </pc:spChg>
      </pc:sldChg>
    </pc:docChg>
  </pc:docChgLst>
  <pc:docChgLst>
    <pc:chgData name="Chatot, Marc Joseph" userId="S::marc.chatot@bsu.edu::8626dd82-be66-4507-ade5-99acad9a836b" providerId="AD" clId="Web-{D9442DAC-3C7B-B840-2B32-D24DE2F55E77}"/>
    <pc:docChg chg="modSld">
      <pc:chgData name="Chatot, Marc Joseph" userId="S::marc.chatot@bsu.edu::8626dd82-be66-4507-ade5-99acad9a836b" providerId="AD" clId="Web-{D9442DAC-3C7B-B840-2B32-D24DE2F55E77}" dt="2023-12-01T20:20:16.352" v="0"/>
      <pc:docMkLst>
        <pc:docMk/>
      </pc:docMkLst>
      <pc:sldChg chg="delSp">
        <pc:chgData name="Chatot, Marc Joseph" userId="S::marc.chatot@bsu.edu::8626dd82-be66-4507-ade5-99acad9a836b" providerId="AD" clId="Web-{D9442DAC-3C7B-B840-2B32-D24DE2F55E77}" dt="2023-12-01T20:20:16.352" v="0"/>
        <pc:sldMkLst>
          <pc:docMk/>
          <pc:sldMk cId="3332141179" sldId="327"/>
        </pc:sldMkLst>
        <pc:spChg chg="del">
          <ac:chgData name="Chatot, Marc Joseph" userId="S::marc.chatot@bsu.edu::8626dd82-be66-4507-ade5-99acad9a836b" providerId="AD" clId="Web-{D9442DAC-3C7B-B840-2B32-D24DE2F55E77}" dt="2023-12-01T20:20:16.352" v="0"/>
          <ac:spMkLst>
            <pc:docMk/>
            <pc:sldMk cId="3332141179" sldId="327"/>
            <ac:spMk id="2" creationId="{82B0C8AF-6D40-0934-52CD-20CB2930F6F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A894FE0-FB6E-4873-A7DA-BF7681B35B49}" type="datetimeFigureOut">
              <a:rPr lang="en-US" smtClean="0"/>
              <a:t>12/1/2023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4DB4F65-A02B-4E2B-8D2E-B50192F772CE}" type="slidenum">
              <a:rPr lang="en-US" smtClean="0"/>
              <a:t>‹#›</a:t>
            </a:fld>
            <a:endParaRPr lang="en-US" dirty="0"/>
          </a:p>
        </p:txBody>
      </p:sp>
    </p:spTree>
    <p:extLst>
      <p:ext uri="{BB962C8B-B14F-4D97-AF65-F5344CB8AC3E}">
        <p14:creationId xmlns:p14="http://schemas.microsoft.com/office/powerpoint/2010/main" val="31381853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4DB4F65-A02B-4E2B-8D2E-B50192F772CE}" type="slidenum">
              <a:rPr lang="en-US" smtClean="0"/>
              <a:t>1</a:t>
            </a:fld>
            <a:endParaRPr lang="en-US" dirty="0"/>
          </a:p>
        </p:txBody>
      </p:sp>
    </p:spTree>
    <p:extLst>
      <p:ext uri="{BB962C8B-B14F-4D97-AF65-F5344CB8AC3E}">
        <p14:creationId xmlns:p14="http://schemas.microsoft.com/office/powerpoint/2010/main" val="34695254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County Responses to Questions Proposed by VSTOP</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We sent three questions to our panelists from Elkhart, Jay and Marion, and asked them to share their experience. We will now take one question at a time and invite our panelists to respond. </a:t>
            </a:r>
          </a:p>
          <a:p>
            <a:r>
              <a:rPr lang="en-US" sz="1200" i="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Question #1</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Please provided a brief description of your experience with risk-limiting audits, including your experiences with RLA training, the RLA audit tool(s), and the RLA process.</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Question #2</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What are your recommendations for future counties who intend to participate in the RLA process?</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Question #3</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What thoughts do you have on the value of risk-limiting audits for your county?  </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64DB4F65-A02B-4E2B-8D2E-B50192F772CE}" type="slidenum">
              <a:rPr lang="en-US" smtClean="0"/>
              <a:t>10</a:t>
            </a:fld>
            <a:endParaRPr lang="en-US" dirty="0"/>
          </a:p>
        </p:txBody>
      </p:sp>
    </p:spTree>
    <p:extLst>
      <p:ext uri="{BB962C8B-B14F-4D97-AF65-F5344CB8AC3E}">
        <p14:creationId xmlns:p14="http://schemas.microsoft.com/office/powerpoint/2010/main" val="27848688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ea typeface="Calibri"/>
                <a:cs typeface="Calibri"/>
              </a:rPr>
              <a:t>Liz</a:t>
            </a:r>
          </a:p>
        </p:txBody>
      </p:sp>
      <p:sp>
        <p:nvSpPr>
          <p:cNvPr id="4" name="Slide Number Placeholder 3"/>
          <p:cNvSpPr>
            <a:spLocks noGrp="1"/>
          </p:cNvSpPr>
          <p:nvPr>
            <p:ph type="sldNum" sz="quarter" idx="5"/>
          </p:nvPr>
        </p:nvSpPr>
        <p:spPr/>
        <p:txBody>
          <a:bodyPr/>
          <a:lstStyle/>
          <a:p>
            <a:fld id="{64DB4F65-A02B-4E2B-8D2E-B50192F772CE}" type="slidenum">
              <a:rPr lang="en-US" smtClean="0"/>
              <a:t>11</a:t>
            </a:fld>
            <a:endParaRPr lang="en-US"/>
          </a:p>
        </p:txBody>
      </p:sp>
    </p:spTree>
    <p:extLst>
      <p:ext uri="{BB962C8B-B14F-4D97-AF65-F5344CB8AC3E}">
        <p14:creationId xmlns:p14="http://schemas.microsoft.com/office/powerpoint/2010/main" val="7175035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Closing Remarks</a:t>
            </a:r>
          </a:p>
          <a:p>
            <a:r>
              <a:rPr lang="en-US" b="0" dirty="0"/>
              <a:t>Some closing remarks from VSTOP, time permitting. </a:t>
            </a:r>
          </a:p>
        </p:txBody>
      </p:sp>
      <p:sp>
        <p:nvSpPr>
          <p:cNvPr id="4" name="Slide Number Placeholder 3"/>
          <p:cNvSpPr>
            <a:spLocks noGrp="1"/>
          </p:cNvSpPr>
          <p:nvPr>
            <p:ph type="sldNum" sz="quarter" idx="5"/>
          </p:nvPr>
        </p:nvSpPr>
        <p:spPr/>
        <p:txBody>
          <a:bodyPr/>
          <a:lstStyle/>
          <a:p>
            <a:fld id="{64DB4F65-A02B-4E2B-8D2E-B50192F772CE}" type="slidenum">
              <a:rPr lang="en-US" smtClean="0"/>
              <a:t>12</a:t>
            </a:fld>
            <a:endParaRPr lang="en-US" dirty="0"/>
          </a:p>
        </p:txBody>
      </p:sp>
    </p:spTree>
    <p:extLst>
      <p:ext uri="{BB962C8B-B14F-4D97-AF65-F5344CB8AC3E}">
        <p14:creationId xmlns:p14="http://schemas.microsoft.com/office/powerpoint/2010/main" val="8402997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4DB4F65-A02B-4E2B-8D2E-B50192F772CE}" type="slidenum">
              <a:rPr lang="en-US" smtClean="0"/>
              <a:t>2</a:t>
            </a:fld>
            <a:endParaRPr lang="en-US" dirty="0"/>
          </a:p>
        </p:txBody>
      </p:sp>
    </p:spTree>
    <p:extLst>
      <p:ext uri="{BB962C8B-B14F-4D97-AF65-F5344CB8AC3E}">
        <p14:creationId xmlns:p14="http://schemas.microsoft.com/office/powerpoint/2010/main" val="28204375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solidFill>
                  <a:srgbClr val="000000"/>
                </a:solidFill>
                <a:ea typeface="Calibri"/>
                <a:cs typeface="Calibri"/>
              </a:rPr>
              <a:t>Dr. Kinsella</a:t>
            </a:r>
          </a:p>
        </p:txBody>
      </p:sp>
      <p:sp>
        <p:nvSpPr>
          <p:cNvPr id="4" name="Slide Number Placeholder 3"/>
          <p:cNvSpPr>
            <a:spLocks noGrp="1"/>
          </p:cNvSpPr>
          <p:nvPr>
            <p:ph type="sldNum" sz="quarter" idx="5"/>
          </p:nvPr>
        </p:nvSpPr>
        <p:spPr/>
        <p:txBody>
          <a:bodyPr/>
          <a:lstStyle/>
          <a:p>
            <a:fld id="{64DB4F65-A02B-4E2B-8D2E-B50192F772CE}" type="slidenum">
              <a:rPr lang="en-US" smtClean="0"/>
              <a:t>3</a:t>
            </a:fld>
            <a:endParaRPr lang="en-US"/>
          </a:p>
        </p:txBody>
      </p:sp>
    </p:spTree>
    <p:extLst>
      <p:ext uri="{BB962C8B-B14F-4D97-AF65-F5344CB8AC3E}">
        <p14:creationId xmlns:p14="http://schemas.microsoft.com/office/powerpoint/2010/main" val="34246097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solidFill>
                  <a:srgbClr val="000000"/>
                </a:solidFill>
                <a:ea typeface="Calibri"/>
                <a:cs typeface="Calibri"/>
              </a:rPr>
              <a:t>Dr. Kinsella</a:t>
            </a:r>
          </a:p>
        </p:txBody>
      </p:sp>
      <p:sp>
        <p:nvSpPr>
          <p:cNvPr id="4" name="Slide Number Placeholder 3"/>
          <p:cNvSpPr>
            <a:spLocks noGrp="1"/>
          </p:cNvSpPr>
          <p:nvPr>
            <p:ph type="sldNum" sz="quarter" idx="5"/>
          </p:nvPr>
        </p:nvSpPr>
        <p:spPr/>
        <p:txBody>
          <a:bodyPr/>
          <a:lstStyle/>
          <a:p>
            <a:fld id="{64DB4F65-A02B-4E2B-8D2E-B50192F772CE}" type="slidenum">
              <a:rPr lang="en-US" smtClean="0"/>
              <a:t>4</a:t>
            </a:fld>
            <a:endParaRPr lang="en-US"/>
          </a:p>
        </p:txBody>
      </p:sp>
    </p:spTree>
    <p:extLst>
      <p:ext uri="{BB962C8B-B14F-4D97-AF65-F5344CB8AC3E}">
        <p14:creationId xmlns:p14="http://schemas.microsoft.com/office/powerpoint/2010/main" val="28375482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solidFill>
                  <a:srgbClr val="000000"/>
                </a:solidFill>
                <a:ea typeface="Calibri"/>
                <a:cs typeface="Calibri"/>
              </a:rPr>
              <a:t>Dr. Kinsella</a:t>
            </a:r>
          </a:p>
        </p:txBody>
      </p:sp>
      <p:sp>
        <p:nvSpPr>
          <p:cNvPr id="4" name="Slide Number Placeholder 3"/>
          <p:cNvSpPr>
            <a:spLocks noGrp="1"/>
          </p:cNvSpPr>
          <p:nvPr>
            <p:ph type="sldNum" sz="quarter" idx="5"/>
          </p:nvPr>
        </p:nvSpPr>
        <p:spPr/>
        <p:txBody>
          <a:bodyPr/>
          <a:lstStyle/>
          <a:p>
            <a:fld id="{64DB4F65-A02B-4E2B-8D2E-B50192F772CE}" type="slidenum">
              <a:rPr lang="en-US" smtClean="0"/>
              <a:t>5</a:t>
            </a:fld>
            <a:endParaRPr lang="en-US"/>
          </a:p>
        </p:txBody>
      </p:sp>
    </p:spTree>
    <p:extLst>
      <p:ext uri="{BB962C8B-B14F-4D97-AF65-F5344CB8AC3E}">
        <p14:creationId xmlns:p14="http://schemas.microsoft.com/office/powerpoint/2010/main" val="33136345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solidFill>
                  <a:srgbClr val="000000"/>
                </a:solidFill>
                <a:cs typeface="Calibri"/>
              </a:rPr>
              <a:t>Dr. Kinsella</a:t>
            </a:r>
            <a:endParaRPr lang="en-US" dirty="0"/>
          </a:p>
        </p:txBody>
      </p:sp>
      <p:sp>
        <p:nvSpPr>
          <p:cNvPr id="4" name="Slide Number Placeholder 3"/>
          <p:cNvSpPr>
            <a:spLocks noGrp="1"/>
          </p:cNvSpPr>
          <p:nvPr>
            <p:ph type="sldNum" sz="quarter" idx="5"/>
          </p:nvPr>
        </p:nvSpPr>
        <p:spPr/>
        <p:txBody>
          <a:bodyPr/>
          <a:lstStyle/>
          <a:p>
            <a:fld id="{64DB4F65-A02B-4E2B-8D2E-B50192F772CE}" type="slidenum">
              <a:rPr lang="en-US" smtClean="0"/>
              <a:t>6</a:t>
            </a:fld>
            <a:endParaRPr lang="en-US"/>
          </a:p>
        </p:txBody>
      </p:sp>
    </p:spTree>
    <p:extLst>
      <p:ext uri="{BB962C8B-B14F-4D97-AF65-F5344CB8AC3E}">
        <p14:creationId xmlns:p14="http://schemas.microsoft.com/office/powerpoint/2010/main" val="3457680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solidFill>
                  <a:srgbClr val="000000"/>
                </a:solidFill>
                <a:cs typeface="Calibri"/>
              </a:rPr>
              <a:t>Liz</a:t>
            </a:r>
            <a:endParaRPr lang="en-US" dirty="0"/>
          </a:p>
        </p:txBody>
      </p:sp>
      <p:sp>
        <p:nvSpPr>
          <p:cNvPr id="4" name="Slide Number Placeholder 3"/>
          <p:cNvSpPr>
            <a:spLocks noGrp="1"/>
          </p:cNvSpPr>
          <p:nvPr>
            <p:ph type="sldNum" sz="quarter" idx="5"/>
          </p:nvPr>
        </p:nvSpPr>
        <p:spPr/>
        <p:txBody>
          <a:bodyPr/>
          <a:lstStyle/>
          <a:p>
            <a:fld id="{64DB4F65-A02B-4E2B-8D2E-B50192F772CE}" type="slidenum">
              <a:rPr lang="en-US" smtClean="0"/>
              <a:t>7</a:t>
            </a:fld>
            <a:endParaRPr lang="en-US"/>
          </a:p>
        </p:txBody>
      </p:sp>
    </p:spTree>
    <p:extLst>
      <p:ext uri="{BB962C8B-B14F-4D97-AF65-F5344CB8AC3E}">
        <p14:creationId xmlns:p14="http://schemas.microsoft.com/office/powerpoint/2010/main" val="36634536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solidFill>
                  <a:srgbClr val="000000"/>
                </a:solidFill>
                <a:ea typeface="Calibri"/>
                <a:cs typeface="Calibri"/>
              </a:rPr>
              <a:t>Liz</a:t>
            </a:r>
          </a:p>
        </p:txBody>
      </p:sp>
      <p:sp>
        <p:nvSpPr>
          <p:cNvPr id="4" name="Slide Number Placeholder 3"/>
          <p:cNvSpPr>
            <a:spLocks noGrp="1"/>
          </p:cNvSpPr>
          <p:nvPr>
            <p:ph type="sldNum" sz="quarter" idx="5"/>
          </p:nvPr>
        </p:nvSpPr>
        <p:spPr/>
        <p:txBody>
          <a:bodyPr/>
          <a:lstStyle/>
          <a:p>
            <a:fld id="{64DB4F65-A02B-4E2B-8D2E-B50192F772CE}" type="slidenum">
              <a:rPr lang="en-US" smtClean="0"/>
              <a:t>8</a:t>
            </a:fld>
            <a:endParaRPr lang="en-US"/>
          </a:p>
        </p:txBody>
      </p:sp>
    </p:spTree>
    <p:extLst>
      <p:ext uri="{BB962C8B-B14F-4D97-AF65-F5344CB8AC3E}">
        <p14:creationId xmlns:p14="http://schemas.microsoft.com/office/powerpoint/2010/main" val="9528742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solidFill>
                  <a:srgbClr val="000000"/>
                </a:solidFill>
                <a:ea typeface="Calibri"/>
                <a:cs typeface="Calibri"/>
              </a:rPr>
              <a:t>Liz</a:t>
            </a:r>
          </a:p>
        </p:txBody>
      </p:sp>
      <p:sp>
        <p:nvSpPr>
          <p:cNvPr id="4" name="Slide Number Placeholder 3"/>
          <p:cNvSpPr>
            <a:spLocks noGrp="1"/>
          </p:cNvSpPr>
          <p:nvPr>
            <p:ph type="sldNum" sz="quarter" idx="5"/>
          </p:nvPr>
        </p:nvSpPr>
        <p:spPr/>
        <p:txBody>
          <a:bodyPr/>
          <a:lstStyle/>
          <a:p>
            <a:fld id="{64DB4F65-A02B-4E2B-8D2E-B50192F772CE}" type="slidenum">
              <a:rPr lang="en-US" smtClean="0"/>
              <a:t>9</a:t>
            </a:fld>
            <a:endParaRPr lang="en-US"/>
          </a:p>
        </p:txBody>
      </p:sp>
    </p:spTree>
    <p:extLst>
      <p:ext uri="{BB962C8B-B14F-4D97-AF65-F5344CB8AC3E}">
        <p14:creationId xmlns:p14="http://schemas.microsoft.com/office/powerpoint/2010/main" val="8779005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EE9F4070-E11C-4303-A1CE-8B7D59C8C758}" type="datetimeFigureOut">
              <a:rPr lang="en-US" smtClean="0"/>
              <a:t>12/1/2023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D8558B0-ED7D-4936-A027-103C585237F1}" type="slidenum">
              <a:rPr lang="en-US" smtClean="0"/>
              <a:t>‹#›</a:t>
            </a:fld>
            <a:endParaRPr lang="en-US" dirty="0"/>
          </a:p>
        </p:txBody>
      </p:sp>
    </p:spTree>
    <p:extLst>
      <p:ext uri="{BB962C8B-B14F-4D97-AF65-F5344CB8AC3E}">
        <p14:creationId xmlns:p14="http://schemas.microsoft.com/office/powerpoint/2010/main" val="5904332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E9F4070-E11C-4303-A1CE-8B7D59C8C758}" type="datetimeFigureOut">
              <a:rPr lang="en-US" smtClean="0"/>
              <a:t>12/1/2023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D8558B0-ED7D-4936-A027-103C585237F1}" type="slidenum">
              <a:rPr lang="en-US" smtClean="0"/>
              <a:t>‹#›</a:t>
            </a:fld>
            <a:endParaRPr lang="en-US" dirty="0"/>
          </a:p>
        </p:txBody>
      </p:sp>
    </p:spTree>
    <p:extLst>
      <p:ext uri="{BB962C8B-B14F-4D97-AF65-F5344CB8AC3E}">
        <p14:creationId xmlns:p14="http://schemas.microsoft.com/office/powerpoint/2010/main" val="5874894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E9F4070-E11C-4303-A1CE-8B7D59C8C758}" type="datetimeFigureOut">
              <a:rPr lang="en-US" smtClean="0"/>
              <a:t>12/1/2023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D8558B0-ED7D-4936-A027-103C585237F1}" type="slidenum">
              <a:rPr lang="en-US" smtClean="0"/>
              <a:t>‹#›</a:t>
            </a:fld>
            <a:endParaRPr lang="en-US" dirty="0"/>
          </a:p>
        </p:txBody>
      </p:sp>
    </p:spTree>
    <p:extLst>
      <p:ext uri="{BB962C8B-B14F-4D97-AF65-F5344CB8AC3E}">
        <p14:creationId xmlns:p14="http://schemas.microsoft.com/office/powerpoint/2010/main" val="4446467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E9F4070-E11C-4303-A1CE-8B7D59C8C758}" type="datetimeFigureOut">
              <a:rPr lang="en-US" smtClean="0"/>
              <a:t>12/1/2023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D8558B0-ED7D-4936-A027-103C585237F1}" type="slidenum">
              <a:rPr lang="en-US" smtClean="0"/>
              <a:t>‹#›</a:t>
            </a:fld>
            <a:endParaRPr lang="en-US" dirty="0"/>
          </a:p>
        </p:txBody>
      </p:sp>
    </p:spTree>
    <p:extLst>
      <p:ext uri="{BB962C8B-B14F-4D97-AF65-F5344CB8AC3E}">
        <p14:creationId xmlns:p14="http://schemas.microsoft.com/office/powerpoint/2010/main" val="29750110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E9F4070-E11C-4303-A1CE-8B7D59C8C758}" type="datetimeFigureOut">
              <a:rPr lang="en-US" smtClean="0"/>
              <a:t>12/1/2023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D8558B0-ED7D-4936-A027-103C585237F1}" type="slidenum">
              <a:rPr lang="en-US" smtClean="0"/>
              <a:t>‹#›</a:t>
            </a:fld>
            <a:endParaRPr lang="en-US" dirty="0"/>
          </a:p>
        </p:txBody>
      </p:sp>
    </p:spTree>
    <p:extLst>
      <p:ext uri="{BB962C8B-B14F-4D97-AF65-F5344CB8AC3E}">
        <p14:creationId xmlns:p14="http://schemas.microsoft.com/office/powerpoint/2010/main" val="27570203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E9F4070-E11C-4303-A1CE-8B7D59C8C758}" type="datetimeFigureOut">
              <a:rPr lang="en-US" smtClean="0"/>
              <a:t>12/1/2023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D8558B0-ED7D-4936-A027-103C585237F1}" type="slidenum">
              <a:rPr lang="en-US" smtClean="0"/>
              <a:t>‹#›</a:t>
            </a:fld>
            <a:endParaRPr lang="en-US" dirty="0"/>
          </a:p>
        </p:txBody>
      </p:sp>
    </p:spTree>
    <p:extLst>
      <p:ext uri="{BB962C8B-B14F-4D97-AF65-F5344CB8AC3E}">
        <p14:creationId xmlns:p14="http://schemas.microsoft.com/office/powerpoint/2010/main" val="1956218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E9F4070-E11C-4303-A1CE-8B7D59C8C758}" type="datetimeFigureOut">
              <a:rPr lang="en-US" smtClean="0"/>
              <a:t>12/1/2023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D8558B0-ED7D-4936-A027-103C585237F1}" type="slidenum">
              <a:rPr lang="en-US" smtClean="0"/>
              <a:t>‹#›</a:t>
            </a:fld>
            <a:endParaRPr lang="en-US" dirty="0"/>
          </a:p>
        </p:txBody>
      </p:sp>
    </p:spTree>
    <p:extLst>
      <p:ext uri="{BB962C8B-B14F-4D97-AF65-F5344CB8AC3E}">
        <p14:creationId xmlns:p14="http://schemas.microsoft.com/office/powerpoint/2010/main" val="13273345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E9F4070-E11C-4303-A1CE-8B7D59C8C758}" type="datetimeFigureOut">
              <a:rPr lang="en-US" smtClean="0"/>
              <a:t>12/1/2023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D8558B0-ED7D-4936-A027-103C585237F1}" type="slidenum">
              <a:rPr lang="en-US" smtClean="0"/>
              <a:t>‹#›</a:t>
            </a:fld>
            <a:endParaRPr lang="en-US" dirty="0"/>
          </a:p>
        </p:txBody>
      </p:sp>
    </p:spTree>
    <p:extLst>
      <p:ext uri="{BB962C8B-B14F-4D97-AF65-F5344CB8AC3E}">
        <p14:creationId xmlns:p14="http://schemas.microsoft.com/office/powerpoint/2010/main" val="40254200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9F4070-E11C-4303-A1CE-8B7D59C8C758}" type="datetimeFigureOut">
              <a:rPr lang="en-US" smtClean="0"/>
              <a:t>12/1/2023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D8558B0-ED7D-4936-A027-103C585237F1}" type="slidenum">
              <a:rPr lang="en-US" smtClean="0"/>
              <a:t>‹#›</a:t>
            </a:fld>
            <a:endParaRPr lang="en-US" dirty="0"/>
          </a:p>
        </p:txBody>
      </p:sp>
    </p:spTree>
    <p:extLst>
      <p:ext uri="{BB962C8B-B14F-4D97-AF65-F5344CB8AC3E}">
        <p14:creationId xmlns:p14="http://schemas.microsoft.com/office/powerpoint/2010/main" val="23504632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E9F4070-E11C-4303-A1CE-8B7D59C8C758}" type="datetimeFigureOut">
              <a:rPr lang="en-US" smtClean="0"/>
              <a:t>12/1/2023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D8558B0-ED7D-4936-A027-103C585237F1}" type="slidenum">
              <a:rPr lang="en-US" smtClean="0"/>
              <a:t>‹#›</a:t>
            </a:fld>
            <a:endParaRPr lang="en-US" dirty="0"/>
          </a:p>
        </p:txBody>
      </p:sp>
    </p:spTree>
    <p:extLst>
      <p:ext uri="{BB962C8B-B14F-4D97-AF65-F5344CB8AC3E}">
        <p14:creationId xmlns:p14="http://schemas.microsoft.com/office/powerpoint/2010/main" val="16626153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E9F4070-E11C-4303-A1CE-8B7D59C8C758}" type="datetimeFigureOut">
              <a:rPr lang="en-US" smtClean="0"/>
              <a:t>12/1/2023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D8558B0-ED7D-4936-A027-103C585237F1}" type="slidenum">
              <a:rPr lang="en-US" smtClean="0"/>
              <a:t>‹#›</a:t>
            </a:fld>
            <a:endParaRPr lang="en-US" dirty="0"/>
          </a:p>
        </p:txBody>
      </p:sp>
    </p:spTree>
    <p:extLst>
      <p:ext uri="{BB962C8B-B14F-4D97-AF65-F5344CB8AC3E}">
        <p14:creationId xmlns:p14="http://schemas.microsoft.com/office/powerpoint/2010/main" val="423701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9F4070-E11C-4303-A1CE-8B7D59C8C758}" type="datetimeFigureOut">
              <a:rPr lang="en-US" smtClean="0"/>
              <a:t>12/1/2023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8558B0-ED7D-4936-A027-103C585237F1}" type="slidenum">
              <a:rPr lang="en-US" smtClean="0"/>
              <a:t>‹#›</a:t>
            </a:fld>
            <a:endParaRPr lang="en-US" dirty="0"/>
          </a:p>
        </p:txBody>
      </p:sp>
    </p:spTree>
    <p:extLst>
      <p:ext uri="{BB962C8B-B14F-4D97-AF65-F5344CB8AC3E}">
        <p14:creationId xmlns:p14="http://schemas.microsoft.com/office/powerpoint/2010/main" val="3303805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9.xml"/><Relationship Id="rId5" Type="http://schemas.openxmlformats.org/officeDocument/2006/relationships/hyperlink" Target="mailto:vstop@bsu.edu" TargetMode="External"/><Relationship Id="rId4" Type="http://schemas.openxmlformats.org/officeDocument/2006/relationships/hyperlink" Target="NULL"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https://iga.in.gov/laws/2023/ic/titles/3#3-12-4-9"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p:nvPr>
        </p:nvSpPr>
        <p:spPr>
          <a:xfrm>
            <a:off x="192617" y="2254453"/>
            <a:ext cx="11798298" cy="1709447"/>
          </a:xfrm>
        </p:spPr>
        <p:txBody>
          <a:bodyPr>
            <a:noAutofit/>
          </a:bodyPr>
          <a:lstStyle/>
          <a:p>
            <a:r>
              <a:rPr lang="en-US" b="1" dirty="0">
                <a:latin typeface="Times New Roman"/>
                <a:cs typeface="Times New Roman"/>
              </a:rPr>
              <a:t>Post-Election (Risk Limiting) Audits Overview </a:t>
            </a:r>
            <a:endParaRPr lang="en-US" dirty="0">
              <a:ea typeface="+mj-lt"/>
              <a:cs typeface="+mj-lt"/>
            </a:endParaRPr>
          </a:p>
        </p:txBody>
      </p:sp>
      <p:sp>
        <p:nvSpPr>
          <p:cNvPr id="3" name="Rectangle 2">
            <a:extLst>
              <a:ext uri="{FF2B5EF4-FFF2-40B4-BE49-F238E27FC236}">
                <a16:creationId xmlns:a16="http://schemas.microsoft.com/office/drawing/2014/main" id="{EA3E02E8-A582-4350-A654-8A0A8B2A9478}"/>
              </a:ext>
            </a:extLst>
          </p:cNvPr>
          <p:cNvSpPr/>
          <p:nvPr/>
        </p:nvSpPr>
        <p:spPr>
          <a:xfrm>
            <a:off x="-8468" y="0"/>
            <a:ext cx="12200468" cy="1763323"/>
          </a:xfrm>
          <a:prstGeom prst="rect">
            <a:avLst/>
          </a:prstGeom>
          <a:solidFill>
            <a:srgbClr val="C704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descr="Logo&#10;&#10;Description automatically generated"/>
          <p:cNvPicPr>
            <a:picLocks noChangeAspect="1"/>
          </p:cNvPicPr>
          <p:nvPr/>
        </p:nvPicPr>
        <p:blipFill>
          <a:blip r:embed="rId3"/>
          <a:stretch>
            <a:fillRect/>
          </a:stretch>
        </p:blipFill>
        <p:spPr>
          <a:xfrm>
            <a:off x="4199536" y="114053"/>
            <a:ext cx="3784460" cy="1561675"/>
          </a:xfrm>
          <a:prstGeom prst="rect">
            <a:avLst/>
          </a:prstGeom>
        </p:spPr>
      </p:pic>
      <p:sp>
        <p:nvSpPr>
          <p:cNvPr id="12" name="Title 8">
            <a:extLst>
              <a:ext uri="{FF2B5EF4-FFF2-40B4-BE49-F238E27FC236}">
                <a16:creationId xmlns:a16="http://schemas.microsoft.com/office/drawing/2014/main" id="{A319C677-C16F-4F0B-8CDE-FBEC95643AD7}"/>
              </a:ext>
            </a:extLst>
          </p:cNvPr>
          <p:cNvSpPr txBox="1">
            <a:spLocks/>
          </p:cNvSpPr>
          <p:nvPr/>
        </p:nvSpPr>
        <p:spPr>
          <a:xfrm>
            <a:off x="2920624" y="4099599"/>
            <a:ext cx="6352722" cy="507893"/>
          </a:xfrm>
          <a:prstGeom prst="rect">
            <a:avLst/>
          </a:prstGeom>
        </p:spPr>
        <p:txBody>
          <a:bodyPr vert="horz" lIns="91440" tIns="45720" rIns="91440" bIns="45720" rtlCol="0" anchor="b">
            <a:normAutofit fontScale="85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800" b="1" dirty="0">
                <a:latin typeface="Times New Roman"/>
                <a:cs typeface="Times New Roman"/>
              </a:rPr>
              <a:t>Indiana Election Administrator's Conference</a:t>
            </a:r>
            <a:endParaRPr lang="en-US" dirty="0"/>
          </a:p>
        </p:txBody>
      </p:sp>
      <p:graphicFrame>
        <p:nvGraphicFramePr>
          <p:cNvPr id="13" name="Table 12">
            <a:extLst>
              <a:ext uri="{FF2B5EF4-FFF2-40B4-BE49-F238E27FC236}">
                <a16:creationId xmlns:a16="http://schemas.microsoft.com/office/drawing/2014/main" id="{8F33CDA8-88CE-43FE-8137-7F8F9F4D6210}"/>
              </a:ext>
            </a:extLst>
          </p:cNvPr>
          <p:cNvGraphicFramePr>
            <a:graphicFrameLocks noGrp="1"/>
          </p:cNvGraphicFramePr>
          <p:nvPr>
            <p:extLst>
              <p:ext uri="{D42A27DB-BD31-4B8C-83A1-F6EECF244321}">
                <p14:modId xmlns:p14="http://schemas.microsoft.com/office/powerpoint/2010/main" val="1168627466"/>
              </p:ext>
            </p:extLst>
          </p:nvPr>
        </p:nvGraphicFramePr>
        <p:xfrm>
          <a:off x="431896" y="4962924"/>
          <a:ext cx="11328207" cy="1196280"/>
        </p:xfrm>
        <a:graphic>
          <a:graphicData uri="http://schemas.openxmlformats.org/drawingml/2006/table">
            <a:tbl>
              <a:tblPr firstRow="1" bandRow="1">
                <a:tableStyleId>{5C22544A-7EE6-4342-B048-85BDC9FD1C3A}</a:tableStyleId>
              </a:tblPr>
              <a:tblGrid>
                <a:gridCol w="11328207">
                  <a:extLst>
                    <a:ext uri="{9D8B030D-6E8A-4147-A177-3AD203B41FA5}">
                      <a16:colId xmlns:a16="http://schemas.microsoft.com/office/drawing/2014/main" val="3043979777"/>
                    </a:ext>
                  </a:extLst>
                </a:gridCol>
              </a:tblGrid>
              <a:tr h="119628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endParaRPr>
                    </a:p>
                    <a:p>
                      <a:pPr marL="0" marR="0" lvl="0" indent="0" algn="ctr">
                        <a:lnSpc>
                          <a:spcPct val="100000"/>
                        </a:lnSpc>
                        <a:spcBef>
                          <a:spcPts val="0"/>
                        </a:spcBef>
                        <a:spcAft>
                          <a:spcPts val="0"/>
                        </a:spcAft>
                        <a:buNone/>
                      </a:pPr>
                      <a:r>
                        <a:rPr lang="en-US" sz="1800" b="1" i="0" u="none" strike="noStrike" kern="1200" cap="none" spc="0" normalizeH="0" baseline="0" noProof="0" dirty="0">
                          <a:ln>
                            <a:noFill/>
                          </a:ln>
                          <a:solidFill>
                            <a:schemeClr val="tx1"/>
                          </a:solidFill>
                          <a:effectLst/>
                          <a:uLnTx/>
                          <a:uFillTx/>
                          <a:latin typeface="Times New Roman"/>
                          <a:ea typeface="+mn-ea"/>
                          <a:cs typeface="Times New Roman"/>
                        </a:rPr>
                        <a:t>December 13, 2023</a:t>
                      </a:r>
                      <a:endParaRPr kumimoji="0" lang="en-US" dirty="0"/>
                    </a:p>
                    <a:p>
                      <a:pPr marL="0" marR="0" lvl="0" indent="0" algn="ctr" rtl="0" eaLnBrk="1" fontAlgn="auto" latinLnBrk="0" hangingPunct="1">
                        <a:lnSpc>
                          <a:spcPct val="100000"/>
                        </a:lnSpc>
                        <a:spcBef>
                          <a:spcPts val="0"/>
                        </a:spcBef>
                        <a:spcAft>
                          <a:spcPts val="0"/>
                        </a:spcAft>
                        <a:buClrTx/>
                        <a:buSzTx/>
                        <a:buFontTx/>
                        <a:buNone/>
                      </a:pPr>
                      <a:r>
                        <a:rPr lang="en-US" sz="1800" b="0" i="0" u="none" strike="noStrike" kern="1200" cap="none" spc="0" normalizeH="0" baseline="0" noProof="0" dirty="0">
                          <a:ln>
                            <a:noFill/>
                          </a:ln>
                          <a:solidFill>
                            <a:schemeClr val="tx1"/>
                          </a:solidFill>
                          <a:effectLst/>
                          <a:uLnTx/>
                          <a:uFillTx/>
                          <a:latin typeface="Times New Roman"/>
                          <a:ea typeface="+mn-ea"/>
                          <a:cs typeface="Times New Roman"/>
                        </a:rPr>
                        <a:t>Presented </a:t>
                      </a:r>
                      <a:r>
                        <a:rPr kumimoji="0" lang="en-US" sz="1800" b="0" i="0" u="none" strike="noStrike" kern="1200" cap="none" spc="0" normalizeH="0" baseline="0" noProof="0" dirty="0">
                          <a:ln>
                            <a:noFill/>
                          </a:ln>
                          <a:solidFill>
                            <a:schemeClr val="tx1"/>
                          </a:solidFill>
                          <a:effectLst/>
                          <a:uLnTx/>
                          <a:uFillTx/>
                          <a:latin typeface="Times New Roman"/>
                          <a:ea typeface="+mn-ea"/>
                          <a:cs typeface="Times New Roman"/>
                        </a:rPr>
                        <a:t>by the Voting System Technical Oversight Program</a:t>
                      </a:r>
                      <a:r>
                        <a:rPr lang="en-US" sz="1800" b="0" i="0" u="none" strike="noStrike" kern="1200" cap="none" spc="0" normalizeH="0" baseline="0" noProof="0" dirty="0">
                          <a:ln>
                            <a:noFill/>
                          </a:ln>
                          <a:solidFill>
                            <a:schemeClr val="tx1"/>
                          </a:solidFill>
                          <a:effectLst/>
                          <a:uLnTx/>
                          <a:uFillTx/>
                          <a:latin typeface="Times New Roman"/>
                          <a:ea typeface="+mn-ea"/>
                          <a:cs typeface="Times New Roman"/>
                        </a:rPr>
                        <a:t> </a:t>
                      </a:r>
                      <a:endParaRPr kumimoji="0" lang="en-US" sz="1800" b="0" i="0" u="none" strike="noStrike" kern="1200" cap="none" spc="0" normalizeH="0" baseline="0" noProof="0" dirty="0">
                        <a:ln>
                          <a:noFill/>
                        </a:ln>
                        <a:solidFill>
                          <a:schemeClr val="tx1"/>
                        </a:solidFill>
                        <a:effectLst/>
                        <a:uLnTx/>
                        <a:uFillTx/>
                        <a:latin typeface="Times New Roman"/>
                        <a:ea typeface="+mn-ea"/>
                        <a:cs typeface="Times New Roman"/>
                      </a:endParaRPr>
                    </a:p>
                    <a:p>
                      <a:pPr marL="0" marR="0" lvl="0" indent="0" algn="ctr" rtl="0" eaLnBrk="1" fontAlgn="auto" latinLnBrk="0" hangingPunct="1">
                        <a:lnSpc>
                          <a:spcPct val="100000"/>
                        </a:lnSpc>
                        <a:spcBef>
                          <a:spcPts val="0"/>
                        </a:spcBef>
                        <a:spcAft>
                          <a:spcPts val="0"/>
                        </a:spcAft>
                        <a:buClrTx/>
                        <a:buSzTx/>
                        <a:buFontTx/>
                        <a:buNone/>
                      </a:pPr>
                      <a:endParaRPr kumimoji="0" lang="en-US" sz="1800" b="0" i="0" u="none" strike="noStrike" kern="1200" cap="none" spc="0" normalizeH="0" baseline="0" noProof="0" dirty="0">
                        <a:ln>
                          <a:noFill/>
                        </a:ln>
                        <a:solidFill>
                          <a:schemeClr val="tx1"/>
                        </a:solidFill>
                        <a:effectLst/>
                        <a:uLnTx/>
                        <a:uFillTx/>
                        <a:latin typeface="+mn-lt"/>
                        <a:ea typeface="+mn-ea"/>
                        <a:cs typeface="+mn-cs"/>
                      </a:endParaRPr>
                    </a:p>
                  </a:txBody>
                  <a:tcP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08841046"/>
                  </a:ext>
                </a:extLst>
              </a:tr>
            </a:tbl>
          </a:graphicData>
        </a:graphic>
      </p:graphicFrame>
    </p:spTree>
    <p:extLst>
      <p:ext uri="{BB962C8B-B14F-4D97-AF65-F5344CB8AC3E}">
        <p14:creationId xmlns:p14="http://schemas.microsoft.com/office/powerpoint/2010/main" val="29446045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EE27DB3D-1F3C-4D63-8E50-3449F2DE17E0}"/>
              </a:ext>
            </a:extLst>
          </p:cNvPr>
          <p:cNvSpPr/>
          <p:nvPr/>
        </p:nvSpPr>
        <p:spPr>
          <a:xfrm>
            <a:off x="0" y="0"/>
            <a:ext cx="9207500" cy="1178417"/>
          </a:xfrm>
          <a:prstGeom prst="rect">
            <a:avLst/>
          </a:prstGeom>
          <a:solidFill>
            <a:srgbClr val="C704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6CB72B22-B76C-4778-B2BB-2B8788A5D1A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309100" y="0"/>
            <a:ext cx="2882900" cy="1178417"/>
          </a:xfrm>
          <a:prstGeom prst="rect">
            <a:avLst/>
          </a:prstGeom>
        </p:spPr>
      </p:pic>
      <p:sp>
        <p:nvSpPr>
          <p:cNvPr id="9" name="Title 8">
            <a:extLst>
              <a:ext uri="{FF2B5EF4-FFF2-40B4-BE49-F238E27FC236}">
                <a16:creationId xmlns:a16="http://schemas.microsoft.com/office/drawing/2014/main" id="{0E31F484-059E-44D7-9E21-1764379AC2FE}"/>
              </a:ext>
            </a:extLst>
          </p:cNvPr>
          <p:cNvSpPr>
            <a:spLocks noGrp="1"/>
          </p:cNvSpPr>
          <p:nvPr>
            <p:ph type="title"/>
          </p:nvPr>
        </p:nvSpPr>
        <p:spPr>
          <a:xfrm>
            <a:off x="444500" y="0"/>
            <a:ext cx="8318500" cy="1178417"/>
          </a:xfrm>
        </p:spPr>
        <p:txBody>
          <a:bodyPr anchor="ctr">
            <a:noAutofit/>
          </a:bodyPr>
          <a:lstStyle/>
          <a:p>
            <a:r>
              <a:rPr lang="en-US" sz="3200" b="1" dirty="0">
                <a:solidFill>
                  <a:schemeClr val="bg1"/>
                </a:solidFill>
                <a:latin typeface="Times New Roman"/>
                <a:cs typeface="Times New Roman"/>
              </a:rPr>
              <a:t>Post-Election Audit Testimonial</a:t>
            </a:r>
          </a:p>
        </p:txBody>
      </p:sp>
      <p:sp>
        <p:nvSpPr>
          <p:cNvPr id="3" name="Content Placeholder 2">
            <a:extLst>
              <a:ext uri="{FF2B5EF4-FFF2-40B4-BE49-F238E27FC236}">
                <a16:creationId xmlns:a16="http://schemas.microsoft.com/office/drawing/2014/main" id="{503B9462-7D2F-4B46-B645-BE369E0E91FE}"/>
              </a:ext>
            </a:extLst>
          </p:cNvPr>
          <p:cNvSpPr>
            <a:spLocks noGrp="1"/>
          </p:cNvSpPr>
          <p:nvPr>
            <p:ph idx="1"/>
          </p:nvPr>
        </p:nvSpPr>
        <p:spPr>
          <a:xfrm>
            <a:off x="838200" y="1840002"/>
            <a:ext cx="10515600" cy="4581376"/>
          </a:xfrm>
        </p:spPr>
        <p:txBody>
          <a:bodyPr vert="horz" lIns="91440" tIns="45720" rIns="91440" bIns="45720" rtlCol="0" anchor="t">
            <a:noAutofit/>
          </a:bodyPr>
          <a:lstStyle/>
          <a:p>
            <a:pPr>
              <a:lnSpc>
                <a:spcPct val="100000"/>
              </a:lnSpc>
            </a:pPr>
            <a:r>
              <a:rPr lang="en-US" sz="3600" dirty="0">
                <a:latin typeface="Times New Roman"/>
                <a:cs typeface="Times New Roman"/>
              </a:rPr>
              <a:t>Has your perception of post-election audits changed now that you have participated in an audit? </a:t>
            </a:r>
            <a:br>
              <a:rPr lang="en-US" sz="3600" dirty="0">
                <a:latin typeface="Times New Roman"/>
                <a:cs typeface="Times New Roman"/>
              </a:rPr>
            </a:br>
            <a:r>
              <a:rPr lang="en-US" sz="3600" dirty="0">
                <a:latin typeface="Times New Roman"/>
                <a:cs typeface="Times New Roman"/>
              </a:rPr>
              <a:t>If so, how?</a:t>
            </a:r>
            <a:endParaRPr lang="en-US"/>
          </a:p>
          <a:p>
            <a:pPr>
              <a:lnSpc>
                <a:spcPct val="100000"/>
              </a:lnSpc>
            </a:pPr>
            <a:r>
              <a:rPr lang="en-US" sz="3600" dirty="0">
                <a:latin typeface="Times New Roman"/>
                <a:cs typeface="Times New Roman"/>
              </a:rPr>
              <a:t>What are your recommendations for future counties who intend to participate in Indiana post-election audits? </a:t>
            </a:r>
          </a:p>
        </p:txBody>
      </p:sp>
    </p:spTree>
    <p:extLst>
      <p:ext uri="{BB962C8B-B14F-4D97-AF65-F5344CB8AC3E}">
        <p14:creationId xmlns:p14="http://schemas.microsoft.com/office/powerpoint/2010/main" val="33321411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CFD4E43-294A-135F-5E74-AB36FB0C56D4}"/>
              </a:ext>
            </a:extLst>
          </p:cNvPr>
          <p:cNvSpPr/>
          <p:nvPr/>
        </p:nvSpPr>
        <p:spPr>
          <a:xfrm>
            <a:off x="7419976" y="0"/>
            <a:ext cx="4772023" cy="6843323"/>
          </a:xfrm>
          <a:prstGeom prst="rect">
            <a:avLst/>
          </a:prstGeom>
          <a:solidFill>
            <a:srgbClr val="C704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itle 8"/>
          <p:cNvSpPr>
            <a:spLocks noGrp="1"/>
          </p:cNvSpPr>
          <p:nvPr>
            <p:ph type="title"/>
          </p:nvPr>
        </p:nvSpPr>
        <p:spPr>
          <a:xfrm>
            <a:off x="839788" y="920819"/>
            <a:ext cx="5671079" cy="1600200"/>
          </a:xfrm>
        </p:spPr>
        <p:txBody>
          <a:bodyPr anchor="ctr">
            <a:noAutofit/>
          </a:bodyPr>
          <a:lstStyle/>
          <a:p>
            <a:pPr algn="ctr"/>
            <a:r>
              <a:rPr lang="en-US" sz="8000" b="1" dirty="0">
                <a:latin typeface="Times New Roman"/>
                <a:cs typeface="Times New Roman"/>
              </a:rPr>
              <a:t>Questions?</a:t>
            </a:r>
          </a:p>
        </p:txBody>
      </p:sp>
      <p:sp>
        <p:nvSpPr>
          <p:cNvPr id="2" name="Text Placeholder 1">
            <a:extLst>
              <a:ext uri="{FF2B5EF4-FFF2-40B4-BE49-F238E27FC236}">
                <a16:creationId xmlns:a16="http://schemas.microsoft.com/office/drawing/2014/main" id="{91CADB9D-1D64-881F-0E2B-EFC656387DEF}"/>
              </a:ext>
            </a:extLst>
          </p:cNvPr>
          <p:cNvSpPr>
            <a:spLocks noGrp="1"/>
          </p:cNvSpPr>
          <p:nvPr>
            <p:ph type="body" sz="half" idx="2"/>
          </p:nvPr>
        </p:nvSpPr>
        <p:spPr>
          <a:xfrm>
            <a:off x="839787" y="2597221"/>
            <a:ext cx="5776913" cy="3971509"/>
          </a:xfrm>
        </p:spPr>
        <p:txBody>
          <a:bodyPr vert="horz" lIns="91440" tIns="45720" rIns="91440" bIns="45720" rtlCol="0" anchor="t">
            <a:noAutofit/>
          </a:bodyPr>
          <a:lstStyle/>
          <a:p>
            <a:pPr algn="ctr"/>
            <a:r>
              <a:rPr lang="en-US" sz="2400" dirty="0">
                <a:latin typeface="Times New Roman"/>
                <a:cs typeface="Times New Roman"/>
              </a:rPr>
              <a:t>If you are interested in being designated as a Post-Election Audit County for the 2024 Primary or General Election or are interested in learning more about the post-election audit process in Indiana, please find Matt Housley at the end of this presentation or contact the Team via the information on this slide.</a:t>
            </a:r>
            <a:endParaRPr lang="en-US" sz="1400" dirty="0"/>
          </a:p>
          <a:p>
            <a:pPr algn="ctr"/>
            <a:r>
              <a:rPr lang="en-US" sz="2400" dirty="0">
                <a:latin typeface="Times"/>
                <a:cs typeface="Calibri"/>
              </a:rPr>
              <a:t>Informational packets &amp; pamphlets are available upon request. </a:t>
            </a:r>
            <a:endParaRPr lang="en-US" sz="2400" dirty="0">
              <a:latin typeface="Times"/>
              <a:cs typeface="Times"/>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913757" y="4642404"/>
            <a:ext cx="3784460" cy="1564307"/>
          </a:xfrm>
          <a:prstGeom prst="rect">
            <a:avLst/>
          </a:prstGeom>
        </p:spPr>
      </p:pic>
      <p:sp>
        <p:nvSpPr>
          <p:cNvPr id="10" name="TextBox 9">
            <a:extLst>
              <a:ext uri="{FF2B5EF4-FFF2-40B4-BE49-F238E27FC236}">
                <a16:creationId xmlns:a16="http://schemas.microsoft.com/office/drawing/2014/main" id="{C628AB53-3912-3094-BFDD-D1BFA333FF3C}"/>
              </a:ext>
            </a:extLst>
          </p:cNvPr>
          <p:cNvSpPr txBox="1"/>
          <p:nvPr/>
        </p:nvSpPr>
        <p:spPr>
          <a:xfrm>
            <a:off x="7419975" y="1205025"/>
            <a:ext cx="4772023" cy="3046988"/>
          </a:xfrm>
          <a:prstGeom prst="rect">
            <a:avLst/>
          </a:prstGeom>
          <a:noFill/>
        </p:spPr>
        <p:txBody>
          <a:bodyPr wrap="square" lIns="91440" tIns="45720" rIns="91440" bIns="45720" anchor="t">
            <a:spAutoFit/>
          </a:bodyPr>
          <a:lstStyle/>
          <a:p>
            <a:pPr algn="ctr"/>
            <a:r>
              <a:rPr lang="en-US" sz="3200" b="1" dirty="0">
                <a:solidFill>
                  <a:schemeClr val="bg1"/>
                </a:solidFill>
                <a:latin typeface="Times New Roman"/>
                <a:cs typeface="Times New Roman"/>
              </a:rPr>
              <a:t>Voting System Technical Oversight Program</a:t>
            </a:r>
          </a:p>
          <a:p>
            <a:pPr algn="ctr"/>
            <a:r>
              <a:rPr lang="en-US" sz="3200" i="1" dirty="0">
                <a:solidFill>
                  <a:schemeClr val="bg1"/>
                </a:solidFill>
                <a:latin typeface="Times New Roman"/>
                <a:cs typeface="Times New Roman"/>
              </a:rPr>
              <a:t>Muncie, Indiana</a:t>
            </a:r>
          </a:p>
          <a:p>
            <a:pPr algn="ctr"/>
            <a:br>
              <a:rPr lang="en-US" sz="3200" dirty="0">
                <a:latin typeface="Times New Roman"/>
                <a:cs typeface="Times New Roman"/>
                <a:hlinkClick r:id="rId4" invalidUrl="http:///"/>
              </a:rPr>
            </a:br>
            <a:r>
              <a:rPr lang="en-US" sz="3200" b="1" dirty="0">
                <a:solidFill>
                  <a:schemeClr val="bg1"/>
                </a:solidFill>
                <a:latin typeface="Times New Roman"/>
                <a:cs typeface="Times New Roman"/>
                <a:hlinkClick r:id="rId5">
                  <a:extLst>
                    <a:ext uri="{A12FA001-AC4F-418D-AE19-62706E023703}">
                      <ahyp:hlinkClr xmlns:ahyp="http://schemas.microsoft.com/office/drawing/2018/hyperlinkcolor" val="tx"/>
                    </a:ext>
                  </a:extLst>
                </a:hlinkClick>
              </a:rPr>
              <a:t>vstop@bsu.edu</a:t>
            </a:r>
            <a:r>
              <a:rPr lang="en-US" sz="3200" b="1" dirty="0">
                <a:solidFill>
                  <a:schemeClr val="bg1"/>
                </a:solidFill>
                <a:latin typeface="Times New Roman"/>
                <a:cs typeface="Times New Roman"/>
              </a:rPr>
              <a:t> </a:t>
            </a:r>
          </a:p>
          <a:p>
            <a:pPr algn="ctr"/>
            <a:r>
              <a:rPr lang="en-US" sz="3200" b="1" dirty="0">
                <a:solidFill>
                  <a:schemeClr val="bg1"/>
                </a:solidFill>
                <a:latin typeface="Times New Roman"/>
                <a:cs typeface="Times New Roman"/>
              </a:rPr>
              <a:t>765-285-8784</a:t>
            </a:r>
          </a:p>
        </p:txBody>
      </p:sp>
    </p:spTree>
    <p:extLst>
      <p:ext uri="{BB962C8B-B14F-4D97-AF65-F5344CB8AC3E}">
        <p14:creationId xmlns:p14="http://schemas.microsoft.com/office/powerpoint/2010/main" val="41209578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p:nvPr>
        </p:nvSpPr>
        <p:spPr>
          <a:xfrm>
            <a:off x="192617" y="399920"/>
            <a:ext cx="11798298" cy="4386684"/>
          </a:xfrm>
        </p:spPr>
        <p:txBody>
          <a:bodyPr anchor="ctr">
            <a:noAutofit/>
          </a:bodyPr>
          <a:lstStyle/>
          <a:p>
            <a:r>
              <a:rPr lang="en-US" sz="11500" b="1" dirty="0">
                <a:latin typeface="Times New Roman"/>
                <a:cs typeface="Times New Roman"/>
              </a:rPr>
              <a:t>Thank You!</a:t>
            </a:r>
          </a:p>
        </p:txBody>
      </p:sp>
      <p:sp>
        <p:nvSpPr>
          <p:cNvPr id="3" name="Rectangle 2">
            <a:extLst>
              <a:ext uri="{FF2B5EF4-FFF2-40B4-BE49-F238E27FC236}">
                <a16:creationId xmlns:a16="http://schemas.microsoft.com/office/drawing/2014/main" id="{EA3E02E8-A582-4350-A654-8A0A8B2A9478}"/>
              </a:ext>
            </a:extLst>
          </p:cNvPr>
          <p:cNvSpPr/>
          <p:nvPr/>
        </p:nvSpPr>
        <p:spPr>
          <a:xfrm>
            <a:off x="-8468" y="5080000"/>
            <a:ext cx="12200468" cy="1763323"/>
          </a:xfrm>
          <a:prstGeom prst="rect">
            <a:avLst/>
          </a:prstGeom>
          <a:solidFill>
            <a:srgbClr val="C704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99536" y="5192737"/>
            <a:ext cx="3784460" cy="1564307"/>
          </a:xfrm>
          <a:prstGeom prst="rect">
            <a:avLst/>
          </a:prstGeom>
        </p:spPr>
      </p:pic>
    </p:spTree>
    <p:extLst>
      <p:ext uri="{BB962C8B-B14F-4D97-AF65-F5344CB8AC3E}">
        <p14:creationId xmlns:p14="http://schemas.microsoft.com/office/powerpoint/2010/main" val="13911279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EE27DB3D-1F3C-4D63-8E50-3449F2DE17E0}"/>
              </a:ext>
            </a:extLst>
          </p:cNvPr>
          <p:cNvSpPr/>
          <p:nvPr/>
        </p:nvSpPr>
        <p:spPr>
          <a:xfrm>
            <a:off x="0" y="0"/>
            <a:ext cx="9207500" cy="1178417"/>
          </a:xfrm>
          <a:prstGeom prst="rect">
            <a:avLst/>
          </a:prstGeom>
          <a:solidFill>
            <a:srgbClr val="C704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6CB72B22-B76C-4778-B2BB-2B8788A5D1A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309100" y="0"/>
            <a:ext cx="2882900" cy="1178417"/>
          </a:xfrm>
          <a:prstGeom prst="rect">
            <a:avLst/>
          </a:prstGeom>
        </p:spPr>
      </p:pic>
      <p:sp>
        <p:nvSpPr>
          <p:cNvPr id="9" name="Title 8">
            <a:extLst>
              <a:ext uri="{FF2B5EF4-FFF2-40B4-BE49-F238E27FC236}">
                <a16:creationId xmlns:a16="http://schemas.microsoft.com/office/drawing/2014/main" id="{0E31F484-059E-44D7-9E21-1764379AC2FE}"/>
              </a:ext>
            </a:extLst>
          </p:cNvPr>
          <p:cNvSpPr>
            <a:spLocks noGrp="1"/>
          </p:cNvSpPr>
          <p:nvPr>
            <p:ph type="title"/>
          </p:nvPr>
        </p:nvSpPr>
        <p:spPr>
          <a:xfrm>
            <a:off x="444500" y="0"/>
            <a:ext cx="8318500" cy="1178417"/>
          </a:xfrm>
        </p:spPr>
        <p:txBody>
          <a:bodyPr anchor="ctr">
            <a:noAutofit/>
          </a:bodyPr>
          <a:lstStyle/>
          <a:p>
            <a:r>
              <a:rPr lang="en-US" sz="3200" b="1" dirty="0">
                <a:solidFill>
                  <a:schemeClr val="bg1"/>
                </a:solidFill>
                <a:latin typeface="Times New Roman"/>
                <a:cs typeface="Times New Roman"/>
              </a:rPr>
              <a:t>The VSTOP Team</a:t>
            </a:r>
            <a:endParaRPr lang="en-US" sz="3200" b="1" dirty="0">
              <a:solidFill>
                <a:schemeClr val="bg1"/>
              </a:solidFill>
              <a:latin typeface="Times New Roman" panose="02020603050405020304" pitchFamily="18" charset="0"/>
              <a:cs typeface="Times New Roman" panose="02020603050405020304" pitchFamily="18" charset="0"/>
            </a:endParaRPr>
          </a:p>
        </p:txBody>
      </p:sp>
      <p:sp>
        <p:nvSpPr>
          <p:cNvPr id="7" name="Content Placeholder 5">
            <a:extLst>
              <a:ext uri="{FF2B5EF4-FFF2-40B4-BE49-F238E27FC236}">
                <a16:creationId xmlns:a16="http://schemas.microsoft.com/office/drawing/2014/main" id="{3D78BC3C-7D67-8603-713F-DB345886E938}"/>
              </a:ext>
            </a:extLst>
          </p:cNvPr>
          <p:cNvSpPr txBox="1">
            <a:spLocks/>
          </p:cNvSpPr>
          <p:nvPr/>
        </p:nvSpPr>
        <p:spPr>
          <a:xfrm>
            <a:off x="404774" y="1759153"/>
            <a:ext cx="5348555" cy="5050964"/>
          </a:xfrm>
          <a:prstGeom prst="rect">
            <a:avLst/>
          </a:prstGeom>
        </p:spPr>
        <p:txBody>
          <a:bodyPr vert="horz" lIns="91440" tIns="45720" rIns="91440" bIns="45720" rtlCol="0" anchor="t">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300"/>
              </a:spcAft>
            </a:pPr>
            <a:r>
              <a:rPr lang="en-US" sz="2400" b="1" dirty="0">
                <a:solidFill>
                  <a:srgbClr val="000000"/>
                </a:solidFill>
                <a:latin typeface="Times New Roman"/>
                <a:cs typeface="Times New Roman"/>
              </a:rPr>
              <a:t>Dr. Jay Bagga</a:t>
            </a:r>
            <a:br>
              <a:rPr lang="en-US" sz="2000" b="1" dirty="0">
                <a:latin typeface="Times New Roman" panose="02020603050405020304" pitchFamily="18" charset="0"/>
                <a:cs typeface="Times New Roman" panose="02020603050405020304" pitchFamily="18" charset="0"/>
              </a:rPr>
            </a:br>
            <a:r>
              <a:rPr lang="en-US" sz="1800" i="1" dirty="0">
                <a:solidFill>
                  <a:srgbClr val="000000"/>
                </a:solidFill>
                <a:latin typeface="Times New Roman"/>
                <a:cs typeface="Times New Roman"/>
              </a:rPr>
              <a:t>VSTOP Co-Director, </a:t>
            </a:r>
            <a:br>
              <a:rPr lang="en-US" sz="1800" i="1" dirty="0">
                <a:latin typeface="Times New Roman" panose="02020603050405020304" pitchFamily="18" charset="0"/>
                <a:cs typeface="Times New Roman" panose="02020603050405020304" pitchFamily="18" charset="0"/>
              </a:rPr>
            </a:br>
            <a:r>
              <a:rPr lang="en-US" sz="1800" i="1" dirty="0">
                <a:solidFill>
                  <a:srgbClr val="000000"/>
                </a:solidFill>
                <a:latin typeface="Times New Roman"/>
                <a:cs typeface="Times New Roman"/>
              </a:rPr>
              <a:t>BSU Professor of Computer Science</a:t>
            </a:r>
            <a:br>
              <a:rPr lang="en-US" sz="1800" i="1" dirty="0">
                <a:latin typeface="Times New Roman" panose="02020603050405020304" pitchFamily="18" charset="0"/>
                <a:cs typeface="Times New Roman" panose="02020603050405020304" pitchFamily="18" charset="0"/>
              </a:rPr>
            </a:br>
            <a:br>
              <a:rPr lang="en-US" sz="1800" i="1" dirty="0">
                <a:latin typeface="Times New Roman" panose="02020603050405020304" pitchFamily="18" charset="0"/>
                <a:cs typeface="Times New Roman" panose="02020603050405020304" pitchFamily="18" charset="0"/>
              </a:rPr>
            </a:br>
            <a:r>
              <a:rPr lang="en-US" sz="2400" b="1" dirty="0">
                <a:solidFill>
                  <a:srgbClr val="000000"/>
                </a:solidFill>
                <a:latin typeface="Times New Roman"/>
                <a:cs typeface="Times New Roman"/>
              </a:rPr>
              <a:t>Dr. Chad Kinsella</a:t>
            </a:r>
            <a:br>
              <a:rPr lang="en-US" sz="2000" b="1" dirty="0">
                <a:latin typeface="Times New Roman" panose="02020603050405020304" pitchFamily="18" charset="0"/>
                <a:cs typeface="Times New Roman" panose="02020603050405020304" pitchFamily="18" charset="0"/>
              </a:rPr>
            </a:br>
            <a:r>
              <a:rPr lang="en-US" sz="1800" i="1" dirty="0">
                <a:solidFill>
                  <a:srgbClr val="000000"/>
                </a:solidFill>
                <a:latin typeface="Times New Roman"/>
                <a:cs typeface="Times New Roman"/>
              </a:rPr>
              <a:t>VSTOP Co-Director, </a:t>
            </a:r>
            <a:br>
              <a:rPr lang="en-US" sz="1800" i="1" dirty="0">
                <a:latin typeface="Times New Roman" panose="02020603050405020304" pitchFamily="18" charset="0"/>
                <a:cs typeface="Times New Roman" panose="02020603050405020304" pitchFamily="18" charset="0"/>
              </a:rPr>
            </a:br>
            <a:r>
              <a:rPr lang="en-US" sz="1800" i="1" dirty="0">
                <a:solidFill>
                  <a:srgbClr val="000000"/>
                </a:solidFill>
                <a:latin typeface="Times New Roman"/>
                <a:cs typeface="Times New Roman"/>
              </a:rPr>
              <a:t>Managing Director of Bowen Center for Public Affairs,</a:t>
            </a:r>
            <a:br>
              <a:rPr lang="en-US" sz="1800" i="1" dirty="0">
                <a:latin typeface="Times New Roman" panose="02020603050405020304" pitchFamily="18" charset="0"/>
                <a:cs typeface="Times New Roman" panose="02020603050405020304" pitchFamily="18" charset="0"/>
              </a:rPr>
            </a:br>
            <a:r>
              <a:rPr lang="en-US" sz="1800" i="1" dirty="0">
                <a:solidFill>
                  <a:srgbClr val="000000"/>
                </a:solidFill>
                <a:latin typeface="Times New Roman"/>
                <a:cs typeface="Times New Roman"/>
              </a:rPr>
              <a:t>BSU Associate Professor of Political Science</a:t>
            </a:r>
            <a:br>
              <a:rPr lang="en-US" sz="1800" i="1" dirty="0">
                <a:latin typeface="Times New Roman"/>
                <a:cs typeface="Times New Roman"/>
              </a:rPr>
            </a:br>
            <a:br>
              <a:rPr lang="en-US" sz="1800" i="1" dirty="0">
                <a:latin typeface="Times New Roman"/>
                <a:cs typeface="Times New Roman"/>
              </a:rPr>
            </a:br>
            <a:r>
              <a:rPr lang="en-US" sz="2400" b="1" dirty="0">
                <a:latin typeface="Times New Roman"/>
                <a:cs typeface="Times New Roman"/>
              </a:rPr>
              <a:t>Marc Chatot</a:t>
            </a:r>
            <a:br>
              <a:rPr lang="en-US" sz="2400" b="1" dirty="0">
                <a:latin typeface="Times New Roman"/>
                <a:cs typeface="Times New Roman"/>
              </a:rPr>
            </a:br>
            <a:r>
              <a:rPr lang="en-US" sz="1800" i="1" dirty="0">
                <a:latin typeface="Times New Roman"/>
                <a:cs typeface="Times New Roman"/>
              </a:rPr>
              <a:t>VSTOP Manager</a:t>
            </a:r>
            <a:br>
              <a:rPr lang="en-US" sz="1800" i="1" dirty="0">
                <a:latin typeface="Times New Roman"/>
                <a:cs typeface="Times New Roman"/>
              </a:rPr>
            </a:br>
            <a:endParaRPr lang="en-US" sz="1800" i="1" dirty="0">
              <a:latin typeface="Times New Roman"/>
              <a:cs typeface="Times New Roman"/>
            </a:endParaRPr>
          </a:p>
          <a:p>
            <a:pPr marL="0" indent="0">
              <a:spcAft>
                <a:spcPts val="300"/>
              </a:spcAft>
              <a:buNone/>
            </a:pPr>
            <a:endParaRPr lang="en-US" sz="1800" i="1">
              <a:latin typeface="Times New Roman"/>
              <a:cs typeface="Times New Roman"/>
            </a:endParaRPr>
          </a:p>
          <a:p>
            <a:pPr marL="0" indent="0">
              <a:buFont typeface="Arial" panose="020B0604020202020204" pitchFamily="34" charset="0"/>
              <a:buNone/>
            </a:pPr>
            <a:endParaRPr lang="en-US"/>
          </a:p>
        </p:txBody>
      </p:sp>
      <p:sp>
        <p:nvSpPr>
          <p:cNvPr id="11" name="Content Placeholder 5">
            <a:extLst>
              <a:ext uri="{FF2B5EF4-FFF2-40B4-BE49-F238E27FC236}">
                <a16:creationId xmlns:a16="http://schemas.microsoft.com/office/drawing/2014/main" id="{1FAF55B6-3CAC-CCFF-CF78-8EB82CF3A5DF}"/>
              </a:ext>
            </a:extLst>
          </p:cNvPr>
          <p:cNvSpPr>
            <a:spLocks noGrp="1"/>
          </p:cNvSpPr>
          <p:nvPr/>
        </p:nvSpPr>
        <p:spPr>
          <a:xfrm>
            <a:off x="6281549" y="1759153"/>
            <a:ext cx="5257800" cy="5050964"/>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Aft>
                <a:spcPts val="300"/>
              </a:spcAft>
              <a:buNone/>
            </a:pPr>
            <a:r>
              <a:rPr lang="en-US" sz="2400" b="1" dirty="0">
                <a:solidFill>
                  <a:srgbClr val="000000"/>
                </a:solidFill>
                <a:latin typeface="Times New Roman"/>
                <a:cs typeface="Times New Roman"/>
              </a:rPr>
              <a:t>Austin Bilbrey</a:t>
            </a:r>
            <a:br>
              <a:rPr lang="en-US" sz="1800" b="1" dirty="0">
                <a:latin typeface="Times New Roman"/>
                <a:cs typeface="Times New Roman"/>
              </a:rPr>
            </a:br>
            <a:r>
              <a:rPr lang="en-US" sz="1800" i="1" dirty="0">
                <a:solidFill>
                  <a:srgbClr val="000000"/>
                </a:solidFill>
                <a:latin typeface="Times New Roman"/>
                <a:cs typeface="Times New Roman"/>
              </a:rPr>
              <a:t>VSTOP Logistics Specialist</a:t>
            </a:r>
            <a:br>
              <a:rPr lang="en-US" sz="1800" i="1" dirty="0">
                <a:latin typeface="Times New Roman"/>
                <a:cs typeface="Times New Roman"/>
              </a:rPr>
            </a:br>
            <a:br>
              <a:rPr lang="en-US" sz="1800" i="1" dirty="0">
                <a:latin typeface="Times New Roman"/>
                <a:cs typeface="Times New Roman"/>
              </a:rPr>
            </a:br>
            <a:r>
              <a:rPr lang="en-US" sz="2400" b="1" dirty="0">
                <a:solidFill>
                  <a:srgbClr val="000000"/>
                </a:solidFill>
                <a:latin typeface="Times New Roman"/>
                <a:cs typeface="Times New Roman"/>
              </a:rPr>
              <a:t>Duncan</a:t>
            </a:r>
            <a:r>
              <a:rPr lang="en-US" sz="2400" b="1" dirty="0">
                <a:latin typeface="Times New Roman"/>
                <a:cs typeface="Times New Roman"/>
              </a:rPr>
              <a:t> Klemm</a:t>
            </a:r>
            <a:br>
              <a:rPr lang="en-US" sz="2400" b="1" dirty="0">
                <a:latin typeface="Times New Roman"/>
                <a:cs typeface="Times New Roman"/>
              </a:rPr>
            </a:br>
            <a:r>
              <a:rPr lang="en-US" sz="1800" i="1" dirty="0">
                <a:latin typeface="Times New Roman"/>
                <a:cs typeface="Times New Roman"/>
              </a:rPr>
              <a:t>VSTOP IT Specialist  </a:t>
            </a:r>
            <a:br>
              <a:rPr lang="en-US" sz="1800" i="1" dirty="0">
                <a:latin typeface="Times New Roman"/>
                <a:cs typeface="Times New Roman"/>
              </a:rPr>
            </a:br>
            <a:br>
              <a:rPr lang="en-US" sz="1800" i="1" dirty="0">
                <a:latin typeface="Times New Roman"/>
                <a:cs typeface="Times New Roman"/>
              </a:rPr>
            </a:br>
            <a:r>
              <a:rPr lang="en-US" sz="2400" b="1" dirty="0">
                <a:latin typeface="Times New Roman"/>
                <a:cs typeface="Times New Roman"/>
              </a:rPr>
              <a:t>Matt Housley</a:t>
            </a:r>
            <a:br>
              <a:rPr lang="en-US" sz="1800" b="1" dirty="0">
                <a:latin typeface="Times New Roman"/>
                <a:cs typeface="Times New Roman"/>
              </a:rPr>
            </a:br>
            <a:r>
              <a:rPr lang="en-US" sz="1800" i="1" dirty="0">
                <a:latin typeface="Times New Roman"/>
                <a:cs typeface="Times New Roman"/>
              </a:rPr>
              <a:t>VSTOP Audit Specialist</a:t>
            </a:r>
            <a:br>
              <a:rPr lang="en-US" sz="1800" i="1" dirty="0">
                <a:latin typeface="Times New Roman"/>
                <a:cs typeface="Times New Roman"/>
              </a:rPr>
            </a:br>
            <a:br>
              <a:rPr lang="en-US" sz="1800" i="1" dirty="0">
                <a:latin typeface="Times New Roman"/>
                <a:cs typeface="Times New Roman"/>
              </a:rPr>
            </a:br>
            <a:r>
              <a:rPr lang="en-US" sz="2400" b="1" dirty="0">
                <a:solidFill>
                  <a:srgbClr val="000000"/>
                </a:solidFill>
                <a:latin typeface="Times New Roman"/>
                <a:cs typeface="Times New Roman"/>
              </a:rPr>
              <a:t>Alisa Gray</a:t>
            </a:r>
            <a:br>
              <a:rPr lang="en-US" sz="2400" b="1" dirty="0">
                <a:latin typeface="Times New Roman"/>
                <a:cs typeface="Times New Roman"/>
              </a:rPr>
            </a:br>
            <a:r>
              <a:rPr lang="en-US" sz="1800" i="1" dirty="0">
                <a:latin typeface="Times New Roman"/>
                <a:cs typeface="Times New Roman"/>
              </a:rPr>
              <a:t>VSTOP Training and Assessment Specialist</a:t>
            </a:r>
            <a:br>
              <a:rPr lang="en-US" sz="1800" i="1" dirty="0">
                <a:latin typeface="Times New Roman"/>
                <a:cs typeface="Times New Roman"/>
              </a:rPr>
            </a:br>
            <a:br>
              <a:rPr lang="en-US" sz="1800" i="1" dirty="0">
                <a:latin typeface="Times New Roman"/>
                <a:cs typeface="Times New Roman"/>
              </a:rPr>
            </a:br>
            <a:r>
              <a:rPr lang="en-US" sz="2400" b="1" dirty="0">
                <a:latin typeface="Times New Roman"/>
                <a:cs typeface="Times New Roman"/>
              </a:rPr>
              <a:t>Ethan Rice</a:t>
            </a:r>
            <a:br>
              <a:rPr lang="en-US" sz="1800" b="1" dirty="0">
                <a:latin typeface="Times New Roman"/>
                <a:cs typeface="Times New Roman"/>
              </a:rPr>
            </a:br>
            <a:r>
              <a:rPr lang="en-US" sz="1800" i="1" dirty="0">
                <a:latin typeface="Times New Roman"/>
                <a:cs typeface="Times New Roman"/>
              </a:rPr>
              <a:t>VSTOP Graduate Assistant for Post-Election Audits</a:t>
            </a:r>
            <a:br>
              <a:rPr lang="en-US" sz="1700" i="1" dirty="0">
                <a:latin typeface="Times New Roman"/>
                <a:cs typeface="Times New Roman"/>
              </a:rPr>
            </a:br>
            <a:endParaRPr lang="en-US" sz="1800" i="1" dirty="0">
              <a:latin typeface="Times New Roman"/>
              <a:cs typeface="Times New Roman"/>
            </a:endParaRPr>
          </a:p>
        </p:txBody>
      </p:sp>
    </p:spTree>
    <p:extLst>
      <p:ext uri="{BB962C8B-B14F-4D97-AF65-F5344CB8AC3E}">
        <p14:creationId xmlns:p14="http://schemas.microsoft.com/office/powerpoint/2010/main" val="24569177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EE27DB3D-1F3C-4D63-8E50-3449F2DE17E0}"/>
              </a:ext>
            </a:extLst>
          </p:cNvPr>
          <p:cNvSpPr/>
          <p:nvPr/>
        </p:nvSpPr>
        <p:spPr>
          <a:xfrm>
            <a:off x="0" y="0"/>
            <a:ext cx="9207500" cy="1178417"/>
          </a:xfrm>
          <a:prstGeom prst="rect">
            <a:avLst/>
          </a:prstGeom>
          <a:solidFill>
            <a:srgbClr val="C704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6CB72B22-B76C-4778-B2BB-2B8788A5D1A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309100" y="0"/>
            <a:ext cx="2882900" cy="1178417"/>
          </a:xfrm>
          <a:prstGeom prst="rect">
            <a:avLst/>
          </a:prstGeom>
        </p:spPr>
      </p:pic>
      <p:sp>
        <p:nvSpPr>
          <p:cNvPr id="9" name="Title 8">
            <a:extLst>
              <a:ext uri="{FF2B5EF4-FFF2-40B4-BE49-F238E27FC236}">
                <a16:creationId xmlns:a16="http://schemas.microsoft.com/office/drawing/2014/main" id="{0E31F484-059E-44D7-9E21-1764379AC2FE}"/>
              </a:ext>
            </a:extLst>
          </p:cNvPr>
          <p:cNvSpPr>
            <a:spLocks noGrp="1"/>
          </p:cNvSpPr>
          <p:nvPr>
            <p:ph type="title"/>
          </p:nvPr>
        </p:nvSpPr>
        <p:spPr>
          <a:xfrm>
            <a:off x="444500" y="0"/>
            <a:ext cx="8318500" cy="1178417"/>
          </a:xfrm>
        </p:spPr>
        <p:txBody>
          <a:bodyPr anchor="ctr">
            <a:noAutofit/>
          </a:bodyPr>
          <a:lstStyle/>
          <a:p>
            <a:r>
              <a:rPr lang="en-US" sz="3600" b="1" dirty="0">
                <a:solidFill>
                  <a:schemeClr val="bg1"/>
                </a:solidFill>
                <a:latin typeface="Times New Roman"/>
                <a:cs typeface="Times New Roman"/>
              </a:rPr>
              <a:t>As Defined by Indiana Election Code</a:t>
            </a:r>
            <a:endParaRPr lang="en-US" dirty="0"/>
          </a:p>
        </p:txBody>
      </p:sp>
      <p:sp>
        <p:nvSpPr>
          <p:cNvPr id="2" name="TextBox 1">
            <a:extLst>
              <a:ext uri="{FF2B5EF4-FFF2-40B4-BE49-F238E27FC236}">
                <a16:creationId xmlns:a16="http://schemas.microsoft.com/office/drawing/2014/main" id="{2CCD0278-D6DD-F9F0-6BA4-3220DF21886E}"/>
              </a:ext>
            </a:extLst>
          </p:cNvPr>
          <p:cNvSpPr txBox="1"/>
          <p:nvPr/>
        </p:nvSpPr>
        <p:spPr>
          <a:xfrm>
            <a:off x="494373" y="1717912"/>
            <a:ext cx="11197278" cy="543841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lnSpc>
                <a:spcPct val="90000"/>
              </a:lnSpc>
            </a:pPr>
            <a:r>
              <a:rPr lang="en-US" sz="4800" dirty="0">
                <a:latin typeface="Times New Roman"/>
                <a:cs typeface="Times New Roman"/>
              </a:rPr>
              <a:t>"</a:t>
            </a:r>
            <a:r>
              <a:rPr lang="en-US" sz="4800" b="1" dirty="0">
                <a:latin typeface="Times New Roman"/>
                <a:cs typeface="Times New Roman"/>
              </a:rPr>
              <a:t>Post-election audit</a:t>
            </a:r>
            <a:r>
              <a:rPr lang="en-US" sz="4800" dirty="0">
                <a:latin typeface="Times New Roman"/>
                <a:cs typeface="Times New Roman"/>
              </a:rPr>
              <a:t> means an audit protocol that makes use of statistical methods and is designed to limit to acceptable levels the risk of certifying a preliminary election outcome that constitutes an incorrect outcome"</a:t>
            </a:r>
            <a:endParaRPr lang="en-US" sz="5400" dirty="0">
              <a:cs typeface="Calibri" panose="020F0502020204030204"/>
            </a:endParaRPr>
          </a:p>
          <a:p>
            <a:pPr algn="ctr">
              <a:lnSpc>
                <a:spcPct val="90000"/>
              </a:lnSpc>
            </a:pPr>
            <a:endParaRPr lang="en-US" sz="3600" dirty="0">
              <a:latin typeface="Times New Roman"/>
              <a:cs typeface="Times New Roman"/>
            </a:endParaRPr>
          </a:p>
          <a:p>
            <a:pPr algn="ctr">
              <a:lnSpc>
                <a:spcPct val="90000"/>
              </a:lnSpc>
            </a:pPr>
            <a:r>
              <a:rPr lang="en-US" sz="3200" dirty="0">
                <a:latin typeface="Times New Roman"/>
                <a:cs typeface="Times New Roman"/>
              </a:rPr>
              <a:t>IC 3-12-13-3</a:t>
            </a:r>
          </a:p>
          <a:p>
            <a:pPr>
              <a:lnSpc>
                <a:spcPct val="90000"/>
              </a:lnSpc>
            </a:pPr>
            <a:endParaRPr lang="en-US" sz="2400" i="1" dirty="0">
              <a:latin typeface="Times New Roman"/>
              <a:cs typeface="Times New Roman"/>
            </a:endParaRPr>
          </a:p>
        </p:txBody>
      </p:sp>
    </p:spTree>
    <p:extLst>
      <p:ext uri="{BB962C8B-B14F-4D97-AF65-F5344CB8AC3E}">
        <p14:creationId xmlns:p14="http://schemas.microsoft.com/office/powerpoint/2010/main" val="4669412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EE27DB3D-1F3C-4D63-8E50-3449F2DE17E0}"/>
              </a:ext>
            </a:extLst>
          </p:cNvPr>
          <p:cNvSpPr/>
          <p:nvPr/>
        </p:nvSpPr>
        <p:spPr>
          <a:xfrm>
            <a:off x="0" y="0"/>
            <a:ext cx="9207500" cy="1178417"/>
          </a:xfrm>
          <a:prstGeom prst="rect">
            <a:avLst/>
          </a:prstGeom>
          <a:solidFill>
            <a:srgbClr val="C704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6CB72B22-B76C-4778-B2BB-2B8788A5D1A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309100" y="0"/>
            <a:ext cx="2882900" cy="1178417"/>
          </a:xfrm>
          <a:prstGeom prst="rect">
            <a:avLst/>
          </a:prstGeom>
        </p:spPr>
      </p:pic>
      <p:sp>
        <p:nvSpPr>
          <p:cNvPr id="9" name="Title 8">
            <a:extLst>
              <a:ext uri="{FF2B5EF4-FFF2-40B4-BE49-F238E27FC236}">
                <a16:creationId xmlns:a16="http://schemas.microsoft.com/office/drawing/2014/main" id="{0E31F484-059E-44D7-9E21-1764379AC2FE}"/>
              </a:ext>
            </a:extLst>
          </p:cNvPr>
          <p:cNvSpPr>
            <a:spLocks noGrp="1"/>
          </p:cNvSpPr>
          <p:nvPr>
            <p:ph type="title"/>
          </p:nvPr>
        </p:nvSpPr>
        <p:spPr>
          <a:xfrm>
            <a:off x="444500" y="0"/>
            <a:ext cx="8318500" cy="1178417"/>
          </a:xfrm>
        </p:spPr>
        <p:txBody>
          <a:bodyPr anchor="ctr">
            <a:noAutofit/>
          </a:bodyPr>
          <a:lstStyle/>
          <a:p>
            <a:r>
              <a:rPr lang="en-US" sz="3600" b="1" dirty="0">
                <a:solidFill>
                  <a:schemeClr val="bg1"/>
                </a:solidFill>
                <a:latin typeface="Times New Roman"/>
                <a:cs typeface="Times New Roman"/>
              </a:rPr>
              <a:t>In Simpler Terms</a:t>
            </a:r>
            <a:endParaRPr lang="en-US" dirty="0"/>
          </a:p>
        </p:txBody>
      </p:sp>
      <p:sp>
        <p:nvSpPr>
          <p:cNvPr id="2" name="TextBox 1">
            <a:extLst>
              <a:ext uri="{FF2B5EF4-FFF2-40B4-BE49-F238E27FC236}">
                <a16:creationId xmlns:a16="http://schemas.microsoft.com/office/drawing/2014/main" id="{2CCD0278-D6DD-F9F0-6BA4-3220DF21886E}"/>
              </a:ext>
            </a:extLst>
          </p:cNvPr>
          <p:cNvSpPr txBox="1"/>
          <p:nvPr/>
        </p:nvSpPr>
        <p:spPr>
          <a:xfrm>
            <a:off x="494373" y="1717912"/>
            <a:ext cx="11197278" cy="469051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lnSpc>
                <a:spcPct val="90000"/>
              </a:lnSpc>
            </a:pPr>
            <a:r>
              <a:rPr lang="en-US" sz="4800" dirty="0">
                <a:latin typeface="Times New Roman"/>
                <a:cs typeface="Times New Roman"/>
              </a:rPr>
              <a:t>"A </a:t>
            </a:r>
            <a:r>
              <a:rPr lang="en-US" sz="4800" b="1" dirty="0">
                <a:latin typeface="Times New Roman"/>
                <a:cs typeface="Times New Roman"/>
              </a:rPr>
              <a:t>post-election audit </a:t>
            </a:r>
            <a:r>
              <a:rPr lang="en-US" sz="4800" dirty="0">
                <a:latin typeface="Times New Roman"/>
                <a:cs typeface="Times New Roman"/>
              </a:rPr>
              <a:t>checks that the equipment and procedures used to count votes during an election worked properly and that the election yielded the correct outcome."</a:t>
            </a:r>
            <a:endParaRPr lang="en-US" sz="4800" dirty="0">
              <a:cs typeface="Calibri" panose="020F0502020204030204"/>
            </a:endParaRPr>
          </a:p>
          <a:p>
            <a:pPr algn="ctr">
              <a:lnSpc>
                <a:spcPct val="90000"/>
              </a:lnSpc>
            </a:pPr>
            <a:br>
              <a:rPr lang="en-US" sz="3600" dirty="0">
                <a:latin typeface="Times New Roman"/>
                <a:cs typeface="Times New Roman"/>
              </a:rPr>
            </a:br>
            <a:r>
              <a:rPr lang="en-US" sz="3200" dirty="0">
                <a:latin typeface="Times New Roman"/>
                <a:cs typeface="Times New Roman"/>
              </a:rPr>
              <a:t>National Conference of State Legislatures (NCSL)</a:t>
            </a:r>
          </a:p>
          <a:p>
            <a:pPr>
              <a:lnSpc>
                <a:spcPct val="90000"/>
              </a:lnSpc>
            </a:pPr>
            <a:endParaRPr lang="en-US" sz="2400" i="1" dirty="0">
              <a:latin typeface="Times New Roman"/>
              <a:cs typeface="Times New Roman"/>
            </a:endParaRPr>
          </a:p>
        </p:txBody>
      </p:sp>
    </p:spTree>
    <p:extLst>
      <p:ext uri="{BB962C8B-B14F-4D97-AF65-F5344CB8AC3E}">
        <p14:creationId xmlns:p14="http://schemas.microsoft.com/office/powerpoint/2010/main" val="4047838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EE27DB3D-1F3C-4D63-8E50-3449F2DE17E0}"/>
              </a:ext>
            </a:extLst>
          </p:cNvPr>
          <p:cNvSpPr/>
          <p:nvPr/>
        </p:nvSpPr>
        <p:spPr>
          <a:xfrm>
            <a:off x="0" y="0"/>
            <a:ext cx="9207500" cy="1178417"/>
          </a:xfrm>
          <a:prstGeom prst="rect">
            <a:avLst/>
          </a:prstGeom>
          <a:solidFill>
            <a:srgbClr val="C704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6CB72B22-B76C-4778-B2BB-2B8788A5D1A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309100" y="0"/>
            <a:ext cx="2882900" cy="1178417"/>
          </a:xfrm>
          <a:prstGeom prst="rect">
            <a:avLst/>
          </a:prstGeom>
        </p:spPr>
      </p:pic>
      <p:sp>
        <p:nvSpPr>
          <p:cNvPr id="9" name="Title 8">
            <a:extLst>
              <a:ext uri="{FF2B5EF4-FFF2-40B4-BE49-F238E27FC236}">
                <a16:creationId xmlns:a16="http://schemas.microsoft.com/office/drawing/2014/main" id="{0E31F484-059E-44D7-9E21-1764379AC2FE}"/>
              </a:ext>
            </a:extLst>
          </p:cNvPr>
          <p:cNvSpPr>
            <a:spLocks noGrp="1"/>
          </p:cNvSpPr>
          <p:nvPr>
            <p:ph type="title"/>
          </p:nvPr>
        </p:nvSpPr>
        <p:spPr>
          <a:xfrm>
            <a:off x="444499" y="0"/>
            <a:ext cx="8640233" cy="1178417"/>
          </a:xfrm>
        </p:spPr>
        <p:txBody>
          <a:bodyPr anchor="ctr">
            <a:noAutofit/>
          </a:bodyPr>
          <a:lstStyle/>
          <a:p>
            <a:r>
              <a:rPr lang="en-US" sz="3600" b="1" dirty="0">
                <a:solidFill>
                  <a:schemeClr val="bg1"/>
                </a:solidFill>
                <a:latin typeface="Times New Roman"/>
                <a:cs typeface="Times New Roman"/>
              </a:rPr>
              <a:t>History of Post-Election Audits in Indiana</a:t>
            </a:r>
            <a:endParaRPr lang="en-US" sz="3600" dirty="0">
              <a:solidFill>
                <a:schemeClr val="bg1"/>
              </a:solidFill>
            </a:endParaRPr>
          </a:p>
        </p:txBody>
      </p:sp>
      <p:sp>
        <p:nvSpPr>
          <p:cNvPr id="2" name="TextBox 1">
            <a:extLst>
              <a:ext uri="{FF2B5EF4-FFF2-40B4-BE49-F238E27FC236}">
                <a16:creationId xmlns:a16="http://schemas.microsoft.com/office/drawing/2014/main" id="{2CCD0278-D6DD-F9F0-6BA4-3220DF21886E}"/>
              </a:ext>
            </a:extLst>
          </p:cNvPr>
          <p:cNvSpPr txBox="1"/>
          <p:nvPr/>
        </p:nvSpPr>
        <p:spPr>
          <a:xfrm>
            <a:off x="626076" y="1652176"/>
            <a:ext cx="6388555" cy="474591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lnSpc>
                <a:spcPct val="90000"/>
              </a:lnSpc>
              <a:buFont typeface="Arial,Sans-Serif"/>
              <a:buChar char="•"/>
            </a:pPr>
            <a:r>
              <a:rPr lang="en-US" sz="2800" dirty="0">
                <a:latin typeface="Times New Roman"/>
                <a:cs typeface="Times New Roman"/>
              </a:rPr>
              <a:t>Indiana post-election audits are governed by Indiana Code IC 3-12-13. </a:t>
            </a:r>
          </a:p>
          <a:p>
            <a:pPr>
              <a:lnSpc>
                <a:spcPct val="90000"/>
              </a:lnSpc>
            </a:pPr>
            <a:endParaRPr lang="en-US" sz="2800" dirty="0">
              <a:latin typeface="Times New Roman"/>
              <a:cs typeface="Times New Roman"/>
            </a:endParaRPr>
          </a:p>
          <a:p>
            <a:pPr marL="342900" indent="-342900">
              <a:lnSpc>
                <a:spcPct val="90000"/>
              </a:lnSpc>
              <a:buFont typeface="Arial,Sans-Serif"/>
              <a:buChar char="•"/>
            </a:pPr>
            <a:r>
              <a:rPr lang="en-US" sz="2800" dirty="0">
                <a:latin typeface="Times New Roman"/>
                <a:cs typeface="Times New Roman"/>
              </a:rPr>
              <a:t>VSTOP has been conducting post-election audits in Indiana since the pilot program began in Marion County in 2018. </a:t>
            </a:r>
          </a:p>
          <a:p>
            <a:pPr>
              <a:lnSpc>
                <a:spcPct val="90000"/>
              </a:lnSpc>
            </a:pPr>
            <a:endParaRPr lang="en-US" sz="2800" dirty="0">
              <a:latin typeface="Times New Roman"/>
              <a:cs typeface="Times New Roman"/>
            </a:endParaRPr>
          </a:p>
          <a:p>
            <a:pPr marL="342900" indent="-342900">
              <a:lnSpc>
                <a:spcPct val="90000"/>
              </a:lnSpc>
              <a:buFont typeface="Arial,Sans-Serif"/>
              <a:buChar char="•"/>
            </a:pPr>
            <a:r>
              <a:rPr lang="en-US" sz="2800" dirty="0">
                <a:latin typeface="Times New Roman"/>
                <a:cs typeface="Times New Roman"/>
              </a:rPr>
              <a:t>Indiana’s post-election audit procedures are based on various state models, including California, Colorado, Rhode Island, and Virginia.</a:t>
            </a:r>
            <a:endParaRPr lang="en-US" sz="2800" dirty="0">
              <a:highlight>
                <a:srgbClr val="FFFF00"/>
              </a:highlight>
              <a:latin typeface="Times New Roman"/>
              <a:cs typeface="Times New Roman"/>
            </a:endParaRPr>
          </a:p>
        </p:txBody>
      </p:sp>
      <p:sp>
        <p:nvSpPr>
          <p:cNvPr id="3" name="TextBox 2">
            <a:extLst>
              <a:ext uri="{FF2B5EF4-FFF2-40B4-BE49-F238E27FC236}">
                <a16:creationId xmlns:a16="http://schemas.microsoft.com/office/drawing/2014/main" id="{5F8F74E9-9B77-2958-9000-D38628300656}"/>
              </a:ext>
            </a:extLst>
          </p:cNvPr>
          <p:cNvSpPr txBox="1"/>
          <p:nvPr/>
        </p:nvSpPr>
        <p:spPr>
          <a:xfrm>
            <a:off x="9207499" y="3530601"/>
            <a:ext cx="415498" cy="369332"/>
          </a:xfrm>
          <a:prstGeom prst="rect">
            <a:avLst/>
          </a:prstGeom>
          <a:noFill/>
        </p:spPr>
        <p:txBody>
          <a:bodyPr wrap="none" rtlCol="0">
            <a:spAutoFit/>
          </a:bodyPr>
          <a:lstStyle/>
          <a:p>
            <a:r>
              <a:rPr lang="en-US" dirty="0">
                <a:latin typeface="Times New Roman" panose="02020603050405020304" pitchFamily="18" charset="0"/>
                <a:cs typeface="Times New Roman" panose="02020603050405020304" pitchFamily="18" charset="0"/>
              </a:rPr>
              <a:t>x2</a:t>
            </a:r>
          </a:p>
        </p:txBody>
      </p:sp>
      <p:pic>
        <p:nvPicPr>
          <p:cNvPr id="4" name="Picture 3" descr="A map of indiana state with red squares&#10;&#10;Description automatically generated">
            <a:extLst>
              <a:ext uri="{FF2B5EF4-FFF2-40B4-BE49-F238E27FC236}">
                <a16:creationId xmlns:a16="http://schemas.microsoft.com/office/drawing/2014/main" id="{1CA8DDB7-AF95-B13C-3C1B-B000EA33E477}"/>
              </a:ext>
            </a:extLst>
          </p:cNvPr>
          <p:cNvPicPr>
            <a:picLocks noChangeAspect="1"/>
          </p:cNvPicPr>
          <p:nvPr/>
        </p:nvPicPr>
        <p:blipFill>
          <a:blip r:embed="rId4"/>
          <a:stretch>
            <a:fillRect/>
          </a:stretch>
        </p:blipFill>
        <p:spPr>
          <a:xfrm>
            <a:off x="7406243" y="1436273"/>
            <a:ext cx="4148447" cy="5370907"/>
          </a:xfrm>
          <a:prstGeom prst="rect">
            <a:avLst/>
          </a:prstGeom>
        </p:spPr>
      </p:pic>
    </p:spTree>
    <p:extLst>
      <p:ext uri="{BB962C8B-B14F-4D97-AF65-F5344CB8AC3E}">
        <p14:creationId xmlns:p14="http://schemas.microsoft.com/office/powerpoint/2010/main" val="33550826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EE27DB3D-1F3C-4D63-8E50-3449F2DE17E0}"/>
              </a:ext>
            </a:extLst>
          </p:cNvPr>
          <p:cNvSpPr/>
          <p:nvPr/>
        </p:nvSpPr>
        <p:spPr>
          <a:xfrm>
            <a:off x="0" y="0"/>
            <a:ext cx="9207500" cy="1178417"/>
          </a:xfrm>
          <a:prstGeom prst="rect">
            <a:avLst/>
          </a:prstGeom>
          <a:solidFill>
            <a:srgbClr val="C704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6CB72B22-B76C-4778-B2BB-2B8788A5D1A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309100" y="0"/>
            <a:ext cx="2882900" cy="1178417"/>
          </a:xfrm>
          <a:prstGeom prst="rect">
            <a:avLst/>
          </a:prstGeom>
        </p:spPr>
      </p:pic>
      <p:sp>
        <p:nvSpPr>
          <p:cNvPr id="9" name="Title 8">
            <a:extLst>
              <a:ext uri="{FF2B5EF4-FFF2-40B4-BE49-F238E27FC236}">
                <a16:creationId xmlns:a16="http://schemas.microsoft.com/office/drawing/2014/main" id="{0E31F484-059E-44D7-9E21-1764379AC2FE}"/>
              </a:ext>
            </a:extLst>
          </p:cNvPr>
          <p:cNvSpPr>
            <a:spLocks noGrp="1"/>
          </p:cNvSpPr>
          <p:nvPr>
            <p:ph type="title"/>
          </p:nvPr>
        </p:nvSpPr>
        <p:spPr>
          <a:xfrm>
            <a:off x="444500" y="0"/>
            <a:ext cx="8318500" cy="1178417"/>
          </a:xfrm>
        </p:spPr>
        <p:txBody>
          <a:bodyPr anchor="ctr">
            <a:noAutofit/>
          </a:bodyPr>
          <a:lstStyle/>
          <a:p>
            <a:r>
              <a:rPr lang="en-US" sz="3600" b="1" dirty="0">
                <a:solidFill>
                  <a:schemeClr val="bg1"/>
                </a:solidFill>
                <a:latin typeface="Times New Roman"/>
                <a:cs typeface="Times New Roman"/>
              </a:rPr>
              <a:t>What does a post-election audit entail? </a:t>
            </a:r>
            <a:endParaRPr lang="en-US" sz="3600" dirty="0">
              <a:solidFill>
                <a:schemeClr val="bg1"/>
              </a:solidFill>
            </a:endParaRPr>
          </a:p>
        </p:txBody>
      </p:sp>
      <p:sp>
        <p:nvSpPr>
          <p:cNvPr id="2" name="TextBox 1">
            <a:extLst>
              <a:ext uri="{FF2B5EF4-FFF2-40B4-BE49-F238E27FC236}">
                <a16:creationId xmlns:a16="http://schemas.microsoft.com/office/drawing/2014/main" id="{2CCD0278-D6DD-F9F0-6BA4-3220DF21886E}"/>
              </a:ext>
            </a:extLst>
          </p:cNvPr>
          <p:cNvSpPr txBox="1"/>
          <p:nvPr/>
        </p:nvSpPr>
        <p:spPr>
          <a:xfrm>
            <a:off x="626077" y="1595616"/>
            <a:ext cx="11197278" cy="474591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lnSpc>
                <a:spcPct val="90000"/>
              </a:lnSpc>
              <a:buFont typeface="Arial,Sans-Serif"/>
              <a:buChar char="•"/>
            </a:pPr>
            <a:r>
              <a:rPr lang="en-US" sz="2800" dirty="0">
                <a:latin typeface="Times New Roman"/>
                <a:cs typeface="Times New Roman"/>
              </a:rPr>
              <a:t>Post-election audits check paper ballots or voter-verifiable records in search of strong evidence that the reported election outcome was correct. </a:t>
            </a:r>
            <a:endParaRPr lang="en-US" sz="2800" dirty="0">
              <a:ea typeface="+mn-lt"/>
              <a:cs typeface="+mn-lt"/>
            </a:endParaRPr>
          </a:p>
          <a:p>
            <a:pPr marL="342900" indent="-342900">
              <a:lnSpc>
                <a:spcPct val="90000"/>
              </a:lnSpc>
              <a:buFont typeface="Arial,Sans-Serif"/>
              <a:buChar char="•"/>
            </a:pPr>
            <a:endParaRPr lang="en-US" sz="2800" dirty="0">
              <a:ea typeface="+mn-lt"/>
              <a:cs typeface="+mn-lt"/>
            </a:endParaRPr>
          </a:p>
          <a:p>
            <a:pPr marL="342900" indent="-342900">
              <a:lnSpc>
                <a:spcPct val="90000"/>
              </a:lnSpc>
              <a:buFont typeface="Arial,Sans-Serif"/>
              <a:buChar char="•"/>
            </a:pPr>
            <a:r>
              <a:rPr lang="en-US" sz="2800" dirty="0">
                <a:solidFill>
                  <a:schemeClr val="dk1"/>
                </a:solidFill>
                <a:latin typeface="Times New Roman"/>
                <a:cs typeface="Times New Roman"/>
              </a:rPr>
              <a:t>A post-election audit can stop as soon as it finds strong confidence that the reported outcome was correct (closer elections generally entail checking more ballots).</a:t>
            </a:r>
            <a:br>
              <a:rPr lang="en-US" sz="2800" dirty="0">
                <a:solidFill>
                  <a:schemeClr val="dk1"/>
                </a:solidFill>
                <a:latin typeface="Times New Roman"/>
                <a:cs typeface="Times New Roman"/>
              </a:rPr>
            </a:br>
            <a:endParaRPr lang="en-US" sz="2800" dirty="0">
              <a:solidFill>
                <a:schemeClr val="dk1"/>
              </a:solidFill>
              <a:latin typeface="Times New Roman"/>
              <a:cs typeface="Times New Roman"/>
            </a:endParaRPr>
          </a:p>
          <a:p>
            <a:pPr marL="342900" indent="-342900">
              <a:lnSpc>
                <a:spcPct val="90000"/>
              </a:lnSpc>
              <a:buFont typeface="Arial,Sans-Serif"/>
              <a:buChar char="•"/>
            </a:pPr>
            <a:r>
              <a:rPr lang="en-US" sz="2800" dirty="0">
                <a:solidFill>
                  <a:schemeClr val="dk1"/>
                </a:solidFill>
                <a:latin typeface="Times New Roman"/>
                <a:ea typeface="+mn-lt"/>
                <a:cs typeface="Times New Roman"/>
              </a:rPr>
              <a:t>Generally, the audit team works with confidence levels of 90-95%. </a:t>
            </a:r>
            <a:endParaRPr lang="en-US" sz="2800" dirty="0">
              <a:solidFill>
                <a:schemeClr val="dk1"/>
              </a:solidFill>
              <a:ea typeface="+mn-lt"/>
              <a:cs typeface="+mn-lt"/>
            </a:endParaRPr>
          </a:p>
          <a:p>
            <a:pPr marL="342900" indent="-342900">
              <a:lnSpc>
                <a:spcPct val="90000"/>
              </a:lnSpc>
              <a:buFont typeface="Arial,Sans-Serif"/>
              <a:buChar char="•"/>
            </a:pPr>
            <a:endParaRPr lang="en-US" sz="2800" dirty="0">
              <a:solidFill>
                <a:schemeClr val="dk1"/>
              </a:solidFill>
              <a:latin typeface="Times New Roman"/>
              <a:ea typeface="+mn-lt"/>
              <a:cs typeface="Times New Roman"/>
            </a:endParaRPr>
          </a:p>
          <a:p>
            <a:pPr marL="342900" indent="-342900">
              <a:lnSpc>
                <a:spcPct val="90000"/>
              </a:lnSpc>
              <a:buFont typeface="Arial,Sans-Serif"/>
              <a:buChar char="•"/>
            </a:pPr>
            <a:r>
              <a:rPr lang="en-US" sz="2800" dirty="0">
                <a:solidFill>
                  <a:schemeClr val="dk1"/>
                </a:solidFill>
                <a:latin typeface="Times New Roman"/>
                <a:ea typeface="+mn-lt"/>
                <a:cs typeface="Times New Roman"/>
              </a:rPr>
              <a:t>A post-election audit is </a:t>
            </a:r>
            <a:r>
              <a:rPr lang="en-US" sz="2800" b="1" dirty="0">
                <a:solidFill>
                  <a:schemeClr val="dk1"/>
                </a:solidFill>
                <a:latin typeface="Times New Roman"/>
                <a:ea typeface="+mn-lt"/>
                <a:cs typeface="Times New Roman"/>
              </a:rPr>
              <a:t>NOT</a:t>
            </a:r>
            <a:r>
              <a:rPr lang="en-US" sz="2800" dirty="0">
                <a:solidFill>
                  <a:schemeClr val="dk1"/>
                </a:solidFill>
                <a:latin typeface="Times New Roman"/>
                <a:ea typeface="+mn-lt"/>
                <a:cs typeface="Times New Roman"/>
              </a:rPr>
              <a:t> a recount – we will only sample a fraction of the total votes.  This audit is another tool used to provide confidence in the vote outcome.</a:t>
            </a:r>
            <a:endParaRPr lang="en-US" sz="2000" dirty="0">
              <a:solidFill>
                <a:schemeClr val="dk1"/>
              </a:solidFill>
              <a:cs typeface="Calibri" panose="020F0502020204030204"/>
            </a:endParaRPr>
          </a:p>
        </p:txBody>
      </p:sp>
    </p:spTree>
    <p:extLst>
      <p:ext uri="{BB962C8B-B14F-4D97-AF65-F5344CB8AC3E}">
        <p14:creationId xmlns:p14="http://schemas.microsoft.com/office/powerpoint/2010/main" val="15380887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EE27DB3D-1F3C-4D63-8E50-3449F2DE17E0}"/>
              </a:ext>
            </a:extLst>
          </p:cNvPr>
          <p:cNvSpPr/>
          <p:nvPr/>
        </p:nvSpPr>
        <p:spPr>
          <a:xfrm>
            <a:off x="0" y="0"/>
            <a:ext cx="9207500" cy="1178417"/>
          </a:xfrm>
          <a:prstGeom prst="rect">
            <a:avLst/>
          </a:prstGeom>
          <a:solidFill>
            <a:srgbClr val="C704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6CB72B22-B76C-4778-B2BB-2B8788A5D1A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309100" y="0"/>
            <a:ext cx="2882900" cy="1178417"/>
          </a:xfrm>
          <a:prstGeom prst="rect">
            <a:avLst/>
          </a:prstGeom>
        </p:spPr>
      </p:pic>
      <p:sp>
        <p:nvSpPr>
          <p:cNvPr id="9" name="Title 8">
            <a:extLst>
              <a:ext uri="{FF2B5EF4-FFF2-40B4-BE49-F238E27FC236}">
                <a16:creationId xmlns:a16="http://schemas.microsoft.com/office/drawing/2014/main" id="{0E31F484-059E-44D7-9E21-1764379AC2FE}"/>
              </a:ext>
            </a:extLst>
          </p:cNvPr>
          <p:cNvSpPr>
            <a:spLocks noGrp="1"/>
          </p:cNvSpPr>
          <p:nvPr>
            <p:ph type="title"/>
          </p:nvPr>
        </p:nvSpPr>
        <p:spPr>
          <a:xfrm>
            <a:off x="444500" y="0"/>
            <a:ext cx="8864600" cy="1178417"/>
          </a:xfrm>
        </p:spPr>
        <p:txBody>
          <a:bodyPr anchor="ctr">
            <a:noAutofit/>
          </a:bodyPr>
          <a:lstStyle/>
          <a:p>
            <a:r>
              <a:rPr lang="en-US" sz="3600" b="1" dirty="0">
                <a:solidFill>
                  <a:schemeClr val="bg1"/>
                </a:solidFill>
                <a:latin typeface="Times New Roman"/>
                <a:cs typeface="Times New Roman"/>
              </a:rPr>
              <a:t>But why should we conduct these audits? </a:t>
            </a:r>
            <a:endParaRPr lang="en-US" sz="3600" dirty="0">
              <a:solidFill>
                <a:schemeClr val="bg1"/>
              </a:solidFill>
            </a:endParaRPr>
          </a:p>
        </p:txBody>
      </p:sp>
      <p:sp>
        <p:nvSpPr>
          <p:cNvPr id="3" name="TextBox 2">
            <a:extLst>
              <a:ext uri="{FF2B5EF4-FFF2-40B4-BE49-F238E27FC236}">
                <a16:creationId xmlns:a16="http://schemas.microsoft.com/office/drawing/2014/main" id="{73B79057-6B04-8BCC-D005-FDC00FC3C721}"/>
              </a:ext>
            </a:extLst>
          </p:cNvPr>
          <p:cNvSpPr txBox="1"/>
          <p:nvPr/>
        </p:nvSpPr>
        <p:spPr>
          <a:xfrm>
            <a:off x="626077" y="1595616"/>
            <a:ext cx="8479823" cy="295465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lnSpc>
                <a:spcPct val="90000"/>
              </a:lnSpc>
              <a:spcAft>
                <a:spcPts val="2400"/>
              </a:spcAft>
              <a:buFont typeface="Arial,Sans-Serif"/>
              <a:buChar char="•"/>
            </a:pPr>
            <a:r>
              <a:rPr lang="en-US" sz="2800" dirty="0">
                <a:latin typeface="Times New Roman"/>
                <a:cs typeface="Times New Roman"/>
              </a:rPr>
              <a:t>Provide evidence that the outcome was correct</a:t>
            </a:r>
          </a:p>
          <a:p>
            <a:pPr marL="342900" indent="-342900">
              <a:lnSpc>
                <a:spcPct val="90000"/>
              </a:lnSpc>
              <a:spcAft>
                <a:spcPts val="2400"/>
              </a:spcAft>
              <a:buFont typeface="Arial,Sans-Serif"/>
              <a:buChar char="•"/>
            </a:pPr>
            <a:r>
              <a:rPr lang="en-US" sz="2800" dirty="0">
                <a:latin typeface="Times New Roman"/>
                <a:cs typeface="Times New Roman"/>
              </a:rPr>
              <a:t>Provide evidence that a counting error or malicious attack did not change the outcome </a:t>
            </a:r>
          </a:p>
          <a:p>
            <a:pPr marL="342900" indent="-342900">
              <a:lnSpc>
                <a:spcPct val="90000"/>
              </a:lnSpc>
              <a:spcAft>
                <a:spcPts val="2400"/>
              </a:spcAft>
              <a:buFont typeface="Arial,Sans-Serif"/>
              <a:buChar char="•"/>
            </a:pPr>
            <a:r>
              <a:rPr lang="en-US" sz="2800" dirty="0">
                <a:latin typeface="Times New Roman"/>
                <a:cs typeface="Times New Roman"/>
              </a:rPr>
              <a:t>Restore public confidence </a:t>
            </a:r>
          </a:p>
          <a:p>
            <a:pPr marL="342900" indent="-342900">
              <a:lnSpc>
                <a:spcPct val="90000"/>
              </a:lnSpc>
              <a:spcAft>
                <a:spcPts val="2400"/>
              </a:spcAft>
              <a:buFont typeface="Arial,Sans-Serif"/>
              <a:buChar char="•"/>
            </a:pPr>
            <a:r>
              <a:rPr lang="en-US" sz="2800" dirty="0">
                <a:latin typeface="Times New Roman"/>
                <a:cs typeface="Times New Roman"/>
              </a:rPr>
              <a:t>Improve voter turnout </a:t>
            </a:r>
            <a:endParaRPr lang="en-US" sz="2000" dirty="0">
              <a:cs typeface="Calibri" panose="020F0502020204030204"/>
            </a:endParaRPr>
          </a:p>
        </p:txBody>
      </p:sp>
      <p:pic>
        <p:nvPicPr>
          <p:cNvPr id="3074" name="Picture 2" descr="When to Vote &amp; More - Biscayne Times">
            <a:extLst>
              <a:ext uri="{FF2B5EF4-FFF2-40B4-BE49-F238E27FC236}">
                <a16:creationId xmlns:a16="http://schemas.microsoft.com/office/drawing/2014/main" id="{F63B6463-60BD-0448-296C-2B8DB77D8BB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54009" y="2413000"/>
            <a:ext cx="4110182" cy="39560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261271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EE27DB3D-1F3C-4D63-8E50-3449F2DE17E0}"/>
              </a:ext>
            </a:extLst>
          </p:cNvPr>
          <p:cNvSpPr/>
          <p:nvPr/>
        </p:nvSpPr>
        <p:spPr>
          <a:xfrm>
            <a:off x="0" y="0"/>
            <a:ext cx="9207500" cy="1178417"/>
          </a:xfrm>
          <a:prstGeom prst="rect">
            <a:avLst/>
          </a:prstGeom>
          <a:solidFill>
            <a:srgbClr val="C704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6CB72B22-B76C-4778-B2BB-2B8788A5D1A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309100" y="0"/>
            <a:ext cx="2882900" cy="1178417"/>
          </a:xfrm>
          <a:prstGeom prst="rect">
            <a:avLst/>
          </a:prstGeom>
        </p:spPr>
      </p:pic>
      <p:sp>
        <p:nvSpPr>
          <p:cNvPr id="9" name="Title 8">
            <a:extLst>
              <a:ext uri="{FF2B5EF4-FFF2-40B4-BE49-F238E27FC236}">
                <a16:creationId xmlns:a16="http://schemas.microsoft.com/office/drawing/2014/main" id="{0E31F484-059E-44D7-9E21-1764379AC2FE}"/>
              </a:ext>
            </a:extLst>
          </p:cNvPr>
          <p:cNvSpPr>
            <a:spLocks noGrp="1"/>
          </p:cNvSpPr>
          <p:nvPr>
            <p:ph type="title"/>
          </p:nvPr>
        </p:nvSpPr>
        <p:spPr>
          <a:xfrm>
            <a:off x="444500" y="0"/>
            <a:ext cx="8318500" cy="1178417"/>
          </a:xfrm>
        </p:spPr>
        <p:txBody>
          <a:bodyPr anchor="ctr">
            <a:noAutofit/>
          </a:bodyPr>
          <a:lstStyle/>
          <a:p>
            <a:pPr>
              <a:spcBef>
                <a:spcPts val="0"/>
              </a:spcBef>
            </a:pPr>
            <a:br>
              <a:rPr lang="en-US" sz="3600" b="1" dirty="0">
                <a:latin typeface="Times New Roman"/>
                <a:cs typeface="Times New Roman"/>
              </a:rPr>
            </a:br>
            <a:r>
              <a:rPr lang="en-US" sz="3600" b="1" dirty="0">
                <a:solidFill>
                  <a:schemeClr val="bg1"/>
                </a:solidFill>
                <a:latin typeface="Times New Roman"/>
                <a:cs typeface="Times New Roman"/>
              </a:rPr>
              <a:t>Audit Preparation</a:t>
            </a:r>
            <a:endParaRPr lang="en-US" sz="3600" dirty="0">
              <a:solidFill>
                <a:schemeClr val="bg1"/>
              </a:solidFill>
              <a:ea typeface="+mj-lt"/>
              <a:cs typeface="+mj-lt"/>
            </a:endParaRPr>
          </a:p>
          <a:p>
            <a:endParaRPr lang="en-US" sz="3200" b="1" dirty="0">
              <a:solidFill>
                <a:schemeClr val="bg1"/>
              </a:solidFill>
              <a:latin typeface="Times New Roman"/>
              <a:cs typeface="Times New Roman"/>
            </a:endParaRPr>
          </a:p>
        </p:txBody>
      </p:sp>
      <p:sp>
        <p:nvSpPr>
          <p:cNvPr id="5" name="Content Placeholder 4">
            <a:extLst>
              <a:ext uri="{FF2B5EF4-FFF2-40B4-BE49-F238E27FC236}">
                <a16:creationId xmlns:a16="http://schemas.microsoft.com/office/drawing/2014/main" id="{D60D336A-0520-4747-AC01-A65294BF5151}"/>
              </a:ext>
            </a:extLst>
          </p:cNvPr>
          <p:cNvSpPr>
            <a:spLocks noGrp="1"/>
          </p:cNvSpPr>
          <p:nvPr>
            <p:ph idx="1"/>
          </p:nvPr>
        </p:nvSpPr>
        <p:spPr>
          <a:xfrm>
            <a:off x="922308" y="1609724"/>
            <a:ext cx="10347384" cy="4968876"/>
          </a:xfrm>
        </p:spPr>
        <p:txBody>
          <a:bodyPr vert="horz" lIns="91440" tIns="45720" rIns="91440" bIns="45720" rtlCol="0" anchor="t">
            <a:noAutofit/>
          </a:bodyPr>
          <a:lstStyle/>
          <a:p>
            <a:pPr marL="0" indent="0">
              <a:buNone/>
            </a:pPr>
            <a:r>
              <a:rPr lang="en-US" sz="1800" b="1" u="sng" dirty="0">
                <a:latin typeface="Times New Roman"/>
                <a:cs typeface="Times New Roman"/>
              </a:rPr>
              <a:t>Before the Audit </a:t>
            </a:r>
          </a:p>
          <a:p>
            <a:pPr marL="514350" indent="-514350">
              <a:buFont typeface="+mj-lt"/>
              <a:buAutoNum type="arabicPeriod"/>
            </a:pPr>
            <a:r>
              <a:rPr lang="en-US" sz="1800" dirty="0">
                <a:latin typeface="Times New Roman"/>
                <a:cs typeface="Times New Roman"/>
              </a:rPr>
              <a:t>County personnel will submit County Election Board Resolution. </a:t>
            </a:r>
          </a:p>
          <a:p>
            <a:pPr marL="514350" indent="-514350">
              <a:buFont typeface="+mj-lt"/>
              <a:buAutoNum type="arabicPeriod"/>
            </a:pPr>
            <a:r>
              <a:rPr lang="en-US" sz="1800" dirty="0">
                <a:latin typeface="Times New Roman"/>
                <a:cs typeface="Times New Roman"/>
              </a:rPr>
              <a:t>VSTOP works with county personnel to review the process. </a:t>
            </a:r>
          </a:p>
          <a:p>
            <a:pPr marL="514350" indent="-514350">
              <a:buFont typeface="+mj-lt"/>
              <a:buAutoNum type="arabicPeriod"/>
            </a:pPr>
            <a:r>
              <a:rPr lang="en-US" sz="1800" dirty="0">
                <a:latin typeface="Times New Roman"/>
                <a:ea typeface="+mn-lt"/>
                <a:cs typeface="Times New Roman"/>
              </a:rPr>
              <a:t>VSTOP works with county personnel to select races</a:t>
            </a:r>
            <a:r>
              <a:rPr lang="en-US" sz="1800" dirty="0">
                <a:latin typeface="Times New Roman"/>
                <a:cs typeface="Times New Roman"/>
              </a:rPr>
              <a:t> to audit. </a:t>
            </a:r>
          </a:p>
          <a:p>
            <a:pPr marL="514350" indent="-514350">
              <a:buFont typeface="+mj-lt"/>
              <a:buAutoNum type="arabicPeriod"/>
            </a:pPr>
            <a:r>
              <a:rPr lang="en-US" sz="1800" dirty="0">
                <a:latin typeface="Times New Roman"/>
                <a:cs typeface="Times New Roman"/>
              </a:rPr>
              <a:t>County personnel will fill out a questionnaire for audit preparation. Some questions to expect: </a:t>
            </a:r>
          </a:p>
          <a:p>
            <a:pPr lvl="2"/>
            <a:r>
              <a:rPr lang="en-US" sz="1600" dirty="0">
                <a:latin typeface="Times New Roman"/>
                <a:cs typeface="Times New Roman"/>
              </a:rPr>
              <a:t>Vendor used?  </a:t>
            </a:r>
          </a:p>
          <a:p>
            <a:pPr lvl="2"/>
            <a:r>
              <a:rPr lang="en-US" sz="1600" dirty="0">
                <a:latin typeface="Times New Roman"/>
                <a:cs typeface="Times New Roman"/>
              </a:rPr>
              <a:t>Ballot images available? (Y/N)</a:t>
            </a:r>
          </a:p>
          <a:p>
            <a:pPr lvl="2"/>
            <a:r>
              <a:rPr lang="en-US" sz="1600" dirty="0">
                <a:latin typeface="Times New Roman"/>
                <a:cs typeface="Times New Roman"/>
              </a:rPr>
              <a:t>Central scanner used? (Y/N)</a:t>
            </a:r>
          </a:p>
          <a:p>
            <a:pPr lvl="2"/>
            <a:r>
              <a:rPr lang="en-US" sz="1600" dirty="0">
                <a:latin typeface="Times New Roman"/>
                <a:cs typeface="Times New Roman"/>
              </a:rPr>
              <a:t>Precincts or vote centers? </a:t>
            </a:r>
          </a:p>
          <a:p>
            <a:pPr lvl="2"/>
            <a:r>
              <a:rPr lang="en-US" sz="1600" dirty="0">
                <a:latin typeface="Times New Roman"/>
                <a:cs typeface="Times New Roman"/>
              </a:rPr>
              <a:t>Predicted # of participants &amp; names, if known? </a:t>
            </a:r>
          </a:p>
          <a:p>
            <a:pPr lvl="2"/>
            <a:r>
              <a:rPr lang="en-US" sz="1600" dirty="0">
                <a:latin typeface="Times New Roman"/>
                <a:cs typeface="Times New Roman"/>
              </a:rPr>
              <a:t>Audit location? </a:t>
            </a:r>
          </a:p>
          <a:p>
            <a:pPr lvl="2"/>
            <a:r>
              <a:rPr lang="en-US" sz="1600" dirty="0">
                <a:latin typeface="Times New Roman"/>
                <a:cs typeface="Times New Roman"/>
              </a:rPr>
              <a:t>Election results? </a:t>
            </a:r>
            <a:endParaRPr lang="en-US" sz="1100" dirty="0">
              <a:latin typeface="Times New Roman"/>
              <a:cs typeface="Times New Roman"/>
            </a:endParaRPr>
          </a:p>
          <a:p>
            <a:pPr marL="514350" indent="-514350">
              <a:buFont typeface="+mj-lt"/>
              <a:buAutoNum type="arabicPeriod"/>
            </a:pPr>
            <a:r>
              <a:rPr lang="en-US" sz="1800" dirty="0">
                <a:latin typeface="Times New Roman"/>
                <a:cs typeface="Times New Roman"/>
              </a:rPr>
              <a:t>County personnel will prepare the ballot manifest, with VSTOP’s assistance. </a:t>
            </a:r>
            <a:endParaRPr lang="en-US" sz="1800" dirty="0">
              <a:latin typeface="Times New Roman"/>
              <a:ea typeface="+mn-lt"/>
              <a:cs typeface="Times New Roman"/>
            </a:endParaRPr>
          </a:p>
          <a:p>
            <a:pPr marL="514350" indent="-514350">
              <a:buAutoNum type="arabicPeriod"/>
            </a:pPr>
            <a:r>
              <a:rPr lang="en-US" sz="1800" dirty="0">
                <a:latin typeface="Times New Roman"/>
                <a:cs typeface="Times New Roman"/>
              </a:rPr>
              <a:t>VSTOP will enter the contest information into the Stark Audit Tool to determine how many ballots to initially sample.</a:t>
            </a:r>
          </a:p>
        </p:txBody>
      </p:sp>
    </p:spTree>
    <p:extLst>
      <p:ext uri="{BB962C8B-B14F-4D97-AF65-F5344CB8AC3E}">
        <p14:creationId xmlns:p14="http://schemas.microsoft.com/office/powerpoint/2010/main" val="22239275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EE27DB3D-1F3C-4D63-8E50-3449F2DE17E0}"/>
              </a:ext>
            </a:extLst>
          </p:cNvPr>
          <p:cNvSpPr/>
          <p:nvPr/>
        </p:nvSpPr>
        <p:spPr>
          <a:xfrm>
            <a:off x="0" y="0"/>
            <a:ext cx="9207500" cy="1178417"/>
          </a:xfrm>
          <a:prstGeom prst="rect">
            <a:avLst/>
          </a:prstGeom>
          <a:solidFill>
            <a:srgbClr val="C704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6CB72B22-B76C-4778-B2BB-2B8788A5D1A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309100" y="0"/>
            <a:ext cx="2882900" cy="1178417"/>
          </a:xfrm>
          <a:prstGeom prst="rect">
            <a:avLst/>
          </a:prstGeom>
        </p:spPr>
      </p:pic>
      <p:sp>
        <p:nvSpPr>
          <p:cNvPr id="9" name="Title 8">
            <a:extLst>
              <a:ext uri="{FF2B5EF4-FFF2-40B4-BE49-F238E27FC236}">
                <a16:creationId xmlns:a16="http://schemas.microsoft.com/office/drawing/2014/main" id="{0E31F484-059E-44D7-9E21-1764379AC2FE}"/>
              </a:ext>
            </a:extLst>
          </p:cNvPr>
          <p:cNvSpPr>
            <a:spLocks noGrp="1"/>
          </p:cNvSpPr>
          <p:nvPr>
            <p:ph type="title"/>
          </p:nvPr>
        </p:nvSpPr>
        <p:spPr>
          <a:xfrm>
            <a:off x="444500" y="0"/>
            <a:ext cx="8318500" cy="1178417"/>
          </a:xfrm>
        </p:spPr>
        <p:txBody>
          <a:bodyPr anchor="ctr">
            <a:noAutofit/>
          </a:bodyPr>
          <a:lstStyle/>
          <a:p>
            <a:pPr>
              <a:spcBef>
                <a:spcPts val="0"/>
              </a:spcBef>
            </a:pPr>
            <a:br>
              <a:rPr lang="en-US" sz="3600" b="1" dirty="0">
                <a:latin typeface="Times New Roman"/>
                <a:cs typeface="Times New Roman"/>
              </a:rPr>
            </a:br>
            <a:r>
              <a:rPr lang="en-US" sz="3600" b="1" dirty="0">
                <a:solidFill>
                  <a:schemeClr val="bg1"/>
                </a:solidFill>
                <a:latin typeface="Times New Roman"/>
                <a:cs typeface="Times New Roman"/>
              </a:rPr>
              <a:t>Ballot Manifest Preparation</a:t>
            </a:r>
            <a:endParaRPr lang="en-US" sz="3600" dirty="0">
              <a:solidFill>
                <a:schemeClr val="bg1"/>
              </a:solidFill>
              <a:ea typeface="+mj-lt"/>
              <a:cs typeface="+mj-lt"/>
            </a:endParaRPr>
          </a:p>
          <a:p>
            <a:endParaRPr lang="en-US" sz="3200" b="1" dirty="0">
              <a:solidFill>
                <a:schemeClr val="bg1"/>
              </a:solidFill>
              <a:latin typeface="Times New Roman"/>
              <a:cs typeface="Times New Roman"/>
            </a:endParaRPr>
          </a:p>
        </p:txBody>
      </p:sp>
      <p:sp>
        <p:nvSpPr>
          <p:cNvPr id="5" name="Content Placeholder 4">
            <a:extLst>
              <a:ext uri="{FF2B5EF4-FFF2-40B4-BE49-F238E27FC236}">
                <a16:creationId xmlns:a16="http://schemas.microsoft.com/office/drawing/2014/main" id="{D60D336A-0520-4747-AC01-A65294BF5151}"/>
              </a:ext>
            </a:extLst>
          </p:cNvPr>
          <p:cNvSpPr>
            <a:spLocks noGrp="1"/>
          </p:cNvSpPr>
          <p:nvPr>
            <p:ph idx="1"/>
          </p:nvPr>
        </p:nvSpPr>
        <p:spPr>
          <a:xfrm>
            <a:off x="922308" y="1609724"/>
            <a:ext cx="10347384" cy="4968876"/>
          </a:xfrm>
        </p:spPr>
        <p:txBody>
          <a:bodyPr vert="horz" lIns="91440" tIns="45720" rIns="91440" bIns="45720" rtlCol="0" anchor="t">
            <a:noAutofit/>
          </a:bodyPr>
          <a:lstStyle/>
          <a:p>
            <a:pPr>
              <a:buNone/>
            </a:pPr>
            <a:r>
              <a:rPr lang="en-US" sz="2400" b="1" dirty="0">
                <a:latin typeface="Times New Roman"/>
                <a:ea typeface="+mn-lt"/>
                <a:cs typeface="+mn-lt"/>
              </a:rPr>
              <a:t>IC 3-11-18.1-14Separation of ballots at vote center by precinct; exception for Marion County; reports of anomaly with poll book</a:t>
            </a:r>
            <a:endParaRPr lang="en-US" sz="2400" dirty="0">
              <a:latin typeface="Times New Roman"/>
              <a:ea typeface="+mn-lt"/>
              <a:cs typeface="+mn-lt"/>
            </a:endParaRPr>
          </a:p>
          <a:p>
            <a:pPr>
              <a:buNone/>
            </a:pPr>
            <a:r>
              <a:rPr lang="en-US" sz="2400" dirty="0">
                <a:latin typeface="Times New Roman"/>
                <a:ea typeface="+mn-lt"/>
                <a:cs typeface="+mn-lt"/>
              </a:rPr>
              <a:t>     Sec. 14. (a) The precinct election board administering an election at a vote center shall keep the ballots cast in each precinct separate from the ballots cast in any other precinct whose election is administered at the vote center, so that the votes cast for each candidate and on each public question in each of the precincts administered by the board may be determined and included on the statement required by </a:t>
            </a:r>
            <a:r>
              <a:rPr lang="en-US" sz="2400" dirty="0">
                <a:latin typeface="Times New Roman"/>
                <a:ea typeface="+mn-lt"/>
                <a:cs typeface="+mn-lt"/>
                <a:hlinkClick r:id="rId4"/>
              </a:rPr>
              <a:t>IC 3-12-4-9</a:t>
            </a:r>
            <a:r>
              <a:rPr lang="en-US" sz="2400" dirty="0">
                <a:latin typeface="Times New Roman"/>
                <a:ea typeface="+mn-lt"/>
                <a:cs typeface="+mn-lt"/>
              </a:rPr>
              <a:t>.</a:t>
            </a:r>
          </a:p>
          <a:p>
            <a:pPr>
              <a:buNone/>
            </a:pPr>
            <a:endParaRPr lang="en-US" sz="2400" dirty="0">
              <a:latin typeface="Times New Roman"/>
              <a:ea typeface="Calibri" panose="020F0502020204030204"/>
              <a:cs typeface="Calibri" panose="020F0502020204030204"/>
            </a:endParaRPr>
          </a:p>
          <a:p>
            <a:pPr>
              <a:buNone/>
            </a:pPr>
            <a:r>
              <a:rPr lang="en-US" dirty="0">
                <a:solidFill>
                  <a:schemeClr val="dk1"/>
                </a:solidFill>
                <a:latin typeface="Times New Roman"/>
                <a:ea typeface="Calibri" panose="020F0502020204030204"/>
                <a:cs typeface="Times New Roman"/>
              </a:rPr>
              <a:t>A Ballot Manifest is a list that indicates how the ballots in an election are organized and stored.  This should include number of precincts and number of ballots voted in each precinct.</a:t>
            </a:r>
            <a:endParaRPr lang="en-US" dirty="0">
              <a:solidFill>
                <a:schemeClr val="dk1"/>
              </a:solidFill>
              <a:ea typeface="Calibri" panose="020F0502020204030204"/>
              <a:cs typeface="Calibri" panose="020F0502020204030204"/>
            </a:endParaRPr>
          </a:p>
          <a:p>
            <a:pPr marL="0" indent="0">
              <a:buNone/>
            </a:pPr>
            <a:endParaRPr lang="en-US" sz="1800" b="1" u="sng" dirty="0">
              <a:latin typeface="Times New Roman"/>
              <a:cs typeface="Times New Roman"/>
            </a:endParaRPr>
          </a:p>
        </p:txBody>
      </p:sp>
    </p:spTree>
    <p:extLst>
      <p:ext uri="{BB962C8B-B14F-4D97-AF65-F5344CB8AC3E}">
        <p14:creationId xmlns:p14="http://schemas.microsoft.com/office/powerpoint/2010/main" val="28126134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c1bb6952-cfb3-41c1-8588-fb547b541edd" xsi:nil="true"/>
    <lcf76f155ced4ddcb4097134ff3c332f xmlns="cf374483-30c3-4744-bcba-eb197e6cb30a">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05E642C6AF3B2469DB53A21E8BDE61E" ma:contentTypeVersion="17" ma:contentTypeDescription="Create a new document." ma:contentTypeScope="" ma:versionID="a90b10055c3aab8addf82519a5a873c1">
  <xsd:schema xmlns:xsd="http://www.w3.org/2001/XMLSchema" xmlns:xs="http://www.w3.org/2001/XMLSchema" xmlns:p="http://schemas.microsoft.com/office/2006/metadata/properties" xmlns:ns2="c1bb6952-cfb3-41c1-8588-fb547b541edd" xmlns:ns3="cf374483-30c3-4744-bcba-eb197e6cb30a" targetNamespace="http://schemas.microsoft.com/office/2006/metadata/properties" ma:root="true" ma:fieldsID="9d5b437907702cec6a99edecc2ace783" ns2:_="" ns3:_="">
    <xsd:import namespace="c1bb6952-cfb3-41c1-8588-fb547b541edd"/>
    <xsd:import namespace="cf374483-30c3-4744-bcba-eb197e6cb30a"/>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LengthInSeconds"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Location" minOccurs="0"/>
                <xsd:element ref="ns3:lcf76f155ced4ddcb4097134ff3c332f" minOccurs="0"/>
                <xsd:element ref="ns2:TaxCatchAll"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1bb6952-cfb3-41c1-8588-fb547b541edd"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1adaaf60-d449-409f-9726-6d4efe5f11d0}" ma:internalName="TaxCatchAll" ma:showField="CatchAllData" ma:web="c1bb6952-cfb3-41c1-8588-fb547b541ed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f374483-30c3-4744-bcba-eb197e6cb30a"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Length (seconds)" ma:internalName="MediaLengthInSeconds" ma:readOnly="true">
      <xsd:simpleType>
        <xsd:restriction base="dms:Unknow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527b2385-2fe9-44d4-ac77-b6bf2e5404b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2752618-A5F6-41DB-B700-24C9C94AEF18}">
  <ds:schemaRefs>
    <ds:schemaRef ds:uri="http://schemas.microsoft.com/office/infopath/2007/PartnerControls"/>
    <ds:schemaRef ds:uri="http://www.w3.org/XML/1998/namespace"/>
    <ds:schemaRef ds:uri="http://purl.org/dc/dcmitype/"/>
    <ds:schemaRef ds:uri="http://schemas.microsoft.com/office/2006/documentManagement/types"/>
    <ds:schemaRef ds:uri="http://purl.org/dc/elements/1.1/"/>
    <ds:schemaRef ds:uri="http://schemas.openxmlformats.org/package/2006/metadata/core-properties"/>
    <ds:schemaRef ds:uri="http://purl.org/dc/terms/"/>
    <ds:schemaRef ds:uri="cf374483-30c3-4744-bcba-eb197e6cb30a"/>
    <ds:schemaRef ds:uri="c1bb6952-cfb3-41c1-8588-fb547b541edd"/>
    <ds:schemaRef ds:uri="http://schemas.microsoft.com/office/2006/metadata/properties"/>
  </ds:schemaRefs>
</ds:datastoreItem>
</file>

<file path=customXml/itemProps2.xml><?xml version="1.0" encoding="utf-8"?>
<ds:datastoreItem xmlns:ds="http://schemas.openxmlformats.org/officeDocument/2006/customXml" ds:itemID="{3A15534A-5BE1-44E3-8A2A-270C4D00C4AC}">
  <ds:schemaRefs>
    <ds:schemaRef ds:uri="http://schemas.microsoft.com/sharepoint/v3/contenttype/forms"/>
  </ds:schemaRefs>
</ds:datastoreItem>
</file>

<file path=customXml/itemProps3.xml><?xml version="1.0" encoding="utf-8"?>
<ds:datastoreItem xmlns:ds="http://schemas.openxmlformats.org/officeDocument/2006/customXml" ds:itemID="{21CC0FCD-808E-4EDE-9AB5-6F1981AF70E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1bb6952-cfb3-41c1-8588-fb547b541edd"/>
    <ds:schemaRef ds:uri="cf374483-30c3-4744-bcba-eb197e6cb30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Retrospect</Template>
  <TotalTime>3349</TotalTime>
  <Words>852</Words>
  <Application>Microsoft Office PowerPoint</Application>
  <PresentationFormat>Widescreen</PresentationFormat>
  <Paragraphs>69</Paragraphs>
  <Slides>12</Slides>
  <Notes>12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Post-Election (Risk Limiting) Audits Overview </vt:lpstr>
      <vt:lpstr>The VSTOP Team</vt:lpstr>
      <vt:lpstr>As Defined by Indiana Election Code</vt:lpstr>
      <vt:lpstr>In Simpler Terms</vt:lpstr>
      <vt:lpstr>History of Post-Election Audits in Indiana</vt:lpstr>
      <vt:lpstr>What does a post-election audit entail? </vt:lpstr>
      <vt:lpstr>But why should we conduct these audits? </vt:lpstr>
      <vt:lpstr> Audit Preparation </vt:lpstr>
      <vt:lpstr> Ballot Manifest Preparation </vt:lpstr>
      <vt:lpstr>Post-Election Audit Testimonial</vt:lpstr>
      <vt:lpstr>Questions?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VSTOP, Baker Tilly, GCR</dc:creator>
  <cp:lastModifiedBy>Beatrice, Liz</cp:lastModifiedBy>
  <cp:revision>402</cp:revision>
  <dcterms:created xsi:type="dcterms:W3CDTF">2017-05-25T19:59:55Z</dcterms:created>
  <dcterms:modified xsi:type="dcterms:W3CDTF">2023-12-01T20:20:16Z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0x010100605E642C6AF3B2469DB53A21E8BDE61E</vt:lpwstr>
  </property>
  <property fmtid="{D5CDD505-2E9C-101B-9397-08002B2CF9AE}" pid="3" name="MediaServiceImageTags">
    <vt:lpwstr/>
  </property>
</Properties>
</file>