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5" r:id="rId5"/>
    <p:sldMasterId id="2147483839" r:id="rId6"/>
    <p:sldMasterId id="2147483883" r:id="rId7"/>
    <p:sldMasterId id="2147483929" r:id="rId8"/>
    <p:sldMasterId id="2147483969" r:id="rId9"/>
  </p:sldMasterIdLst>
  <p:notesMasterIdLst>
    <p:notesMasterId r:id="rId28"/>
  </p:notesMasterIdLst>
  <p:handoutMasterIdLst>
    <p:handoutMasterId r:id="rId29"/>
  </p:handoutMasterIdLst>
  <p:sldIdLst>
    <p:sldId id="355" r:id="rId10"/>
    <p:sldId id="2147471196" r:id="rId11"/>
    <p:sldId id="406" r:id="rId12"/>
    <p:sldId id="2145705561" r:id="rId13"/>
    <p:sldId id="2147480086" r:id="rId14"/>
    <p:sldId id="2145705621" r:id="rId15"/>
    <p:sldId id="2147480103" r:id="rId16"/>
    <p:sldId id="2145705589" r:id="rId17"/>
    <p:sldId id="2145705592" r:id="rId18"/>
    <p:sldId id="2145705594" r:id="rId19"/>
    <p:sldId id="2147480104" r:id="rId20"/>
    <p:sldId id="2147480115" r:id="rId21"/>
    <p:sldId id="2147480113" r:id="rId22"/>
    <p:sldId id="2147480111" r:id="rId23"/>
    <p:sldId id="2147480097" r:id="rId24"/>
    <p:sldId id="423" r:id="rId25"/>
    <p:sldId id="424" r:id="rId26"/>
    <p:sldId id="4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userDrawn="1">
          <p15:clr>
            <a:srgbClr val="A4A3A4"/>
          </p15:clr>
        </p15:guide>
        <p15:guide id="6" pos="7680" userDrawn="1">
          <p15:clr>
            <a:srgbClr val="A4A3A4"/>
          </p15:clr>
        </p15:guide>
        <p15:guide id="7" orient="horz"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54"/>
    <a:srgbClr val="25BAA7"/>
    <a:srgbClr val="979797"/>
    <a:srgbClr val="612638"/>
    <a:srgbClr val="FF5959"/>
    <a:srgbClr val="45484E"/>
    <a:srgbClr val="CD6C54"/>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9A17DA-118E-4E2B-9767-EA0873B1AD66}" v="3594" dt="2025-12-09T22:48:09.770"/>
    <p1510:client id="{B585AC41-889D-32AE-8B06-29C69C4ADD21}" v="145" dt="2025-12-10T22:21:25.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126" y="204"/>
      </p:cViewPr>
      <p:guideLst>
        <p:guide/>
        <p:guide pos="7680"/>
        <p:guide orient="horz"/>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8339C-D037-4DAF-9262-2577D9843B01}" type="datetimeFigureOut">
              <a:rPr lang="en-US" smtClean="0"/>
              <a:t>12/10/2025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7C1208-6AA4-40A4-A083-3DF542E963C5}" type="slidenum">
              <a:rPr lang="en-US" smtClean="0"/>
              <a:t>‹#›</a:t>
            </a:fld>
            <a:endParaRPr lang="en-US"/>
          </a:p>
        </p:txBody>
      </p:sp>
    </p:spTree>
    <p:extLst>
      <p:ext uri="{BB962C8B-B14F-4D97-AF65-F5344CB8AC3E}">
        <p14:creationId xmlns:p14="http://schemas.microsoft.com/office/powerpoint/2010/main" val="3552218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5B092-E384-4A75-AD07-4A55D9181AB9}"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04033-38F8-491D-9D8F-F35C487CC4CE}" type="slidenum">
              <a:rPr lang="en-US" smtClean="0"/>
              <a:t>‹#›</a:t>
            </a:fld>
            <a:endParaRPr lang="en-US"/>
          </a:p>
        </p:txBody>
      </p:sp>
    </p:spTree>
    <p:extLst>
      <p:ext uri="{BB962C8B-B14F-4D97-AF65-F5344CB8AC3E}">
        <p14:creationId xmlns:p14="http://schemas.microsoft.com/office/powerpoint/2010/main" val="344770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ubstack.com/redirect/b8358196-1cf9-44dc-bf5a-f17818a5821d?j=eyJ1IjoiNWVvbmx5In0.XINsabs8TbMKt0qEGFYPjp-3rpxV-d2hVBgeQYBpVk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a:t>
            </a:r>
          </a:p>
          <a:p>
            <a:endParaRPr lang="en-US" b="1"/>
          </a:p>
          <a:p>
            <a:pPr algn="ctr"/>
            <a:r>
              <a:rPr lang="en-US"/>
              <a:t>Ai is everywhere. It’s on our phones, it’s in the news, its in conversation – it’s still hype. And no doubt about it, it’s an awesome tool…because like a tool, </a:t>
            </a:r>
            <a:r>
              <a:rPr lang="en-US" err="1"/>
              <a:t>GenAI</a:t>
            </a:r>
            <a:r>
              <a:rPr lang="en-US"/>
              <a:t> is only as good as it’s user. </a:t>
            </a:r>
          </a:p>
          <a:p>
            <a:pPr algn="ctr"/>
            <a:endParaRPr lang="en-US"/>
          </a:p>
          <a:p>
            <a:pPr algn="ctr"/>
            <a:r>
              <a:rPr lang="en-US"/>
              <a:t>So today, we’re just going to take it back to realism and focus on how all of us can start to use </a:t>
            </a:r>
            <a:r>
              <a:rPr lang="en-US" err="1"/>
              <a:t>GenAi</a:t>
            </a:r>
            <a:r>
              <a:rPr lang="en-US"/>
              <a:t> today and some practical use cases that can come of it.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04033-38F8-491D-9D8F-F35C487CC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67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Jessica Carius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a:solidFill>
                  <a:schemeClr val="tx2"/>
                </a:solidFill>
                <a:highlight>
                  <a:srgbClr val="FFFF00"/>
                </a:highlight>
                <a:latin typeface="Arial"/>
                <a:cs typeface="Arial"/>
              </a:rPr>
              <a:t>champions will come naturally over time. </a:t>
            </a:r>
            <a:endParaRPr lang="en-US"/>
          </a:p>
          <a:p>
            <a:r>
              <a:rPr lang="en-US"/>
              <a:t>Assuming you've avoided these pitfalls and identified the right opportunity, you're facing the final strategic decision: how do you actually execute?</a:t>
            </a:r>
          </a:p>
          <a:p>
            <a:endParaRPr lang="en-US"/>
          </a:p>
          <a:p>
            <a:r>
              <a:rPr lang="en-US"/>
              <a:t>The key takeaway: </a:t>
            </a:r>
            <a:r>
              <a:rPr lang="en-US" err="1"/>
              <a:t>GenAI</a:t>
            </a:r>
            <a:r>
              <a:rPr lang="en-US"/>
              <a:t> success isn't about the technology - it's about the process. Start with business problems, assess systematically, avoid common traps, and choose your execution path deliberately.</a:t>
            </a:r>
          </a:p>
        </p:txBody>
      </p:sp>
      <p:sp>
        <p:nvSpPr>
          <p:cNvPr id="4" name="Slide Number Placeholder 3"/>
          <p:cNvSpPr>
            <a:spLocks noGrp="1"/>
          </p:cNvSpPr>
          <p:nvPr>
            <p:ph type="sldNum" sz="quarter" idx="5"/>
          </p:nvPr>
        </p:nvSpPr>
        <p:spPr/>
        <p:txBody>
          <a:bodyPr/>
          <a:lstStyle/>
          <a:p>
            <a:fld id="{1EE1809E-7BC1-4F5F-8122-95DEFA417C65}" type="slidenum">
              <a:rPr lang="en-US" smtClean="0"/>
              <a:t>15</a:t>
            </a:fld>
            <a:endParaRPr lang="en-US"/>
          </a:p>
        </p:txBody>
      </p:sp>
    </p:spTree>
    <p:extLst>
      <p:ext uri="{BB962C8B-B14F-4D97-AF65-F5344CB8AC3E}">
        <p14:creationId xmlns:p14="http://schemas.microsoft.com/office/powerpoint/2010/main" val="202414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b="1"/>
              <a:t>Speaker: </a:t>
            </a:r>
            <a:r>
              <a:rPr lang="en-US"/>
              <a:t>Jessica Carius</a:t>
            </a:r>
          </a:p>
          <a:p>
            <a:pPr marL="0" lvl="2" indent="0">
              <a:spcBef>
                <a:spcPts val="600"/>
              </a:spcBef>
              <a:spcAft>
                <a:spcPts val="600"/>
              </a:spcAft>
              <a:buFont typeface="Arial" panose="020B0604020202020204" pitchFamily="34" charset="0"/>
              <a:buNone/>
            </a:pPr>
            <a:endParaRPr lang="en-US"/>
          </a:p>
          <a:p>
            <a:pPr marL="0" lvl="2" indent="0">
              <a:spcBef>
                <a:spcPts val="600"/>
              </a:spcBef>
              <a:spcAft>
                <a:spcPts val="600"/>
              </a:spcAft>
              <a:buFont typeface="Arial" panose="020B0604020202020204" pitchFamily="34" charset="0"/>
              <a:buNone/>
            </a:pPr>
            <a:r>
              <a:rPr lang="en-US"/>
              <a:t>Exponential Growth of </a:t>
            </a:r>
            <a:r>
              <a:rPr lang="en-US" err="1"/>
              <a:t>GenAI</a:t>
            </a:r>
            <a:r>
              <a:rPr lang="en-US"/>
              <a:t> – for reference, Netflix took just over 3 years to hit 1 million users, Instagram – 2 months, ChatGPT – 5days. </a:t>
            </a:r>
          </a:p>
          <a:p>
            <a:pPr marL="0" lvl="2" indent="0">
              <a:spcBef>
                <a:spcPts val="600"/>
              </a:spcBef>
              <a:spcAft>
                <a:spcPts val="600"/>
              </a:spcAft>
              <a:buFont typeface="Arial" panose="020B0604020202020204" pitchFamily="34" charset="0"/>
              <a:buNone/>
            </a:pPr>
            <a:r>
              <a:rPr lang="en-US"/>
              <a:t>It is so important to break through the hype to understand what </a:t>
            </a:r>
            <a:r>
              <a:rPr lang="en-US" err="1"/>
              <a:t>GenAI</a:t>
            </a:r>
            <a:r>
              <a:rPr lang="en-US"/>
              <a:t> is, and what it is not. </a:t>
            </a:r>
          </a:p>
          <a:p>
            <a:pPr marL="0" indent="0">
              <a:buFont typeface="Arial" panose="020B0604020202020204" pitchFamily="34" charset="0"/>
              <a:buNone/>
            </a:pPr>
            <a:endParaRPr lang="en-US" b="1"/>
          </a:p>
          <a:p>
            <a:pPr marL="0" indent="0">
              <a:buFont typeface="Arial" panose="020B0604020202020204" pitchFamily="34" charset="0"/>
              <a:buNone/>
            </a:pPr>
            <a:r>
              <a:rPr lang="en-US" b="1"/>
              <a:t>Speaker Notes: </a:t>
            </a:r>
          </a:p>
          <a:p>
            <a:pPr algn="l">
              <a:buFont typeface="Arial" panose="020B0604020202020204" pitchFamily="34" charset="0"/>
              <a:buChar char="•"/>
            </a:pPr>
            <a:r>
              <a:rPr lang="en-US" b="0" i="0">
                <a:effectLst/>
                <a:latin typeface="fkGroteskNeue"/>
              </a:rPr>
              <a:t>Before we dive deeper into the topic, let’s start by answering a fundamental question: </a:t>
            </a:r>
            <a:r>
              <a:rPr lang="en-US" b="0" i="1">
                <a:effectLst/>
                <a:latin typeface="fkGroteskNeue"/>
              </a:rPr>
              <a:t>What is Generative AI? </a:t>
            </a:r>
            <a:endParaRPr lang="en-US" b="0" i="0">
              <a:effectLst/>
              <a:latin typeface="fkGroteskNeue"/>
            </a:endParaRPr>
          </a:p>
          <a:p>
            <a:pPr algn="l">
              <a:buFont typeface="Arial" panose="020B0604020202020204" pitchFamily="34" charset="0"/>
              <a:buChar char="•"/>
            </a:pPr>
            <a:r>
              <a:rPr lang="en-US" b="0" i="0">
                <a:effectLst/>
                <a:latin typeface="fkGroteskNeue"/>
              </a:rPr>
              <a:t>If you are an AI expert feel free to either zone out for 2 minutes or take this as an opportunity to take away a new approach to educating your teams. </a:t>
            </a:r>
          </a:p>
          <a:p>
            <a:pPr algn="l">
              <a:buFont typeface="Arial" panose="020B0604020202020204" pitchFamily="34" charset="0"/>
              <a:buChar char="•"/>
            </a:pPr>
            <a:r>
              <a:rPr lang="en-US" b="0" i="0">
                <a:effectLst/>
                <a:latin typeface="fkGroteskNeue"/>
              </a:rPr>
              <a:t>At its core, we can define Artificial Intelligence (AI) as computer systems designed to perform tasks that typically require human intelligence—tasks like understanding speech (Natural Language Processing, or NLP), seeing and interpreting images (Computer Vision), recognizing patterns (Predictive Analytics), and now… </a:t>
            </a:r>
            <a:r>
              <a:rPr lang="en-US" b="0" i="1">
                <a:effectLst/>
                <a:latin typeface="fkGroteskNeue"/>
              </a:rPr>
              <a:t>creating</a:t>
            </a:r>
            <a:r>
              <a:rPr lang="en-US" b="0" i="0">
                <a:effectLst/>
                <a:latin typeface="fkGroteskNeue"/>
              </a:rPr>
              <a:t>. This creative ability is what we call Generative AI.</a:t>
            </a:r>
          </a:p>
          <a:p>
            <a:pPr algn="l">
              <a:buFont typeface="Arial" panose="020B0604020202020204" pitchFamily="34" charset="0"/>
              <a:buChar char="•"/>
            </a:pPr>
            <a:r>
              <a:rPr lang="en-US" b="0" i="0">
                <a:effectLst/>
                <a:latin typeface="fkGroteskNeue"/>
              </a:rPr>
              <a:t>Generative AI represents an evolution in AI technology. It combines traditional AI techniques like machine learning, computer vision, NLP, and predictive analytics into one powerful model. </a:t>
            </a:r>
          </a:p>
          <a:p>
            <a:pPr algn="l">
              <a:buFont typeface="Arial" panose="020B0604020202020204" pitchFamily="34" charset="0"/>
              <a:buChar char="•"/>
            </a:pPr>
            <a:r>
              <a:rPr lang="en-US" b="0" i="0">
                <a:effectLst/>
                <a:latin typeface="fkGroteskNeue"/>
              </a:rPr>
              <a:t>And thus, these models, often referred to as Large Language Models (LLMs), are trained on vast amounts of data—text, images, videos, and sounds—giving them the ability to generate (or, predict) entirely new and original content. </a:t>
            </a:r>
          </a:p>
          <a:p>
            <a:pPr algn="l">
              <a:buFont typeface="Arial" panose="020B0604020202020204" pitchFamily="34" charset="0"/>
              <a:buChar char="•"/>
            </a:pPr>
            <a:endParaRPr lang="en-US" b="0" i="0">
              <a:effectLst/>
              <a:latin typeface="fkGroteskNeue"/>
            </a:endParaRPr>
          </a:p>
          <a:p>
            <a:pPr marL="0" lvl="2" indent="0">
              <a:spcBef>
                <a:spcPts val="600"/>
              </a:spcBef>
              <a:spcAft>
                <a:spcPts val="600"/>
              </a:spcAft>
              <a:buFont typeface="Arial" panose="020B0604020202020204" pitchFamily="34" charset="0"/>
              <a:buNone/>
            </a:pPr>
            <a:r>
              <a:rPr lang="en-US"/>
              <a:t>The hype has lied in the exponential Growth of </a:t>
            </a:r>
            <a:r>
              <a:rPr lang="en-US" err="1"/>
              <a:t>GenAI</a:t>
            </a:r>
            <a:r>
              <a:rPr lang="en-US"/>
              <a:t> – for reference, Netflix took just over 3 years to hit 1 million users, Instagram – 2 months, ChatGPT – 5days. </a:t>
            </a:r>
          </a:p>
          <a:p>
            <a:pPr marL="0" lvl="2" indent="0">
              <a:spcBef>
                <a:spcPts val="600"/>
              </a:spcBef>
              <a:spcAft>
                <a:spcPts val="600"/>
              </a:spcAft>
              <a:buFont typeface="Arial" panose="020B0604020202020204" pitchFamily="34" charset="0"/>
              <a:buNone/>
            </a:pPr>
            <a:r>
              <a:rPr lang="en-US"/>
              <a:t>It is so important to break through the hype to understand what </a:t>
            </a:r>
            <a:r>
              <a:rPr lang="en-US" err="1"/>
              <a:t>GenAI</a:t>
            </a:r>
            <a:r>
              <a:rPr lang="en-US"/>
              <a:t> is, and what it is not. </a:t>
            </a:r>
          </a:p>
          <a:p>
            <a:pPr algn="l">
              <a:buFont typeface="Arial" panose="020B0604020202020204" pitchFamily="34" charset="0"/>
              <a:buChar char="•"/>
            </a:pPr>
            <a:endParaRPr lang="en-US" b="0" i="0">
              <a:effectLst/>
              <a:latin typeface="fkGroteskNeue"/>
            </a:endParaRPr>
          </a:p>
          <a:p>
            <a:pPr algn="l">
              <a:buFont typeface="Arial" panose="020B0604020202020204" pitchFamily="34" charset="0"/>
              <a:buChar char="•"/>
            </a:pPr>
            <a:endParaRPr lang="en-US" b="0" i="0">
              <a:effectLst/>
              <a:latin typeface="fkGroteskNeue"/>
            </a:endParaRPr>
          </a:p>
          <a:p>
            <a:pPr algn="l">
              <a:buFont typeface="Arial" panose="020B0604020202020204" pitchFamily="34" charset="0"/>
              <a:buChar char="•"/>
            </a:pPr>
            <a:endParaRPr lang="en-US" b="0" i="0">
              <a:effectLst/>
              <a:latin typeface="fkGroteskNeue"/>
            </a:endParaRPr>
          </a:p>
          <a:p>
            <a:pPr algn="l">
              <a:buFont typeface="Arial" panose="020B0604020202020204" pitchFamily="34" charset="0"/>
              <a:buChar char="•"/>
            </a:pPr>
            <a:endParaRPr lang="en-US" b="0" i="0">
              <a:effectLst/>
              <a:latin typeface="fkGroteskNeue"/>
            </a:endParaRPr>
          </a:p>
          <a:p>
            <a:pPr marL="560984" lvl="1" indent="-171450">
              <a:buFont typeface="Arial" panose="020B0604020202020204" pitchFamily="34" charset="0"/>
              <a:buChar char="•"/>
            </a:pPr>
            <a:r>
              <a:rPr lang="en-US"/>
              <a:t>Machine Learning Foundation: Generative AI heavily relies on advanced machine learning techniques, particularly deep learning and neural networks, to analyze patterns in large datasets</a:t>
            </a:r>
          </a:p>
          <a:p>
            <a:pPr marL="560984" lvl="1" indent="-171450">
              <a:buFont typeface="Arial" panose="020B0604020202020204" pitchFamily="34" charset="0"/>
              <a:buChar char="•"/>
            </a:pPr>
            <a:r>
              <a:rPr lang="en-US"/>
              <a:t>Predictive Analytics Integration: While generative AI focuses on content creation, it incorporates predictive capabilities to generate coherent and contextually relevant outputs</a:t>
            </a:r>
          </a:p>
          <a:p>
            <a:pPr marL="560984" lvl="1" indent="-171450">
              <a:buFont typeface="Arial" panose="020B0604020202020204" pitchFamily="34" charset="0"/>
              <a:buChar char="•"/>
            </a:pPr>
            <a:r>
              <a:rPr lang="en-US"/>
              <a:t>Computer Vision Techniques: For image and video generation tasks, generative AI employs computer vision algorithms to understand and create visual content</a:t>
            </a:r>
          </a:p>
          <a:p>
            <a:pPr marL="560984" lvl="1" indent="-171450">
              <a:buFont typeface="Arial" panose="020B0604020202020204" pitchFamily="34" charset="0"/>
              <a:buChar char="•"/>
            </a:pPr>
            <a:r>
              <a:rPr lang="en-US"/>
              <a:t>NLP Capabilities: In text generation and language understanding tasks, generative AI leverages NLP techniques to process and generate human-like text</a:t>
            </a:r>
          </a:p>
          <a:p>
            <a:pPr marL="0" lv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779069" rtl="0" eaLnBrk="1" fontAlgn="auto" latinLnBrk="0" hangingPunct="1">
              <a:lnSpc>
                <a:spcPct val="100000"/>
              </a:lnSpc>
              <a:spcBef>
                <a:spcPts val="0"/>
              </a:spcBef>
              <a:spcAft>
                <a:spcPts val="0"/>
              </a:spcAft>
              <a:buClrTx/>
              <a:buSzTx/>
              <a:buFontTx/>
              <a:buNone/>
              <a:tabLst/>
              <a:defRPr/>
            </a:pPr>
            <a:fld id="{6C4A30A5-A51C-4509-B8D4-E11AD1E72D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7906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17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b="1"/>
              <a:t>Speaker: </a:t>
            </a:r>
            <a:r>
              <a:rPr lang="en-US"/>
              <a:t>Jessica Carius</a:t>
            </a:r>
          </a:p>
          <a:p>
            <a:endParaRPr lang="en-US">
              <a:ea typeface="Calibri"/>
              <a:cs typeface="Calibri"/>
            </a:endParaRPr>
          </a:p>
          <a:p>
            <a:pPr algn="ctr"/>
            <a:r>
              <a:rPr lang="en-US"/>
              <a:t>But what is AI fluency?</a:t>
            </a:r>
          </a:p>
          <a:p>
            <a:pPr algn="ctr"/>
            <a:endParaRPr lang="en-US"/>
          </a:p>
          <a:p>
            <a:pPr algn="ctr"/>
            <a:r>
              <a:rPr lang="en-US"/>
              <a:t>Fluency is understanding the potential and, arguably more importantly,  the limitations of this technology. Understanding the limitations provides a safe-guard against risks. Understanding the potential can provide new ideas for applications. </a:t>
            </a:r>
          </a:p>
          <a:p>
            <a:endParaRPr lang="en-US">
              <a:ea typeface="Calibri"/>
              <a:cs typeface="Calibri"/>
            </a:endParaRPr>
          </a:p>
          <a:p>
            <a:r>
              <a:rPr lang="en-US" err="1">
                <a:ea typeface="Calibri"/>
                <a:cs typeface="Calibri"/>
              </a:rPr>
              <a:t>GenAI</a:t>
            </a:r>
            <a:r>
              <a:rPr lang="en-US">
                <a:ea typeface="Calibri"/>
                <a:cs typeface="Calibri"/>
              </a:rPr>
              <a:t> is a new way to think about doing work and solving business problems. </a:t>
            </a:r>
          </a:p>
          <a:p>
            <a:r>
              <a:rPr lang="en-US">
                <a:ea typeface="Calibri"/>
                <a:cs typeface="Calibri"/>
              </a:rPr>
              <a:t>We our motto is that Fluency is the foundation for any success when it comes to using these tools. A car isn’t going to get you anywhere safely if you don’t know how to drive or what you should do to stay safe. </a:t>
            </a:r>
          </a:p>
          <a:p>
            <a:endParaRPr lang="en-US">
              <a:ea typeface="Calibri"/>
              <a:cs typeface="Calibri"/>
            </a:endParaRPr>
          </a:p>
          <a:p>
            <a:r>
              <a:rPr lang="en-US">
                <a:ea typeface="Calibri"/>
                <a:cs typeface="Calibri"/>
              </a:rPr>
              <a:t>Gen AI is a PARTICIPANT across our teams.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1809E-7BC1-4F5F-8122-95DEFA417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6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800" b="1"/>
              <a:t>Speaker: </a:t>
            </a:r>
            <a:r>
              <a:rPr lang="en-US" sz="1800"/>
              <a:t>Jessica Carius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rgbClr val="363737"/>
              </a:solidFill>
              <a:effectLst/>
              <a:latin typeface="Calibri" panose="020F0502020204030204" pitchFamily="34" charset="0"/>
              <a:ea typeface="Calibri" panose="020F0502020204030204" pitchFamily="34" charset="0"/>
            </a:endParaRPr>
          </a:p>
          <a:p>
            <a:pPr algn="ctr"/>
            <a:r>
              <a:rPr lang="en-US" sz="2800"/>
              <a:t>And so with this in mind, it’s important to think of Generative AI as a participant in your business processes. </a:t>
            </a:r>
          </a:p>
          <a:p>
            <a:pPr algn="ctr"/>
            <a:endParaRPr lang="en-US" sz="2800"/>
          </a:p>
          <a:p>
            <a:pPr algn="ctr"/>
            <a:r>
              <a:rPr lang="en-US" sz="2800"/>
              <a:t>The true value of this tool comes when it’s augmenting the capabilities of the human using it. We refer to this augmentation as “Expanded Intelligence”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rgbClr val="363737"/>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rgbClr val="363737"/>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363737"/>
                </a:solidFill>
                <a:effectLst/>
                <a:latin typeface="Calibri" panose="020F0502020204030204" pitchFamily="34" charset="0"/>
                <a:ea typeface="Calibri" panose="020F0502020204030204" pitchFamily="34" charset="0"/>
              </a:rPr>
              <a:t>MIT links careless ChatGPT use to lower engagement, yet a Swiss follow-up-coach study raised exam scores fifteen percentile points when students thought first and prompted second. [</a:t>
            </a:r>
            <a:r>
              <a:rPr lang="en-US" sz="1800" u="sng">
                <a:solidFill>
                  <a:srgbClr val="363737"/>
                </a:solidFill>
                <a:effectLst/>
                <a:latin typeface="Calibri" panose="020F0502020204030204" pitchFamily="34" charset="0"/>
                <a:ea typeface="Calibri" panose="020F0502020204030204" pitchFamily="34" charset="0"/>
                <a:hlinkClick r:id="rId3"/>
              </a:rPr>
              <a:t>Swiss study</a:t>
            </a:r>
            <a:r>
              <a:rPr lang="en-US" sz="1800">
                <a:solidFill>
                  <a:srgbClr val="363737"/>
                </a:solidFill>
                <a:effectLst/>
                <a:latin typeface="Calibri" panose="020F0502020204030204" pitchFamily="34" charset="0"/>
                <a:ea typeface="Calibri" panose="020F0502020204030204" pitchFamily="34" charset="0"/>
              </a:rPr>
              <a:t>]</a:t>
            </a:r>
            <a:endParaRPr lang="en-US" sz="1800">
              <a:effectLst/>
              <a:latin typeface="Calibri" panose="020F0502020204030204" pitchFamily="34" charset="0"/>
              <a:ea typeface="Calibri" panose="020F0502020204030204" pitchFamily="34" charset="0"/>
            </a:endParaRP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363737"/>
                </a:solidFill>
                <a:effectLst/>
                <a:latin typeface="Calibri" panose="020F0502020204030204" pitchFamily="34" charset="0"/>
                <a:ea typeface="Calibri" panose="020F0502020204030204" pitchFamily="34" charset="0"/>
              </a:rPr>
              <a:t>AI is an ingredient. You’re still the chef.</a:t>
            </a:r>
            <a:br>
              <a:rPr lang="en-US" sz="1800">
                <a:solidFill>
                  <a:srgbClr val="363737"/>
                </a:solidFill>
                <a:effectLst/>
                <a:latin typeface="Calibri" panose="020F0502020204030204" pitchFamily="34" charset="0"/>
                <a:ea typeface="Calibri" panose="020F0502020204030204" pitchFamily="34" charset="0"/>
              </a:rPr>
            </a:br>
            <a:r>
              <a:rPr lang="en-US" sz="1800" b="1">
                <a:solidFill>
                  <a:srgbClr val="363737"/>
                </a:solidFill>
                <a:effectLst/>
                <a:latin typeface="Calibri" panose="020F0502020204030204" pitchFamily="34" charset="0"/>
                <a:ea typeface="Calibri" panose="020F0502020204030204" pitchFamily="34" charset="0"/>
              </a:rPr>
              <a:t>Automation without aspiration is just autopilot.</a:t>
            </a:r>
            <a:endParaRPr lang="en-US" sz="1800">
              <a:effectLst/>
              <a:latin typeface="Calibri" panose="020F0502020204030204" pitchFamily="34" charset="0"/>
              <a:ea typeface="Calibri" panose="020F0502020204030204" pitchFamily="34" charset="0"/>
            </a:endParaRPr>
          </a:p>
          <a:p>
            <a:endParaRPr lang="en-US">
              <a:ea typeface="Calibri"/>
              <a:cs typeface="Calibri"/>
            </a:endParaRPr>
          </a:p>
          <a:p>
            <a:endParaRPr lang="en-US">
              <a:ea typeface="Calibri"/>
              <a:cs typeface="Calibri"/>
            </a:endParaRPr>
          </a:p>
          <a:p>
            <a:r>
              <a:rPr lang="en-US" err="1">
                <a:ea typeface="Calibri"/>
                <a:cs typeface="Calibri"/>
              </a:rPr>
              <a:t>GenAI</a:t>
            </a:r>
            <a:r>
              <a:rPr lang="en-US">
                <a:ea typeface="Calibri"/>
                <a:cs typeface="Calibri"/>
              </a:rPr>
              <a:t> is a new way to think about doing work and solving business problems. </a:t>
            </a:r>
          </a:p>
          <a:p>
            <a:r>
              <a:rPr lang="en-US">
                <a:ea typeface="Calibri"/>
                <a:cs typeface="Calibri"/>
              </a:rPr>
              <a:t>We our motto is that Fluency is the foundation for any success when it comes to using these tools. A car isn’t going to get you anywhere safely if you don’t know how to drive or what you should do to stay safe. </a:t>
            </a:r>
          </a:p>
          <a:p>
            <a:endParaRPr lang="en-US">
              <a:ea typeface="Calibri"/>
              <a:cs typeface="Calibri"/>
            </a:endParaRPr>
          </a:p>
          <a:p>
            <a:r>
              <a:rPr lang="en-US">
                <a:ea typeface="Calibri"/>
                <a:cs typeface="Calibri"/>
              </a:rPr>
              <a:t>Gen AI is a PARTICIPANT across our teams.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1809E-7BC1-4F5F-8122-95DEFA417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37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Speaker: </a:t>
            </a:r>
            <a:r>
              <a:rPr lang="en-US" sz="1800"/>
              <a:t>Jessica Carius</a:t>
            </a:r>
          </a:p>
          <a:p>
            <a:endParaRPr lang="en-US" sz="1800" b="1"/>
          </a:p>
          <a:p>
            <a:r>
              <a:rPr lang="en-US" sz="1800" b="1"/>
              <a:t>Notes:</a:t>
            </a:r>
          </a:p>
          <a:p>
            <a:pPr marL="171450" indent="-171450">
              <a:buFont typeface="Arial" panose="020B0604020202020204" pitchFamily="34" charset="0"/>
              <a:buChar char="•"/>
            </a:pPr>
            <a:r>
              <a:rPr lang="en-US" sz="1800"/>
              <a:t>Critical thinking and being comfortable working alongside technology is so important. </a:t>
            </a:r>
          </a:p>
          <a:p>
            <a:pPr marL="171450" indent="-171450">
              <a:buFont typeface="Arial" panose="020B0604020202020204" pitchFamily="34" charset="0"/>
              <a:buChar char="•"/>
            </a:pPr>
            <a:r>
              <a:rPr lang="en-US" sz="1800"/>
              <a:t>This WEF report listed those 2 skills, alongside AI in the Core skills of 2030</a:t>
            </a:r>
          </a:p>
          <a:p>
            <a:pPr marL="171450" indent="-171450">
              <a:buFont typeface="Arial" panose="020B0604020202020204" pitchFamily="34" charset="0"/>
              <a:buChar char="•"/>
            </a:pPr>
            <a:r>
              <a:rPr lang="en-US" sz="1800"/>
              <a:t>As we use AI more, our ability to think critically about its outputs becomes even more essential, not less</a:t>
            </a:r>
          </a:p>
          <a:p>
            <a:pPr marL="171450" indent="-171450">
              <a:buFont typeface="Arial" panose="020B0604020202020204" pitchFamily="34" charset="0"/>
              <a:buChar char="•"/>
            </a:pPr>
            <a:r>
              <a:rPr lang="en-US" sz="1800"/>
              <a:t>Critical questions we must always ask: Is this output accurate? Is it appropriate for this context? What biases might be embedded? What am I not seeing?</a:t>
            </a:r>
          </a:p>
          <a:p>
            <a:pPr marL="171450" indent="-171450">
              <a:buFont typeface="Arial" panose="020B0604020202020204" pitchFamily="34" charset="0"/>
              <a:buChar char="•"/>
            </a:pPr>
            <a:r>
              <a:rPr lang="en-US" sz="1800"/>
              <a:t>Humans provide the critical oversight and judgment that ensures we use these powerful tools responsibly and effectively Without critical thinking, AI literacy is incomplete and potentially dangerous</a:t>
            </a:r>
          </a:p>
          <a:p>
            <a:pPr marL="0" marR="0" lvl="2"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1809E-7BC1-4F5F-8122-95DEFA417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9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Jessica Carius [</a:t>
            </a:r>
            <a:r>
              <a:rPr lang="en-US" i="1"/>
              <a:t>update talk track to be more applicable to individual use cases &gt;&gt; start with small tasks and build. Have a post it note approach</a:t>
            </a:r>
            <a:r>
              <a:rPr lang="en-US"/>
              <a:t>]</a:t>
            </a:r>
          </a:p>
          <a:p>
            <a:endParaRPr lang="en-US"/>
          </a:p>
          <a:p>
            <a:pPr marL="183692" marR="0" lvl="0" indent="-1836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a:ln>
                  <a:noFill/>
                </a:ln>
                <a:solidFill>
                  <a:prstClr val="black"/>
                </a:solidFill>
                <a:effectLst/>
                <a:uLnTx/>
                <a:uFillTx/>
                <a:latin typeface="Arial"/>
                <a:ea typeface="+mn-ea"/>
                <a:cs typeface="+mn-cs"/>
              </a:rPr>
              <a:t>A lot of executives are getting analysis paralysis thinking about bringing AI in as an ‘All or Nothing’ endeavor </a:t>
            </a:r>
          </a:p>
          <a:p>
            <a:pPr marL="183692" marR="0" lvl="0" indent="-1836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a:ln>
                  <a:noFill/>
                </a:ln>
                <a:solidFill>
                  <a:prstClr val="black"/>
                </a:solidFill>
                <a:effectLst/>
                <a:uLnTx/>
                <a:uFillTx/>
                <a:latin typeface="Arial"/>
                <a:ea typeface="+mn-ea"/>
                <a:cs typeface="+mn-cs"/>
              </a:rPr>
              <a:t>We need to all take a step back and think about how </a:t>
            </a:r>
            <a:r>
              <a:rPr kumimoji="0" lang="en-US" sz="1125" b="0" i="0" u="none" strike="noStrike" kern="1200" cap="none" spc="0" normalizeH="0" baseline="0" noProof="0" err="1">
                <a:ln>
                  <a:noFill/>
                </a:ln>
                <a:solidFill>
                  <a:prstClr val="black"/>
                </a:solidFill>
                <a:effectLst/>
                <a:uLnTx/>
                <a:uFillTx/>
                <a:latin typeface="Arial"/>
                <a:ea typeface="+mn-ea"/>
                <a:cs typeface="+mn-cs"/>
              </a:rPr>
              <a:t>genai</a:t>
            </a:r>
            <a:r>
              <a:rPr kumimoji="0" lang="en-US" sz="1125" b="0" i="0" u="none" strike="noStrike" kern="1200" cap="none" spc="0" normalizeH="0" baseline="0" noProof="0">
                <a:ln>
                  <a:noFill/>
                </a:ln>
                <a:solidFill>
                  <a:prstClr val="black"/>
                </a:solidFill>
                <a:effectLst/>
                <a:uLnTx/>
                <a:uFillTx/>
                <a:latin typeface="Arial"/>
                <a:ea typeface="+mn-ea"/>
                <a:cs typeface="+mn-cs"/>
              </a:rPr>
              <a:t> can augment the way we work, versus automating - Start small. </a:t>
            </a:r>
          </a:p>
          <a:p>
            <a:pPr marL="183692" marR="0" lvl="0" indent="-1836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a:ln>
                  <a:noFill/>
                </a:ln>
                <a:solidFill>
                  <a:prstClr val="black"/>
                </a:solidFill>
                <a:effectLst/>
                <a:uLnTx/>
                <a:uFillTx/>
                <a:latin typeface="Arial"/>
                <a:ea typeface="+mn-ea"/>
                <a:cs typeface="+mn-cs"/>
              </a:rPr>
              <a:t>An assist, augment, agent approach is more achievable for a stream of organizational wins </a:t>
            </a:r>
          </a:p>
          <a:p>
            <a:pPr marL="183692" marR="0" lvl="0" indent="-1836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a:ln>
                  <a:noFill/>
                </a:ln>
                <a:solidFill>
                  <a:prstClr val="black"/>
                </a:solidFill>
                <a:effectLst/>
                <a:uLnTx/>
                <a:uFillTx/>
                <a:latin typeface="Arial"/>
                <a:ea typeface="+mn-ea"/>
                <a:cs typeface="+mn-cs"/>
              </a:rPr>
              <a:t>AI Maturity is an </a:t>
            </a:r>
            <a:r>
              <a:rPr kumimoji="0" lang="en-US" sz="1125" b="0" i="0" u="none" strike="noStrike" kern="1200" cap="none" spc="0" normalizeH="0" baseline="0" noProof="0" err="1">
                <a:ln>
                  <a:noFill/>
                </a:ln>
                <a:solidFill>
                  <a:prstClr val="black"/>
                </a:solidFill>
                <a:effectLst/>
                <a:uLnTx/>
                <a:uFillTx/>
                <a:latin typeface="Arial"/>
                <a:ea typeface="+mn-ea"/>
                <a:cs typeface="+mn-cs"/>
              </a:rPr>
              <a:t>organisations</a:t>
            </a:r>
            <a:r>
              <a:rPr kumimoji="0" lang="en-US" sz="1125" b="0" i="0" u="none" strike="noStrike" kern="1200" cap="none" spc="0" normalizeH="0" baseline="0" noProof="0">
                <a:ln>
                  <a:noFill/>
                </a:ln>
                <a:solidFill>
                  <a:prstClr val="black"/>
                </a:solidFill>
                <a:effectLst/>
                <a:uLnTx/>
                <a:uFillTx/>
                <a:latin typeface="Arial"/>
                <a:ea typeface="+mn-ea"/>
                <a:cs typeface="+mn-cs"/>
              </a:rPr>
              <a:t> ability to leverage AI effectively, or derive business value from AI. Scale of AI </a:t>
            </a:r>
            <a:r>
              <a:rPr kumimoji="0" lang="en-US" sz="1125" b="0" i="0" u="none" strike="noStrike" kern="1200" cap="none" spc="0" normalizeH="0" baseline="0" noProof="0" err="1">
                <a:ln>
                  <a:noFill/>
                </a:ln>
                <a:solidFill>
                  <a:prstClr val="black"/>
                </a:solidFill>
                <a:effectLst/>
                <a:uLnTx/>
                <a:uFillTx/>
                <a:latin typeface="Arial"/>
                <a:ea typeface="+mn-ea"/>
                <a:cs typeface="+mn-cs"/>
              </a:rPr>
              <a:t>Usecases</a:t>
            </a:r>
            <a:r>
              <a:rPr kumimoji="0" lang="en-US" sz="1125" b="0" i="0" u="none" strike="noStrike" kern="1200" cap="none" spc="0" normalizeH="0" baseline="0" noProof="0">
                <a:ln>
                  <a:noFill/>
                </a:ln>
                <a:solidFill>
                  <a:prstClr val="black"/>
                </a:solidFill>
                <a:effectLst/>
                <a:uLnTx/>
                <a:uFillTx/>
                <a:latin typeface="Arial"/>
                <a:ea typeface="+mn-ea"/>
                <a:cs typeface="+mn-cs"/>
              </a:rPr>
              <a:t> are the applications of AI being scaled across the enterprise. </a:t>
            </a:r>
          </a:p>
          <a:p>
            <a:pPr marL="183692" marR="0" lvl="0" indent="-1836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a:ln>
                <a:noFill/>
              </a:ln>
              <a:solidFill>
                <a:prstClr val="black"/>
              </a:solidFill>
              <a:effectLst/>
              <a:uLnTx/>
              <a:uFillTx/>
              <a:latin typeface="Arial"/>
              <a:ea typeface="+mn-ea"/>
              <a:cs typeface="+mn-cs"/>
            </a:endParaRPr>
          </a:p>
          <a:p>
            <a:pPr marL="628650" marR="0" lvl="1"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As your AI Fluency increases, you will see incremental steps forward in your AI Maturity and Scale of AI use cases. </a:t>
            </a:r>
            <a:br>
              <a:rPr kumimoji="0" lang="en-US" sz="12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When they’re early in the curve, all that’s in the context window is “write an email”….then they become more advanced (loading the context window multiple times) &gt; look at your overall task at hand. The more specific and defined the prompt, the less likely you’ll get a hallucination. So when you look at a big task, structure the prompt to make it every time a very specific task (narrow). </a:t>
            </a:r>
          </a:p>
          <a:p>
            <a:pPr marL="628650" marR="0" lvl="1"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Ideation &gt; if you think of a more complex task, AI fluency will help you break that task down. </a:t>
            </a:r>
          </a:p>
          <a:p>
            <a:pPr marL="628650" marR="0" lvl="1"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Risk &gt; understanding where data goes and the leak. (Slide …input slide, loop “taking history of the conversation and feedback in but it’s not learning, it’s providing context). More of a business thing &gt; understand the data flow and guard against it. Cyber risk. </a:t>
            </a:r>
          </a:p>
          <a:p>
            <a:pPr marL="183692" marR="0" lvl="0" indent="-1836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a:ln>
                <a:noFill/>
              </a:ln>
              <a:solidFill>
                <a:prstClr val="black"/>
              </a:solidFill>
              <a:effectLst/>
              <a:uLnTx/>
              <a:uFillTx/>
              <a:latin typeface="Arial"/>
              <a:ea typeface="+mn-ea"/>
              <a:cs typeface="+mn-cs"/>
            </a:endParaRPr>
          </a:p>
          <a:p>
            <a:pPr marL="342900" marR="0" lvl="0" indent="-342900">
              <a:spcBef>
                <a:spcPts val="0"/>
              </a:spcBef>
              <a:spcAft>
                <a:spcPts val="0"/>
              </a:spcAft>
              <a:buSzPts val="1000"/>
              <a:buFont typeface="Courier New" panose="02070309020205020404" pitchFamily="49" charset="0"/>
              <a:buChar char="o"/>
              <a:tabLst>
                <a:tab pos="457200" algn="l"/>
              </a:tabLst>
            </a:pPr>
            <a:endParaRPr lang="en-US" sz="105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A30A5-A51C-4509-B8D4-E11AD1E72D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63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Speaker: </a:t>
            </a:r>
            <a:r>
              <a:rPr lang="en-US" sz="1200"/>
              <a:t>Jessica Carius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gn="l"/>
            <a:r>
              <a:rPr lang="en-US"/>
              <a:t>In our work, we see a lot of businesses who want “</a:t>
            </a:r>
            <a:r>
              <a:rPr lang="en-US" err="1"/>
              <a:t>GenAI</a:t>
            </a:r>
            <a:r>
              <a:rPr lang="en-US"/>
              <a:t>” and they pick a use application and it sinks. And this is because, sometimes while </a:t>
            </a:r>
            <a:r>
              <a:rPr lang="en-US" err="1"/>
              <a:t>GenAI</a:t>
            </a:r>
            <a:r>
              <a:rPr lang="en-US"/>
              <a:t> can do something, sometimes good old fashioned automation is the way to go. </a:t>
            </a:r>
          </a:p>
          <a:p>
            <a:pPr algn="l"/>
            <a:endParaRPr lang="en-US"/>
          </a:p>
          <a:p>
            <a:pPr algn="l"/>
            <a:r>
              <a:rPr lang="en-US"/>
              <a:t>Yes, Gen AI can rewrite your report with a different name, but you can also just Ctrl-F Replace too. </a:t>
            </a:r>
          </a:p>
          <a:p>
            <a:pPr algn="l"/>
            <a:endParaRPr lang="en-US"/>
          </a:p>
          <a:p>
            <a:pPr algn="l"/>
            <a:r>
              <a:rPr lang="en-US"/>
              <a:t>So when you go to use Gen Ai, think about your application on a quadrant of Human Expertise (or validation effort) versus effort to complete that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a:p>
            <a:r>
              <a:rPr lang="en-US"/>
              <a:t>But here's the critical question we need to ask before any AI implementation…should we be using </a:t>
            </a:r>
            <a:r>
              <a:rPr lang="en-US" err="1"/>
              <a:t>GenAI</a:t>
            </a:r>
            <a:r>
              <a:rPr lang="en-US"/>
              <a:t>?</a:t>
            </a:r>
          </a:p>
          <a:p>
            <a:endParaRPr lang="en-US"/>
          </a:p>
          <a:p>
            <a:r>
              <a:rPr lang="en-US"/>
              <a:t>Bottom left – tasks with quick decisions or that are easy. This can be routine automation. </a:t>
            </a:r>
            <a:r>
              <a:rPr lang="en-US" err="1"/>
              <a:t>GenAi</a:t>
            </a:r>
            <a:r>
              <a:rPr lang="en-US"/>
              <a:t> works but it’s overkill and probably costs more than the value it adds. Like hiring a consultant to tie your shoes – possible. But unnecessary. </a:t>
            </a:r>
          </a:p>
          <a:p>
            <a:endParaRPr lang="en-US"/>
          </a:p>
          <a:p>
            <a:r>
              <a:rPr lang="en-US"/>
              <a:t>Humans with AI bottom right- - high-volume, routine tasks. perfect for tasks like generating routine reports or processing warranty claims. You lead – telling Ai what to do, and the AI augments your work. This can also be applied when you’re learning something new. </a:t>
            </a:r>
          </a:p>
          <a:p>
            <a:r>
              <a:rPr lang="en-US"/>
              <a:t>Humans with AI top left – expert decisions that don’t take long. They have the expertise to interpret ai insights quickly and make the call. AI augments their knowledge. Ai can highlight patterns or draft summaries, but you’re driving the analysis and making the decisions. </a:t>
            </a:r>
          </a:p>
          <a:p>
            <a:endParaRPr lang="en-US"/>
          </a:p>
          <a:p>
            <a:r>
              <a:rPr lang="en-US"/>
              <a:t>Bottom right and top left: you're in control, AI helps. Top right: AI drives, you guide and validate."</a:t>
            </a:r>
          </a:p>
          <a:p>
            <a:endParaRPr lang="en-US"/>
          </a:p>
          <a:p>
            <a:r>
              <a:rPr lang="en-US"/>
              <a:t>Top right – complex tasks requiring both expertise and massive effort.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1809E-7BC1-4F5F-8122-95DEFA417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56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200" b="1"/>
              <a:t>Speaker: </a:t>
            </a:r>
            <a:r>
              <a:rPr lang="en-US" sz="1200"/>
              <a:t>Jessica Carius (bring up transcription use case here**)</a:t>
            </a:r>
          </a:p>
          <a:p>
            <a:pPr marL="457200" lvl="1" indent="0">
              <a:spcAft>
                <a:spcPts val="400"/>
              </a:spcAft>
              <a:buFont typeface="Arial" panose="020B0604020202020204" pitchFamily="34" charset="0"/>
              <a:buNone/>
            </a:pPr>
            <a:endParaRPr lang="en-US" sz="1200"/>
          </a:p>
          <a:p>
            <a:pPr marL="457200" lvl="1" indent="0">
              <a:spcAft>
                <a:spcPts val="400"/>
              </a:spcAft>
              <a:buFont typeface="Arial" panose="020B0604020202020204" pitchFamily="34" charset="0"/>
              <a:buNone/>
            </a:pPr>
            <a:r>
              <a:rPr lang="en-US" sz="1200"/>
              <a:t>**Add in talking points on AI Guardrails for bad actors / prompt injections / </a:t>
            </a:r>
          </a:p>
          <a:p>
            <a:pPr marL="457200" lvl="1" indent="0">
              <a:spcAft>
                <a:spcPts val="400"/>
              </a:spcAft>
              <a:buFont typeface="Arial" panose="020B0604020202020204" pitchFamily="34" charset="0"/>
              <a:buNone/>
            </a:pPr>
            <a:endParaRPr lang="en-US" sz="1200"/>
          </a:p>
          <a:p>
            <a:pPr marL="457200" lvl="1" indent="0">
              <a:spcAft>
                <a:spcPts val="400"/>
              </a:spcAft>
              <a:buFont typeface="Arial" panose="020B0604020202020204" pitchFamily="34" charset="0"/>
              <a:buNone/>
            </a:pPr>
            <a:endParaRPr lang="en-US" sz="1200"/>
          </a:p>
          <a:p>
            <a:pPr marL="457200" lvl="1" indent="0">
              <a:spcAft>
                <a:spcPts val="400"/>
              </a:spcAft>
              <a:buFont typeface="Arial" panose="020B0604020202020204" pitchFamily="34" charset="0"/>
              <a:buNone/>
            </a:pPr>
            <a:r>
              <a:rPr lang="en-US" sz="1200"/>
              <a:t>One of the most important concepts to grasp is the difference between training and a context window..</a:t>
            </a: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I want to take a moment to clarify this idea of “Training” the model too. It’s a common misconception that the “AI is leaning about me” when you interact and that’s not necessarily the case. </a:t>
            </a:r>
          </a:p>
          <a:p>
            <a:pPr marL="457200" lvl="1" indent="0">
              <a:spcAft>
                <a:spcPts val="400"/>
              </a:spcAft>
              <a:buFont typeface="Arial" panose="020B0604020202020204" pitchFamily="34" charset="0"/>
              <a:buNone/>
            </a:pPr>
            <a:endParaRPr lang="en-US" sz="1000">
              <a:solidFill>
                <a:srgbClr val="0E3837"/>
              </a:solidFill>
              <a:latin typeface="Arial" panose="020B0604020202020204" pitchFamily="34" charset="0"/>
              <a:cs typeface="Arial" panose="020B0604020202020204" pitchFamily="34" charset="0"/>
            </a:endParaRP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There is this line in the workflow between Training and Context windows. </a:t>
            </a:r>
          </a:p>
          <a:p>
            <a:pPr marL="457200" lvl="1" indent="0">
              <a:spcAft>
                <a:spcPts val="400"/>
              </a:spcAft>
              <a:buFont typeface="Arial" panose="020B0604020202020204" pitchFamily="34" charset="0"/>
              <a:buNone/>
            </a:pPr>
            <a:endParaRPr lang="en-US" sz="1000">
              <a:solidFill>
                <a:srgbClr val="0E3837"/>
              </a:solidFill>
              <a:latin typeface="Arial" panose="020B0604020202020204" pitchFamily="34" charset="0"/>
              <a:cs typeface="Arial" panose="020B0604020202020204" pitchFamily="34" charset="0"/>
            </a:endParaRPr>
          </a:p>
          <a:p>
            <a:pPr algn="l"/>
            <a:r>
              <a:rPr lang="en-US" sz="1200" b="0" i="0">
                <a:effectLst/>
                <a:latin typeface="fkGrotesk"/>
              </a:rPr>
              <a:t>Training: How the AI Learns</a:t>
            </a:r>
          </a:p>
          <a:p>
            <a:pPr algn="l">
              <a:buFont typeface="Arial" panose="020B0604020202020204" pitchFamily="34" charset="0"/>
              <a:buChar char="•"/>
            </a:pPr>
            <a:r>
              <a:rPr lang="en-US" sz="1200" b="0" i="0">
                <a:effectLst/>
                <a:latin typeface="fkGroteskNeue"/>
              </a:rPr>
              <a:t>	On the left side, you see the word </a:t>
            </a:r>
            <a:r>
              <a:rPr lang="en-US" sz="1200" b="0" i="1">
                <a:effectLst/>
                <a:latin typeface="fkGroteskNeue"/>
              </a:rPr>
              <a:t>Training</a:t>
            </a:r>
            <a:r>
              <a:rPr lang="en-US" sz="1200" b="0" i="0">
                <a:effectLst/>
                <a:latin typeface="fkGroteskNeue"/>
              </a:rPr>
              <a:t>.</a:t>
            </a:r>
            <a:br>
              <a:rPr lang="en-US" sz="1200" b="0" i="0">
                <a:effectLst/>
                <a:latin typeface="fkGroteskNeue"/>
              </a:rPr>
            </a:br>
            <a:r>
              <a:rPr lang="en-US" sz="1200" b="0" i="0">
                <a:effectLst/>
                <a:latin typeface="fkGroteskNeue"/>
              </a:rPr>
              <a:t>	</a:t>
            </a:r>
            <a:r>
              <a:rPr lang="en-US" b="0" i="0">
                <a:effectLst/>
                <a:latin typeface="fkGroteskNeue"/>
              </a:rPr>
              <a:t>This is where the LLM is taught—it’s exposed to massive amounts of training data text from books, articles, websites, and more.</a:t>
            </a:r>
            <a:r>
              <a:rPr lang="en-US" sz="1200">
                <a:solidFill>
                  <a:srgbClr val="0E3837"/>
                </a:solidFill>
                <a:latin typeface="Arial" panose="020B0604020202020204" pitchFamily="34" charset="0"/>
                <a:cs typeface="Arial" panose="020B0604020202020204" pitchFamily="34" charset="0"/>
              </a:rPr>
              <a:t> It uses reinforcement learning (computationally intense learning mode…process to teach. The process teaches, the model doesn’t learn, it gets taught) </a:t>
            </a:r>
            <a:endParaRPr lang="en-US" b="0" i="0">
              <a:effectLst/>
              <a:latin typeface="fkGroteskNeue"/>
            </a:endParaRPr>
          </a:p>
          <a:p>
            <a:pPr lvl="2" algn="l">
              <a:buFont typeface="Arial" panose="020B0604020202020204" pitchFamily="34" charset="0"/>
              <a:buNone/>
            </a:pPr>
            <a:r>
              <a:rPr lang="en-US" b="0" i="0">
                <a:effectLst/>
                <a:latin typeface="fkGroteskNeue"/>
              </a:rPr>
              <a:t>If we think back to the last slide, During training, is where the model learns those patterns, grammar, facts, and even some reasoning by analyzing how words and sentences fit together.</a:t>
            </a:r>
          </a:p>
          <a:p>
            <a:pPr algn="l">
              <a:buFont typeface="Arial" panose="020B0604020202020204" pitchFamily="34" charset="0"/>
              <a:buNone/>
            </a:pPr>
            <a:r>
              <a:rPr lang="en-US" sz="1200" b="0" i="0">
                <a:effectLst/>
                <a:latin typeface="fkGroteskNeue"/>
              </a:rPr>
              <a:t>	Once the model is trained, it doesn’t keep learning from new data unless it’s retrained. The knowledge it has is ‘frozen’ at the time of training.</a:t>
            </a:r>
          </a:p>
          <a:p>
            <a:pPr algn="l">
              <a:buFont typeface="Arial" panose="020B0604020202020204" pitchFamily="34" charset="0"/>
              <a:buNone/>
            </a:pPr>
            <a:r>
              <a:rPr lang="en-US" sz="1200">
                <a:solidFill>
                  <a:srgbClr val="0E3837"/>
                </a:solidFill>
                <a:latin typeface="Arial" panose="020B0604020202020204" pitchFamily="34" charset="0"/>
                <a:cs typeface="Arial" panose="020B0604020202020204" pitchFamily="34" charset="0"/>
              </a:rPr>
              <a:t>	</a:t>
            </a:r>
            <a:endParaRPr lang="en-US" sz="1200" b="0" i="0">
              <a:effectLst/>
              <a:latin typeface="fkGroteskNeue"/>
            </a:endParaRPr>
          </a:p>
          <a:p>
            <a:pPr algn="l"/>
            <a:endParaRPr lang="en-US" sz="1200" b="0" i="0">
              <a:effectLst/>
              <a:latin typeface="fkGrotesk"/>
            </a:endParaRPr>
          </a:p>
          <a:p>
            <a:pPr algn="l"/>
            <a:r>
              <a:rPr lang="en-US" sz="1200" b="0" i="0">
                <a:effectLst/>
                <a:latin typeface="fkGrotesk"/>
              </a:rPr>
              <a:t>Context: How the AI Understands You Now</a:t>
            </a:r>
          </a:p>
          <a:p>
            <a:pPr algn="l">
              <a:buFont typeface="Arial" panose="020B0604020202020204" pitchFamily="34" charset="0"/>
              <a:buNone/>
            </a:pPr>
            <a:r>
              <a:rPr lang="en-US" sz="1200" b="0" i="0">
                <a:effectLst/>
                <a:latin typeface="fkGroteskNeue"/>
              </a:rPr>
              <a:t>	On the right side, we have </a:t>
            </a:r>
            <a:r>
              <a:rPr lang="en-US" sz="1200" b="0" i="1">
                <a:effectLst/>
                <a:latin typeface="fkGroteskNeue"/>
              </a:rPr>
              <a:t>Context</a:t>
            </a:r>
            <a:r>
              <a:rPr lang="en-US" sz="1200" b="0" i="0">
                <a:effectLst/>
                <a:latin typeface="fkGroteskNeue"/>
              </a:rPr>
              <a:t>.</a:t>
            </a:r>
            <a:br>
              <a:rPr lang="en-US" sz="1200" b="0" i="0">
                <a:effectLst/>
                <a:latin typeface="fkGroteskNeue"/>
              </a:rPr>
            </a:br>
            <a:r>
              <a:rPr lang="en-US" sz="1200" b="0" i="0">
                <a:effectLst/>
                <a:latin typeface="fkGroteskNeue"/>
              </a:rPr>
              <a:t>	This is everything the AI model knows about your current session—your prompts, the system’s instructions, and sometimes even previous conversations if “user memory” is enabled.</a:t>
            </a:r>
          </a:p>
          <a:p>
            <a:pPr algn="l">
              <a:buFont typeface="Arial" panose="020B0604020202020204" pitchFamily="34" charset="0"/>
              <a:buNone/>
            </a:pPr>
            <a:r>
              <a:rPr lang="en-US" sz="1200" b="0" i="1">
                <a:effectLst/>
                <a:latin typeface="fkGroteskNeue"/>
              </a:rPr>
              <a:t>	Context</a:t>
            </a:r>
            <a:r>
              <a:rPr lang="en-US" sz="1200" b="0" i="0">
                <a:effectLst/>
                <a:latin typeface="fkGroteskNeue"/>
              </a:rPr>
              <a:t> is temporary and only lasts for your current interaction or session. It’s like the notes you pass to the AI during your conversation.</a:t>
            </a:r>
          </a:p>
          <a:p>
            <a:pPr algn="l">
              <a:buFont typeface="Arial" panose="020B0604020202020204" pitchFamily="34" charset="0"/>
              <a:buNone/>
            </a:pPr>
            <a:endParaRPr lang="en-US" sz="1200" b="0" i="0">
              <a:effectLst/>
              <a:latin typeface="fkGroteskNeue"/>
            </a:endParaRPr>
          </a:p>
          <a:p>
            <a:pPr algn="l">
              <a:buFont typeface="Arial" panose="020B0604020202020204" pitchFamily="34" charset="0"/>
              <a:buNone/>
            </a:pPr>
            <a:r>
              <a:rPr lang="en-US" sz="1200" b="0" i="0">
                <a:solidFill>
                  <a:srgbClr val="0E3837"/>
                </a:solidFill>
                <a:effectLst/>
                <a:latin typeface="fkGroteskNeue"/>
                <a:cs typeface="Arial" panose="020B0604020202020204" pitchFamily="34" charset="0"/>
              </a:rPr>
              <a:t>So, y</a:t>
            </a:r>
            <a:r>
              <a:rPr lang="en-US" sz="1000">
                <a:solidFill>
                  <a:srgbClr val="0E3837"/>
                </a:solidFill>
                <a:latin typeface="Arial" panose="020B0604020202020204" pitchFamily="34" charset="0"/>
                <a:cs typeface="Arial" panose="020B0604020202020204" pitchFamily="34" charset="0"/>
              </a:rPr>
              <a:t>ou personally are not training a LLM every time you use generative AI. You are however, providing consent for the provider to use your “User Memory” to train a future model with your stored conversations. </a:t>
            </a:r>
          </a:p>
          <a:p>
            <a:pPr algn="l">
              <a:buFont typeface="Arial" panose="020B0604020202020204" pitchFamily="34" charset="0"/>
              <a:buNone/>
            </a:pPr>
            <a:endParaRPr lang="en-US" sz="1000">
              <a:solidFill>
                <a:srgbClr val="0E3837"/>
              </a:solidFill>
              <a:latin typeface="Arial" panose="020B0604020202020204" pitchFamily="34" charset="0"/>
              <a:cs typeface="Arial" panose="020B0604020202020204" pitchFamily="34" charset="0"/>
            </a:endParaRPr>
          </a:p>
          <a:p>
            <a:pPr algn="l">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When deciding what use cases you want to use GenAI for, it’s important to understand your data risks. Is it annoying or devastating if something gets leaked? If it’s devastating, don’t use ChatGPT or Claude, set up an internal environment. Is it annoying? Ok, maybe an API connector is </a:t>
            </a:r>
            <a:r>
              <a:rPr lang="en-US" sz="1000" err="1">
                <a:solidFill>
                  <a:srgbClr val="0E3837"/>
                </a:solidFill>
                <a:latin typeface="Arial" panose="020B0604020202020204" pitchFamily="34" charset="0"/>
                <a:cs typeface="Arial" panose="020B0604020202020204" pitchFamily="34" charset="0"/>
              </a:rPr>
              <a:t>fine.Make</a:t>
            </a:r>
            <a:r>
              <a:rPr lang="en-US" sz="1000">
                <a:solidFill>
                  <a:srgbClr val="0E3837"/>
                </a:solidFill>
                <a:latin typeface="Arial" panose="020B0604020202020204" pitchFamily="34" charset="0"/>
                <a:cs typeface="Arial" panose="020B0604020202020204" pitchFamily="34" charset="0"/>
              </a:rPr>
              <a:t> sure you understand the data in your context. This is cyber and data governance 101 – and the more you scale, the more important it becomes. </a:t>
            </a:r>
          </a:p>
          <a:p>
            <a:pPr marL="628650" lvl="1" indent="-171450">
              <a:spcAft>
                <a:spcPts val="400"/>
              </a:spcAft>
              <a:buFont typeface="Arial" panose="020B0604020202020204" pitchFamily="34" charset="0"/>
              <a:buChar char="•"/>
            </a:pPr>
            <a:endParaRPr lang="en-US" sz="1000">
              <a:solidFill>
                <a:srgbClr val="0E3837"/>
              </a:solidFill>
              <a:latin typeface="Arial" panose="020B0604020202020204" pitchFamily="34" charset="0"/>
              <a:cs typeface="Arial" panose="020B0604020202020204" pitchFamily="34" charset="0"/>
            </a:endParaRPr>
          </a:p>
          <a:p>
            <a:pPr marL="628650" lvl="1" indent="-171450">
              <a:spcAft>
                <a:spcPts val="400"/>
              </a:spcAft>
              <a:buFont typeface="Arial" panose="020B0604020202020204" pitchFamily="34" charset="0"/>
              <a:buChar char="•"/>
            </a:pPr>
            <a:endParaRPr lang="en-US" sz="1000">
              <a:solidFill>
                <a:srgbClr val="0E3837"/>
              </a:solidFill>
              <a:latin typeface="Arial" panose="020B0604020202020204" pitchFamily="34" charset="0"/>
              <a:cs typeface="Arial" panose="020B0604020202020204" pitchFamily="34" charset="0"/>
            </a:endParaRPr>
          </a:p>
          <a:p>
            <a:pPr marL="628650" lvl="1" indent="-171450">
              <a:spcAft>
                <a:spcPts val="400"/>
              </a:spcAft>
              <a:buFont typeface="Arial" panose="020B0604020202020204" pitchFamily="34" charset="0"/>
              <a:buChar char="•"/>
            </a:pPr>
            <a:endParaRPr lang="en-US" sz="1000">
              <a:solidFill>
                <a:srgbClr val="0E3837"/>
              </a:solidFill>
              <a:latin typeface="Arial" panose="020B0604020202020204" pitchFamily="34" charset="0"/>
              <a:cs typeface="Arial" panose="020B0604020202020204" pitchFamily="34" charset="0"/>
            </a:endParaRP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a) training, where it goes in circles with a question/preferred answer – reinforcement learning (computationally intense learning mode…process to teach. The process teaches, the model doesn’t learn, it gets taught) and then b) inference – where you put something in the context window and it generates output but there’s no learning. However, data goes in and can get stored. </a:t>
            </a:r>
          </a:p>
          <a:p>
            <a:pPr marL="1085850" lvl="2" indent="-171450">
              <a:spcAft>
                <a:spcPts val="400"/>
              </a:spcAft>
              <a:buFont typeface="Arial" panose="020B0604020202020204" pitchFamily="34" charset="0"/>
              <a:buChar char="•"/>
            </a:pPr>
            <a:r>
              <a:rPr lang="en-US" sz="1000">
                <a:solidFill>
                  <a:srgbClr val="0E3837"/>
                </a:solidFill>
                <a:latin typeface="Arial" panose="020B0604020202020204" pitchFamily="34" charset="0"/>
                <a:cs typeface="Arial" panose="020B0604020202020204" pitchFamily="34" charset="0"/>
              </a:rPr>
              <a:t>Data goes in a gets stored on one side …. if it leaks it pushes to the other side</a:t>
            </a: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GenAI isn’t LEARNING as you have a conversation with it. It is however, using your system prompt, your user prompt, and, in OpenAI or ChatGPT’s case, all the stored data associated with your account which provides it the best context as to how it responds to you. </a:t>
            </a: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So “How do you keep it from leaking” &gt; get contracts with model providers to say they won’t and you have to. API stores data but contractually says they don’t train on that data. Every provider will have their own terms. </a:t>
            </a: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“This is the not the only place they are getting data! It’s cyber 101… you’re putting data out there all the time” It’s just good old fashioned cyber security. And there’s way to mitigate it through contractual &gt; companies have to decide, if it did leak, is it annoying or devastating. If devastating – don’t let it leave the premises. So will amp up processing power to run model internally in network and there are costs. But you don’t have to run everything on prem. </a:t>
            </a:r>
          </a:p>
          <a:p>
            <a:pPr marL="457200" lvl="1" indent="0">
              <a:spcAft>
                <a:spcPts val="400"/>
              </a:spcAft>
              <a:buFont typeface="Arial" panose="020B0604020202020204" pitchFamily="34" charset="0"/>
              <a:buNone/>
            </a:pPr>
            <a:endParaRPr lang="en-US" sz="1000">
              <a:solidFill>
                <a:srgbClr val="0E3837"/>
              </a:solidFill>
              <a:latin typeface="Arial" panose="020B0604020202020204" pitchFamily="34" charset="0"/>
              <a:cs typeface="Arial" panose="020B0604020202020204" pitchFamily="34" charset="0"/>
            </a:endParaRPr>
          </a:p>
          <a:p>
            <a:pPr marL="457200" lvl="1" indent="0">
              <a:spcAft>
                <a:spcPts val="400"/>
              </a:spcAft>
              <a:buFont typeface="Arial" panose="020B0604020202020204" pitchFamily="34" charset="0"/>
              <a:buNone/>
            </a:pPr>
            <a:endParaRPr lang="en-US" sz="1000">
              <a:solidFill>
                <a:srgbClr val="0E3837"/>
              </a:solidFill>
              <a:latin typeface="Arial" panose="020B0604020202020204" pitchFamily="34" charset="0"/>
              <a:cs typeface="Arial" panose="020B0604020202020204" pitchFamily="34" charset="0"/>
            </a:endParaRP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ENVIRONMENTAL NOTES:</a:t>
            </a: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All the models out there have a carbon rating on them (i.e. what’s the carbon footprint per number of tokens). None of it really matters unless its </a:t>
            </a:r>
            <a:r>
              <a:rPr lang="en-US" sz="1000" err="1">
                <a:solidFill>
                  <a:srgbClr val="0E3837"/>
                </a:solidFill>
                <a:latin typeface="Arial" panose="020B0604020202020204" pitchFamily="34" charset="0"/>
                <a:cs typeface="Arial" panose="020B0604020202020204" pitchFamily="34" charset="0"/>
              </a:rPr>
              <a:t>comperative</a:t>
            </a:r>
            <a:r>
              <a:rPr lang="en-US" sz="1000">
                <a:solidFill>
                  <a:srgbClr val="0E3837"/>
                </a:solidFill>
                <a:latin typeface="Arial" panose="020B0604020202020204" pitchFamily="34" charset="0"/>
                <a:cs typeface="Arial" panose="020B0604020202020204" pitchFamily="34" charset="0"/>
              </a:rPr>
              <a:t> i.e. if you run the carbon footprint of the model, you’re running a carbon footprint of X hours of processing at that carbon rate. The comparative of that is having a person commute to their job for a month and then the delay in getting a job done. So if you’re comparing task to task, that’s one way to look at the carbon footprint of the model. That said, when people are writing their emails using this, it’s probably using more carbon footprint … the other interesting metric that we’re finding around this is, if you look at what we do as consultants, 85% is work that wouldn’t be done in an automated way anyway. But we use a couple of hours of carbon footprint to do that, but then it made other peoples lives easier. But that would never have happened unless there was a tool that could get it done. Someone has to do it, but no one would have built an automated process to get it done. If you look at knowledge bases, it’s the same category … and so people are stuck in their way and you have to figure out your carbon footprint on that. If there was an example of helping a telecom client … if you save 1 truck roll a year (i.e. going out to fix a router) , if you avoided one of those trips you could pay for all your carbon footprint. </a:t>
            </a:r>
          </a:p>
          <a:p>
            <a:pPr marL="457200" lvl="1" indent="0">
              <a:spcAft>
                <a:spcPts val="400"/>
              </a:spcAft>
              <a:buFont typeface="Arial" panose="020B0604020202020204" pitchFamily="34" charset="0"/>
              <a:buNone/>
            </a:pPr>
            <a:endParaRPr lang="en-US" sz="1000">
              <a:solidFill>
                <a:srgbClr val="0E3837"/>
              </a:solidFill>
              <a:latin typeface="Arial" panose="020B0604020202020204" pitchFamily="34" charset="0"/>
              <a:cs typeface="Arial" panose="020B0604020202020204" pitchFamily="34" charset="0"/>
            </a:endParaRPr>
          </a:p>
          <a:p>
            <a:pPr marL="457200" lvl="1" indent="0">
              <a:spcAft>
                <a:spcPts val="400"/>
              </a:spcAft>
              <a:buFont typeface="Arial" panose="020B0604020202020204" pitchFamily="34" charset="0"/>
              <a:buNone/>
            </a:pPr>
            <a:r>
              <a:rPr lang="en-US" sz="1000">
                <a:solidFill>
                  <a:srgbClr val="0E3837"/>
                </a:solidFill>
                <a:latin typeface="Arial" panose="020B0604020202020204" pitchFamily="34" charset="0"/>
                <a:cs typeface="Arial" panose="020B0604020202020204" pitchFamily="34" charset="0"/>
              </a:rPr>
              <a:t>Look at the comparative – IF YOU DIDN’T USE IT WHATWOULD YOUR FOOTPRINT BE.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1809E-7BC1-4F5F-8122-95DEFA417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83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200" b="1"/>
              <a:t>Speaker: </a:t>
            </a:r>
            <a:r>
              <a:rPr lang="en-US" sz="1200"/>
              <a:t>Jessica Carius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1809E-7BC1-4F5F-8122-95DEFA417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55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jpeg"/><Relationship Id="rId1" Type="http://schemas.openxmlformats.org/officeDocument/2006/relationships/slideMaster" Target="../slideMasters/slideMaster4.xml"/><Relationship Id="rId5" Type="http://schemas.openxmlformats.org/officeDocument/2006/relationships/image" Target="../media/image54.png"/><Relationship Id="rId4" Type="http://schemas.openxmlformats.org/officeDocument/2006/relationships/image" Target="../media/image53.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3.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3.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3.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5.png"/><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4.xml"/><Relationship Id="rId4" Type="http://schemas.openxmlformats.org/officeDocument/2006/relationships/image" Target="../media/image60.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5.xml"/><Relationship Id="rId4" Type="http://schemas.openxmlformats.org/officeDocument/2006/relationships/image" Target="../media/image60.emf"/></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e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6.xml"/><Relationship Id="rId4" Type="http://schemas.openxmlformats.org/officeDocument/2006/relationships/image" Target="../media/image60.emf"/></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jpe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e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4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13923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4026144236"/>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067783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23012533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621060166"/>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083740423"/>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2102669412"/>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469322974"/>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358972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6633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966811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39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51742755"/>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609102185"/>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74925113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242548738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889948553"/>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409935171"/>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957350015"/>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0937719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691341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3043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495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3157044109"/>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67553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243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76457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6273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4987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52235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7147092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9946002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8679377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9427"/>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6641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74514265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3694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8755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3818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2982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72732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890960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329408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2969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396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055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16772667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9427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4331801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4FDFB-96E0-FC30-4581-90C0C220DEC2}"/>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The information provided here is of a general nature and is not intended to address the specific circumstances of any individual or entity. In specific circumstances, the services of a professional should be sought. Tax information, if any, contained in this communication was not intended or written to be used by any person for the purpose of avoiding penalties, nor should such information be construed as an opinion upon which any person may rely. The intended recipients of this communication and any attachments are not subject to any limitation on the disclosure of the tax treatment or tax structure of any transaction or matter that is the subject of this communication and any attachments. Baker Tilly US, LLP, trading as Baker Tilly, is a member of the global network of Baker Tilly International Ltd., the members of which are separate and independent legal entities. © 2023 Baker Tilly US, LLP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9416"/>
            <a:ext cx="1821233" cy="479169"/>
          </a:xfrm>
          <a:prstGeom prst="rect">
            <a:avLst/>
          </a:prstGeom>
          <a:ln w="12700">
            <a:miter lim="400000"/>
          </a:ln>
        </p:spPr>
      </p:pic>
    </p:spTree>
    <p:extLst>
      <p:ext uri="{BB962C8B-B14F-4D97-AF65-F5344CB8AC3E}">
        <p14:creationId xmlns:p14="http://schemas.microsoft.com/office/powerpoint/2010/main" val="326684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4"/>
                </a:solidFill>
                <a:latin typeface="Roboto" panose="02000000000000000000" pitchFamily="2" charset="0"/>
                <a:ea typeface="Roboto" panose="02000000000000000000" pitchFamily="2" charset="0"/>
              </a:defRPr>
            </a:lvl1pPr>
          </a:lstStyle>
          <a:p>
            <a:fld id="{494CC374-5B5C-4239-8882-20E34C91937D}" type="datetimeFigureOut">
              <a:rPr lang="en-US" smtClean="0"/>
              <a:pPr/>
              <a:t>12/10/2025</a:t>
            </a:fld>
            <a:endParaRPr lang="en-US"/>
          </a:p>
        </p:txBody>
      </p:sp>
      <p:sp>
        <p:nvSpPr>
          <p:cNvPr id="4" name="Footer Placeholder 3"/>
          <p:cNvSpPr>
            <a:spLocks noGrp="1"/>
          </p:cNvSpPr>
          <p:nvPr>
            <p:ph type="ftr" sz="quarter" idx="11"/>
          </p:nvPr>
        </p:nvSpPr>
        <p:spPr/>
        <p:txBody>
          <a:bodyPr/>
          <a:lstStyle>
            <a:lvl1pPr>
              <a:defRPr>
                <a:solidFill>
                  <a:schemeClr val="accent4"/>
                </a:solidFill>
                <a:latin typeface="Roboto" panose="02000000000000000000" pitchFamily="2" charset="0"/>
                <a:ea typeface="Roboto" panose="02000000000000000000" pitchFamily="2" charset="0"/>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accent4"/>
                </a:solidFill>
                <a:latin typeface="Roboto" panose="02000000000000000000" pitchFamily="2" charset="0"/>
                <a:ea typeface="Roboto" panose="02000000000000000000" pitchFamily="2" charset="0"/>
              </a:defRPr>
            </a:lvl1pPr>
          </a:lstStyle>
          <a:p>
            <a:fld id="{CCA5DAB4-D1C3-43E2-894E-08E04629CF53}" type="slidenum">
              <a:rPr lang="en-US" smtClean="0"/>
              <a:pPr/>
              <a:t>‹#›</a:t>
            </a:fld>
            <a:endParaRPr lang="en-US"/>
          </a:p>
        </p:txBody>
      </p:sp>
    </p:spTree>
    <p:extLst>
      <p:ext uri="{BB962C8B-B14F-4D97-AF65-F5344CB8AC3E}">
        <p14:creationId xmlns:p14="http://schemas.microsoft.com/office/powerpoint/2010/main" val="29633382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T Colors">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8C0BD8E-9416-2609-50E3-1FE2A8A28351}"/>
              </a:ext>
            </a:extLst>
          </p:cNvPr>
          <p:cNvSpPr/>
          <p:nvPr userDrawn="1"/>
        </p:nvSpPr>
        <p:spPr>
          <a:xfrm rot="5400000">
            <a:off x="3562349" y="1609725"/>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1"/>
          </a:solidFill>
          <a:ln w="9525" cap="flat">
            <a:noFill/>
            <a:prstDash val="solid"/>
            <a:miter/>
          </a:ln>
        </p:spPr>
        <p:txBody>
          <a:bodyPr rtlCol="0" anchor="ctr"/>
          <a:lstStyle/>
          <a:p>
            <a:endParaRPr lang="en-US" b="1" i="0">
              <a:latin typeface="Arial" panose="020B0604020202020204" pitchFamily="34" charset="0"/>
            </a:endParaRPr>
          </a:p>
        </p:txBody>
      </p:sp>
      <p:sp>
        <p:nvSpPr>
          <p:cNvPr id="6" name="Freeform: Shape 5">
            <a:extLst>
              <a:ext uri="{FF2B5EF4-FFF2-40B4-BE49-F238E27FC236}">
                <a16:creationId xmlns:a16="http://schemas.microsoft.com/office/drawing/2014/main" id="{4454548B-A82E-DAC2-191D-6C3A2E39B52E}"/>
              </a:ext>
            </a:extLst>
          </p:cNvPr>
          <p:cNvSpPr/>
          <p:nvPr userDrawn="1"/>
        </p:nvSpPr>
        <p:spPr>
          <a:xfrm rot="5400000">
            <a:off x="4892992" y="1609724"/>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2"/>
          </a:solidFill>
          <a:ln w="9525" cap="flat">
            <a:noFill/>
            <a:prstDash val="solid"/>
            <a:miter/>
          </a:ln>
        </p:spPr>
        <p:txBody>
          <a:bodyPr rtlCol="0" anchor="ctr"/>
          <a:lstStyle/>
          <a:p>
            <a:endParaRPr lang="en-US" b="1" i="0">
              <a:latin typeface="Arial" panose="020B0604020202020204" pitchFamily="34" charset="0"/>
            </a:endParaRPr>
          </a:p>
        </p:txBody>
      </p:sp>
      <p:sp>
        <p:nvSpPr>
          <p:cNvPr id="7" name="Freeform: Shape 6">
            <a:extLst>
              <a:ext uri="{FF2B5EF4-FFF2-40B4-BE49-F238E27FC236}">
                <a16:creationId xmlns:a16="http://schemas.microsoft.com/office/drawing/2014/main" id="{E59DFDBE-5F74-810C-8868-DE8478AB9336}"/>
              </a:ext>
            </a:extLst>
          </p:cNvPr>
          <p:cNvSpPr/>
          <p:nvPr userDrawn="1"/>
        </p:nvSpPr>
        <p:spPr>
          <a:xfrm rot="5400000">
            <a:off x="6223539" y="1609724"/>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tx1"/>
          </a:solidFill>
          <a:ln w="9525" cap="flat">
            <a:noFill/>
            <a:prstDash val="solid"/>
            <a:miter/>
          </a:ln>
        </p:spPr>
        <p:txBody>
          <a:bodyPr rtlCol="0" anchor="ctr"/>
          <a:lstStyle/>
          <a:p>
            <a:endParaRPr lang="en-US" b="1" i="0">
              <a:latin typeface="Arial" panose="020B0604020202020204" pitchFamily="34" charset="0"/>
            </a:endParaRPr>
          </a:p>
        </p:txBody>
      </p:sp>
      <p:sp>
        <p:nvSpPr>
          <p:cNvPr id="8" name="Freeform: Shape 7">
            <a:extLst>
              <a:ext uri="{FF2B5EF4-FFF2-40B4-BE49-F238E27FC236}">
                <a16:creationId xmlns:a16="http://schemas.microsoft.com/office/drawing/2014/main" id="{3064C785-E3D6-D575-7CF2-00B96E82B4D6}"/>
              </a:ext>
            </a:extLst>
          </p:cNvPr>
          <p:cNvSpPr/>
          <p:nvPr userDrawn="1"/>
        </p:nvSpPr>
        <p:spPr>
          <a:xfrm rot="5400000">
            <a:off x="3562349"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rgbClr val="FFFFFF"/>
          </a:solidFill>
          <a:ln w="9525" cap="flat">
            <a:solidFill>
              <a:srgbClr val="231F20"/>
            </a:solidFill>
            <a:prstDash val="solid"/>
            <a:miter/>
          </a:ln>
        </p:spPr>
        <p:txBody>
          <a:bodyPr rtlCol="0" anchor="ctr"/>
          <a:lstStyle/>
          <a:p>
            <a:endParaRPr lang="en-US" b="1" i="0">
              <a:latin typeface="Arial" panose="020B0604020202020204" pitchFamily="34" charset="0"/>
            </a:endParaRPr>
          </a:p>
        </p:txBody>
      </p:sp>
      <p:sp>
        <p:nvSpPr>
          <p:cNvPr id="9" name="Freeform: Shape 8">
            <a:extLst>
              <a:ext uri="{FF2B5EF4-FFF2-40B4-BE49-F238E27FC236}">
                <a16:creationId xmlns:a16="http://schemas.microsoft.com/office/drawing/2014/main" id="{3E93FDB2-7AD4-4C1C-A4F5-812BF04F1E58}"/>
              </a:ext>
            </a:extLst>
          </p:cNvPr>
          <p:cNvSpPr/>
          <p:nvPr userDrawn="1"/>
        </p:nvSpPr>
        <p:spPr>
          <a:xfrm rot="5400000">
            <a:off x="4892992"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bg2"/>
          </a:solidFill>
          <a:ln w="9525" cap="flat">
            <a:noFill/>
            <a:prstDash val="solid"/>
            <a:miter/>
          </a:ln>
        </p:spPr>
        <p:txBody>
          <a:bodyPr rtlCol="0" anchor="ctr"/>
          <a:lstStyle/>
          <a:p>
            <a:endParaRPr lang="en-US" b="1" i="0">
              <a:latin typeface="Arial" panose="020B0604020202020204" pitchFamily="34" charset="0"/>
            </a:endParaRPr>
          </a:p>
        </p:txBody>
      </p:sp>
      <p:sp>
        <p:nvSpPr>
          <p:cNvPr id="10" name="Freeform: Shape 9">
            <a:extLst>
              <a:ext uri="{FF2B5EF4-FFF2-40B4-BE49-F238E27FC236}">
                <a16:creationId xmlns:a16="http://schemas.microsoft.com/office/drawing/2014/main" id="{6C698FB5-01A5-4CE8-37FC-FA3C7529EB0B}"/>
              </a:ext>
            </a:extLst>
          </p:cNvPr>
          <p:cNvSpPr/>
          <p:nvPr userDrawn="1"/>
        </p:nvSpPr>
        <p:spPr>
          <a:xfrm rot="5400000">
            <a:off x="6223539" y="2917983"/>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rgbClr val="979797"/>
          </a:solidFill>
          <a:ln w="9525" cap="flat">
            <a:noFill/>
            <a:prstDash val="solid"/>
            <a:miter/>
          </a:ln>
        </p:spPr>
        <p:txBody>
          <a:bodyPr rtlCol="0" anchor="ctr"/>
          <a:lstStyle/>
          <a:p>
            <a:endParaRPr lang="en-US" b="1" i="0">
              <a:latin typeface="Arial" panose="020B0604020202020204" pitchFamily="34" charset="0"/>
            </a:endParaRPr>
          </a:p>
        </p:txBody>
      </p:sp>
      <p:sp>
        <p:nvSpPr>
          <p:cNvPr id="11" name="Freeform: Shape 10">
            <a:extLst>
              <a:ext uri="{FF2B5EF4-FFF2-40B4-BE49-F238E27FC236}">
                <a16:creationId xmlns:a16="http://schemas.microsoft.com/office/drawing/2014/main" id="{5E479C7F-6D63-F44C-B0C4-EC2E6B4EF344}"/>
              </a:ext>
            </a:extLst>
          </p:cNvPr>
          <p:cNvSpPr/>
          <p:nvPr userDrawn="1"/>
        </p:nvSpPr>
        <p:spPr>
          <a:xfrm rot="5400000">
            <a:off x="7610093" y="2917983"/>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tx2"/>
          </a:solidFill>
          <a:ln w="9525" cap="flat">
            <a:noFill/>
            <a:prstDash val="solid"/>
            <a:miter/>
          </a:ln>
        </p:spPr>
        <p:txBody>
          <a:bodyPr rtlCol="0" anchor="ctr"/>
          <a:lstStyle/>
          <a:p>
            <a:endParaRPr lang="en-US" b="1" i="0">
              <a:latin typeface="Arial" panose="020B0604020202020204" pitchFamily="34" charset="0"/>
            </a:endParaRPr>
          </a:p>
        </p:txBody>
      </p:sp>
      <p:sp>
        <p:nvSpPr>
          <p:cNvPr id="12" name="Freeform: Shape 11">
            <a:extLst>
              <a:ext uri="{FF2B5EF4-FFF2-40B4-BE49-F238E27FC236}">
                <a16:creationId xmlns:a16="http://schemas.microsoft.com/office/drawing/2014/main" id="{FA9AD288-971B-4026-249A-414A173D98D4}"/>
              </a:ext>
            </a:extLst>
          </p:cNvPr>
          <p:cNvSpPr/>
          <p:nvPr userDrawn="1"/>
        </p:nvSpPr>
        <p:spPr>
          <a:xfrm rot="5400000">
            <a:off x="3562349"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4"/>
          </a:solidFill>
          <a:ln w="9525" cap="flat">
            <a:noFill/>
            <a:prstDash val="solid"/>
            <a:miter/>
          </a:ln>
        </p:spPr>
        <p:txBody>
          <a:bodyPr rtlCol="0" anchor="ctr"/>
          <a:lstStyle/>
          <a:p>
            <a:endParaRPr lang="en-US" b="1" i="0">
              <a:latin typeface="Arial" panose="020B0604020202020204" pitchFamily="34" charset="0"/>
            </a:endParaRPr>
          </a:p>
        </p:txBody>
      </p:sp>
      <p:sp>
        <p:nvSpPr>
          <p:cNvPr id="13" name="Freeform: Shape 12">
            <a:extLst>
              <a:ext uri="{FF2B5EF4-FFF2-40B4-BE49-F238E27FC236}">
                <a16:creationId xmlns:a16="http://schemas.microsoft.com/office/drawing/2014/main" id="{76D28557-528A-9395-3116-1F5DB3A7CBBD}"/>
              </a:ext>
            </a:extLst>
          </p:cNvPr>
          <p:cNvSpPr/>
          <p:nvPr userDrawn="1"/>
        </p:nvSpPr>
        <p:spPr>
          <a:xfrm rot="5400000">
            <a:off x="4892896"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5"/>
          </a:solidFill>
          <a:ln w="9525" cap="flat">
            <a:noFill/>
            <a:prstDash val="solid"/>
            <a:miter/>
          </a:ln>
        </p:spPr>
        <p:txBody>
          <a:bodyPr rtlCol="0" anchor="ctr"/>
          <a:lstStyle/>
          <a:p>
            <a:endParaRPr lang="en-US" b="1" i="0">
              <a:latin typeface="Arial" panose="020B0604020202020204" pitchFamily="34" charset="0"/>
            </a:endParaRPr>
          </a:p>
        </p:txBody>
      </p:sp>
      <p:sp>
        <p:nvSpPr>
          <p:cNvPr id="14" name="Freeform: Shape 13">
            <a:extLst>
              <a:ext uri="{FF2B5EF4-FFF2-40B4-BE49-F238E27FC236}">
                <a16:creationId xmlns:a16="http://schemas.microsoft.com/office/drawing/2014/main" id="{99BB7730-3C83-2335-8188-A3F50A391569}"/>
              </a:ext>
            </a:extLst>
          </p:cNvPr>
          <p:cNvSpPr/>
          <p:nvPr userDrawn="1"/>
        </p:nvSpPr>
        <p:spPr>
          <a:xfrm rot="5400000">
            <a:off x="6223539" y="4226147"/>
            <a:ext cx="1020698" cy="1020699"/>
          </a:xfrm>
          <a:custGeom>
            <a:avLst/>
            <a:gdLst>
              <a:gd name="connsiteX0" fmla="*/ 0 w 1020698"/>
              <a:gd name="connsiteY0" fmla="*/ 0 h 1020699"/>
              <a:gd name="connsiteX1" fmla="*/ 1020699 w 1020698"/>
              <a:gd name="connsiteY1" fmla="*/ 0 h 1020699"/>
              <a:gd name="connsiteX2" fmla="*/ 1020699 w 1020698"/>
              <a:gd name="connsiteY2" fmla="*/ 1020699 h 1020699"/>
              <a:gd name="connsiteX3" fmla="*/ 0 w 1020698"/>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8" h="1020699">
                <a:moveTo>
                  <a:pt x="0" y="0"/>
                </a:moveTo>
                <a:lnTo>
                  <a:pt x="1020699" y="0"/>
                </a:lnTo>
                <a:lnTo>
                  <a:pt x="1020699" y="1020699"/>
                </a:lnTo>
                <a:lnTo>
                  <a:pt x="0" y="1020699"/>
                </a:lnTo>
                <a:close/>
              </a:path>
            </a:pathLst>
          </a:custGeom>
          <a:solidFill>
            <a:schemeClr val="accent6"/>
          </a:solidFill>
          <a:ln w="9525" cap="flat">
            <a:noFill/>
            <a:prstDash val="solid"/>
            <a:miter/>
          </a:ln>
        </p:spPr>
        <p:txBody>
          <a:bodyPr rtlCol="0" anchor="ctr"/>
          <a:lstStyle/>
          <a:p>
            <a:endParaRPr lang="en-US" b="1" i="0">
              <a:latin typeface="Arial" panose="020B0604020202020204" pitchFamily="34" charset="0"/>
            </a:endParaRPr>
          </a:p>
        </p:txBody>
      </p:sp>
      <p:sp>
        <p:nvSpPr>
          <p:cNvPr id="15" name="Freeform: Shape 14">
            <a:extLst>
              <a:ext uri="{FF2B5EF4-FFF2-40B4-BE49-F238E27FC236}">
                <a16:creationId xmlns:a16="http://schemas.microsoft.com/office/drawing/2014/main" id="{A0693ACA-5FA3-A68B-868C-3CEDFB62D084}"/>
              </a:ext>
            </a:extLst>
          </p:cNvPr>
          <p:cNvSpPr/>
          <p:nvPr userDrawn="1"/>
        </p:nvSpPr>
        <p:spPr>
          <a:xfrm rot="5400000">
            <a:off x="7609998" y="4226242"/>
            <a:ext cx="1020699" cy="1020699"/>
          </a:xfrm>
          <a:custGeom>
            <a:avLst/>
            <a:gdLst>
              <a:gd name="connsiteX0" fmla="*/ 0 w 1020699"/>
              <a:gd name="connsiteY0" fmla="*/ 0 h 1020699"/>
              <a:gd name="connsiteX1" fmla="*/ 1020699 w 1020699"/>
              <a:gd name="connsiteY1" fmla="*/ 0 h 1020699"/>
              <a:gd name="connsiteX2" fmla="*/ 1020699 w 1020699"/>
              <a:gd name="connsiteY2" fmla="*/ 1020699 h 1020699"/>
              <a:gd name="connsiteX3" fmla="*/ 0 w 1020699"/>
              <a:gd name="connsiteY3" fmla="*/ 1020699 h 1020699"/>
            </a:gdLst>
            <a:ahLst/>
            <a:cxnLst>
              <a:cxn ang="0">
                <a:pos x="connsiteX0" y="connsiteY0"/>
              </a:cxn>
              <a:cxn ang="0">
                <a:pos x="connsiteX1" y="connsiteY1"/>
              </a:cxn>
              <a:cxn ang="0">
                <a:pos x="connsiteX2" y="connsiteY2"/>
              </a:cxn>
              <a:cxn ang="0">
                <a:pos x="connsiteX3" y="connsiteY3"/>
              </a:cxn>
            </a:cxnLst>
            <a:rect l="l" t="t" r="r" b="b"/>
            <a:pathLst>
              <a:path w="1020699" h="1020699">
                <a:moveTo>
                  <a:pt x="0" y="0"/>
                </a:moveTo>
                <a:lnTo>
                  <a:pt x="1020699" y="0"/>
                </a:lnTo>
                <a:lnTo>
                  <a:pt x="1020699" y="1020699"/>
                </a:lnTo>
                <a:lnTo>
                  <a:pt x="0" y="1020699"/>
                </a:lnTo>
                <a:close/>
              </a:path>
            </a:pathLst>
          </a:custGeom>
          <a:solidFill>
            <a:schemeClr val="accent3"/>
          </a:solidFill>
          <a:ln w="9525" cap="flat">
            <a:noFill/>
            <a:prstDash val="solid"/>
            <a:miter/>
          </a:ln>
        </p:spPr>
        <p:txBody>
          <a:bodyPr rtlCol="0" anchor="ctr"/>
          <a:lstStyle/>
          <a:p>
            <a:endParaRPr lang="en-US" b="1" i="0">
              <a:latin typeface="Arial" panose="020B0604020202020204" pitchFamily="34" charset="0"/>
            </a:endParaRPr>
          </a:p>
        </p:txBody>
      </p:sp>
    </p:spTree>
    <p:extLst>
      <p:ext uri="{BB962C8B-B14F-4D97-AF65-F5344CB8AC3E}">
        <p14:creationId xmlns:p14="http://schemas.microsoft.com/office/powerpoint/2010/main" val="1684519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 3 column-W">
    <p:bg>
      <p:bgPr>
        <a:solidFill>
          <a:srgbClr val="E0F2EF"/>
        </a:solidFill>
        <a:effectLst/>
      </p:bgPr>
    </p:bg>
    <p:spTree>
      <p:nvGrpSpPr>
        <p:cNvPr id="1" name=""/>
        <p:cNvGrpSpPr/>
        <p:nvPr/>
      </p:nvGrpSpPr>
      <p:grpSpPr>
        <a:xfrm>
          <a:off x="0" y="0"/>
          <a:ext cx="0" cy="0"/>
          <a:chOff x="0" y="0"/>
          <a:chExt cx="0" cy="0"/>
        </a:xfrm>
      </p:grpSpPr>
      <p:pic>
        <p:nvPicPr>
          <p:cNvPr id="28" name="Picture 27" descr="A person standing on a rock&#10;&#10;Description automatically generated">
            <a:extLst>
              <a:ext uri="{FF2B5EF4-FFF2-40B4-BE49-F238E27FC236}">
                <a16:creationId xmlns:a16="http://schemas.microsoft.com/office/drawing/2014/main" id="{0A0C0992-0942-AB53-A9AC-4C4BD940EA3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43" t="12369" r="5103" b="75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0F32DE6-AE1E-5685-ABBC-67DE2308C511}"/>
              </a:ext>
            </a:extLst>
          </p:cNvPr>
          <p:cNvPicPr>
            <a:picLocks noChangeAspect="1"/>
          </p:cNvPicPr>
          <p:nvPr userDrawn="1"/>
        </p:nvPicPr>
        <p:blipFill>
          <a:blip r:embed="rId3">
            <a:alphaModFix amt="7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Text Placeholder 25">
            <a:extLst>
              <a:ext uri="{FF2B5EF4-FFF2-40B4-BE49-F238E27FC236}">
                <a16:creationId xmlns:a16="http://schemas.microsoft.com/office/drawing/2014/main" id="{50DCD4BB-B6B3-2900-6E26-7CB1B754E088}"/>
              </a:ext>
            </a:extLst>
          </p:cNvPr>
          <p:cNvSpPr>
            <a:spLocks noGrp="1"/>
          </p:cNvSpPr>
          <p:nvPr>
            <p:ph type="body" sz="quarter" idx="11" hasCustomPrompt="1"/>
          </p:nvPr>
        </p:nvSpPr>
        <p:spPr>
          <a:xfrm>
            <a:off x="389890" y="4257964"/>
            <a:ext cx="8116801" cy="793750"/>
          </a:xfrm>
        </p:spPr>
        <p:txBody>
          <a:bodyPr/>
          <a:lstStyle>
            <a:lvl1pPr marL="0" indent="0">
              <a:buNone/>
              <a:defRPr lang="en-US" sz="2000" dirty="0">
                <a:solidFill>
                  <a:schemeClr val="bg1"/>
                </a:solidFill>
                <a:latin typeface="Arial" panose="020B0604020202020204" pitchFamily="34" charset="0"/>
                <a:cs typeface="Arial" panose="020B0604020202020204" pitchFamily="34" charset="0"/>
              </a:defRPr>
            </a:lvl1pPr>
          </a:lstStyle>
          <a:p>
            <a:pPr lvl="0"/>
            <a:r>
              <a:rPr lang="en-US"/>
              <a:t>[event | date]</a:t>
            </a:r>
          </a:p>
        </p:txBody>
      </p:sp>
      <p:sp>
        <p:nvSpPr>
          <p:cNvPr id="3" name="Slide Number Placeholder 5">
            <a:extLst>
              <a:ext uri="{FF2B5EF4-FFF2-40B4-BE49-F238E27FC236}">
                <a16:creationId xmlns:a16="http://schemas.microsoft.com/office/drawing/2014/main" id="{0D0B971B-8A55-0374-E718-A576A3B3FA1B}"/>
              </a:ext>
            </a:extLst>
          </p:cNvPr>
          <p:cNvSpPr>
            <a:spLocks noGrp="1"/>
          </p:cNvSpPr>
          <p:nvPr>
            <p:ph type="sldNum" sz="quarter" idx="4"/>
          </p:nvPr>
        </p:nvSpPr>
        <p:spPr>
          <a:xfrm>
            <a:off x="9371175" y="63885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16EDC-475F-42AB-A2DD-C467482111D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Slide Number Placeholder 5">
            <a:extLst>
              <a:ext uri="{FF2B5EF4-FFF2-40B4-BE49-F238E27FC236}">
                <a16:creationId xmlns:a16="http://schemas.microsoft.com/office/drawing/2014/main" id="{CDA7635F-A58C-7133-1A6C-A5F31A12D69B}"/>
              </a:ext>
            </a:extLst>
          </p:cNvPr>
          <p:cNvSpPr txBox="1">
            <a:spLocks/>
          </p:cNvSpPr>
          <p:nvPr userDrawn="1"/>
        </p:nvSpPr>
        <p:spPr>
          <a:xfrm>
            <a:off x="9371175" y="63885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916EDC-475F-42AB-A2DD-C467482111D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237EBF02-5836-BEA4-9965-49A3DE96CDA1}"/>
              </a:ext>
            </a:extLst>
          </p:cNvPr>
          <p:cNvPicPr>
            <a:picLocks noChangeAspect="1"/>
          </p:cNvPicPr>
          <p:nvPr userDrawn="1"/>
        </p:nvPicPr>
        <p:blipFill>
          <a:blip r:embed="rId4"/>
          <a:srcRect/>
          <a:stretch/>
        </p:blipFill>
        <p:spPr>
          <a:xfrm>
            <a:off x="389890" y="5860625"/>
            <a:ext cx="2658563" cy="699472"/>
          </a:xfrm>
          <a:prstGeom prst="rect">
            <a:avLst/>
          </a:prstGeom>
        </p:spPr>
      </p:pic>
      <p:pic>
        <p:nvPicPr>
          <p:cNvPr id="20" name="Picture 19" descr="A white text on a black background&#10;&#10;Description automatically generated">
            <a:extLst>
              <a:ext uri="{FF2B5EF4-FFF2-40B4-BE49-F238E27FC236}">
                <a16:creationId xmlns:a16="http://schemas.microsoft.com/office/drawing/2014/main" id="{49074DC8-4BA9-0A46-23B1-0C64ED1F512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89890" y="1485892"/>
            <a:ext cx="4337313" cy="1380747"/>
          </a:xfrm>
          <a:prstGeom prst="rect">
            <a:avLst/>
          </a:prstGeom>
        </p:spPr>
      </p:pic>
      <p:sp>
        <p:nvSpPr>
          <p:cNvPr id="22" name="Text Placeholder 21">
            <a:extLst>
              <a:ext uri="{FF2B5EF4-FFF2-40B4-BE49-F238E27FC236}">
                <a16:creationId xmlns:a16="http://schemas.microsoft.com/office/drawing/2014/main" id="{4CBD4D22-825E-C68F-0EE5-AB17A6165345}"/>
              </a:ext>
            </a:extLst>
          </p:cNvPr>
          <p:cNvSpPr>
            <a:spLocks noGrp="1"/>
          </p:cNvSpPr>
          <p:nvPr>
            <p:ph type="body" sz="quarter" idx="10" hasCustomPrompt="1"/>
          </p:nvPr>
        </p:nvSpPr>
        <p:spPr>
          <a:xfrm>
            <a:off x="389889" y="2946517"/>
            <a:ext cx="8116801" cy="1311447"/>
          </a:xfrm>
        </p:spPr>
        <p:txBody>
          <a:bodyPr anchor="b"/>
          <a:lstStyle>
            <a:lvl1pPr marL="0" indent="0">
              <a:buNone/>
              <a:defRPr sz="4800">
                <a:solidFill>
                  <a:schemeClr val="accent1"/>
                </a:solidFill>
                <a:latin typeface="Arial Black" panose="020B0A04020102020204" pitchFamily="34" charset="0"/>
              </a:defRPr>
            </a:lvl1pPr>
          </a:lstStyle>
          <a:p>
            <a:pPr lvl="0"/>
            <a:r>
              <a:rPr lang="en-US"/>
              <a:t>Title</a:t>
            </a:r>
          </a:p>
        </p:txBody>
      </p:sp>
    </p:spTree>
    <p:extLst>
      <p:ext uri="{BB962C8B-B14F-4D97-AF65-F5344CB8AC3E}">
        <p14:creationId xmlns:p14="http://schemas.microsoft.com/office/powerpoint/2010/main" val="3746068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2691209" y="899199"/>
            <a:ext cx="1386647" cy="36576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2BBDCEC6-9D78-E900-346E-26B7035BCA9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7199" y="823484"/>
            <a:ext cx="1624642" cy="517191"/>
          </a:xfrm>
          <a:prstGeom prst="rect">
            <a:avLst/>
          </a:prstGeom>
        </p:spPr>
      </p:pic>
      <p:cxnSp>
        <p:nvCxnSpPr>
          <p:cNvPr id="9" name="Straight Connector 8">
            <a:extLst>
              <a:ext uri="{FF2B5EF4-FFF2-40B4-BE49-F238E27FC236}">
                <a16:creationId xmlns:a16="http://schemas.microsoft.com/office/drawing/2014/main" id="{D6BFF948-9C07-B641-B4D6-31A81D16F56B}"/>
              </a:ext>
            </a:extLst>
          </p:cNvPr>
          <p:cNvCxnSpPr>
            <a:cxnSpLocks/>
          </p:cNvCxnSpPr>
          <p:nvPr userDrawn="1"/>
        </p:nvCxnSpPr>
        <p:spPr>
          <a:xfrm>
            <a:off x="2386525" y="823484"/>
            <a:ext cx="0" cy="517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696220"/>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8" name="Picture 7">
            <a:extLst>
              <a:ext uri="{FF2B5EF4-FFF2-40B4-BE49-F238E27FC236}">
                <a16:creationId xmlns:a16="http://schemas.microsoft.com/office/drawing/2014/main" id="{CF79696B-CB34-49FC-411C-76F195DFC0EC}"/>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2691209" y="899199"/>
            <a:ext cx="1386647" cy="36576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35374C74-4AF2-CF70-64EC-C1EEE806E22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7199" y="823484"/>
            <a:ext cx="1624642" cy="517191"/>
          </a:xfrm>
          <a:prstGeom prst="rect">
            <a:avLst/>
          </a:prstGeom>
        </p:spPr>
      </p:pic>
      <p:cxnSp>
        <p:nvCxnSpPr>
          <p:cNvPr id="10" name="Straight Connector 9">
            <a:extLst>
              <a:ext uri="{FF2B5EF4-FFF2-40B4-BE49-F238E27FC236}">
                <a16:creationId xmlns:a16="http://schemas.microsoft.com/office/drawing/2014/main" id="{0ABBE704-DAA9-E39F-F393-0456D0F0FBE2}"/>
              </a:ext>
            </a:extLst>
          </p:cNvPr>
          <p:cNvCxnSpPr>
            <a:cxnSpLocks/>
          </p:cNvCxnSpPr>
          <p:nvPr userDrawn="1"/>
        </p:nvCxnSpPr>
        <p:spPr>
          <a:xfrm>
            <a:off x="2386525" y="823484"/>
            <a:ext cx="0" cy="517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661047"/>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8" name="Picture 7">
            <a:extLst>
              <a:ext uri="{FF2B5EF4-FFF2-40B4-BE49-F238E27FC236}">
                <a16:creationId xmlns:a16="http://schemas.microsoft.com/office/drawing/2014/main" id="{17C3BBEC-B2C8-DB3B-E156-0E02CCF910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2691209" y="899199"/>
            <a:ext cx="1386647" cy="36576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5CF33546-7C99-B33F-A297-F7ABDADBAD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7199" y="823484"/>
            <a:ext cx="1624642" cy="517191"/>
          </a:xfrm>
          <a:prstGeom prst="rect">
            <a:avLst/>
          </a:prstGeom>
        </p:spPr>
      </p:pic>
      <p:cxnSp>
        <p:nvCxnSpPr>
          <p:cNvPr id="10" name="Straight Connector 9">
            <a:extLst>
              <a:ext uri="{FF2B5EF4-FFF2-40B4-BE49-F238E27FC236}">
                <a16:creationId xmlns:a16="http://schemas.microsoft.com/office/drawing/2014/main" id="{F7AD5C45-0A63-394C-F091-84AFC03AAE95}"/>
              </a:ext>
            </a:extLst>
          </p:cNvPr>
          <p:cNvCxnSpPr>
            <a:cxnSpLocks/>
          </p:cNvCxnSpPr>
          <p:nvPr userDrawn="1"/>
        </p:nvCxnSpPr>
        <p:spPr>
          <a:xfrm>
            <a:off x="2386525" y="823484"/>
            <a:ext cx="0" cy="517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76842"/>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8" name="Picture 7">
            <a:extLst>
              <a:ext uri="{FF2B5EF4-FFF2-40B4-BE49-F238E27FC236}">
                <a16:creationId xmlns:a16="http://schemas.microsoft.com/office/drawing/2014/main" id="{2752B7EC-E5A6-C680-2E91-AEC7BBC34E21}"/>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2691209" y="899199"/>
            <a:ext cx="1386647" cy="365760"/>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D31F8522-79EA-FAC0-3EBE-B20EC21774B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7199" y="823484"/>
            <a:ext cx="1624642" cy="517191"/>
          </a:xfrm>
          <a:prstGeom prst="rect">
            <a:avLst/>
          </a:prstGeom>
        </p:spPr>
      </p:pic>
      <p:cxnSp>
        <p:nvCxnSpPr>
          <p:cNvPr id="10" name="Straight Connector 9">
            <a:extLst>
              <a:ext uri="{FF2B5EF4-FFF2-40B4-BE49-F238E27FC236}">
                <a16:creationId xmlns:a16="http://schemas.microsoft.com/office/drawing/2014/main" id="{4F39412F-059D-8728-E6F6-6B86B84E3F71}"/>
              </a:ext>
            </a:extLst>
          </p:cNvPr>
          <p:cNvCxnSpPr>
            <a:cxnSpLocks/>
          </p:cNvCxnSpPr>
          <p:nvPr userDrawn="1"/>
        </p:nvCxnSpPr>
        <p:spPr>
          <a:xfrm>
            <a:off x="2386525" y="823484"/>
            <a:ext cx="0" cy="517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98961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679466643"/>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004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40BDA719-D36F-1722-49EB-7E4D9CAD90C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95218" y="5900404"/>
            <a:ext cx="1509045" cy="480392"/>
          </a:xfrm>
          <a:prstGeom prst="rect">
            <a:avLst/>
          </a:prstGeom>
        </p:spPr>
      </p:pic>
      <p:cxnSp>
        <p:nvCxnSpPr>
          <p:cNvPr id="7" name="Straight Connector 6">
            <a:extLst>
              <a:ext uri="{FF2B5EF4-FFF2-40B4-BE49-F238E27FC236}">
                <a16:creationId xmlns:a16="http://schemas.microsoft.com/office/drawing/2014/main" id="{D48F9560-CF24-375B-85F6-EC68E8DD65A9}"/>
              </a:ext>
            </a:extLst>
          </p:cNvPr>
          <p:cNvCxnSpPr>
            <a:cxnSpLocks/>
          </p:cNvCxnSpPr>
          <p:nvPr userDrawn="1"/>
        </p:nvCxnSpPr>
        <p:spPr>
          <a:xfrm>
            <a:off x="9552320" y="5882005"/>
            <a:ext cx="0" cy="517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041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9" name="Picture 8">
            <a:extLst>
              <a:ext uri="{FF2B5EF4-FFF2-40B4-BE49-F238E27FC236}">
                <a16:creationId xmlns:a16="http://schemas.microsoft.com/office/drawing/2014/main" id="{C1BB4579-234F-538E-68ED-02CB21DA03F1}"/>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7695218" y="5900404"/>
            <a:ext cx="1509045" cy="480391"/>
          </a:xfrm>
          <a:prstGeom prst="rect">
            <a:avLst/>
          </a:prstGeom>
        </p:spPr>
      </p:pic>
      <p:cxnSp>
        <p:nvCxnSpPr>
          <p:cNvPr id="10" name="Straight Connector 9">
            <a:extLst>
              <a:ext uri="{FF2B5EF4-FFF2-40B4-BE49-F238E27FC236}">
                <a16:creationId xmlns:a16="http://schemas.microsoft.com/office/drawing/2014/main" id="{3149AF0F-C606-F318-5184-966710C85779}"/>
              </a:ext>
            </a:extLst>
          </p:cNvPr>
          <p:cNvCxnSpPr>
            <a:cxnSpLocks/>
          </p:cNvCxnSpPr>
          <p:nvPr userDrawn="1"/>
        </p:nvCxnSpPr>
        <p:spPr>
          <a:xfrm>
            <a:off x="9552320" y="5882005"/>
            <a:ext cx="0" cy="517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483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2" name="Picture 1">
            <a:extLst>
              <a:ext uri="{FF2B5EF4-FFF2-40B4-BE49-F238E27FC236}">
                <a16:creationId xmlns:a16="http://schemas.microsoft.com/office/drawing/2014/main" id="{3D8306C9-7FD4-EB80-2B75-8D407740BE71}"/>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7695218" y="5900404"/>
            <a:ext cx="1509045" cy="480391"/>
          </a:xfrm>
          <a:prstGeom prst="rect">
            <a:avLst/>
          </a:prstGeom>
        </p:spPr>
      </p:pic>
      <p:cxnSp>
        <p:nvCxnSpPr>
          <p:cNvPr id="4" name="Straight Connector 3">
            <a:extLst>
              <a:ext uri="{FF2B5EF4-FFF2-40B4-BE49-F238E27FC236}">
                <a16:creationId xmlns:a16="http://schemas.microsoft.com/office/drawing/2014/main" id="{43C316E6-B9E5-0844-9F23-E20CE2EC567E}"/>
              </a:ext>
            </a:extLst>
          </p:cNvPr>
          <p:cNvCxnSpPr>
            <a:cxnSpLocks/>
          </p:cNvCxnSpPr>
          <p:nvPr userDrawn="1"/>
        </p:nvCxnSpPr>
        <p:spPr>
          <a:xfrm>
            <a:off x="9552320" y="5882005"/>
            <a:ext cx="0" cy="517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176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9577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010184856"/>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275743369"/>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349827595"/>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405263145"/>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3914084487"/>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05522123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6643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9216057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7752713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38869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85767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736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31198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1267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03074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25879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519673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6184929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3442501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514482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1873593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44787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17423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12940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43515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15719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01536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38336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7820469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715886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0656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8319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0060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1672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4831600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181571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0960" y="3958217"/>
            <a:ext cx="5017366" cy="1358442"/>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6000" b="1" i="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0959" y="5318368"/>
            <a:ext cx="5017366" cy="313932"/>
          </a:xfrm>
        </p:spPr>
        <p:txBody>
          <a:bodyPr wrap="square" lIns="0" tIns="91440" rIns="0" bIns="0" anchor="t" anchorCtr="0">
            <a:spAutoFit/>
          </a:bodyPr>
          <a:lstStyle>
            <a:lvl1pPr>
              <a:defRPr sz="1600" b="0" i="0" spc="0" baseline="0">
                <a:solidFill>
                  <a:schemeClr val="bg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2FD85401-2399-4375-CE41-3AAA3A1A154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035" y="483458"/>
            <a:ext cx="1935727" cy="509292"/>
          </a:xfrm>
          <a:prstGeom prst="rect">
            <a:avLst/>
          </a:prstGeom>
        </p:spPr>
      </p:pic>
      <p:pic>
        <p:nvPicPr>
          <p:cNvPr id="3" name="Picture 2">
            <a:extLst>
              <a:ext uri="{FF2B5EF4-FFF2-40B4-BE49-F238E27FC236}">
                <a16:creationId xmlns:a16="http://schemas.microsoft.com/office/drawing/2014/main" id="{B9F817C8-BFE8-784B-4F9E-522DE73FDD73}"/>
              </a:ext>
            </a:extLst>
          </p:cNvPr>
          <p:cNvPicPr>
            <a:picLocks noChangeAspect="1"/>
          </p:cNvPicPr>
          <p:nvPr userDrawn="1"/>
        </p:nvPicPr>
        <p:blipFill>
          <a:blip r:embed="rId4"/>
          <a:stretch>
            <a:fillRect/>
          </a:stretch>
        </p:blipFill>
        <p:spPr>
          <a:xfrm>
            <a:off x="10716737" y="239598"/>
            <a:ext cx="1149955" cy="303327"/>
          </a:xfrm>
          <a:prstGeom prst="rect">
            <a:avLst/>
          </a:prstGeom>
        </p:spPr>
      </p:pic>
    </p:spTree>
    <p:extLst>
      <p:ext uri="{BB962C8B-B14F-4D97-AF65-F5344CB8AC3E}">
        <p14:creationId xmlns:p14="http://schemas.microsoft.com/office/powerpoint/2010/main" val="2491607306"/>
      </p:ext>
    </p:extLst>
  </p:cSld>
  <p:clrMapOvr>
    <a:overrideClrMapping bg1="dk1" tx1="lt1" bg2="dk2" tx2="lt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Content A - Center">
    <p:bg>
      <p:bgRef idx="1001">
        <a:schemeClr val="bg1"/>
      </p:bgRef>
    </p:bg>
    <p:spTree>
      <p:nvGrpSpPr>
        <p:cNvPr id="1" name=""/>
        <p:cNvGrpSpPr/>
        <p:nvPr/>
      </p:nvGrpSpPr>
      <p:grpSpPr>
        <a:xfrm>
          <a:off x="0" y="0"/>
          <a:ext cx="0" cy="0"/>
          <a:chOff x="0" y="0"/>
          <a:chExt cx="0" cy="0"/>
        </a:xfrm>
      </p:grpSpPr>
      <p:sp>
        <p:nvSpPr>
          <p:cNvPr id="2" name="Title Placeholder - Top"/>
          <p:cNvSpPr>
            <a:spLocks noGrp="1"/>
          </p:cNvSpPr>
          <p:nvPr>
            <p:ph type="title" hasCustomPrompt="1"/>
          </p:nvPr>
        </p:nvSpPr>
        <p:spPr/>
        <p:txBody>
          <a:bodyPr/>
          <a:lstStyle>
            <a:lvl1pPr algn="ctr">
              <a:defRPr sz="3857"/>
            </a:lvl1pPr>
          </a:lstStyle>
          <a:p>
            <a:r>
              <a:rPr lang="en-US"/>
              <a:t>Click to add title</a:t>
            </a:r>
          </a:p>
        </p:txBody>
      </p:sp>
      <p:cxnSp>
        <p:nvCxnSpPr>
          <p:cNvPr id="11" name="RuleLine - Mid" hidden="1"/>
          <p:cNvCxnSpPr/>
          <p:nvPr/>
        </p:nvCxnSpPr>
        <p:spPr>
          <a:xfrm>
            <a:off x="1293092" y="3061607"/>
            <a:ext cx="4433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Content Placeholder 9"/>
          <p:cNvSpPr>
            <a:spLocks noGrp="1"/>
          </p:cNvSpPr>
          <p:nvPr>
            <p:ph sz="quarter" idx="16" hasCustomPrompt="1"/>
          </p:nvPr>
        </p:nvSpPr>
        <p:spPr>
          <a:xfrm>
            <a:off x="707572" y="1959427"/>
            <a:ext cx="10776857" cy="4490360"/>
          </a:xfrm>
        </p:spPr>
        <p:txBody>
          <a:bodyPr/>
          <a:lstStyle>
            <a:lvl1pPr>
              <a:defRPr>
                <a:solidFill>
                  <a:schemeClr val="tx2"/>
                </a:solidFill>
              </a:defRPr>
            </a:lvl1pPr>
            <a:lvl2pPr>
              <a:defRPr b="1" baseline="0">
                <a:solidFill>
                  <a:schemeClr val="accent5"/>
                </a:solidFill>
              </a:defRPr>
            </a:lvl2pPr>
            <a:lvl3pPr>
              <a:defRPr/>
            </a:lvl3pPr>
            <a:lvl4pPr marL="246623" indent="-246623">
              <a:buFont typeface="Arial" panose="020B0604020202020204" pitchFamily="34" charset="0"/>
              <a:buChar char="•"/>
              <a:defRPr/>
            </a:lvl4pPr>
            <a:lvl5pPr marL="493246" indent="-243222">
              <a:buFont typeface="Arial" panose="020B0604020202020204" pitchFamily="34" charset="0"/>
              <a:buChar char="•"/>
              <a:defRPr/>
            </a:lvl5pPr>
            <a:lvl6pPr marL="739869" indent="-250025">
              <a:buFont typeface="Arial" panose="020B0604020202020204" pitchFamily="34" charset="0"/>
              <a:buChar char="•"/>
              <a:defRPr/>
            </a:lvl6pPr>
          </a:lstStyle>
          <a:p>
            <a:pPr lvl="0"/>
            <a:r>
              <a:rPr lang="en-US"/>
              <a:t>Header 1</a:t>
            </a:r>
          </a:p>
          <a:p>
            <a:pPr lvl="1"/>
            <a:r>
              <a:rPr lang="en-US"/>
              <a:t>HEADER 2</a:t>
            </a:r>
          </a:p>
          <a:p>
            <a:pPr lvl="2"/>
            <a:r>
              <a:rPr lang="en-US"/>
              <a:t>Body copy</a:t>
            </a:r>
          </a:p>
          <a:p>
            <a:pPr lvl="3"/>
            <a:r>
              <a:rPr lang="en-US"/>
              <a:t>Fourth level</a:t>
            </a:r>
          </a:p>
          <a:p>
            <a:pPr lvl="4"/>
            <a:r>
              <a:rPr lang="en-US"/>
              <a:t>Fifth level</a:t>
            </a:r>
          </a:p>
          <a:p>
            <a:pPr lvl="5"/>
            <a:r>
              <a:rPr lang="en-US"/>
              <a:t>Sixth level</a:t>
            </a:r>
          </a:p>
        </p:txBody>
      </p:sp>
      <p:cxnSp>
        <p:nvCxnSpPr>
          <p:cNvPr id="19" name="RuleLine - Top"/>
          <p:cNvCxnSpPr/>
          <p:nvPr/>
        </p:nvCxnSpPr>
        <p:spPr>
          <a:xfrm>
            <a:off x="5874328" y="1423851"/>
            <a:ext cx="44334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7"/>
          </p:nvPr>
        </p:nvSpPr>
        <p:spPr/>
        <p:txBody>
          <a:bodyPr/>
          <a:lstStyle/>
          <a:p>
            <a:r>
              <a:rPr lang="en-US"/>
              <a:t>Business Value of AI</a:t>
            </a:r>
          </a:p>
        </p:txBody>
      </p:sp>
      <p:sp>
        <p:nvSpPr>
          <p:cNvPr id="4" name="Slide Number Placeholder 3"/>
          <p:cNvSpPr>
            <a:spLocks noGrp="1"/>
          </p:cNvSpPr>
          <p:nvPr>
            <p:ph type="sldNum" sz="quarter" idx="18"/>
          </p:nvPr>
        </p:nvSpPr>
        <p:spPr/>
        <p:txBody>
          <a:bodyPr/>
          <a:lstStyle/>
          <a:p>
            <a:fld id="{D80659BF-CB79-4A8E-8A5E-9707540CF6F7}" type="slidenum">
              <a:rPr lang="en-US" smtClean="0"/>
              <a:pPr/>
              <a:t>‹#›</a:t>
            </a:fld>
            <a:endParaRPr lang="en-US"/>
          </a:p>
        </p:txBody>
      </p:sp>
      <p:cxnSp>
        <p:nvCxnSpPr>
          <p:cNvPr id="8" name="RuleLine - Mid" hidden="1">
            <a:extLst>
              <a:ext uri="{FF2B5EF4-FFF2-40B4-BE49-F238E27FC236}">
                <a16:creationId xmlns:a16="http://schemas.microsoft.com/office/drawing/2014/main" id="{675A5F28-2812-41EA-8F33-E97D0C372BDE}"/>
              </a:ext>
            </a:extLst>
          </p:cNvPr>
          <p:cNvCxnSpPr/>
          <p:nvPr userDrawn="1"/>
        </p:nvCxnSpPr>
        <p:spPr>
          <a:xfrm>
            <a:off x="1293092" y="3061607"/>
            <a:ext cx="4433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RuleLine - Top">
            <a:extLst>
              <a:ext uri="{FF2B5EF4-FFF2-40B4-BE49-F238E27FC236}">
                <a16:creationId xmlns:a16="http://schemas.microsoft.com/office/drawing/2014/main" id="{38ACD7D8-EAB3-4AEC-ADF1-05391409173B}"/>
              </a:ext>
            </a:extLst>
          </p:cNvPr>
          <p:cNvCxnSpPr/>
          <p:nvPr userDrawn="1"/>
        </p:nvCxnSpPr>
        <p:spPr>
          <a:xfrm>
            <a:off x="5874328" y="1423851"/>
            <a:ext cx="44334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155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p:cNvSpPr/>
          <p:nvPr userDrawn="1"/>
        </p:nvSpPr>
        <p:spPr>
          <a:xfrm>
            <a:off x="7617489"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142227372"/>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91053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p:cNvSpPr/>
          <p:nvPr userDrawn="1"/>
        </p:nvSpPr>
        <p:spPr>
          <a:xfrm>
            <a:off x="7619999"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199"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90320518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3" name="Subtitle 2"/>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12" name="Rectangle 11"/>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1958026635"/>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spTree>
    <p:extLst>
      <p:ext uri="{BB962C8B-B14F-4D97-AF65-F5344CB8AC3E}">
        <p14:creationId xmlns:p14="http://schemas.microsoft.com/office/powerpoint/2010/main" val="13940404"/>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3144642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1723240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6624170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0"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l="61" t="5192" r="-1" b="5644"/>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34897633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21826" b="21826"/>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38509784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13145444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708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circle&#10;&#10;Description automatically generated">
            <a:extLst>
              <a:ext uri="{FF2B5EF4-FFF2-40B4-BE49-F238E27FC236}">
                <a16:creationId xmlns:a16="http://schemas.microsoft.com/office/drawing/2014/main" id="{BD7C438C-1699-401F-02E5-716343870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3" name="Picture 2">
            <a:extLst>
              <a:ext uri="{FF2B5EF4-FFF2-40B4-BE49-F238E27FC236}">
                <a16:creationId xmlns:a16="http://schemas.microsoft.com/office/drawing/2014/main" id="{218D479E-0067-DBA3-9350-139FA447E95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53574813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385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2760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3070793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13559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7105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6483847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grayscl/>
            <a:extLst>
              <a:ext uri="{28A0092B-C50C-407E-A947-70E740481C1C}">
                <a14:useLocalDpi xmlns:a14="http://schemas.microsoft.com/office/drawing/2010/main" val="0"/>
              </a:ext>
            </a:extLst>
          </a:blip>
          <a:srcRect l="27119" t="5237" r="6694" b="5369"/>
          <a:stretch/>
        </p:blipFill>
        <p:spPr>
          <a:xfrm>
            <a:off x="8889" y="0"/>
            <a:ext cx="7620000" cy="6847860"/>
          </a:xfrm>
          <a:prstGeom prst="rect">
            <a:avLst/>
          </a:prstGeom>
        </p:spPr>
      </p:pic>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520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r="16666"/>
          <a:stretch/>
        </p:blipFill>
        <p:spPr>
          <a:xfrm>
            <a:off x="0" y="0"/>
            <a:ext cx="7620001" cy="6858000"/>
          </a:xfrm>
          <a:prstGeom prst="rect">
            <a:avLst/>
          </a:prstGeom>
        </p:spPr>
      </p:pic>
    </p:spTree>
    <p:extLst>
      <p:ext uri="{BB962C8B-B14F-4D97-AF65-F5344CB8AC3E}">
        <p14:creationId xmlns:p14="http://schemas.microsoft.com/office/powerpoint/2010/main" val="1931502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l="16606" t="5537" r="11965" b="8749"/>
          <a:stretch/>
        </p:blipFill>
        <p:spPr>
          <a:xfrm>
            <a:off x="0" y="0"/>
            <a:ext cx="7620001" cy="6858000"/>
          </a:xfrm>
          <a:prstGeom prst="rect">
            <a:avLst/>
          </a:prstGeom>
        </p:spPr>
      </p:pic>
    </p:spTree>
    <p:extLst>
      <p:ext uri="{BB962C8B-B14F-4D97-AF65-F5344CB8AC3E}">
        <p14:creationId xmlns:p14="http://schemas.microsoft.com/office/powerpoint/2010/main" val="13149404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9410" y="5886724"/>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email">
            <a:grayscl/>
            <a:alphaModFix amt="15000"/>
            <a:extLst>
              <a:ext uri="{28A0092B-C50C-407E-A947-70E740481C1C}">
                <a14:useLocalDpi xmlns:a14="http://schemas.microsoft.com/office/drawing/2010/main" val="0"/>
              </a:ext>
            </a:extLst>
          </a:blip>
          <a:srcRect l="25812" r="10738"/>
          <a:stretch/>
        </p:blipFill>
        <p:spPr>
          <a:xfrm flipH="1">
            <a:off x="7620000" y="0"/>
            <a:ext cx="4572001" cy="6858000"/>
          </a:xfrm>
          <a:prstGeom prst="rect">
            <a:avLst/>
          </a:prstGeom>
          <a:ln>
            <a:noFill/>
          </a:ln>
        </p:spPr>
      </p:pic>
    </p:spTree>
    <p:extLst>
      <p:ext uri="{BB962C8B-B14F-4D97-AF65-F5344CB8AC3E}">
        <p14:creationId xmlns:p14="http://schemas.microsoft.com/office/powerpoint/2010/main" val="240666144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grayscl/>
            <a:alphaModFix amt="15000"/>
            <a:extLst>
              <a:ext uri="{28A0092B-C50C-407E-A947-70E740481C1C}">
                <a14:useLocalDpi xmlns:a14="http://schemas.microsoft.com/office/drawing/2010/main" val="0"/>
              </a:ext>
            </a:extLst>
          </a:blip>
          <a:srcRect l="25812" r="10738"/>
          <a:stretch/>
        </p:blipFill>
        <p:spPr>
          <a:xfrm flipH="1">
            <a:off x="7619997"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9410" y="5877488"/>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2024 Baker Tilly Advisory Group, LP</a:t>
            </a:r>
          </a:p>
          <a:p>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029483"/>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9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0960" y="3958217"/>
            <a:ext cx="5017366" cy="1358442"/>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6000" b="1" i="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0959" y="5318368"/>
            <a:ext cx="5017366" cy="313932"/>
          </a:xfrm>
        </p:spPr>
        <p:txBody>
          <a:bodyPr wrap="square" lIns="0" tIns="91440" rIns="0" bIns="0" anchor="t" anchorCtr="0">
            <a:spAutoFit/>
          </a:bodyPr>
          <a:lstStyle>
            <a:lvl1pPr>
              <a:defRPr sz="1600" b="0" i="0" spc="0" baseline="0">
                <a:solidFill>
                  <a:schemeClr val="bg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2FD85401-2399-4375-CE41-3AAA3A1A154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035" y="483458"/>
            <a:ext cx="1935727" cy="509292"/>
          </a:xfrm>
          <a:prstGeom prst="rect">
            <a:avLst/>
          </a:prstGeom>
        </p:spPr>
      </p:pic>
      <p:pic>
        <p:nvPicPr>
          <p:cNvPr id="3" name="Picture 2">
            <a:extLst>
              <a:ext uri="{FF2B5EF4-FFF2-40B4-BE49-F238E27FC236}">
                <a16:creationId xmlns:a16="http://schemas.microsoft.com/office/drawing/2014/main" id="{B9F817C8-BFE8-784B-4F9E-522DE73FDD73}"/>
              </a:ext>
            </a:extLst>
          </p:cNvPr>
          <p:cNvPicPr>
            <a:picLocks noChangeAspect="1"/>
          </p:cNvPicPr>
          <p:nvPr userDrawn="1"/>
        </p:nvPicPr>
        <p:blipFill>
          <a:blip r:embed="rId4"/>
          <a:stretch>
            <a:fillRect/>
          </a:stretch>
        </p:blipFill>
        <p:spPr>
          <a:xfrm>
            <a:off x="10716737" y="239598"/>
            <a:ext cx="1149955" cy="303327"/>
          </a:xfrm>
          <a:prstGeom prst="rect">
            <a:avLst/>
          </a:prstGeom>
        </p:spPr>
      </p:pic>
    </p:spTree>
    <p:extLst>
      <p:ext uri="{BB962C8B-B14F-4D97-AF65-F5344CB8AC3E}">
        <p14:creationId xmlns:p14="http://schemas.microsoft.com/office/powerpoint/2010/main" val="3245523495"/>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Conten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lgn="ct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847273"/>
            <a:ext cx="11277495" cy="4416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91847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onten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597891"/>
            <a:ext cx="11277495" cy="4665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4B21A3BC-EAB9-0F6E-1A7B-DF339BB235A3}"/>
              </a:ext>
            </a:extLst>
          </p:cNvPr>
          <p:cNvSpPr>
            <a:spLocks noGrp="1"/>
          </p:cNvSpPr>
          <p:nvPr>
            <p:ph type="title" hasCustomPrompt="1"/>
          </p:nvPr>
        </p:nvSpPr>
        <p:spPr>
          <a:xfrm>
            <a:off x="456360" y="691228"/>
            <a:ext cx="11277495" cy="535531"/>
          </a:xfrm>
        </p:spPr>
        <p:txBody>
          <a:bodyPr wrap="square" lIns="0" tIns="91440" rIns="0" bIns="0" anchor="t" anchorCtr="0">
            <a:spAutoFit/>
          </a:bodyPr>
          <a:lstStyle>
            <a:lvl1pPr algn="l">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 name="Text Placeholder 9">
            <a:extLst>
              <a:ext uri="{FF2B5EF4-FFF2-40B4-BE49-F238E27FC236}">
                <a16:creationId xmlns:a16="http://schemas.microsoft.com/office/drawing/2014/main" id="{A4F0F1FC-2AC5-F83B-B5DF-99CA5F0AFF74}"/>
              </a:ext>
            </a:extLst>
          </p:cNvPr>
          <p:cNvSpPr>
            <a:spLocks noGrp="1"/>
          </p:cNvSpPr>
          <p:nvPr>
            <p:ph type="body" sz="quarter" idx="13" hasCustomPrompt="1"/>
          </p:nvPr>
        </p:nvSpPr>
        <p:spPr>
          <a:xfrm>
            <a:off x="456360" y="497329"/>
            <a:ext cx="11277495" cy="193899"/>
          </a:xfrm>
        </p:spPr>
        <p:txBody>
          <a:bodyPr wrap="square" lIns="0" tIns="0" rIns="0" bIns="0" anchor="b">
            <a:spAutoFit/>
          </a:bodyPr>
          <a:lstStyle>
            <a:lvl1pPr marL="0" indent="0" algn="l">
              <a:buNone/>
              <a:defRPr sz="1400" b="1" i="0" spc="200" baseline="0">
                <a:solidFill>
                  <a:schemeClr val="tx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Tree>
    <p:extLst>
      <p:ext uri="{BB962C8B-B14F-4D97-AF65-F5344CB8AC3E}">
        <p14:creationId xmlns:p14="http://schemas.microsoft.com/office/powerpoint/2010/main" val="29276769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B5DCD85-2131-A6DF-6BF2-0C1C2AD8F901}"/>
              </a:ext>
            </a:extLst>
          </p:cNvPr>
          <p:cNvSpPr/>
          <p:nvPr userDrawn="1"/>
        </p:nvSpPr>
        <p:spPr>
          <a:xfrm>
            <a:off x="283462" y="4662025"/>
            <a:ext cx="5669280" cy="5669280"/>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8930684-51A2-AC33-41B9-8B27F4141B03}"/>
              </a:ext>
            </a:extLst>
          </p:cNvPr>
          <p:cNvSpPr/>
          <p:nvPr userDrawn="1"/>
        </p:nvSpPr>
        <p:spPr>
          <a:xfrm>
            <a:off x="6756886" y="-907131"/>
            <a:ext cx="5669280" cy="5669280"/>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444D77-815B-EC2C-7546-FB602A4A7115}"/>
              </a:ext>
            </a:extLst>
          </p:cNvPr>
          <p:cNvSpPr/>
          <p:nvPr userDrawn="1"/>
        </p:nvSpPr>
        <p:spPr>
          <a:xfrm>
            <a:off x="-2" y="1308848"/>
            <a:ext cx="12192000" cy="2734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6502" y="2349329"/>
            <a:ext cx="10918996" cy="1015663"/>
          </a:xfrm>
        </p:spPr>
        <p:txBody>
          <a:bodyPr wrap="square" lIns="0" tIns="182880" rIns="0" bIns="0">
            <a:spAutoFit/>
          </a:bodyPr>
          <a:lstStyle>
            <a:lvl1pPr marL="0" indent="0" algn="ctr" defTabSz="914400" rtl="0" eaLnBrk="1" latinLnBrk="0" hangingPunct="1">
              <a:lnSpc>
                <a:spcPct val="100000"/>
              </a:lnSpc>
              <a:spcBef>
                <a:spcPts val="0"/>
              </a:spcBef>
              <a:buFont typeface="Arial" panose="020B0604020202020204" pitchFamily="34" charset="0"/>
              <a:buNone/>
              <a:defRPr lang="en-US" sz="5400" b="1" i="0" kern="1200" dirty="0">
                <a:solidFill>
                  <a:schemeClr val="tx1"/>
                </a:solidFill>
                <a:latin typeface="+mj-lt"/>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6502" y="1927509"/>
            <a:ext cx="10918996" cy="193899"/>
          </a:xfrm>
        </p:spPr>
        <p:txBody>
          <a:bodyPr wrap="square" lIns="0" tIns="0" rIns="0" bIns="0" anchor="b" anchorCtr="0">
            <a:spAutoFit/>
          </a:bodyPr>
          <a:lstStyle>
            <a:lvl1pPr algn="ctr">
              <a:defRPr sz="1400" b="1" i="0" spc="200" baseline="0">
                <a:solidFill>
                  <a:schemeClr val="accent1"/>
                </a:solidFill>
                <a:latin typeface="Arial" panose="020B0604020202020204" pitchFamily="34" charset="0"/>
                <a:cs typeface="Arial" panose="020B0604020202020204" pitchFamily="34" charset="0"/>
              </a:defRPr>
            </a:lvl1pPr>
          </a:lstStyle>
          <a:p>
            <a:r>
              <a:rPr lang="en-US"/>
              <a:t>SUBHEAD TEXT</a:t>
            </a:r>
          </a:p>
        </p:txBody>
      </p:sp>
    </p:spTree>
    <p:extLst>
      <p:ext uri="{BB962C8B-B14F-4D97-AF65-F5344CB8AC3E}">
        <p14:creationId xmlns:p14="http://schemas.microsoft.com/office/powerpoint/2010/main" val="3870306883"/>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839004"/>
            <a:ext cx="11277496" cy="535531"/>
          </a:xfrm>
        </p:spPr>
        <p:txBody>
          <a:bodyPr wrap="square" lIns="0" tIns="91440" rIns="0" bIns="0" anchor="t" anchorCtr="0">
            <a:spAutoFit/>
          </a:bodyPr>
          <a:lstStyle>
            <a:lvl1pPr algn="ct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3583708" y="382157"/>
            <a:ext cx="5080001" cy="193899"/>
          </a:xfrm>
        </p:spPr>
        <p:txBody>
          <a:bodyPr wrap="square" lIns="0" tIns="0" rIns="0" bIns="0" anchor="b">
            <a:spAutoFit/>
          </a:bodyPr>
          <a:lstStyle>
            <a:lvl1pPr marL="0" indent="0" algn="ctr">
              <a:buNone/>
              <a:defRPr sz="1400" b="1" i="0"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847273"/>
            <a:ext cx="11277495" cy="4416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4828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1"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37643568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944686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5DDF7A4-3D3E-614A-024F-1F2F39C71812}"/>
              </a:ext>
            </a:extLst>
          </p:cNvPr>
          <p:cNvSpPr/>
          <p:nvPr userDrawn="1"/>
        </p:nvSpPr>
        <p:spPr>
          <a:xfrm>
            <a:off x="283462" y="4662025"/>
            <a:ext cx="5669280" cy="5669280"/>
          </a:xfrm>
          <a:prstGeom prst="ellipse">
            <a:avLst/>
          </a:prstGeom>
          <a:noFill/>
          <a:ln w="19050">
            <a:solidFill>
              <a:srgbClr val="979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8BEE3C0-A17C-CA98-4932-853DA1F0C03C}"/>
              </a:ext>
            </a:extLst>
          </p:cNvPr>
          <p:cNvSpPr/>
          <p:nvPr userDrawn="1"/>
        </p:nvSpPr>
        <p:spPr>
          <a:xfrm>
            <a:off x="6756886" y="-907131"/>
            <a:ext cx="5669280" cy="5669280"/>
          </a:xfrm>
          <a:prstGeom prst="ellipse">
            <a:avLst/>
          </a:prstGeom>
          <a:noFill/>
          <a:ln w="19050">
            <a:solidFill>
              <a:srgbClr val="979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444D77-815B-EC2C-7546-FB602A4A7115}"/>
              </a:ext>
            </a:extLst>
          </p:cNvPr>
          <p:cNvSpPr/>
          <p:nvPr userDrawn="1"/>
        </p:nvSpPr>
        <p:spPr>
          <a:xfrm>
            <a:off x="-2" y="1308848"/>
            <a:ext cx="12192000" cy="27345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6502" y="2349329"/>
            <a:ext cx="10918996" cy="1015663"/>
          </a:xfrm>
        </p:spPr>
        <p:txBody>
          <a:bodyPr wrap="square" lIns="0" tIns="182880" rIns="0" bIns="0">
            <a:spAutoFit/>
          </a:bodyPr>
          <a:lstStyle>
            <a:lvl1pPr marL="0" indent="0" algn="ctr" defTabSz="914400" rtl="0" eaLnBrk="1" latinLnBrk="0" hangingPunct="1">
              <a:lnSpc>
                <a:spcPct val="100000"/>
              </a:lnSpc>
              <a:spcBef>
                <a:spcPts val="0"/>
              </a:spcBef>
              <a:buFont typeface="Arial" panose="020B0604020202020204" pitchFamily="34" charset="0"/>
              <a:buNone/>
              <a:defRPr lang="en-US" sz="5400" b="1" i="0" kern="1200" dirty="0">
                <a:solidFill>
                  <a:schemeClr val="tx1"/>
                </a:solidFill>
                <a:latin typeface="+mj-lt"/>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6502" y="1927509"/>
            <a:ext cx="10918996" cy="193899"/>
          </a:xfrm>
        </p:spPr>
        <p:txBody>
          <a:bodyPr wrap="square" lIns="0" tIns="0" rIns="0" bIns="0" anchor="b" anchorCtr="0">
            <a:spAutoFit/>
          </a:bodyPr>
          <a:lstStyle>
            <a:lvl1pPr algn="ctr">
              <a:defRPr sz="1400" b="1" i="0"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Tree>
    <p:extLst>
      <p:ext uri="{BB962C8B-B14F-4D97-AF65-F5344CB8AC3E}">
        <p14:creationId xmlns:p14="http://schemas.microsoft.com/office/powerpoint/2010/main" val="347671456"/>
      </p:ext>
    </p:extLst>
  </p:cSld>
  <p:clrMapOvr>
    <a:overrideClrMapping bg1="dk1" tx1="lt1" bg2="dk2" tx2="lt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5577577"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5577577"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5577578"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20709098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43166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12EFC8D2-CD86-CFAF-E385-6E05C5096F6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F968F258-2DD2-8DAE-AA24-048510D3AABA}"/>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AEAF5182-B31C-97D1-525B-CFFB6312F4C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1824CE6B-F200-7EA3-8F92-F02F0A605CE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1C896859-CD15-11B4-0C1F-40CB6A8AE3AA}"/>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318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Section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073602-2E25-CAC9-2AD4-4CA652D61AF7}"/>
              </a:ext>
            </a:extLst>
          </p:cNvPr>
          <p:cNvSpPr/>
          <p:nvPr userDrawn="1"/>
        </p:nvSpPr>
        <p:spPr>
          <a:xfrm>
            <a:off x="-2" y="3222708"/>
            <a:ext cx="12192000" cy="2734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9B213FAB-326F-9D43-BAE1-4E2F0DAF8ED6}"/>
              </a:ext>
            </a:extLst>
          </p:cNvPr>
          <p:cNvSpPr>
            <a:spLocks noGrp="1"/>
          </p:cNvSpPr>
          <p:nvPr>
            <p:ph type="subTitle" idx="1" hasCustomPrompt="1"/>
          </p:nvPr>
        </p:nvSpPr>
        <p:spPr>
          <a:xfrm>
            <a:off x="636502" y="4263189"/>
            <a:ext cx="10918996" cy="1015663"/>
          </a:xfrm>
        </p:spPr>
        <p:txBody>
          <a:bodyPr wrap="square" lIns="0" tIns="182880" rIns="0" bIns="0">
            <a:spAutoFit/>
          </a:bodyPr>
          <a:lstStyle>
            <a:lvl1pPr marL="0" indent="0" algn="ctr" defTabSz="914400" rtl="0" eaLnBrk="1" latinLnBrk="0" hangingPunct="1">
              <a:lnSpc>
                <a:spcPct val="100000"/>
              </a:lnSpc>
              <a:spcBef>
                <a:spcPts val="0"/>
              </a:spcBef>
              <a:buFont typeface="Arial" panose="020B0604020202020204" pitchFamily="34" charset="0"/>
              <a:buNone/>
              <a:defRPr lang="en-US" sz="5400" b="1" i="0" kern="1200" dirty="0">
                <a:solidFill>
                  <a:schemeClr val="tx1"/>
                </a:solidFill>
                <a:latin typeface="+mj-lt"/>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itle 1">
            <a:extLst>
              <a:ext uri="{FF2B5EF4-FFF2-40B4-BE49-F238E27FC236}">
                <a16:creationId xmlns:a16="http://schemas.microsoft.com/office/drawing/2014/main" id="{29357C6A-B1F0-8670-2090-EADDE47A3F51}"/>
              </a:ext>
            </a:extLst>
          </p:cNvPr>
          <p:cNvSpPr>
            <a:spLocks noGrp="1"/>
          </p:cNvSpPr>
          <p:nvPr>
            <p:ph type="title" hasCustomPrompt="1"/>
          </p:nvPr>
        </p:nvSpPr>
        <p:spPr>
          <a:xfrm>
            <a:off x="636502" y="3841369"/>
            <a:ext cx="10918996" cy="193899"/>
          </a:xfrm>
        </p:spPr>
        <p:txBody>
          <a:bodyPr wrap="square" lIns="0" tIns="0" rIns="0" bIns="0" anchor="b" anchorCtr="0">
            <a:spAutoFit/>
          </a:bodyPr>
          <a:lstStyle>
            <a:lvl1pPr algn="ctr">
              <a:defRPr sz="1400" b="1" i="0" spc="200" baseline="0">
                <a:solidFill>
                  <a:schemeClr val="accent1"/>
                </a:solidFill>
                <a:latin typeface="Arial" panose="020B0604020202020204" pitchFamily="34" charset="0"/>
                <a:cs typeface="Arial" panose="020B0604020202020204" pitchFamily="34" charset="0"/>
              </a:defRPr>
            </a:lvl1pPr>
          </a:lstStyle>
          <a:p>
            <a:r>
              <a:rPr lang="en-US"/>
              <a:t>SUBHEAD TEXT</a:t>
            </a:r>
          </a:p>
        </p:txBody>
      </p:sp>
    </p:spTree>
    <p:extLst>
      <p:ext uri="{BB962C8B-B14F-4D97-AF65-F5344CB8AC3E}">
        <p14:creationId xmlns:p14="http://schemas.microsoft.com/office/powerpoint/2010/main" val="3492856332"/>
      </p:ext>
    </p:extLst>
  </p:cSld>
  <p:clrMapOvr>
    <a:overrideClrMapping bg1="dk1" tx1="lt1" bg2="dk2" tx2="lt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1"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15805678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5586813"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5586813"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5586814"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5653313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8973378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Content 8">
    <p:bg>
      <p:bgPr>
        <a:solidFill>
          <a:schemeClr val="bg1"/>
        </a:solid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597891"/>
            <a:ext cx="11277495" cy="4665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4B21A3BC-EAB9-0F6E-1A7B-DF339BB235A3}"/>
              </a:ext>
            </a:extLst>
          </p:cNvPr>
          <p:cNvSpPr>
            <a:spLocks noGrp="1"/>
          </p:cNvSpPr>
          <p:nvPr>
            <p:ph type="title" hasCustomPrompt="1"/>
          </p:nvPr>
        </p:nvSpPr>
        <p:spPr>
          <a:xfrm>
            <a:off x="456360" y="691228"/>
            <a:ext cx="11277495" cy="535531"/>
          </a:xfrm>
        </p:spPr>
        <p:txBody>
          <a:bodyPr wrap="square" lIns="0" tIns="91440" rIns="0" bIns="0" anchor="t" anchorCtr="0">
            <a:spAutoFit/>
          </a:bodyPr>
          <a:lstStyle>
            <a:lvl1pPr algn="l">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 name="Text Placeholder 9">
            <a:extLst>
              <a:ext uri="{FF2B5EF4-FFF2-40B4-BE49-F238E27FC236}">
                <a16:creationId xmlns:a16="http://schemas.microsoft.com/office/drawing/2014/main" id="{A4F0F1FC-2AC5-F83B-B5DF-99CA5F0AFF74}"/>
              </a:ext>
            </a:extLst>
          </p:cNvPr>
          <p:cNvSpPr>
            <a:spLocks noGrp="1"/>
          </p:cNvSpPr>
          <p:nvPr>
            <p:ph type="body" sz="quarter" idx="13" hasCustomPrompt="1"/>
          </p:nvPr>
        </p:nvSpPr>
        <p:spPr>
          <a:xfrm>
            <a:off x="456360" y="497329"/>
            <a:ext cx="11277495" cy="193899"/>
          </a:xfrm>
        </p:spPr>
        <p:txBody>
          <a:bodyPr wrap="square" lIns="0" tIns="0" rIns="0" bIns="0" anchor="b">
            <a:spAutoFit/>
          </a:bodyPr>
          <a:lstStyle>
            <a:lvl1pPr marL="0" indent="0" algn="l">
              <a:buNone/>
              <a:defRPr sz="1400" b="1" i="0" spc="200" baseline="0">
                <a:solidFill>
                  <a:schemeClr val="tx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Tree>
    <p:extLst>
      <p:ext uri="{BB962C8B-B14F-4D97-AF65-F5344CB8AC3E}">
        <p14:creationId xmlns:p14="http://schemas.microsoft.com/office/powerpoint/2010/main" val="14662188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Content - Right C_Split">
    <p:bg>
      <p:bgRef idx="1001">
        <a:schemeClr val="bg2"/>
      </p:bgRef>
    </p:bg>
    <p:spTree>
      <p:nvGrpSpPr>
        <p:cNvPr id="1" name=""/>
        <p:cNvGrpSpPr/>
        <p:nvPr/>
      </p:nvGrpSpPr>
      <p:grpSpPr>
        <a:xfrm>
          <a:off x="0" y="0"/>
          <a:ext cx="0" cy="0"/>
          <a:chOff x="0" y="0"/>
          <a:chExt cx="0" cy="0"/>
        </a:xfrm>
      </p:grpSpPr>
      <p:sp>
        <p:nvSpPr>
          <p:cNvPr id="15" name="Rectangle 14"/>
          <p:cNvSpPr/>
          <p:nvPr/>
        </p:nvSpPr>
        <p:spPr>
          <a:xfrm>
            <a:off x="6089111" y="1"/>
            <a:ext cx="6102889" cy="6857999"/>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lstStyle/>
          <a:p>
            <a:pPr algn="ctr">
              <a:buClr>
                <a:schemeClr val="accent5">
                  <a:lumMod val="90000"/>
                  <a:lumOff val="10000"/>
                </a:schemeClr>
              </a:buClr>
            </a:pPr>
            <a:endParaRPr lang="en-US" sz="1929"/>
          </a:p>
        </p:txBody>
      </p:sp>
      <p:sp>
        <p:nvSpPr>
          <p:cNvPr id="2" name="Title Placeholder - Top"/>
          <p:cNvSpPr>
            <a:spLocks noGrp="1"/>
          </p:cNvSpPr>
          <p:nvPr>
            <p:ph type="title" hasCustomPrompt="1"/>
          </p:nvPr>
        </p:nvSpPr>
        <p:spPr>
          <a:xfrm>
            <a:off x="707573" y="489858"/>
            <a:ext cx="4910284" cy="734788"/>
          </a:xfrm>
        </p:spPr>
        <p:txBody>
          <a:bodyPr/>
          <a:lstStyle>
            <a:lvl1pPr>
              <a:defRPr>
                <a:solidFill>
                  <a:schemeClr val="tx2"/>
                </a:solidFill>
              </a:defRPr>
            </a:lvl1pPr>
          </a:lstStyle>
          <a:p>
            <a:r>
              <a:rPr lang="en-US"/>
              <a:t>Click to add title</a:t>
            </a:r>
          </a:p>
        </p:txBody>
      </p:sp>
      <p:cxnSp>
        <p:nvCxnSpPr>
          <p:cNvPr id="11" name="RuleLine - Mid" hidden="1"/>
          <p:cNvCxnSpPr/>
          <p:nvPr/>
        </p:nvCxnSpPr>
        <p:spPr>
          <a:xfrm>
            <a:off x="1293092" y="3061607"/>
            <a:ext cx="4433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 Left, Mid"/>
          <p:cNvSpPr>
            <a:spLocks noGrp="1"/>
          </p:cNvSpPr>
          <p:nvPr>
            <p:ph type="body" sz="quarter" idx="12" hasCustomPrompt="1"/>
          </p:nvPr>
        </p:nvSpPr>
        <p:spPr>
          <a:xfrm>
            <a:off x="707572" y="1959428"/>
            <a:ext cx="4910285" cy="4490358"/>
          </a:xfrm>
        </p:spPr>
        <p:txBody>
          <a:bodyPr/>
          <a:lstStyle>
            <a:lvl1pPr>
              <a:lnSpc>
                <a:spcPct val="100000"/>
              </a:lnSpc>
              <a:spcBef>
                <a:spcPts val="0"/>
              </a:spcBef>
              <a:spcAft>
                <a:spcPts val="1071"/>
              </a:spcAft>
              <a:defRPr sz="1929" baseline="0">
                <a:solidFill>
                  <a:schemeClr val="tx2"/>
                </a:solidFill>
                <a:latin typeface="+mn-lt"/>
              </a:defRPr>
            </a:lvl1pPr>
            <a:lvl2pPr>
              <a:defRPr>
                <a:solidFill>
                  <a:schemeClr val="tx2"/>
                </a:solidFill>
              </a:defRPr>
            </a:lvl2pPr>
            <a:lvl4pPr>
              <a:buClr>
                <a:schemeClr val="accent3"/>
              </a:buClr>
              <a:defRPr/>
            </a:lvl4pPr>
            <a:lvl5pPr>
              <a:buClr>
                <a:schemeClr val="accent3"/>
              </a:buClr>
              <a:defRPr/>
            </a:lvl5pPr>
            <a:lvl6pPr marL="731364" indent="-241520">
              <a:buClr>
                <a:schemeClr val="accent3"/>
              </a:buClr>
              <a:defRPr/>
            </a:lvl6pPr>
          </a:lstStyle>
          <a:p>
            <a:pPr lvl="0"/>
            <a:r>
              <a:rPr lang="en-US"/>
              <a:t>Header 1</a:t>
            </a:r>
          </a:p>
          <a:p>
            <a:pPr lvl="1"/>
            <a:r>
              <a:rPr lang="en-US"/>
              <a:t>Header 2</a:t>
            </a:r>
          </a:p>
          <a:p>
            <a:pPr lvl="2"/>
            <a:r>
              <a:rPr lang="en-US"/>
              <a:t>Body copy</a:t>
            </a:r>
          </a:p>
          <a:p>
            <a:pPr lvl="3"/>
            <a:r>
              <a:rPr lang="en-US"/>
              <a:t>Fourth level</a:t>
            </a:r>
          </a:p>
          <a:p>
            <a:pPr lvl="4"/>
            <a:r>
              <a:rPr lang="en-US"/>
              <a:t>Fifth level </a:t>
            </a:r>
          </a:p>
          <a:p>
            <a:pPr lvl="5"/>
            <a:r>
              <a:rPr lang="en-US"/>
              <a:t>Sixth level</a:t>
            </a:r>
          </a:p>
        </p:txBody>
      </p:sp>
      <p:sp>
        <p:nvSpPr>
          <p:cNvPr id="16" name="Content Placeholder 9"/>
          <p:cNvSpPr>
            <a:spLocks noGrp="1"/>
          </p:cNvSpPr>
          <p:nvPr>
            <p:ph sz="quarter" idx="15" hasCustomPrompt="1"/>
          </p:nvPr>
        </p:nvSpPr>
        <p:spPr>
          <a:xfrm>
            <a:off x="6581033" y="489857"/>
            <a:ext cx="4903396" cy="5959929"/>
          </a:xfrm>
        </p:spPr>
        <p:txBody>
          <a:bodyPr/>
          <a:lstStyle>
            <a:lvl1pPr>
              <a:defRPr>
                <a:solidFill>
                  <a:schemeClr val="bg2"/>
                </a:solidFill>
              </a:defRPr>
            </a:lvl1pPr>
            <a:lvl2pPr>
              <a:defRPr b="1" baseline="0">
                <a:solidFill>
                  <a:schemeClr val="accent5"/>
                </a:solidFill>
              </a:defRPr>
            </a:lvl2pPr>
            <a:lvl3pPr>
              <a:defRPr>
                <a:solidFill>
                  <a:schemeClr val="bg1"/>
                </a:solidFill>
              </a:defRPr>
            </a:lvl3pPr>
            <a:lvl4pPr marL="246623" indent="-246623">
              <a:buClr>
                <a:schemeClr val="accent5"/>
              </a:buClr>
              <a:buFont typeface="Arial" panose="020B0604020202020204" pitchFamily="34" charset="0"/>
              <a:buChar char="•"/>
              <a:defRPr>
                <a:solidFill>
                  <a:schemeClr val="bg1"/>
                </a:solidFill>
              </a:defRPr>
            </a:lvl4pPr>
            <a:lvl5pPr marL="493246" indent="-244922">
              <a:buClr>
                <a:schemeClr val="accent5"/>
              </a:buClr>
              <a:buFont typeface="Arial" panose="020B0604020202020204" pitchFamily="34" charset="0"/>
              <a:buChar char="•"/>
              <a:defRPr>
                <a:solidFill>
                  <a:schemeClr val="bg1"/>
                </a:solidFill>
              </a:defRPr>
            </a:lvl5pPr>
            <a:lvl6pPr marL="739869" indent="-250025">
              <a:buClr>
                <a:schemeClr val="accent5"/>
              </a:buClr>
              <a:buFont typeface="Arial" panose="020B0604020202020204" pitchFamily="34" charset="0"/>
              <a:buChar char="•"/>
              <a:defRPr>
                <a:solidFill>
                  <a:schemeClr val="bg1"/>
                </a:solidFill>
              </a:defRPr>
            </a:lvl6pPr>
          </a:lstStyle>
          <a:p>
            <a:pPr lvl="0"/>
            <a:r>
              <a:rPr lang="en-US"/>
              <a:t>Header 1</a:t>
            </a:r>
          </a:p>
          <a:p>
            <a:pPr lvl="1"/>
            <a:r>
              <a:rPr lang="en-US"/>
              <a:t>HEADER 2</a:t>
            </a:r>
          </a:p>
          <a:p>
            <a:pPr lvl="2"/>
            <a:r>
              <a:rPr lang="en-US"/>
              <a:t>Body copy</a:t>
            </a:r>
          </a:p>
          <a:p>
            <a:pPr lvl="3"/>
            <a:r>
              <a:rPr lang="en-US"/>
              <a:t>Fourth level</a:t>
            </a:r>
          </a:p>
          <a:p>
            <a:pPr lvl="4"/>
            <a:r>
              <a:rPr lang="en-US"/>
              <a:t>Fifth level</a:t>
            </a:r>
          </a:p>
          <a:p>
            <a:pPr lvl="5"/>
            <a:r>
              <a:rPr lang="en-US"/>
              <a:t>Sixth level</a:t>
            </a:r>
          </a:p>
        </p:txBody>
      </p:sp>
      <p:sp>
        <p:nvSpPr>
          <p:cNvPr id="3" name="Footer Placeholder 2"/>
          <p:cNvSpPr>
            <a:spLocks noGrp="1"/>
          </p:cNvSpPr>
          <p:nvPr>
            <p:ph type="ftr" sz="quarter" idx="16"/>
          </p:nvPr>
        </p:nvSpPr>
        <p:spPr/>
        <p:txBody>
          <a:bodyPr/>
          <a:lstStyle/>
          <a:p>
            <a:r>
              <a:rPr lang="en-US"/>
              <a:t>Business Value of AI</a:t>
            </a:r>
          </a:p>
        </p:txBody>
      </p:sp>
      <p:sp>
        <p:nvSpPr>
          <p:cNvPr id="4" name="Slide Number Placeholder 3"/>
          <p:cNvSpPr>
            <a:spLocks noGrp="1"/>
          </p:cNvSpPr>
          <p:nvPr>
            <p:ph type="sldNum" sz="quarter" idx="17"/>
          </p:nvPr>
        </p:nvSpPr>
        <p:spPr/>
        <p:txBody>
          <a:bodyPr/>
          <a:lstStyle/>
          <a:p>
            <a:fld id="{D80659BF-CB79-4A8E-8A5E-9707540CF6F7}" type="slidenum">
              <a:rPr lang="en-US" smtClean="0"/>
              <a:pPr/>
              <a:t>‹#›</a:t>
            </a:fld>
            <a:endParaRPr lang="en-US"/>
          </a:p>
        </p:txBody>
      </p:sp>
      <p:sp>
        <p:nvSpPr>
          <p:cNvPr id="10" name="Freeform 9"/>
          <p:cNvSpPr>
            <a:spLocks noChangeAspect="1" noEditPoints="1"/>
          </p:cNvSpPr>
          <p:nvPr/>
        </p:nvSpPr>
        <p:spPr bwMode="auto">
          <a:xfrm>
            <a:off x="11570896" y="6238388"/>
            <a:ext cx="463781" cy="463779"/>
          </a:xfrm>
          <a:custGeom>
            <a:avLst/>
            <a:gdLst>
              <a:gd name="T0" fmla="*/ 332 w 664"/>
              <a:gd name="T1" fmla="*/ 26 h 664"/>
              <a:gd name="T2" fmla="*/ 332 w 664"/>
              <a:gd name="T3" fmla="*/ 637 h 664"/>
              <a:gd name="T4" fmla="*/ 332 w 664"/>
              <a:gd name="T5" fmla="*/ 26 h 664"/>
              <a:gd name="T6" fmla="*/ 664 w 664"/>
              <a:gd name="T7" fmla="*/ 332 h 664"/>
              <a:gd name="T8" fmla="*/ 0 w 664"/>
              <a:gd name="T9" fmla="*/ 332 h 664"/>
              <a:gd name="T10" fmla="*/ 664 w 664"/>
              <a:gd name="T11" fmla="*/ 332 h 664"/>
              <a:gd name="T12" fmla="*/ 394 w 664"/>
              <a:gd name="T13" fmla="*/ 475 h 664"/>
              <a:gd name="T14" fmla="*/ 263 w 664"/>
              <a:gd name="T15" fmla="*/ 483 h 664"/>
              <a:gd name="T16" fmla="*/ 394 w 664"/>
              <a:gd name="T17" fmla="*/ 491 h 664"/>
              <a:gd name="T18" fmla="*/ 394 w 664"/>
              <a:gd name="T19" fmla="*/ 475 h 664"/>
              <a:gd name="T20" fmla="*/ 387 w 664"/>
              <a:gd name="T21" fmla="*/ 177 h 664"/>
              <a:gd name="T22" fmla="*/ 371 w 664"/>
              <a:gd name="T23" fmla="*/ 172 h 664"/>
              <a:gd name="T24" fmla="*/ 338 w 664"/>
              <a:gd name="T25" fmla="*/ 249 h 664"/>
              <a:gd name="T26" fmla="*/ 321 w 664"/>
              <a:gd name="T27" fmla="*/ 296 h 664"/>
              <a:gd name="T28" fmla="*/ 275 w 664"/>
              <a:gd name="T29" fmla="*/ 427 h 664"/>
              <a:gd name="T30" fmla="*/ 287 w 664"/>
              <a:gd name="T31" fmla="*/ 438 h 664"/>
              <a:gd name="T32" fmla="*/ 332 w 664"/>
              <a:gd name="T33" fmla="*/ 327 h 664"/>
              <a:gd name="T34" fmla="*/ 370 w 664"/>
              <a:gd name="T35" fmla="*/ 433 h 664"/>
              <a:gd name="T36" fmla="*/ 383 w 664"/>
              <a:gd name="T37" fmla="*/ 438 h 664"/>
              <a:gd name="T38" fmla="*/ 349 w 664"/>
              <a:gd name="T39" fmla="*/ 311 h 664"/>
              <a:gd name="T40" fmla="*/ 344 w 664"/>
              <a:gd name="T41" fmla="*/ 293 h 664"/>
              <a:gd name="T42" fmla="*/ 368 w 664"/>
              <a:gd name="T43" fmla="*/ 227 h 664"/>
              <a:gd name="T44" fmla="*/ 455 w 664"/>
              <a:gd name="T45" fmla="*/ 433 h 664"/>
              <a:gd name="T46" fmla="*/ 468 w 664"/>
              <a:gd name="T47" fmla="*/ 438 h 664"/>
              <a:gd name="T48" fmla="*/ 387 w 664"/>
              <a:gd name="T49" fmla="*/ 177 h 664"/>
              <a:gd name="T50" fmla="*/ 297 w 664"/>
              <a:gd name="T51" fmla="*/ 227 h 664"/>
              <a:gd name="T52" fmla="*/ 322 w 664"/>
              <a:gd name="T53" fmla="*/ 254 h 664"/>
              <a:gd name="T54" fmla="*/ 324 w 664"/>
              <a:gd name="T55" fmla="*/ 242 h 664"/>
              <a:gd name="T56" fmla="*/ 294 w 664"/>
              <a:gd name="T57" fmla="*/ 172 h 664"/>
              <a:gd name="T58" fmla="*/ 278 w 664"/>
              <a:gd name="T59" fmla="*/ 177 h 664"/>
              <a:gd name="T60" fmla="*/ 197 w 664"/>
              <a:gd name="T61" fmla="*/ 438 h 664"/>
              <a:gd name="T62" fmla="*/ 209 w 664"/>
              <a:gd name="T63" fmla="*/ 433 h 664"/>
              <a:gd name="T64" fmla="*/ 297 w 664"/>
              <a:gd name="T65" fmla="*/ 2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4" h="664">
                <a:moveTo>
                  <a:pt x="332" y="26"/>
                </a:moveTo>
                <a:lnTo>
                  <a:pt x="332" y="26"/>
                </a:lnTo>
                <a:cubicBezTo>
                  <a:pt x="164" y="26"/>
                  <a:pt x="27" y="163"/>
                  <a:pt x="27" y="332"/>
                </a:cubicBezTo>
                <a:cubicBezTo>
                  <a:pt x="27" y="500"/>
                  <a:pt x="164" y="637"/>
                  <a:pt x="332" y="637"/>
                </a:cubicBezTo>
                <a:cubicBezTo>
                  <a:pt x="501" y="637"/>
                  <a:pt x="638" y="500"/>
                  <a:pt x="638" y="332"/>
                </a:cubicBezTo>
                <a:cubicBezTo>
                  <a:pt x="638" y="163"/>
                  <a:pt x="501" y="26"/>
                  <a:pt x="332" y="26"/>
                </a:cubicBezTo>
                <a:close/>
                <a:moveTo>
                  <a:pt x="664" y="332"/>
                </a:moveTo>
                <a:lnTo>
                  <a:pt x="664" y="332"/>
                </a:lnTo>
                <a:cubicBezTo>
                  <a:pt x="664" y="515"/>
                  <a:pt x="515" y="664"/>
                  <a:pt x="332" y="664"/>
                </a:cubicBezTo>
                <a:cubicBezTo>
                  <a:pt x="149" y="664"/>
                  <a:pt x="0" y="515"/>
                  <a:pt x="0" y="332"/>
                </a:cubicBezTo>
                <a:cubicBezTo>
                  <a:pt x="0" y="148"/>
                  <a:pt x="149" y="0"/>
                  <a:pt x="332" y="0"/>
                </a:cubicBezTo>
                <a:cubicBezTo>
                  <a:pt x="515" y="0"/>
                  <a:pt x="664" y="148"/>
                  <a:pt x="664" y="332"/>
                </a:cubicBezTo>
                <a:close/>
                <a:moveTo>
                  <a:pt x="394" y="475"/>
                </a:moveTo>
                <a:lnTo>
                  <a:pt x="394" y="475"/>
                </a:lnTo>
                <a:lnTo>
                  <a:pt x="271" y="475"/>
                </a:lnTo>
                <a:cubicBezTo>
                  <a:pt x="267" y="475"/>
                  <a:pt x="263" y="479"/>
                  <a:pt x="263" y="483"/>
                </a:cubicBezTo>
                <a:cubicBezTo>
                  <a:pt x="263" y="488"/>
                  <a:pt x="267" y="491"/>
                  <a:pt x="271" y="491"/>
                </a:cubicBezTo>
                <a:lnTo>
                  <a:pt x="394" y="491"/>
                </a:lnTo>
                <a:cubicBezTo>
                  <a:pt x="398" y="491"/>
                  <a:pt x="402" y="488"/>
                  <a:pt x="402" y="483"/>
                </a:cubicBezTo>
                <a:cubicBezTo>
                  <a:pt x="402" y="479"/>
                  <a:pt x="398" y="475"/>
                  <a:pt x="394" y="475"/>
                </a:cubicBezTo>
                <a:close/>
                <a:moveTo>
                  <a:pt x="387" y="177"/>
                </a:moveTo>
                <a:lnTo>
                  <a:pt x="387" y="177"/>
                </a:lnTo>
                <a:cubicBezTo>
                  <a:pt x="386" y="174"/>
                  <a:pt x="383" y="172"/>
                  <a:pt x="379" y="172"/>
                </a:cubicBezTo>
                <a:lnTo>
                  <a:pt x="371" y="172"/>
                </a:lnTo>
                <a:cubicBezTo>
                  <a:pt x="368" y="172"/>
                  <a:pt x="365" y="174"/>
                  <a:pt x="363" y="177"/>
                </a:cubicBezTo>
                <a:lnTo>
                  <a:pt x="338" y="249"/>
                </a:lnTo>
                <a:lnTo>
                  <a:pt x="332" y="265"/>
                </a:lnTo>
                <a:lnTo>
                  <a:pt x="321" y="296"/>
                </a:lnTo>
                <a:lnTo>
                  <a:pt x="316" y="311"/>
                </a:lnTo>
                <a:lnTo>
                  <a:pt x="275" y="427"/>
                </a:lnTo>
                <a:cubicBezTo>
                  <a:pt x="273" y="433"/>
                  <a:pt x="277" y="438"/>
                  <a:pt x="282" y="438"/>
                </a:cubicBezTo>
                <a:lnTo>
                  <a:pt x="287" y="438"/>
                </a:lnTo>
                <a:cubicBezTo>
                  <a:pt x="291" y="438"/>
                  <a:pt x="294" y="436"/>
                  <a:pt x="295" y="433"/>
                </a:cubicBezTo>
                <a:lnTo>
                  <a:pt x="332" y="327"/>
                </a:lnTo>
                <a:cubicBezTo>
                  <a:pt x="332" y="327"/>
                  <a:pt x="332" y="327"/>
                  <a:pt x="332" y="327"/>
                </a:cubicBezTo>
                <a:lnTo>
                  <a:pt x="370" y="433"/>
                </a:lnTo>
                <a:cubicBezTo>
                  <a:pt x="371" y="436"/>
                  <a:pt x="374" y="438"/>
                  <a:pt x="378" y="438"/>
                </a:cubicBezTo>
                <a:lnTo>
                  <a:pt x="383" y="438"/>
                </a:lnTo>
                <a:cubicBezTo>
                  <a:pt x="388" y="438"/>
                  <a:pt x="392" y="433"/>
                  <a:pt x="390" y="427"/>
                </a:cubicBezTo>
                <a:lnTo>
                  <a:pt x="349" y="311"/>
                </a:lnTo>
                <a:lnTo>
                  <a:pt x="344" y="298"/>
                </a:lnTo>
                <a:cubicBezTo>
                  <a:pt x="344" y="297"/>
                  <a:pt x="344" y="295"/>
                  <a:pt x="344" y="293"/>
                </a:cubicBezTo>
                <a:lnTo>
                  <a:pt x="349" y="280"/>
                </a:lnTo>
                <a:lnTo>
                  <a:pt x="368" y="227"/>
                </a:lnTo>
                <a:cubicBezTo>
                  <a:pt x="370" y="220"/>
                  <a:pt x="380" y="220"/>
                  <a:pt x="383" y="227"/>
                </a:cubicBezTo>
                <a:lnTo>
                  <a:pt x="455" y="433"/>
                </a:lnTo>
                <a:cubicBezTo>
                  <a:pt x="457" y="436"/>
                  <a:pt x="460" y="438"/>
                  <a:pt x="463" y="438"/>
                </a:cubicBezTo>
                <a:lnTo>
                  <a:pt x="468" y="438"/>
                </a:lnTo>
                <a:cubicBezTo>
                  <a:pt x="473" y="438"/>
                  <a:pt x="477" y="433"/>
                  <a:pt x="475" y="427"/>
                </a:cubicBezTo>
                <a:lnTo>
                  <a:pt x="387" y="177"/>
                </a:lnTo>
                <a:close/>
                <a:moveTo>
                  <a:pt x="297" y="227"/>
                </a:moveTo>
                <a:lnTo>
                  <a:pt x="297" y="227"/>
                </a:lnTo>
                <a:cubicBezTo>
                  <a:pt x="297" y="227"/>
                  <a:pt x="304" y="246"/>
                  <a:pt x="307" y="254"/>
                </a:cubicBezTo>
                <a:cubicBezTo>
                  <a:pt x="309" y="261"/>
                  <a:pt x="319" y="261"/>
                  <a:pt x="322" y="254"/>
                </a:cubicBezTo>
                <a:cubicBezTo>
                  <a:pt x="322" y="253"/>
                  <a:pt x="324" y="247"/>
                  <a:pt x="324" y="247"/>
                </a:cubicBezTo>
                <a:cubicBezTo>
                  <a:pt x="325" y="246"/>
                  <a:pt x="325" y="244"/>
                  <a:pt x="324" y="242"/>
                </a:cubicBezTo>
                <a:lnTo>
                  <a:pt x="301" y="177"/>
                </a:lnTo>
                <a:cubicBezTo>
                  <a:pt x="300" y="174"/>
                  <a:pt x="297" y="172"/>
                  <a:pt x="294" y="172"/>
                </a:cubicBezTo>
                <a:lnTo>
                  <a:pt x="286" y="172"/>
                </a:lnTo>
                <a:cubicBezTo>
                  <a:pt x="282" y="172"/>
                  <a:pt x="279" y="174"/>
                  <a:pt x="278" y="177"/>
                </a:cubicBezTo>
                <a:lnTo>
                  <a:pt x="189" y="427"/>
                </a:lnTo>
                <a:cubicBezTo>
                  <a:pt x="187" y="433"/>
                  <a:pt x="191" y="438"/>
                  <a:pt x="197" y="438"/>
                </a:cubicBezTo>
                <a:lnTo>
                  <a:pt x="202" y="438"/>
                </a:lnTo>
                <a:cubicBezTo>
                  <a:pt x="205" y="438"/>
                  <a:pt x="208" y="436"/>
                  <a:pt x="209" y="433"/>
                </a:cubicBezTo>
                <a:lnTo>
                  <a:pt x="282" y="227"/>
                </a:lnTo>
                <a:cubicBezTo>
                  <a:pt x="285" y="220"/>
                  <a:pt x="295" y="220"/>
                  <a:pt x="297" y="227"/>
                </a:cubicBezTo>
                <a:close/>
              </a:path>
            </a:pathLst>
          </a:custGeom>
          <a:solidFill>
            <a:schemeClr val="accent6">
              <a:lumMod val="75000"/>
            </a:schemeClr>
          </a:solidFill>
          <a:ln w="0">
            <a:noFill/>
            <a:prstDash val="solid"/>
            <a:round/>
            <a:headEnd/>
            <a:tailEnd/>
          </a:ln>
        </p:spPr>
        <p:txBody>
          <a:bodyPr vert="horz" wrap="square" lIns="110836" tIns="55419" rIns="110836" bIns="55419" numCol="1" anchor="t" anchorCtr="0" compatLnSpc="1">
            <a:prstTxWarp prst="textNoShape">
              <a:avLst/>
            </a:prstTxWarp>
          </a:bodyPr>
          <a:lstStyle/>
          <a:p>
            <a:endParaRPr lang="en-US" sz="1859">
              <a:solidFill>
                <a:schemeClr val="accent6">
                  <a:lumMod val="50000"/>
                </a:schemeClr>
              </a:solidFill>
            </a:endParaRPr>
          </a:p>
        </p:txBody>
      </p:sp>
      <p:cxnSp>
        <p:nvCxnSpPr>
          <p:cNvPr id="12" name="RuleLine - Top">
            <a:extLst>
              <a:ext uri="{FF2B5EF4-FFF2-40B4-BE49-F238E27FC236}">
                <a16:creationId xmlns:a16="http://schemas.microsoft.com/office/drawing/2014/main" id="{BF0BBAE6-E503-492A-B6E0-699D5A97B6DB}"/>
              </a:ext>
            </a:extLst>
          </p:cNvPr>
          <p:cNvCxnSpPr/>
          <p:nvPr/>
        </p:nvCxnSpPr>
        <p:spPr>
          <a:xfrm>
            <a:off x="720032" y="1425484"/>
            <a:ext cx="44334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RuleLine - Mid" hidden="1">
            <a:extLst>
              <a:ext uri="{FF2B5EF4-FFF2-40B4-BE49-F238E27FC236}">
                <a16:creationId xmlns:a16="http://schemas.microsoft.com/office/drawing/2014/main" id="{68BABD98-124B-4464-9C38-E9A6A6DB7966}"/>
              </a:ext>
            </a:extLst>
          </p:cNvPr>
          <p:cNvCxnSpPr/>
          <p:nvPr userDrawn="1"/>
        </p:nvCxnSpPr>
        <p:spPr>
          <a:xfrm>
            <a:off x="1293092" y="3061607"/>
            <a:ext cx="4433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44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Content A_Split">
    <p:bg>
      <p:bgRef idx="1001">
        <a:schemeClr val="bg2"/>
      </p:bgRef>
    </p:bg>
    <p:spTree>
      <p:nvGrpSpPr>
        <p:cNvPr id="1" name=""/>
        <p:cNvGrpSpPr/>
        <p:nvPr/>
      </p:nvGrpSpPr>
      <p:grpSpPr>
        <a:xfrm>
          <a:off x="0" y="0"/>
          <a:ext cx="0" cy="0"/>
          <a:chOff x="0" y="0"/>
          <a:chExt cx="0" cy="0"/>
        </a:xfrm>
      </p:grpSpPr>
      <p:sp>
        <p:nvSpPr>
          <p:cNvPr id="9" name="Rectangle 8"/>
          <p:cNvSpPr/>
          <p:nvPr/>
        </p:nvSpPr>
        <p:spPr>
          <a:xfrm>
            <a:off x="0" y="1632857"/>
            <a:ext cx="12192000" cy="5225143"/>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929"/>
          </a:p>
        </p:txBody>
      </p:sp>
      <p:sp>
        <p:nvSpPr>
          <p:cNvPr id="11" name="Freeform 10"/>
          <p:cNvSpPr>
            <a:spLocks noChangeAspect="1" noEditPoints="1"/>
          </p:cNvSpPr>
          <p:nvPr/>
        </p:nvSpPr>
        <p:spPr bwMode="auto">
          <a:xfrm>
            <a:off x="11570896" y="6238388"/>
            <a:ext cx="463781" cy="463779"/>
          </a:xfrm>
          <a:custGeom>
            <a:avLst/>
            <a:gdLst>
              <a:gd name="T0" fmla="*/ 332 w 664"/>
              <a:gd name="T1" fmla="*/ 26 h 664"/>
              <a:gd name="T2" fmla="*/ 332 w 664"/>
              <a:gd name="T3" fmla="*/ 637 h 664"/>
              <a:gd name="T4" fmla="*/ 332 w 664"/>
              <a:gd name="T5" fmla="*/ 26 h 664"/>
              <a:gd name="T6" fmla="*/ 664 w 664"/>
              <a:gd name="T7" fmla="*/ 332 h 664"/>
              <a:gd name="T8" fmla="*/ 0 w 664"/>
              <a:gd name="T9" fmla="*/ 332 h 664"/>
              <a:gd name="T10" fmla="*/ 664 w 664"/>
              <a:gd name="T11" fmla="*/ 332 h 664"/>
              <a:gd name="T12" fmla="*/ 394 w 664"/>
              <a:gd name="T13" fmla="*/ 475 h 664"/>
              <a:gd name="T14" fmla="*/ 263 w 664"/>
              <a:gd name="T15" fmla="*/ 483 h 664"/>
              <a:gd name="T16" fmla="*/ 394 w 664"/>
              <a:gd name="T17" fmla="*/ 491 h 664"/>
              <a:gd name="T18" fmla="*/ 394 w 664"/>
              <a:gd name="T19" fmla="*/ 475 h 664"/>
              <a:gd name="T20" fmla="*/ 387 w 664"/>
              <a:gd name="T21" fmla="*/ 177 h 664"/>
              <a:gd name="T22" fmla="*/ 371 w 664"/>
              <a:gd name="T23" fmla="*/ 172 h 664"/>
              <a:gd name="T24" fmla="*/ 338 w 664"/>
              <a:gd name="T25" fmla="*/ 249 h 664"/>
              <a:gd name="T26" fmla="*/ 321 w 664"/>
              <a:gd name="T27" fmla="*/ 296 h 664"/>
              <a:gd name="T28" fmla="*/ 275 w 664"/>
              <a:gd name="T29" fmla="*/ 427 h 664"/>
              <a:gd name="T30" fmla="*/ 287 w 664"/>
              <a:gd name="T31" fmla="*/ 438 h 664"/>
              <a:gd name="T32" fmla="*/ 332 w 664"/>
              <a:gd name="T33" fmla="*/ 327 h 664"/>
              <a:gd name="T34" fmla="*/ 370 w 664"/>
              <a:gd name="T35" fmla="*/ 433 h 664"/>
              <a:gd name="T36" fmla="*/ 383 w 664"/>
              <a:gd name="T37" fmla="*/ 438 h 664"/>
              <a:gd name="T38" fmla="*/ 349 w 664"/>
              <a:gd name="T39" fmla="*/ 311 h 664"/>
              <a:gd name="T40" fmla="*/ 344 w 664"/>
              <a:gd name="T41" fmla="*/ 293 h 664"/>
              <a:gd name="T42" fmla="*/ 368 w 664"/>
              <a:gd name="T43" fmla="*/ 227 h 664"/>
              <a:gd name="T44" fmla="*/ 455 w 664"/>
              <a:gd name="T45" fmla="*/ 433 h 664"/>
              <a:gd name="T46" fmla="*/ 468 w 664"/>
              <a:gd name="T47" fmla="*/ 438 h 664"/>
              <a:gd name="T48" fmla="*/ 387 w 664"/>
              <a:gd name="T49" fmla="*/ 177 h 664"/>
              <a:gd name="T50" fmla="*/ 297 w 664"/>
              <a:gd name="T51" fmla="*/ 227 h 664"/>
              <a:gd name="T52" fmla="*/ 322 w 664"/>
              <a:gd name="T53" fmla="*/ 254 h 664"/>
              <a:gd name="T54" fmla="*/ 324 w 664"/>
              <a:gd name="T55" fmla="*/ 242 h 664"/>
              <a:gd name="T56" fmla="*/ 294 w 664"/>
              <a:gd name="T57" fmla="*/ 172 h 664"/>
              <a:gd name="T58" fmla="*/ 278 w 664"/>
              <a:gd name="T59" fmla="*/ 177 h 664"/>
              <a:gd name="T60" fmla="*/ 197 w 664"/>
              <a:gd name="T61" fmla="*/ 438 h 664"/>
              <a:gd name="T62" fmla="*/ 209 w 664"/>
              <a:gd name="T63" fmla="*/ 433 h 664"/>
              <a:gd name="T64" fmla="*/ 297 w 664"/>
              <a:gd name="T65" fmla="*/ 2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4" h="664">
                <a:moveTo>
                  <a:pt x="332" y="26"/>
                </a:moveTo>
                <a:lnTo>
                  <a:pt x="332" y="26"/>
                </a:lnTo>
                <a:cubicBezTo>
                  <a:pt x="164" y="26"/>
                  <a:pt x="27" y="163"/>
                  <a:pt x="27" y="332"/>
                </a:cubicBezTo>
                <a:cubicBezTo>
                  <a:pt x="27" y="500"/>
                  <a:pt x="164" y="637"/>
                  <a:pt x="332" y="637"/>
                </a:cubicBezTo>
                <a:cubicBezTo>
                  <a:pt x="501" y="637"/>
                  <a:pt x="638" y="500"/>
                  <a:pt x="638" y="332"/>
                </a:cubicBezTo>
                <a:cubicBezTo>
                  <a:pt x="638" y="163"/>
                  <a:pt x="501" y="26"/>
                  <a:pt x="332" y="26"/>
                </a:cubicBezTo>
                <a:close/>
                <a:moveTo>
                  <a:pt x="664" y="332"/>
                </a:moveTo>
                <a:lnTo>
                  <a:pt x="664" y="332"/>
                </a:lnTo>
                <a:cubicBezTo>
                  <a:pt x="664" y="515"/>
                  <a:pt x="515" y="664"/>
                  <a:pt x="332" y="664"/>
                </a:cubicBezTo>
                <a:cubicBezTo>
                  <a:pt x="149" y="664"/>
                  <a:pt x="0" y="515"/>
                  <a:pt x="0" y="332"/>
                </a:cubicBezTo>
                <a:cubicBezTo>
                  <a:pt x="0" y="148"/>
                  <a:pt x="149" y="0"/>
                  <a:pt x="332" y="0"/>
                </a:cubicBezTo>
                <a:cubicBezTo>
                  <a:pt x="515" y="0"/>
                  <a:pt x="664" y="148"/>
                  <a:pt x="664" y="332"/>
                </a:cubicBezTo>
                <a:close/>
                <a:moveTo>
                  <a:pt x="394" y="475"/>
                </a:moveTo>
                <a:lnTo>
                  <a:pt x="394" y="475"/>
                </a:lnTo>
                <a:lnTo>
                  <a:pt x="271" y="475"/>
                </a:lnTo>
                <a:cubicBezTo>
                  <a:pt x="267" y="475"/>
                  <a:pt x="263" y="479"/>
                  <a:pt x="263" y="483"/>
                </a:cubicBezTo>
                <a:cubicBezTo>
                  <a:pt x="263" y="488"/>
                  <a:pt x="267" y="491"/>
                  <a:pt x="271" y="491"/>
                </a:cubicBezTo>
                <a:lnTo>
                  <a:pt x="394" y="491"/>
                </a:lnTo>
                <a:cubicBezTo>
                  <a:pt x="398" y="491"/>
                  <a:pt x="402" y="488"/>
                  <a:pt x="402" y="483"/>
                </a:cubicBezTo>
                <a:cubicBezTo>
                  <a:pt x="402" y="479"/>
                  <a:pt x="398" y="475"/>
                  <a:pt x="394" y="475"/>
                </a:cubicBezTo>
                <a:close/>
                <a:moveTo>
                  <a:pt x="387" y="177"/>
                </a:moveTo>
                <a:lnTo>
                  <a:pt x="387" y="177"/>
                </a:lnTo>
                <a:cubicBezTo>
                  <a:pt x="386" y="174"/>
                  <a:pt x="383" y="172"/>
                  <a:pt x="379" y="172"/>
                </a:cubicBezTo>
                <a:lnTo>
                  <a:pt x="371" y="172"/>
                </a:lnTo>
                <a:cubicBezTo>
                  <a:pt x="368" y="172"/>
                  <a:pt x="365" y="174"/>
                  <a:pt x="363" y="177"/>
                </a:cubicBezTo>
                <a:lnTo>
                  <a:pt x="338" y="249"/>
                </a:lnTo>
                <a:lnTo>
                  <a:pt x="332" y="265"/>
                </a:lnTo>
                <a:lnTo>
                  <a:pt x="321" y="296"/>
                </a:lnTo>
                <a:lnTo>
                  <a:pt x="316" y="311"/>
                </a:lnTo>
                <a:lnTo>
                  <a:pt x="275" y="427"/>
                </a:lnTo>
                <a:cubicBezTo>
                  <a:pt x="273" y="433"/>
                  <a:pt x="277" y="438"/>
                  <a:pt x="282" y="438"/>
                </a:cubicBezTo>
                <a:lnTo>
                  <a:pt x="287" y="438"/>
                </a:lnTo>
                <a:cubicBezTo>
                  <a:pt x="291" y="438"/>
                  <a:pt x="294" y="436"/>
                  <a:pt x="295" y="433"/>
                </a:cubicBezTo>
                <a:lnTo>
                  <a:pt x="332" y="327"/>
                </a:lnTo>
                <a:cubicBezTo>
                  <a:pt x="332" y="327"/>
                  <a:pt x="332" y="327"/>
                  <a:pt x="332" y="327"/>
                </a:cubicBezTo>
                <a:lnTo>
                  <a:pt x="370" y="433"/>
                </a:lnTo>
                <a:cubicBezTo>
                  <a:pt x="371" y="436"/>
                  <a:pt x="374" y="438"/>
                  <a:pt x="378" y="438"/>
                </a:cubicBezTo>
                <a:lnTo>
                  <a:pt x="383" y="438"/>
                </a:lnTo>
                <a:cubicBezTo>
                  <a:pt x="388" y="438"/>
                  <a:pt x="392" y="433"/>
                  <a:pt x="390" y="427"/>
                </a:cubicBezTo>
                <a:lnTo>
                  <a:pt x="349" y="311"/>
                </a:lnTo>
                <a:lnTo>
                  <a:pt x="344" y="298"/>
                </a:lnTo>
                <a:cubicBezTo>
                  <a:pt x="344" y="297"/>
                  <a:pt x="344" y="295"/>
                  <a:pt x="344" y="293"/>
                </a:cubicBezTo>
                <a:lnTo>
                  <a:pt x="349" y="280"/>
                </a:lnTo>
                <a:lnTo>
                  <a:pt x="368" y="227"/>
                </a:lnTo>
                <a:cubicBezTo>
                  <a:pt x="370" y="220"/>
                  <a:pt x="380" y="220"/>
                  <a:pt x="383" y="227"/>
                </a:cubicBezTo>
                <a:lnTo>
                  <a:pt x="455" y="433"/>
                </a:lnTo>
                <a:cubicBezTo>
                  <a:pt x="457" y="436"/>
                  <a:pt x="460" y="438"/>
                  <a:pt x="463" y="438"/>
                </a:cubicBezTo>
                <a:lnTo>
                  <a:pt x="468" y="438"/>
                </a:lnTo>
                <a:cubicBezTo>
                  <a:pt x="473" y="438"/>
                  <a:pt x="477" y="433"/>
                  <a:pt x="475" y="427"/>
                </a:cubicBezTo>
                <a:lnTo>
                  <a:pt x="387" y="177"/>
                </a:lnTo>
                <a:close/>
                <a:moveTo>
                  <a:pt x="297" y="227"/>
                </a:moveTo>
                <a:lnTo>
                  <a:pt x="297" y="227"/>
                </a:lnTo>
                <a:cubicBezTo>
                  <a:pt x="297" y="227"/>
                  <a:pt x="304" y="246"/>
                  <a:pt x="307" y="254"/>
                </a:cubicBezTo>
                <a:cubicBezTo>
                  <a:pt x="309" y="261"/>
                  <a:pt x="319" y="261"/>
                  <a:pt x="322" y="254"/>
                </a:cubicBezTo>
                <a:cubicBezTo>
                  <a:pt x="322" y="253"/>
                  <a:pt x="324" y="247"/>
                  <a:pt x="324" y="247"/>
                </a:cubicBezTo>
                <a:cubicBezTo>
                  <a:pt x="325" y="246"/>
                  <a:pt x="325" y="244"/>
                  <a:pt x="324" y="242"/>
                </a:cubicBezTo>
                <a:lnTo>
                  <a:pt x="301" y="177"/>
                </a:lnTo>
                <a:cubicBezTo>
                  <a:pt x="300" y="174"/>
                  <a:pt x="297" y="172"/>
                  <a:pt x="294" y="172"/>
                </a:cubicBezTo>
                <a:lnTo>
                  <a:pt x="286" y="172"/>
                </a:lnTo>
                <a:cubicBezTo>
                  <a:pt x="282" y="172"/>
                  <a:pt x="279" y="174"/>
                  <a:pt x="278" y="177"/>
                </a:cubicBezTo>
                <a:lnTo>
                  <a:pt x="189" y="427"/>
                </a:lnTo>
                <a:cubicBezTo>
                  <a:pt x="187" y="433"/>
                  <a:pt x="191" y="438"/>
                  <a:pt x="197" y="438"/>
                </a:cubicBezTo>
                <a:lnTo>
                  <a:pt x="202" y="438"/>
                </a:lnTo>
                <a:cubicBezTo>
                  <a:pt x="205" y="438"/>
                  <a:pt x="208" y="436"/>
                  <a:pt x="209" y="433"/>
                </a:cubicBezTo>
                <a:lnTo>
                  <a:pt x="282" y="227"/>
                </a:lnTo>
                <a:cubicBezTo>
                  <a:pt x="285" y="220"/>
                  <a:pt x="295" y="220"/>
                  <a:pt x="297" y="227"/>
                </a:cubicBezTo>
                <a:close/>
              </a:path>
            </a:pathLst>
          </a:custGeom>
          <a:solidFill>
            <a:schemeClr val="accent6">
              <a:lumMod val="75000"/>
            </a:schemeClr>
          </a:solidFill>
          <a:ln w="0">
            <a:noFill/>
            <a:prstDash val="solid"/>
            <a:round/>
            <a:headEnd/>
            <a:tailEnd/>
          </a:ln>
        </p:spPr>
        <p:txBody>
          <a:bodyPr vert="horz" wrap="square" lIns="110836" tIns="55419" rIns="110836" bIns="55419" numCol="1" anchor="t" anchorCtr="0" compatLnSpc="1">
            <a:prstTxWarp prst="textNoShape">
              <a:avLst/>
            </a:prstTxWarp>
          </a:bodyPr>
          <a:lstStyle/>
          <a:p>
            <a:endParaRPr lang="en-US" sz="1859">
              <a:solidFill>
                <a:schemeClr val="accent6">
                  <a:lumMod val="50000"/>
                </a:schemeClr>
              </a:solidFill>
            </a:endParaRPr>
          </a:p>
        </p:txBody>
      </p:sp>
      <p:sp>
        <p:nvSpPr>
          <p:cNvPr id="12" name="Content Placeholder 9"/>
          <p:cNvSpPr>
            <a:spLocks noGrp="1"/>
          </p:cNvSpPr>
          <p:nvPr>
            <p:ph sz="quarter" idx="18" hasCustomPrompt="1"/>
          </p:nvPr>
        </p:nvSpPr>
        <p:spPr>
          <a:xfrm>
            <a:off x="707572" y="1959427"/>
            <a:ext cx="10776857" cy="4490360"/>
          </a:xfrm>
        </p:spPr>
        <p:txBody>
          <a:bodyPr/>
          <a:lstStyle>
            <a:lvl1pPr>
              <a:defRPr>
                <a:solidFill>
                  <a:schemeClr val="bg2"/>
                </a:solidFill>
              </a:defRPr>
            </a:lvl1pPr>
            <a:lvl2pPr>
              <a:defRPr b="1" baseline="0">
                <a:solidFill>
                  <a:schemeClr val="accent5"/>
                </a:solidFill>
              </a:defRPr>
            </a:lvl2pPr>
            <a:lvl3pPr>
              <a:defRPr>
                <a:solidFill>
                  <a:schemeClr val="bg1"/>
                </a:solidFill>
              </a:defRPr>
            </a:lvl3pPr>
            <a:lvl4pPr marL="246623" indent="-246623">
              <a:buFont typeface="Arial" panose="020B0604020202020204" pitchFamily="34" charset="0"/>
              <a:buChar char="•"/>
              <a:defRPr>
                <a:solidFill>
                  <a:schemeClr val="bg1"/>
                </a:solidFill>
              </a:defRPr>
            </a:lvl4pPr>
            <a:lvl5pPr marL="493246" indent="-243222">
              <a:buFont typeface="Arial" panose="020B0604020202020204" pitchFamily="34" charset="0"/>
              <a:buChar char="•"/>
              <a:defRPr>
                <a:solidFill>
                  <a:schemeClr val="bg1"/>
                </a:solidFill>
              </a:defRPr>
            </a:lvl5pPr>
            <a:lvl6pPr marL="739869" indent="-250025">
              <a:buFont typeface="Arial" panose="020B0604020202020204" pitchFamily="34" charset="0"/>
              <a:buChar char="•"/>
              <a:defRPr>
                <a:solidFill>
                  <a:schemeClr val="bg1"/>
                </a:solidFill>
              </a:defRPr>
            </a:lvl6pPr>
          </a:lstStyle>
          <a:p>
            <a:pPr lvl="0"/>
            <a:r>
              <a:rPr lang="en-US"/>
              <a:t>Header 1</a:t>
            </a:r>
          </a:p>
          <a:p>
            <a:pPr lvl="1"/>
            <a:r>
              <a:rPr lang="en-US"/>
              <a:t>HEADER 2</a:t>
            </a:r>
          </a:p>
          <a:p>
            <a:pPr lvl="2"/>
            <a:r>
              <a:rPr lang="en-US"/>
              <a:t>Body copy</a:t>
            </a:r>
          </a:p>
          <a:p>
            <a:pPr lvl="3"/>
            <a:r>
              <a:rPr lang="en-US"/>
              <a:t>Bullet 1</a:t>
            </a:r>
          </a:p>
          <a:p>
            <a:pPr lvl="4"/>
            <a:r>
              <a:rPr lang="en-US"/>
              <a:t>Bullet 2</a:t>
            </a:r>
          </a:p>
          <a:p>
            <a:pPr lvl="5"/>
            <a:r>
              <a:rPr lang="en-US"/>
              <a:t>Bullet 3</a:t>
            </a:r>
          </a:p>
        </p:txBody>
      </p:sp>
      <p:sp>
        <p:nvSpPr>
          <p:cNvPr id="15" name="Title Placeholder - Top"/>
          <p:cNvSpPr>
            <a:spLocks noGrp="1"/>
          </p:cNvSpPr>
          <p:nvPr>
            <p:ph type="title"/>
          </p:nvPr>
        </p:nvSpPr>
        <p:spPr>
          <a:xfrm>
            <a:off x="707573" y="489859"/>
            <a:ext cx="10776857" cy="734787"/>
          </a:xfrm>
        </p:spPr>
        <p:txBody>
          <a:bodyPr/>
          <a:lstStyle>
            <a:lvl1pPr>
              <a:defRPr>
                <a:solidFill>
                  <a:schemeClr val="tx2"/>
                </a:solidFill>
              </a:defRPr>
            </a:lvl1pPr>
          </a:lstStyle>
          <a:p>
            <a:r>
              <a:rPr lang="en-US"/>
              <a:t>Click to edit Master title style</a:t>
            </a:r>
          </a:p>
        </p:txBody>
      </p:sp>
      <p:cxnSp>
        <p:nvCxnSpPr>
          <p:cNvPr id="8" name="RuleLine - Mid" hidden="1"/>
          <p:cNvCxnSpPr/>
          <p:nvPr/>
        </p:nvCxnSpPr>
        <p:spPr>
          <a:xfrm>
            <a:off x="1293092" y="3061607"/>
            <a:ext cx="4433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6"/>
          </p:nvPr>
        </p:nvSpPr>
        <p:spPr/>
        <p:txBody>
          <a:bodyPr/>
          <a:lstStyle/>
          <a:p>
            <a:r>
              <a:rPr lang="en-US"/>
              <a:t>Business Value of AI</a:t>
            </a:r>
          </a:p>
        </p:txBody>
      </p:sp>
      <p:sp>
        <p:nvSpPr>
          <p:cNvPr id="3" name="Slide Number Placeholder 2"/>
          <p:cNvSpPr>
            <a:spLocks noGrp="1"/>
          </p:cNvSpPr>
          <p:nvPr>
            <p:ph type="sldNum" sz="quarter" idx="17"/>
          </p:nvPr>
        </p:nvSpPr>
        <p:spPr/>
        <p:txBody>
          <a:bodyPr/>
          <a:lstStyle/>
          <a:p>
            <a:fld id="{D80659BF-CB79-4A8E-8A5E-9707540CF6F7}" type="slidenum">
              <a:rPr lang="en-US" smtClean="0"/>
              <a:pPr/>
              <a:t>‹#›</a:t>
            </a:fld>
            <a:endParaRPr lang="en-US"/>
          </a:p>
        </p:txBody>
      </p:sp>
      <p:cxnSp>
        <p:nvCxnSpPr>
          <p:cNvPr id="14" name="RuleLine - Mid" hidden="1">
            <a:extLst>
              <a:ext uri="{FF2B5EF4-FFF2-40B4-BE49-F238E27FC236}">
                <a16:creationId xmlns:a16="http://schemas.microsoft.com/office/drawing/2014/main" id="{C84E5328-6ECA-48D8-87A1-63401AC63626}"/>
              </a:ext>
            </a:extLst>
          </p:cNvPr>
          <p:cNvCxnSpPr/>
          <p:nvPr userDrawn="1"/>
        </p:nvCxnSpPr>
        <p:spPr>
          <a:xfrm>
            <a:off x="1293092" y="3061607"/>
            <a:ext cx="4433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206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0960" y="3958217"/>
            <a:ext cx="5017366" cy="1358442"/>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6000" b="1" i="0"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0959" y="5318368"/>
            <a:ext cx="5017366" cy="313932"/>
          </a:xfrm>
        </p:spPr>
        <p:txBody>
          <a:bodyPr wrap="square" lIns="0" tIns="91440" rIns="0" bIns="0" anchor="t" anchorCtr="0">
            <a:spAutoFit/>
          </a:bodyPr>
          <a:lstStyle>
            <a:lvl1pPr>
              <a:defRPr sz="1600" b="0" i="0" spc="0" baseline="0">
                <a:solidFill>
                  <a:schemeClr val="bg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2FD85401-2399-4375-CE41-3AAA3A1A154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035" y="483458"/>
            <a:ext cx="1935727" cy="509292"/>
          </a:xfrm>
          <a:prstGeom prst="rect">
            <a:avLst/>
          </a:prstGeom>
        </p:spPr>
      </p:pic>
      <p:pic>
        <p:nvPicPr>
          <p:cNvPr id="3" name="Picture 2">
            <a:extLst>
              <a:ext uri="{FF2B5EF4-FFF2-40B4-BE49-F238E27FC236}">
                <a16:creationId xmlns:a16="http://schemas.microsoft.com/office/drawing/2014/main" id="{B9F817C8-BFE8-784B-4F9E-522DE73FDD73}"/>
              </a:ext>
            </a:extLst>
          </p:cNvPr>
          <p:cNvPicPr>
            <a:picLocks noChangeAspect="1"/>
          </p:cNvPicPr>
          <p:nvPr userDrawn="1"/>
        </p:nvPicPr>
        <p:blipFill>
          <a:blip r:embed="rId4"/>
          <a:stretch>
            <a:fillRect/>
          </a:stretch>
        </p:blipFill>
        <p:spPr>
          <a:xfrm>
            <a:off x="10716737" y="239598"/>
            <a:ext cx="1149955" cy="303327"/>
          </a:xfrm>
          <a:prstGeom prst="rect">
            <a:avLst/>
          </a:prstGeom>
        </p:spPr>
      </p:pic>
    </p:spTree>
    <p:extLst>
      <p:ext uri="{BB962C8B-B14F-4D97-AF65-F5344CB8AC3E}">
        <p14:creationId xmlns:p14="http://schemas.microsoft.com/office/powerpoint/2010/main" val="3780679936"/>
      </p:ext>
    </p:extLst>
  </p:cSld>
  <p:clrMapOvr>
    <a:overrideClrMapping bg1="dk1" tx1="lt1" bg2="dk2" tx2="lt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472480"/>
            <a:ext cx="6048375" cy="5937846"/>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hasCustomPrompt="1"/>
          </p:nvPr>
        </p:nvSpPr>
        <p:spPr>
          <a:xfrm>
            <a:off x="0" y="472479"/>
            <a:ext cx="4162425" cy="914399"/>
          </a:xfrm>
          <a:prstGeom prst="rect">
            <a:avLst/>
          </a:prstGeom>
          <a:solidFill>
            <a:schemeClr val="tx1"/>
          </a:solidFill>
        </p:spPr>
        <p:txBody>
          <a:bodyPr lIns="0" tIns="0" rIns="0" bIns="0" anchor="ctr">
            <a:noAutofit/>
          </a:bodyPr>
          <a:lstStyle>
            <a:lvl1pPr algn="ctr">
              <a:lnSpc>
                <a:spcPct val="100000"/>
              </a:lnSpc>
              <a:defRPr sz="3200" spc="300">
                <a:solidFill>
                  <a:schemeClr val="bg1"/>
                </a:solidFill>
                <a:latin typeface="Arial Black" panose="020B0A04020102020204" pitchFamily="34" charset="0"/>
                <a:cs typeface="Arial" panose="020B0604020202020204" pitchFamily="34" charset="0"/>
              </a:defRPr>
            </a:lvl1pPr>
          </a:lstStyle>
          <a:p>
            <a:r>
              <a:rPr lang="en-US"/>
              <a:t>AGENDA</a:t>
            </a:r>
          </a:p>
        </p:txBody>
      </p:sp>
    </p:spTree>
    <p:extLst>
      <p:ext uri="{BB962C8B-B14F-4D97-AF65-F5344CB8AC3E}">
        <p14:creationId xmlns:p14="http://schemas.microsoft.com/office/powerpoint/2010/main" val="17509520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B5DCD85-2131-A6DF-6BF2-0C1C2AD8F901}"/>
              </a:ext>
            </a:extLst>
          </p:cNvPr>
          <p:cNvSpPr/>
          <p:nvPr userDrawn="1"/>
        </p:nvSpPr>
        <p:spPr>
          <a:xfrm>
            <a:off x="283462" y="4662025"/>
            <a:ext cx="5669280" cy="5669280"/>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8930684-51A2-AC33-41B9-8B27F4141B03}"/>
              </a:ext>
            </a:extLst>
          </p:cNvPr>
          <p:cNvSpPr/>
          <p:nvPr userDrawn="1"/>
        </p:nvSpPr>
        <p:spPr>
          <a:xfrm>
            <a:off x="6756886" y="-907131"/>
            <a:ext cx="5669280" cy="5669280"/>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444D77-815B-EC2C-7546-FB602A4A7115}"/>
              </a:ext>
            </a:extLst>
          </p:cNvPr>
          <p:cNvSpPr/>
          <p:nvPr userDrawn="1"/>
        </p:nvSpPr>
        <p:spPr>
          <a:xfrm>
            <a:off x="-2" y="1308848"/>
            <a:ext cx="12192000" cy="2734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6502" y="2349329"/>
            <a:ext cx="10918996" cy="1015663"/>
          </a:xfrm>
        </p:spPr>
        <p:txBody>
          <a:bodyPr wrap="square" lIns="0" tIns="182880" rIns="0" bIns="0">
            <a:spAutoFit/>
          </a:bodyPr>
          <a:lstStyle>
            <a:lvl1pPr marL="0" indent="0" algn="ctr" defTabSz="914400" rtl="0" eaLnBrk="1" latinLnBrk="0" hangingPunct="1">
              <a:lnSpc>
                <a:spcPct val="100000"/>
              </a:lnSpc>
              <a:spcBef>
                <a:spcPts val="0"/>
              </a:spcBef>
              <a:buFont typeface="Arial" panose="020B0604020202020204" pitchFamily="34" charset="0"/>
              <a:buNone/>
              <a:defRPr lang="en-US" sz="5400" b="1" i="0" kern="1200" dirty="0">
                <a:solidFill>
                  <a:schemeClr val="tx1"/>
                </a:solidFill>
                <a:latin typeface="+mj-lt"/>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6502" y="1927509"/>
            <a:ext cx="10918996" cy="193899"/>
          </a:xfrm>
        </p:spPr>
        <p:txBody>
          <a:bodyPr wrap="square" lIns="0" tIns="0" rIns="0" bIns="0" anchor="b" anchorCtr="0">
            <a:spAutoFit/>
          </a:bodyPr>
          <a:lstStyle>
            <a:lvl1pPr algn="ctr">
              <a:defRPr sz="1400" b="1" i="0" spc="200" baseline="0">
                <a:solidFill>
                  <a:schemeClr val="accent1"/>
                </a:solidFill>
                <a:latin typeface="Arial" panose="020B0604020202020204" pitchFamily="34" charset="0"/>
                <a:cs typeface="Arial" panose="020B0604020202020204" pitchFamily="34" charset="0"/>
              </a:defRPr>
            </a:lvl1pPr>
          </a:lstStyle>
          <a:p>
            <a:r>
              <a:rPr lang="en-US"/>
              <a:t>SUBHEAD TEXT</a:t>
            </a:r>
          </a:p>
        </p:txBody>
      </p:sp>
    </p:spTree>
    <p:extLst>
      <p:ext uri="{BB962C8B-B14F-4D97-AF65-F5344CB8AC3E}">
        <p14:creationId xmlns:p14="http://schemas.microsoft.com/office/powerpoint/2010/main" val="247992723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08760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5DDF7A4-3D3E-614A-024F-1F2F39C71812}"/>
              </a:ext>
            </a:extLst>
          </p:cNvPr>
          <p:cNvSpPr/>
          <p:nvPr userDrawn="1"/>
        </p:nvSpPr>
        <p:spPr>
          <a:xfrm>
            <a:off x="283462" y="4662025"/>
            <a:ext cx="5669280" cy="5669280"/>
          </a:xfrm>
          <a:prstGeom prst="ellipse">
            <a:avLst/>
          </a:prstGeom>
          <a:noFill/>
          <a:ln w="19050">
            <a:solidFill>
              <a:srgbClr val="979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8BEE3C0-A17C-CA98-4932-853DA1F0C03C}"/>
              </a:ext>
            </a:extLst>
          </p:cNvPr>
          <p:cNvSpPr/>
          <p:nvPr userDrawn="1"/>
        </p:nvSpPr>
        <p:spPr>
          <a:xfrm>
            <a:off x="6756886" y="-907131"/>
            <a:ext cx="5669280" cy="5669280"/>
          </a:xfrm>
          <a:prstGeom prst="ellipse">
            <a:avLst/>
          </a:prstGeom>
          <a:noFill/>
          <a:ln w="19050">
            <a:solidFill>
              <a:srgbClr val="979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444D77-815B-EC2C-7546-FB602A4A7115}"/>
              </a:ext>
            </a:extLst>
          </p:cNvPr>
          <p:cNvSpPr/>
          <p:nvPr userDrawn="1"/>
        </p:nvSpPr>
        <p:spPr>
          <a:xfrm>
            <a:off x="-2" y="1308848"/>
            <a:ext cx="12192000" cy="27345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636502" y="2349329"/>
            <a:ext cx="10918996" cy="1015663"/>
          </a:xfrm>
        </p:spPr>
        <p:txBody>
          <a:bodyPr wrap="square" lIns="0" tIns="182880" rIns="0" bIns="0">
            <a:spAutoFit/>
          </a:bodyPr>
          <a:lstStyle>
            <a:lvl1pPr marL="0" indent="0" algn="ctr" defTabSz="914400" rtl="0" eaLnBrk="1" latinLnBrk="0" hangingPunct="1">
              <a:lnSpc>
                <a:spcPct val="100000"/>
              </a:lnSpc>
              <a:spcBef>
                <a:spcPts val="0"/>
              </a:spcBef>
              <a:buFont typeface="Arial" panose="020B0604020202020204" pitchFamily="34" charset="0"/>
              <a:buNone/>
              <a:defRPr lang="en-US" sz="5400" b="1" i="0" kern="1200" dirty="0">
                <a:solidFill>
                  <a:schemeClr val="tx1"/>
                </a:solidFill>
                <a:latin typeface="+mj-lt"/>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636502" y="1927509"/>
            <a:ext cx="10918996" cy="193899"/>
          </a:xfrm>
        </p:spPr>
        <p:txBody>
          <a:bodyPr wrap="square" lIns="0" tIns="0" rIns="0" bIns="0" anchor="b" anchorCtr="0">
            <a:spAutoFit/>
          </a:bodyPr>
          <a:lstStyle>
            <a:lvl1pPr algn="ctr">
              <a:defRPr sz="1400" b="1" i="0"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Tree>
    <p:extLst>
      <p:ext uri="{BB962C8B-B14F-4D97-AF65-F5344CB8AC3E}">
        <p14:creationId xmlns:p14="http://schemas.microsoft.com/office/powerpoint/2010/main" val="389939036"/>
      </p:ext>
    </p:extLst>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073602-2E25-CAC9-2AD4-4CA652D61AF7}"/>
              </a:ext>
            </a:extLst>
          </p:cNvPr>
          <p:cNvSpPr/>
          <p:nvPr userDrawn="1"/>
        </p:nvSpPr>
        <p:spPr>
          <a:xfrm>
            <a:off x="-2" y="3222708"/>
            <a:ext cx="12192000" cy="2734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9B213FAB-326F-9D43-BAE1-4E2F0DAF8ED6}"/>
              </a:ext>
            </a:extLst>
          </p:cNvPr>
          <p:cNvSpPr>
            <a:spLocks noGrp="1"/>
          </p:cNvSpPr>
          <p:nvPr>
            <p:ph type="subTitle" idx="1" hasCustomPrompt="1"/>
          </p:nvPr>
        </p:nvSpPr>
        <p:spPr>
          <a:xfrm>
            <a:off x="636502" y="4263189"/>
            <a:ext cx="10918996" cy="1015663"/>
          </a:xfrm>
        </p:spPr>
        <p:txBody>
          <a:bodyPr wrap="square" lIns="0" tIns="182880" rIns="0" bIns="0">
            <a:spAutoFit/>
          </a:bodyPr>
          <a:lstStyle>
            <a:lvl1pPr marL="0" indent="0" algn="ctr" defTabSz="914400" rtl="0" eaLnBrk="1" latinLnBrk="0" hangingPunct="1">
              <a:lnSpc>
                <a:spcPct val="100000"/>
              </a:lnSpc>
              <a:spcBef>
                <a:spcPts val="0"/>
              </a:spcBef>
              <a:buFont typeface="Arial" panose="020B0604020202020204" pitchFamily="34" charset="0"/>
              <a:buNone/>
              <a:defRPr lang="en-US" sz="5400" b="1" i="0" kern="1200" dirty="0">
                <a:solidFill>
                  <a:schemeClr val="tx1"/>
                </a:solidFill>
                <a:latin typeface="+mj-lt"/>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itle 1">
            <a:extLst>
              <a:ext uri="{FF2B5EF4-FFF2-40B4-BE49-F238E27FC236}">
                <a16:creationId xmlns:a16="http://schemas.microsoft.com/office/drawing/2014/main" id="{29357C6A-B1F0-8670-2090-EADDE47A3F51}"/>
              </a:ext>
            </a:extLst>
          </p:cNvPr>
          <p:cNvSpPr>
            <a:spLocks noGrp="1"/>
          </p:cNvSpPr>
          <p:nvPr>
            <p:ph type="title" hasCustomPrompt="1"/>
          </p:nvPr>
        </p:nvSpPr>
        <p:spPr>
          <a:xfrm>
            <a:off x="636502" y="3841369"/>
            <a:ext cx="10918996" cy="193899"/>
          </a:xfrm>
        </p:spPr>
        <p:txBody>
          <a:bodyPr wrap="square" lIns="0" tIns="0" rIns="0" bIns="0" anchor="b" anchorCtr="0">
            <a:spAutoFit/>
          </a:bodyPr>
          <a:lstStyle>
            <a:lvl1pPr algn="ctr">
              <a:defRPr sz="1400" b="1" i="0" spc="200" baseline="0">
                <a:solidFill>
                  <a:schemeClr val="accent1"/>
                </a:solidFill>
                <a:latin typeface="Arial" panose="020B0604020202020204" pitchFamily="34" charset="0"/>
                <a:cs typeface="Arial" panose="020B0604020202020204" pitchFamily="34" charset="0"/>
              </a:defRPr>
            </a:lvl1pPr>
          </a:lstStyle>
          <a:p>
            <a:r>
              <a:rPr lang="en-US"/>
              <a:t>SUBHEAD TEXT</a:t>
            </a:r>
          </a:p>
        </p:txBody>
      </p:sp>
    </p:spTree>
    <p:extLst>
      <p:ext uri="{BB962C8B-B14F-4D97-AF65-F5344CB8AC3E}">
        <p14:creationId xmlns:p14="http://schemas.microsoft.com/office/powerpoint/2010/main" val="2296979405"/>
      </p:ext>
    </p:extLst>
  </p:cSld>
  <p:clrMapOvr>
    <a:overrideClrMapping bg1="dk1" tx1="lt1" bg2="dk2" tx2="lt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1"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17850415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1"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15144452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5577577"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5577577"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5577578"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22514949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5586813" y="691228"/>
            <a:ext cx="6230191"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5586813" y="497329"/>
            <a:ext cx="6230191"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5586814" y="1454967"/>
            <a:ext cx="6230190" cy="4854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368096" y="6419257"/>
            <a:ext cx="365759" cy="153888"/>
          </a:xfrm>
          <a:prstGeom prst="rect">
            <a:avLst/>
          </a:prstGeom>
        </p:spPr>
        <p:txBody>
          <a:bodyPr vert="horz" wrap="square"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B1E154C7-5326-9F20-256D-1E8ACE3E8FE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826240" y="6313321"/>
            <a:ext cx="365760" cy="365760"/>
          </a:xfrm>
          <a:prstGeom prst="rect">
            <a:avLst/>
          </a:prstGeom>
        </p:spPr>
      </p:pic>
    </p:spTree>
    <p:extLst>
      <p:ext uri="{BB962C8B-B14F-4D97-AF65-F5344CB8AC3E}">
        <p14:creationId xmlns:p14="http://schemas.microsoft.com/office/powerpoint/2010/main" val="26617562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839004"/>
            <a:ext cx="11277496" cy="535531"/>
          </a:xfrm>
        </p:spPr>
        <p:txBody>
          <a:bodyPr wrap="square" lIns="0" tIns="91440" rIns="0" bIns="0" anchor="t" anchorCtr="0">
            <a:spAutoFit/>
          </a:bodyPr>
          <a:lstStyle>
            <a:lvl1pPr algn="ct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3583708" y="382157"/>
            <a:ext cx="5080001" cy="193899"/>
          </a:xfrm>
        </p:spPr>
        <p:txBody>
          <a:bodyPr wrap="square" lIns="0" tIns="0" rIns="0" bIns="0" anchor="b">
            <a:spAutoFit/>
          </a:bodyPr>
          <a:lstStyle>
            <a:lvl1pPr marL="0" indent="0" algn="ctr">
              <a:buNone/>
              <a:defRPr sz="1400" b="1" i="0"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847273"/>
            <a:ext cx="11277495" cy="4416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3251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lgn="ct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847273"/>
            <a:ext cx="11277495" cy="4416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6593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ten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597891"/>
            <a:ext cx="11277495" cy="4665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4B21A3BC-EAB9-0F6E-1A7B-DF339BB235A3}"/>
              </a:ext>
            </a:extLst>
          </p:cNvPr>
          <p:cNvSpPr>
            <a:spLocks noGrp="1"/>
          </p:cNvSpPr>
          <p:nvPr>
            <p:ph type="title" hasCustomPrompt="1"/>
          </p:nvPr>
        </p:nvSpPr>
        <p:spPr>
          <a:xfrm>
            <a:off x="456360" y="691228"/>
            <a:ext cx="11277495" cy="535531"/>
          </a:xfrm>
        </p:spPr>
        <p:txBody>
          <a:bodyPr wrap="square" lIns="0" tIns="91440" rIns="0" bIns="0" anchor="t" anchorCtr="0">
            <a:spAutoFit/>
          </a:bodyPr>
          <a:lstStyle>
            <a:lvl1pPr algn="l">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 name="Text Placeholder 9">
            <a:extLst>
              <a:ext uri="{FF2B5EF4-FFF2-40B4-BE49-F238E27FC236}">
                <a16:creationId xmlns:a16="http://schemas.microsoft.com/office/drawing/2014/main" id="{A4F0F1FC-2AC5-F83B-B5DF-99CA5F0AFF74}"/>
              </a:ext>
            </a:extLst>
          </p:cNvPr>
          <p:cNvSpPr>
            <a:spLocks noGrp="1"/>
          </p:cNvSpPr>
          <p:nvPr>
            <p:ph type="body" sz="quarter" idx="13" hasCustomPrompt="1"/>
          </p:nvPr>
        </p:nvSpPr>
        <p:spPr>
          <a:xfrm>
            <a:off x="456360" y="497329"/>
            <a:ext cx="11277495" cy="193899"/>
          </a:xfrm>
        </p:spPr>
        <p:txBody>
          <a:bodyPr wrap="square" lIns="0" tIns="0" rIns="0" bIns="0" anchor="b">
            <a:spAutoFit/>
          </a:bodyPr>
          <a:lstStyle>
            <a:lvl1pPr marL="0" indent="0" algn="l">
              <a:buNone/>
              <a:defRPr sz="1400" b="1" i="0" spc="200" baseline="0">
                <a:solidFill>
                  <a:schemeClr val="tx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Tree>
    <p:extLst>
      <p:ext uri="{BB962C8B-B14F-4D97-AF65-F5344CB8AC3E}">
        <p14:creationId xmlns:p14="http://schemas.microsoft.com/office/powerpoint/2010/main" val="34571988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8">
    <p:bg>
      <p:bgPr>
        <a:solidFill>
          <a:schemeClr val="bg1"/>
        </a:solid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597891"/>
            <a:ext cx="11277495" cy="4665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4B21A3BC-EAB9-0F6E-1A7B-DF339BB235A3}"/>
              </a:ext>
            </a:extLst>
          </p:cNvPr>
          <p:cNvSpPr>
            <a:spLocks noGrp="1"/>
          </p:cNvSpPr>
          <p:nvPr>
            <p:ph type="title" hasCustomPrompt="1"/>
          </p:nvPr>
        </p:nvSpPr>
        <p:spPr>
          <a:xfrm>
            <a:off x="456360" y="691228"/>
            <a:ext cx="11277495" cy="535531"/>
          </a:xfrm>
        </p:spPr>
        <p:txBody>
          <a:bodyPr wrap="square" lIns="0" tIns="91440" rIns="0" bIns="0" anchor="t" anchorCtr="0">
            <a:spAutoFit/>
          </a:bodyPr>
          <a:lstStyle>
            <a:lvl1pPr algn="l">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 name="Text Placeholder 9">
            <a:extLst>
              <a:ext uri="{FF2B5EF4-FFF2-40B4-BE49-F238E27FC236}">
                <a16:creationId xmlns:a16="http://schemas.microsoft.com/office/drawing/2014/main" id="{A4F0F1FC-2AC5-F83B-B5DF-99CA5F0AFF74}"/>
              </a:ext>
            </a:extLst>
          </p:cNvPr>
          <p:cNvSpPr>
            <a:spLocks noGrp="1"/>
          </p:cNvSpPr>
          <p:nvPr>
            <p:ph type="body" sz="quarter" idx="13" hasCustomPrompt="1"/>
          </p:nvPr>
        </p:nvSpPr>
        <p:spPr>
          <a:xfrm>
            <a:off x="456360" y="497329"/>
            <a:ext cx="11277495" cy="193899"/>
          </a:xfrm>
        </p:spPr>
        <p:txBody>
          <a:bodyPr wrap="square" lIns="0" tIns="0" rIns="0" bIns="0" anchor="b">
            <a:spAutoFit/>
          </a:bodyPr>
          <a:lstStyle>
            <a:lvl1pPr marL="0" indent="0" algn="l">
              <a:buNone/>
              <a:defRPr sz="1400" b="1" i="0" spc="200" baseline="0">
                <a:solidFill>
                  <a:schemeClr val="tx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Tree>
    <p:extLst>
      <p:ext uri="{BB962C8B-B14F-4D97-AF65-F5344CB8AC3E}">
        <p14:creationId xmlns:p14="http://schemas.microsoft.com/office/powerpoint/2010/main" val="2730584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8132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446CF-E5B1-88B3-9B2A-FC4CEE14E8D7}"/>
              </a:ext>
            </a:extLst>
          </p:cNvPr>
          <p:cNvSpPr/>
          <p:nvPr userDrawn="1"/>
        </p:nvSpPr>
        <p:spPr>
          <a:xfrm>
            <a:off x="0" y="5680364"/>
            <a:ext cx="12192000" cy="11776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604982" y="6017061"/>
            <a:ext cx="10982035" cy="504241"/>
          </a:xfrm>
          <a:prstGeom prst="rect">
            <a:avLst/>
          </a:prstGeom>
        </p:spPr>
        <p:txBody>
          <a:bodyPr wrap="square" lIns="0" tIns="0" rIns="0" bIns="0">
            <a:spAutoFit/>
          </a:bodyPr>
          <a:lstStyle/>
          <a:p>
            <a:pPr marL="0" marR="0" lvl="0" indent="0" algn="just"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en-US" sz="800" b="0" i="0">
                <a:solidFill>
                  <a:schemeClr val="bg2">
                    <a:lumMod val="75000"/>
                  </a:schemeClr>
                </a:solidFill>
                <a:effectLst/>
                <a:latin typeface="+mj-lt"/>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endParaRPr kumimoji="0" lang="en-US" sz="800" b="0" i="0" u="none" strike="noStrike" kern="1200" cap="none" spc="0" normalizeH="0" baseline="0" noProof="0">
              <a:ln>
                <a:noFill/>
              </a:ln>
              <a:solidFill>
                <a:schemeClr val="bg2">
                  <a:lumMod val="75000"/>
                </a:schemeClr>
              </a:solidFill>
              <a:effectLst/>
              <a:uLnTx/>
              <a:uFillTx/>
              <a:latin typeface="+mj-lt"/>
              <a:ea typeface="+mn-ea"/>
              <a:cs typeface="+mn-cs"/>
            </a:endParaRPr>
          </a:p>
        </p:txBody>
      </p:sp>
    </p:spTree>
    <p:extLst>
      <p:ext uri="{BB962C8B-B14F-4D97-AF65-F5344CB8AC3E}">
        <p14:creationId xmlns:p14="http://schemas.microsoft.com/office/powerpoint/2010/main" val="947136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781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32477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48976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E0C3265-1D2E-3FF4-7638-0B5778C08A1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77775266-3FC1-3EDD-320D-4D3D6565C231}"/>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FA32E90B-143D-EBBD-5353-DE181070146A}"/>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41868EBC-53B1-CD9A-7B00-5D31063B352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80D31A19-C264-B509-C884-DF14F41B5F08}"/>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484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9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7" name="Picture 6" descr="A picture containing diagram&#10;&#10;Description automatically generated">
            <a:extLst>
              <a:ext uri="{FF2B5EF4-FFF2-40B4-BE49-F238E27FC236}">
                <a16:creationId xmlns:a16="http://schemas.microsoft.com/office/drawing/2014/main" id="{CB56DDCC-3299-56D3-9669-872B6DC840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14DF085C-24EF-5F2A-D5F6-5E1A93114035}"/>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5" name="Title 1">
            <a:extLst>
              <a:ext uri="{FF2B5EF4-FFF2-40B4-BE49-F238E27FC236}">
                <a16:creationId xmlns:a16="http://schemas.microsoft.com/office/drawing/2014/main" id="{4FD9C671-1267-5406-BD6C-28A01A303DB7}"/>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6" name="Picture 5">
            <a:extLst>
              <a:ext uri="{FF2B5EF4-FFF2-40B4-BE49-F238E27FC236}">
                <a16:creationId xmlns:a16="http://schemas.microsoft.com/office/drawing/2014/main" id="{9F239AB7-A87C-3C85-D868-8C88012E9B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9123722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69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71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4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930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918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285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3856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906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912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78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020354-ECE0-84D2-8D32-2F042EAB7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0"/>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Picture 2" descr="A picture containing circle&#10;&#10;Description automatically generated">
            <a:extLst>
              <a:ext uri="{FF2B5EF4-FFF2-40B4-BE49-F238E27FC236}">
                <a16:creationId xmlns:a16="http://schemas.microsoft.com/office/drawing/2014/main" id="{AB0FB7ED-755E-C8C2-29E0-88CC302EEB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79"/>
            <a:ext cx="5273040" cy="5943600"/>
          </a:xfrm>
          <a:prstGeom prst="rect">
            <a:avLst/>
          </a:prstGeom>
        </p:spPr>
      </p:pic>
      <p:sp>
        <p:nvSpPr>
          <p:cNvPr id="5" name="Subtitle 2">
            <a:extLst>
              <a:ext uri="{FF2B5EF4-FFF2-40B4-BE49-F238E27FC236}">
                <a16:creationId xmlns:a16="http://schemas.microsoft.com/office/drawing/2014/main" id="{9FE794BB-92AB-CF74-BA7D-9EFFD9FC1D20}"/>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6" name="Title 1">
            <a:extLst>
              <a:ext uri="{FF2B5EF4-FFF2-40B4-BE49-F238E27FC236}">
                <a16:creationId xmlns:a16="http://schemas.microsoft.com/office/drawing/2014/main" id="{1BC256D4-5A79-C2A0-BA34-DB254DF875BF}"/>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7" name="Picture 6">
            <a:extLst>
              <a:ext uri="{FF2B5EF4-FFF2-40B4-BE49-F238E27FC236}">
                <a16:creationId xmlns:a16="http://schemas.microsoft.com/office/drawing/2014/main" id="{99D10DEF-DBC6-BF0D-36F5-3A6C147A38D3}"/>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30014943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883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2209032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21287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0"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l="61" t="5192" r="-1" b="5644"/>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30178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grayscl/>
            <a:alphaModFix amt="15000"/>
            <a:extLst>
              <a:ext uri="{28A0092B-C50C-407E-A947-70E740481C1C}">
                <a14:useLocalDpi xmlns:a14="http://schemas.microsoft.com/office/drawing/2010/main" val="0"/>
              </a:ext>
            </a:extLst>
          </a:blip>
          <a:srcRect l="25812" r="10738"/>
          <a:stretch/>
        </p:blipFill>
        <p:spPr>
          <a:xfrm flipH="1">
            <a:off x="7619997"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9410" y="5877488"/>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a:p>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8485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p:cNvSpPr/>
          <p:nvPr userDrawn="1"/>
        </p:nvSpPr>
        <p:spPr>
          <a:xfrm>
            <a:off x="7617489" y="0"/>
            <a:ext cx="45745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C539209-AB5D-ADF8-2336-EE818E2C587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A93CEA64-6AF7-8C06-5040-7EEB1ED7083C}"/>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4E3B0C8A-D24A-0450-3665-C74DE2AF0A8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7" name="Rectangle 6">
            <a:extLst>
              <a:ext uri="{FF2B5EF4-FFF2-40B4-BE49-F238E27FC236}">
                <a16:creationId xmlns:a16="http://schemas.microsoft.com/office/drawing/2014/main" id="{965C903F-1664-69E1-D38B-45754E425792}"/>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13" name="Picture 12">
            <a:extLst>
              <a:ext uri="{FF2B5EF4-FFF2-40B4-BE49-F238E27FC236}">
                <a16:creationId xmlns:a16="http://schemas.microsoft.com/office/drawing/2014/main" id="{6A22F544-8400-08A1-DDD0-FD3CB3E476BE}"/>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157378444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3" name="Rectangle 12"/>
          <p:cNvSpPr/>
          <p:nvPr userDrawn="1"/>
        </p:nvSpPr>
        <p:spPr>
          <a:xfrm>
            <a:off x="7619999" y="0"/>
            <a:ext cx="4572001" cy="6858000"/>
          </a:xfrm>
          <a:prstGeom prst="rect">
            <a:avLst/>
          </a:prstGeom>
          <a:solidFill>
            <a:srgbClr val="00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21A451-06B4-939C-11FD-48400C6C6762}"/>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8E327FF9-1070-E023-D282-F0CED8D24A82}"/>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0341A0B3-A896-7211-794F-C616453EA880}"/>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7A36AF51-3905-1FB0-C3B2-5EFDC6635FBA}"/>
              </a:ext>
            </a:extLst>
          </p:cNvPr>
          <p:cNvSpPr/>
          <p:nvPr userDrawn="1"/>
        </p:nvSpPr>
        <p:spPr>
          <a:xfrm>
            <a:off x="457199"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2" name="Picture 1">
            <a:extLst>
              <a:ext uri="{FF2B5EF4-FFF2-40B4-BE49-F238E27FC236}">
                <a16:creationId xmlns:a16="http://schemas.microsoft.com/office/drawing/2014/main" id="{1A6A1BA6-0D0C-6937-D0C8-40158B8AADB2}"/>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Tree>
    <p:extLst>
      <p:ext uri="{BB962C8B-B14F-4D97-AF65-F5344CB8AC3E}">
        <p14:creationId xmlns:p14="http://schemas.microsoft.com/office/powerpoint/2010/main" val="174494519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3">
    <p:spTree>
      <p:nvGrpSpPr>
        <p:cNvPr id="1" name=""/>
        <p:cNvGrpSpPr/>
        <p:nvPr/>
      </p:nvGrpSpPr>
      <p:grpSpPr>
        <a:xfrm>
          <a:off x="0" y="0"/>
          <a:ext cx="0" cy="0"/>
          <a:chOff x="0" y="0"/>
          <a:chExt cx="0" cy="0"/>
        </a:xfrm>
      </p:grpSpPr>
      <p:sp>
        <p:nvSpPr>
          <p:cNvPr id="10" name="Rectangle 9"/>
          <p:cNvSpPr/>
          <p:nvPr userDrawn="1"/>
        </p:nvSpPr>
        <p:spPr>
          <a:xfrm>
            <a:off x="761748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3" name="Subtitle 2"/>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12" name="Rectangle 11"/>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pic>
        <p:nvPicPr>
          <p:cNvPr id="4" name="Picture 3">
            <a:extLst>
              <a:ext uri="{FF2B5EF4-FFF2-40B4-BE49-F238E27FC236}">
                <a16:creationId xmlns:a16="http://schemas.microsoft.com/office/drawing/2014/main" id="{8ECF6BEB-3251-31ED-828B-37E97979300C}"/>
              </a:ext>
            </a:extLst>
          </p:cNvPr>
          <p:cNvPicPr>
            <a:picLocks noChangeAspect="1"/>
          </p:cNvPicPr>
          <p:nvPr userDrawn="1"/>
        </p:nvPicPr>
        <p:blipFill>
          <a:blip r:embed="rId3" cstate="email">
            <a:grayscl/>
            <a:alphaModFix amt="15000"/>
            <a:extLst>
              <a:ext uri="{28A0092B-C50C-407E-A947-70E740481C1C}">
                <a14:useLocalDpi xmlns:a14="http://schemas.microsoft.com/office/drawing/2010/main" val="0"/>
              </a:ext>
            </a:extLst>
          </a:blip>
          <a:srcRect/>
          <a:stretch/>
        </p:blipFill>
        <p:spPr>
          <a:xfrm rot="16200000">
            <a:off x="6474488" y="1145815"/>
            <a:ext cx="6858001" cy="4572000"/>
          </a:xfrm>
          <a:prstGeom prst="rect">
            <a:avLst/>
          </a:prstGeom>
        </p:spPr>
      </p:pic>
    </p:spTree>
    <p:extLst>
      <p:ext uri="{BB962C8B-B14F-4D97-AF65-F5344CB8AC3E}">
        <p14:creationId xmlns:p14="http://schemas.microsoft.com/office/powerpoint/2010/main" val="277565849"/>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a:stretch/>
        </p:blipFill>
        <p:spPr>
          <a:xfrm>
            <a:off x="7620000" y="0"/>
            <a:ext cx="4572000" cy="6858000"/>
          </a:xfrm>
          <a:prstGeom prst="rect">
            <a:avLst/>
          </a:prstGeom>
        </p:spPr>
      </p:pic>
      <p:sp>
        <p:nvSpPr>
          <p:cNvPr id="4" name="Title 1">
            <a:extLst>
              <a:ext uri="{FF2B5EF4-FFF2-40B4-BE49-F238E27FC236}">
                <a16:creationId xmlns:a16="http://schemas.microsoft.com/office/drawing/2014/main" id="{4FA6A0F9-FA2C-E128-11D7-41CC97060F59}"/>
              </a:ext>
            </a:extLst>
          </p:cNvPr>
          <p:cNvSpPr>
            <a:spLocks noGrp="1"/>
          </p:cNvSpPr>
          <p:nvPr>
            <p:ph type="ctrTitle" hasCustomPrompt="1"/>
          </p:nvPr>
        </p:nvSpPr>
        <p:spPr>
          <a:xfrm>
            <a:off x="457200" y="3606814"/>
            <a:ext cx="6703089" cy="830997"/>
          </a:xfrm>
        </p:spPr>
        <p:txBody>
          <a:bodyPr wrap="square" lIns="0" tIns="0" rIns="0" bIns="0" anchor="b">
            <a:spAutoFit/>
          </a:bodyPr>
          <a:lstStyle>
            <a:lvl1pPr algn="l">
              <a:defRPr sz="6000" spc="-100" baseline="0">
                <a:solidFill>
                  <a:schemeClr val="tx1"/>
                </a:solidFill>
                <a:latin typeface="Arial Black" panose="020B0A04020102020204" pitchFamily="34" charset="0"/>
              </a:defRPr>
            </a:lvl1pPr>
          </a:lstStyle>
          <a:p>
            <a:r>
              <a:rPr lang="en-US"/>
              <a:t>Title slide</a:t>
            </a:r>
          </a:p>
        </p:txBody>
      </p:sp>
      <p:sp>
        <p:nvSpPr>
          <p:cNvPr id="5" name="Subtitle 2">
            <a:extLst>
              <a:ext uri="{FF2B5EF4-FFF2-40B4-BE49-F238E27FC236}">
                <a16:creationId xmlns:a16="http://schemas.microsoft.com/office/drawing/2014/main" id="{BB3C994C-AC7C-68A9-A866-C16A0503C103}"/>
              </a:ext>
            </a:extLst>
          </p:cNvPr>
          <p:cNvSpPr>
            <a:spLocks noGrp="1"/>
          </p:cNvSpPr>
          <p:nvPr>
            <p:ph type="subTitle" idx="1" hasCustomPrompt="1"/>
          </p:nvPr>
        </p:nvSpPr>
        <p:spPr>
          <a:xfrm>
            <a:off x="457200" y="4529885"/>
            <a:ext cx="6703089" cy="332399"/>
          </a:xfrm>
        </p:spPr>
        <p:txBody>
          <a:bodyPr wrap="square" lIns="0" tIns="0" rIns="0" bIns="0">
            <a:spAutoFit/>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pic>
        <p:nvPicPr>
          <p:cNvPr id="6" name="Picture 5">
            <a:extLst>
              <a:ext uri="{FF2B5EF4-FFF2-40B4-BE49-F238E27FC236}">
                <a16:creationId xmlns:a16="http://schemas.microsoft.com/office/drawing/2014/main" id="{B0AD0490-2713-384A-1524-B87FDFEF562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836" y="453025"/>
            <a:ext cx="2066925" cy="545199"/>
          </a:xfrm>
          <a:prstGeom prst="rect">
            <a:avLst/>
          </a:prstGeom>
        </p:spPr>
      </p:pic>
      <p:sp>
        <p:nvSpPr>
          <p:cNvPr id="9" name="Rectangle 8">
            <a:extLst>
              <a:ext uri="{FF2B5EF4-FFF2-40B4-BE49-F238E27FC236}">
                <a16:creationId xmlns:a16="http://schemas.microsoft.com/office/drawing/2014/main" id="{6EB0E01D-9697-DC0D-EF4F-8972BF7D399D}"/>
              </a:ext>
            </a:extLst>
          </p:cNvPr>
          <p:cNvSpPr/>
          <p:nvPr userDrawn="1"/>
        </p:nvSpPr>
        <p:spPr>
          <a:xfrm>
            <a:off x="457200" y="6158753"/>
            <a:ext cx="6703089" cy="492443"/>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a:t>
            </a:r>
          </a:p>
        </p:txBody>
      </p:sp>
    </p:spTree>
    <p:extLst>
      <p:ext uri="{BB962C8B-B14F-4D97-AF65-F5344CB8AC3E}">
        <p14:creationId xmlns:p14="http://schemas.microsoft.com/office/powerpoint/2010/main" val="3614511020"/>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9FBA44DE-A9AE-7510-CF81-958F25C9759A}"/>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426314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20354-ECE0-84D2-8D32-2F042EAB7A6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875" r="6875"/>
          <a:stretch/>
        </p:blipFill>
        <p:spPr>
          <a:xfrm>
            <a:off x="1676400" y="0"/>
            <a:ext cx="10515600" cy="6858000"/>
          </a:xfrm>
          <a:prstGeom prst="rect">
            <a:avLst/>
          </a:prstGeom>
        </p:spPr>
      </p:pic>
      <p:sp>
        <p:nvSpPr>
          <p:cNvPr id="2" name="Rectangle 1"/>
          <p:cNvSpPr/>
          <p:nvPr userDrawn="1"/>
        </p:nvSpPr>
        <p:spPr>
          <a:xfrm>
            <a:off x="0" y="472480"/>
            <a:ext cx="69494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942E0349-2EDB-F874-9F62-018EC978CA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0" t="6890" r="43000" b="6444"/>
          <a:stretch/>
        </p:blipFill>
        <p:spPr>
          <a:xfrm>
            <a:off x="1676400" y="472480"/>
            <a:ext cx="5273040" cy="5943599"/>
          </a:xfrm>
          <a:prstGeom prst="rect">
            <a:avLst/>
          </a:prstGeom>
        </p:spPr>
      </p:pic>
      <p:sp>
        <p:nvSpPr>
          <p:cNvPr id="3" name="Subtitle 2">
            <a:extLst>
              <a:ext uri="{FF2B5EF4-FFF2-40B4-BE49-F238E27FC236}">
                <a16:creationId xmlns:a16="http://schemas.microsoft.com/office/drawing/2014/main" id="{568F69CF-0664-BF7A-E4EE-9A3B11F01A44}"/>
              </a:ext>
            </a:extLst>
          </p:cNvPr>
          <p:cNvSpPr>
            <a:spLocks noGrp="1"/>
          </p:cNvSpPr>
          <p:nvPr>
            <p:ph type="subTitle" idx="1" hasCustomPrompt="1"/>
          </p:nvPr>
        </p:nvSpPr>
        <p:spPr>
          <a:xfrm>
            <a:off x="457199" y="1524000"/>
            <a:ext cx="6036733" cy="3538224"/>
          </a:xfrm>
        </p:spPr>
        <p:txBody>
          <a:bodyPr lIns="0" tIns="0" rIns="0" bIns="0" anchor="b" anchorCtr="0">
            <a:normAutofit/>
          </a:bodyPr>
          <a:lstStyle>
            <a:lvl1pPr marL="0" indent="0" algn="l" defTabSz="914400" rtl="0" eaLnBrk="1" latinLnBrk="0" hangingPunct="1">
              <a:lnSpc>
                <a:spcPct val="80000"/>
              </a:lnSpc>
              <a:spcBef>
                <a:spcPts val="1000"/>
              </a:spcBef>
              <a:buFont typeface="Arial" panose="020B0604020202020204" pitchFamily="34" charset="0"/>
              <a:buNone/>
              <a:defRPr lang="en-US" sz="7200" b="0" i="0" kern="1200" dirty="0">
                <a:solidFill>
                  <a:schemeClr val="bg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slide</a:t>
            </a:r>
          </a:p>
        </p:txBody>
      </p:sp>
      <p:sp>
        <p:nvSpPr>
          <p:cNvPr id="7" name="Title 1">
            <a:extLst>
              <a:ext uri="{FF2B5EF4-FFF2-40B4-BE49-F238E27FC236}">
                <a16:creationId xmlns:a16="http://schemas.microsoft.com/office/drawing/2014/main" id="{8ECDE936-9462-F996-1945-CA71DF2CC8A6}"/>
              </a:ext>
            </a:extLst>
          </p:cNvPr>
          <p:cNvSpPr>
            <a:spLocks noGrp="1"/>
          </p:cNvSpPr>
          <p:nvPr>
            <p:ph type="title" hasCustomPrompt="1"/>
          </p:nvPr>
        </p:nvSpPr>
        <p:spPr>
          <a:xfrm>
            <a:off x="457200" y="5071190"/>
            <a:ext cx="6036732" cy="313932"/>
          </a:xfrm>
        </p:spPr>
        <p:txBody>
          <a:bodyPr lIns="0" tIns="91440" rIns="0" bIns="0" anchor="t" anchorCtr="0">
            <a:spAutoFit/>
          </a:bodyPr>
          <a:lstStyle>
            <a:lvl1pPr>
              <a:defRPr sz="1600" b="0" i="0" spc="0" baseline="0">
                <a:solidFill>
                  <a:schemeClr val="tx1"/>
                </a:solidFill>
                <a:latin typeface="Arial" panose="020B0604020202020204" pitchFamily="34" charset="0"/>
                <a:cs typeface="Arial" panose="020B0604020202020204" pitchFamily="34" charset="0"/>
              </a:defRPr>
            </a:lvl1pPr>
          </a:lstStyle>
          <a:p>
            <a:r>
              <a:rPr lang="en-US"/>
              <a:t>Subhead Text</a:t>
            </a:r>
          </a:p>
        </p:txBody>
      </p:sp>
      <p:pic>
        <p:nvPicPr>
          <p:cNvPr id="5" name="Picture 4">
            <a:extLst>
              <a:ext uri="{FF2B5EF4-FFF2-40B4-BE49-F238E27FC236}">
                <a16:creationId xmlns:a16="http://schemas.microsoft.com/office/drawing/2014/main" id="{4568795B-F707-2E54-7916-1D45E1C6A4D9}"/>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464134" y="1014800"/>
            <a:ext cx="1386647" cy="365760"/>
          </a:xfrm>
          <a:prstGeom prst="rect">
            <a:avLst/>
          </a:prstGeom>
        </p:spPr>
      </p:pic>
    </p:spTree>
    <p:extLst>
      <p:ext uri="{BB962C8B-B14F-4D97-AF65-F5344CB8AC3E}">
        <p14:creationId xmlns:p14="http://schemas.microsoft.com/office/powerpoint/2010/main" val="141245215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10C4C24A-2A32-D901-88FE-05C78A52C4E4}"/>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24045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4165600" y="3175"/>
            <a:ext cx="8029576" cy="6851651"/>
            <a:chOff x="4165600" y="3175"/>
            <a:chExt cx="8029576" cy="6851651"/>
          </a:xfrm>
          <a:solidFill>
            <a:schemeClr val="bg1">
              <a:alpha val="11000"/>
            </a:schemeClr>
          </a:solidFill>
        </p:grpSpPr>
        <p:sp>
          <p:nvSpPr>
            <p:cNvPr id="12" name="Freeform 9"/>
            <p:cNvSpPr>
              <a:spLocks/>
            </p:cNvSpPr>
            <p:nvPr userDrawn="1"/>
          </p:nvSpPr>
          <p:spPr bwMode="auto">
            <a:xfrm>
              <a:off x="4165600" y="3175"/>
              <a:ext cx="3670300" cy="6851650"/>
            </a:xfrm>
            <a:custGeom>
              <a:avLst/>
              <a:gdLst>
                <a:gd name="T0" fmla="*/ 497 w 1164"/>
                <a:gd name="T1" fmla="*/ 1124 h 2173"/>
                <a:gd name="T2" fmla="*/ 1164 w 1164"/>
                <a:gd name="T3" fmla="*/ 0 h 2173"/>
                <a:gd name="T4" fmla="*/ 555 w 1164"/>
                <a:gd name="T5" fmla="*/ 0 h 2173"/>
                <a:gd name="T6" fmla="*/ 0 w 1164"/>
                <a:gd name="T7" fmla="*/ 987 h 2173"/>
                <a:gd name="T8" fmla="*/ 239 w 1164"/>
                <a:gd name="T9" fmla="*/ 1846 h 2173"/>
                <a:gd name="T10" fmla="*/ 455 w 1164"/>
                <a:gd name="T11" fmla="*/ 2173 h 2173"/>
                <a:gd name="T12" fmla="*/ 860 w 1164"/>
                <a:gd name="T13" fmla="*/ 2173 h 2173"/>
                <a:gd name="T14" fmla="*/ 614 w 1164"/>
                <a:gd name="T15" fmla="*/ 1719 h 2173"/>
                <a:gd name="T16" fmla="*/ 497 w 1164"/>
                <a:gd name="T17" fmla="*/ 1124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2173">
                  <a:moveTo>
                    <a:pt x="497" y="1124"/>
                  </a:moveTo>
                  <a:cubicBezTo>
                    <a:pt x="497" y="595"/>
                    <a:pt x="779" y="214"/>
                    <a:pt x="1164" y="0"/>
                  </a:cubicBezTo>
                  <a:cubicBezTo>
                    <a:pt x="555" y="0"/>
                    <a:pt x="555" y="0"/>
                    <a:pt x="555" y="0"/>
                  </a:cubicBezTo>
                  <a:cubicBezTo>
                    <a:pt x="223" y="220"/>
                    <a:pt x="0" y="557"/>
                    <a:pt x="0" y="987"/>
                  </a:cubicBezTo>
                  <a:cubicBezTo>
                    <a:pt x="0" y="1271"/>
                    <a:pt x="87" y="1574"/>
                    <a:pt x="239" y="1846"/>
                  </a:cubicBezTo>
                  <a:cubicBezTo>
                    <a:pt x="302" y="1960"/>
                    <a:pt x="375" y="2070"/>
                    <a:pt x="455" y="2173"/>
                  </a:cubicBezTo>
                  <a:cubicBezTo>
                    <a:pt x="860" y="2173"/>
                    <a:pt x="860" y="2173"/>
                    <a:pt x="860" y="2173"/>
                  </a:cubicBezTo>
                  <a:cubicBezTo>
                    <a:pt x="751" y="2021"/>
                    <a:pt x="668" y="1861"/>
                    <a:pt x="614" y="1719"/>
                  </a:cubicBezTo>
                  <a:cubicBezTo>
                    <a:pt x="547" y="1543"/>
                    <a:pt x="497" y="1333"/>
                    <a:pt x="497"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9067800" y="3363913"/>
              <a:ext cx="3127375" cy="3490913"/>
            </a:xfrm>
            <a:custGeom>
              <a:avLst/>
              <a:gdLst>
                <a:gd name="T0" fmla="*/ 0 w 992"/>
                <a:gd name="T1" fmla="*/ 642 h 1107"/>
                <a:gd name="T2" fmla="*/ 190 w 992"/>
                <a:gd name="T3" fmla="*/ 1107 h 1107"/>
                <a:gd name="T4" fmla="*/ 992 w 992"/>
                <a:gd name="T5" fmla="*/ 1107 h 1107"/>
                <a:gd name="T6" fmla="*/ 992 w 992"/>
                <a:gd name="T7" fmla="*/ 95 h 1107"/>
                <a:gd name="T8" fmla="*/ 654 w 992"/>
                <a:gd name="T9" fmla="*/ 0 h 1107"/>
                <a:gd name="T10" fmla="*/ 0 w 992"/>
                <a:gd name="T11" fmla="*/ 642 h 1107"/>
              </a:gdLst>
              <a:ahLst/>
              <a:cxnLst>
                <a:cxn ang="0">
                  <a:pos x="T0" y="T1"/>
                </a:cxn>
                <a:cxn ang="0">
                  <a:pos x="T2" y="T3"/>
                </a:cxn>
                <a:cxn ang="0">
                  <a:pos x="T4" y="T5"/>
                </a:cxn>
                <a:cxn ang="0">
                  <a:pos x="T6" y="T7"/>
                </a:cxn>
                <a:cxn ang="0">
                  <a:pos x="T8" y="T9"/>
                </a:cxn>
                <a:cxn ang="0">
                  <a:pos x="T10" y="T11"/>
                </a:cxn>
              </a:cxnLst>
              <a:rect l="0" t="0" r="r" b="b"/>
              <a:pathLst>
                <a:path w="992" h="1107">
                  <a:moveTo>
                    <a:pt x="0" y="642"/>
                  </a:moveTo>
                  <a:cubicBezTo>
                    <a:pt x="0" y="815"/>
                    <a:pt x="70" y="983"/>
                    <a:pt x="190" y="1107"/>
                  </a:cubicBezTo>
                  <a:cubicBezTo>
                    <a:pt x="992" y="1107"/>
                    <a:pt x="992" y="1107"/>
                    <a:pt x="992" y="1107"/>
                  </a:cubicBezTo>
                  <a:cubicBezTo>
                    <a:pt x="992" y="95"/>
                    <a:pt x="992" y="95"/>
                    <a:pt x="992" y="95"/>
                  </a:cubicBezTo>
                  <a:cubicBezTo>
                    <a:pt x="902" y="40"/>
                    <a:pt x="790" y="0"/>
                    <a:pt x="654" y="0"/>
                  </a:cubicBezTo>
                  <a:cubicBezTo>
                    <a:pt x="297" y="0"/>
                    <a:pt x="0" y="275"/>
                    <a:pt x="0" y="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6516688" y="601663"/>
              <a:ext cx="5678488" cy="6253163"/>
            </a:xfrm>
            <a:custGeom>
              <a:avLst/>
              <a:gdLst>
                <a:gd name="T0" fmla="*/ 1392 w 1801"/>
                <a:gd name="T1" fmla="*/ 653 h 1983"/>
                <a:gd name="T2" fmla="*/ 1801 w 1801"/>
                <a:gd name="T3" fmla="*/ 770 h 1983"/>
                <a:gd name="T4" fmla="*/ 1801 w 1801"/>
                <a:gd name="T5" fmla="*/ 276 h 1983"/>
                <a:gd name="T6" fmla="*/ 1131 w 1801"/>
                <a:gd name="T7" fmla="*/ 0 h 1983"/>
                <a:gd name="T8" fmla="*/ 0 w 1801"/>
                <a:gd name="T9" fmla="*/ 1018 h 1983"/>
                <a:gd name="T10" fmla="*/ 283 w 1801"/>
                <a:gd name="T11" fmla="*/ 1905 h 1983"/>
                <a:gd name="T12" fmla="*/ 336 w 1801"/>
                <a:gd name="T13" fmla="*/ 1983 h 1983"/>
                <a:gd name="T14" fmla="*/ 820 w 1801"/>
                <a:gd name="T15" fmla="*/ 1983 h 1983"/>
                <a:gd name="T16" fmla="*/ 645 w 1801"/>
                <a:gd name="T17" fmla="*/ 1476 h 1983"/>
                <a:gd name="T18" fmla="*/ 1392 w 1801"/>
                <a:gd name="T19" fmla="*/ 653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1983">
                  <a:moveTo>
                    <a:pt x="1392" y="653"/>
                  </a:moveTo>
                  <a:cubicBezTo>
                    <a:pt x="1538" y="653"/>
                    <a:pt x="1680" y="694"/>
                    <a:pt x="1801" y="770"/>
                  </a:cubicBezTo>
                  <a:cubicBezTo>
                    <a:pt x="1801" y="276"/>
                    <a:pt x="1801" y="276"/>
                    <a:pt x="1801" y="276"/>
                  </a:cubicBezTo>
                  <a:cubicBezTo>
                    <a:pt x="1651" y="115"/>
                    <a:pt x="1431" y="0"/>
                    <a:pt x="1131" y="0"/>
                  </a:cubicBezTo>
                  <a:cubicBezTo>
                    <a:pt x="539" y="0"/>
                    <a:pt x="0" y="346"/>
                    <a:pt x="0" y="1018"/>
                  </a:cubicBezTo>
                  <a:cubicBezTo>
                    <a:pt x="0" y="1355"/>
                    <a:pt x="131" y="1670"/>
                    <a:pt x="283" y="1905"/>
                  </a:cubicBezTo>
                  <a:cubicBezTo>
                    <a:pt x="299" y="1930"/>
                    <a:pt x="317" y="1956"/>
                    <a:pt x="336" y="1983"/>
                  </a:cubicBezTo>
                  <a:cubicBezTo>
                    <a:pt x="820" y="1983"/>
                    <a:pt x="820" y="1983"/>
                    <a:pt x="820" y="1983"/>
                  </a:cubicBezTo>
                  <a:cubicBezTo>
                    <a:pt x="712" y="1849"/>
                    <a:pt x="645" y="1674"/>
                    <a:pt x="645" y="1476"/>
                  </a:cubicBezTo>
                  <a:cubicBezTo>
                    <a:pt x="645" y="1007"/>
                    <a:pt x="1002" y="653"/>
                    <a:pt x="1392" y="6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1">
            <a:extLst>
              <a:ext uri="{FF2B5EF4-FFF2-40B4-BE49-F238E27FC236}">
                <a16:creationId xmlns:a16="http://schemas.microsoft.com/office/drawing/2014/main" id="{AE12E8A6-A1BD-CAB2-475D-88271629FDF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325648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E13C7-E458-84D8-3E48-95FD9BE940A3}"/>
              </a:ext>
            </a:extLst>
          </p:cNvPr>
          <p:cNvSpPr/>
          <p:nvPr userDrawn="1"/>
        </p:nvSpPr>
        <p:spPr>
          <a:xfrm>
            <a:off x="0" y="-1"/>
            <a:ext cx="12191999" cy="6869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l="61" t="5192" r="-1" b="5644"/>
          <a:stretch/>
        </p:blipFill>
        <p:spPr>
          <a:xfrm>
            <a:off x="1" y="-1"/>
            <a:ext cx="12192000" cy="6869977"/>
          </a:xfrm>
          <a:prstGeom prst="rect">
            <a:avLst/>
          </a:prstGeom>
        </p:spPr>
      </p:pic>
      <p:sp>
        <p:nvSpPr>
          <p:cNvPr id="4" name="Title 1">
            <a:extLst>
              <a:ext uri="{FF2B5EF4-FFF2-40B4-BE49-F238E27FC236}">
                <a16:creationId xmlns:a16="http://schemas.microsoft.com/office/drawing/2014/main" id="{BEF41DC8-998A-2003-4371-A50BFBE42467}"/>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460176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5">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1" y="-11979"/>
            <a:ext cx="12192001" cy="6869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21826" b="21826"/>
          <a:stretch/>
        </p:blipFill>
        <p:spPr>
          <a:xfrm>
            <a:off x="-1" y="-14288"/>
            <a:ext cx="12192000" cy="6869977"/>
          </a:xfrm>
          <a:prstGeom prst="rect">
            <a:avLst/>
          </a:prstGeom>
        </p:spPr>
      </p:pic>
      <p:sp>
        <p:nvSpPr>
          <p:cNvPr id="4" name="Title 1">
            <a:extLst>
              <a:ext uri="{FF2B5EF4-FFF2-40B4-BE49-F238E27FC236}">
                <a16:creationId xmlns:a16="http://schemas.microsoft.com/office/drawing/2014/main" id="{0CE58378-8BA7-828B-D909-69E7D28C5973}"/>
              </a:ext>
            </a:extLst>
          </p:cNvPr>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2788161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sp>
        <p:nvSpPr>
          <p:cNvPr id="5" name="Rectangle 4"/>
          <p:cNvSpPr/>
          <p:nvPr userDrawn="1"/>
        </p:nvSpPr>
        <p:spPr>
          <a:xfrm>
            <a:off x="0" y="0"/>
            <a:ext cx="12191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alphaModFix amt="15000"/>
            <a:extLst>
              <a:ext uri="{28A0092B-C50C-407E-A947-70E740481C1C}">
                <a14:useLocalDpi xmlns:a14="http://schemas.microsoft.com/office/drawing/2010/main" val="0"/>
              </a:ext>
            </a:extLst>
          </a:blip>
          <a:srcRect r="11127" b="18"/>
          <a:stretch/>
        </p:blipFill>
        <p:spPr>
          <a:xfrm>
            <a:off x="-1" y="1"/>
            <a:ext cx="12192000" cy="6857999"/>
          </a:xfrm>
          <a:prstGeom prst="rect">
            <a:avLst/>
          </a:prstGeom>
        </p:spPr>
      </p:pic>
      <p:sp>
        <p:nvSpPr>
          <p:cNvPr id="12" name="Title 1"/>
          <p:cNvSpPr>
            <a:spLocks noGrp="1"/>
          </p:cNvSpPr>
          <p:nvPr>
            <p:ph type="ctrTitle" hasCustomPrompt="1"/>
          </p:nvPr>
        </p:nvSpPr>
        <p:spPr>
          <a:xfrm>
            <a:off x="682293" y="2775818"/>
            <a:ext cx="5413707" cy="1661993"/>
          </a:xfrm>
        </p:spPr>
        <p:txBody>
          <a:bodyPr wrap="square" lIns="0" anchor="b">
            <a:spAutoFit/>
          </a:bodyPr>
          <a:lstStyle>
            <a:lvl1pPr algn="l">
              <a:defRPr sz="6000" spc="-100" baseline="0">
                <a:solidFill>
                  <a:schemeClr val="bg1"/>
                </a:solidFill>
                <a:latin typeface="Arial Black" panose="020B0A04020102020204" pitchFamily="34" charset="0"/>
              </a:defRPr>
            </a:lvl1pPr>
          </a:lstStyle>
          <a:p>
            <a:r>
              <a:rPr lang="en-US"/>
              <a:t>Section divider</a:t>
            </a:r>
          </a:p>
        </p:txBody>
      </p:sp>
    </p:spTree>
    <p:extLst>
      <p:ext uri="{BB962C8B-B14F-4D97-AF65-F5344CB8AC3E}">
        <p14:creationId xmlns:p14="http://schemas.microsoft.com/office/powerpoint/2010/main" val="1752056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49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297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lvl1pPr>
            <a:lvl2pPr>
              <a:defRPr sz="2000"/>
            </a:lvl2pPr>
            <a:lvl3pPr>
              <a:defRPr sz="1800"/>
            </a:lvl3pPr>
            <a:lvl4pPr>
              <a:defRPr sz="1600"/>
            </a:lvl4pPr>
            <a:lvl5pPr>
              <a:defRPr sz="14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7600648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0" y="1683959"/>
            <a:ext cx="11277495"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6951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1683959"/>
            <a:ext cx="5524447"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1683959"/>
            <a:ext cx="5532540" cy="457983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14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317105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hasCustomPrompt="1"/>
          </p:nvPr>
        </p:nvSpPr>
        <p:spPr>
          <a:xfrm>
            <a:off x="456361" y="2470147"/>
            <a:ext cx="5524447" cy="379364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
        <p:nvSpPr>
          <p:cNvPr id="4" name="Content Placeholder 8">
            <a:extLst>
              <a:ext uri="{FF2B5EF4-FFF2-40B4-BE49-F238E27FC236}">
                <a16:creationId xmlns:a16="http://schemas.microsoft.com/office/drawing/2014/main" id="{DB5A910B-7DBA-D1C0-6CF4-4E665FB048FF}"/>
              </a:ext>
            </a:extLst>
          </p:cNvPr>
          <p:cNvSpPr>
            <a:spLocks noGrp="1"/>
          </p:cNvSpPr>
          <p:nvPr>
            <p:ph sz="quarter" idx="15" hasCustomPrompt="1"/>
          </p:nvPr>
        </p:nvSpPr>
        <p:spPr>
          <a:xfrm>
            <a:off x="6209409" y="2470147"/>
            <a:ext cx="5532540" cy="37936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661C65A3-1DAE-8251-A02D-85EADBC8F4B2}"/>
              </a:ext>
            </a:extLst>
          </p:cNvPr>
          <p:cNvSpPr>
            <a:spLocks noGrp="1"/>
          </p:cNvSpPr>
          <p:nvPr>
            <p:ph type="body" idx="1" hasCustomPrompt="1"/>
          </p:nvPr>
        </p:nvSpPr>
        <p:spPr>
          <a:xfrm>
            <a:off x="4571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FF2269B3-0E96-77C2-00A4-01AD06CF65A2}"/>
              </a:ext>
            </a:extLst>
          </p:cNvPr>
          <p:cNvSpPr>
            <a:spLocks noGrp="1"/>
          </p:cNvSpPr>
          <p:nvPr>
            <p:ph type="body" sz="quarter" idx="3" hasCustomPrompt="1"/>
          </p:nvPr>
        </p:nvSpPr>
        <p:spPr>
          <a:xfrm>
            <a:off x="6210298" y="1609723"/>
            <a:ext cx="5524501" cy="860425"/>
          </a:xfrm>
        </p:spPr>
        <p:txBody>
          <a:bodyPr bIns="91440"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536279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grayscl/>
            <a:extLst>
              <a:ext uri="{28A0092B-C50C-407E-A947-70E740481C1C}">
                <a14:useLocalDpi xmlns:a14="http://schemas.microsoft.com/office/drawing/2010/main" val="0"/>
              </a:ext>
            </a:extLst>
          </a:blip>
          <a:srcRect l="27119" t="5237" r="6694" b="5369"/>
          <a:stretch/>
        </p:blipFill>
        <p:spPr>
          <a:xfrm>
            <a:off x="8889" y="0"/>
            <a:ext cx="7620000" cy="6847860"/>
          </a:xfrm>
          <a:prstGeom prst="rect">
            <a:avLst/>
          </a:prstGeom>
        </p:spPr>
      </p:pic>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0796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r="16666"/>
          <a:stretch/>
        </p:blipFill>
        <p:spPr>
          <a:xfrm>
            <a:off x="0" y="0"/>
            <a:ext cx="7620001" cy="6858000"/>
          </a:xfrm>
          <a:prstGeom prst="rect">
            <a:avLst/>
          </a:prstGeom>
        </p:spPr>
      </p:pic>
    </p:spTree>
    <p:extLst>
      <p:ext uri="{BB962C8B-B14F-4D97-AF65-F5344CB8AC3E}">
        <p14:creationId xmlns:p14="http://schemas.microsoft.com/office/powerpoint/2010/main" val="2456716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077201" y="1919287"/>
            <a:ext cx="3657599" cy="4257675"/>
          </a:xfrm>
        </p:spPr>
        <p:txBody>
          <a:bodyPr lIns="0">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600">
                <a:solidFill>
                  <a:schemeClr val="tx1"/>
                </a:solidFill>
                <a:latin typeface="Arial" panose="020B0604020202020204" pitchFamily="34" charset="0"/>
                <a:cs typeface="Arial" panose="020B0604020202020204" pitchFamily="34" charset="0"/>
              </a:defRPr>
            </a:lvl2pPr>
            <a:lvl3pPr marL="914400" indent="0">
              <a:buNone/>
              <a:defRPr sz="1400">
                <a:solidFill>
                  <a:schemeClr val="tx1"/>
                </a:solidFill>
                <a:latin typeface="Arial" panose="020B0604020202020204" pitchFamily="34" charset="0"/>
                <a:cs typeface="Arial" panose="020B0604020202020204" pitchFamily="34" charset="0"/>
              </a:defRPr>
            </a:lvl3pPr>
            <a:lvl4pPr marL="1371600" indent="0">
              <a:buNone/>
              <a:defRPr sz="1200">
                <a:solidFill>
                  <a:schemeClr val="tx1"/>
                </a:solidFill>
                <a:latin typeface="Arial" panose="020B0604020202020204" pitchFamily="34" charset="0"/>
                <a:cs typeface="Arial" panose="020B0604020202020204" pitchFamily="34" charset="0"/>
              </a:defRPr>
            </a:lvl4pPr>
            <a:lvl5pPr marL="1828800" indent="0">
              <a:buNone/>
              <a:defRPr sz="1200">
                <a:solidFill>
                  <a:schemeClr val="tx1"/>
                </a:solidFill>
                <a:latin typeface="Arial" panose="020B0604020202020204" pitchFamily="34" charset="0"/>
                <a:cs typeface="Arial" panose="020B0604020202020204" pitchFamily="34" charset="0"/>
              </a:defRPr>
            </a:lvl5pPr>
          </a:lstStyle>
          <a:p>
            <a:pPr lvl="0"/>
            <a:r>
              <a:rPr lang="en-US"/>
              <a:t>Click to add text</a:t>
            </a:r>
          </a:p>
        </p:txBody>
      </p:sp>
      <p:sp>
        <p:nvSpPr>
          <p:cNvPr id="5" name="Title 1"/>
          <p:cNvSpPr>
            <a:spLocks noGrp="1"/>
          </p:cNvSpPr>
          <p:nvPr>
            <p:ph type="title" hasCustomPrompt="1"/>
          </p:nvPr>
        </p:nvSpPr>
        <p:spPr>
          <a:xfrm>
            <a:off x="8077201" y="365125"/>
            <a:ext cx="3657599" cy="1325563"/>
          </a:xfrm>
        </p:spPr>
        <p:txBody>
          <a:bodyPr anchor="b" anchorCtr="0">
            <a:normAutofit/>
          </a:bodyPr>
          <a:lstStyle>
            <a:lvl1pPr>
              <a:defRPr sz="2800">
                <a:solidFill>
                  <a:schemeClr val="tx1"/>
                </a:solidFill>
                <a:latin typeface="Arial Black" panose="020B0A04020102020204" pitchFamily="34" charset="0"/>
                <a:cs typeface="Arial" panose="020B0604020202020204" pitchFamily="34" charset="0"/>
              </a:defRPr>
            </a:lvl1pPr>
          </a:lstStyle>
          <a:p>
            <a:r>
              <a:rPr lang="en-US"/>
              <a:t>Slide title</a:t>
            </a:r>
          </a:p>
        </p:txBody>
      </p:sp>
      <p:pic>
        <p:nvPicPr>
          <p:cNvPr id="2" name="Image" descr="Image">
            <a:extLst>
              <a:ext uri="{FF2B5EF4-FFF2-40B4-BE49-F238E27FC236}">
                <a16:creationId xmlns:a16="http://schemas.microsoft.com/office/drawing/2014/main" id="{6E9CFBCF-4C6D-5551-6951-C71B6CABB4A4}"/>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3" name="Slide Number Placeholder 4">
            <a:extLst>
              <a:ext uri="{FF2B5EF4-FFF2-40B4-BE49-F238E27FC236}">
                <a16:creationId xmlns:a16="http://schemas.microsoft.com/office/drawing/2014/main" id="{172EDBF3-68B8-858E-4376-B0EE0AD2D5F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E8671BF-9390-CE18-4FAD-5997360A4B08}"/>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l="16606" t="5537" r="11965" b="8749"/>
          <a:stretch/>
        </p:blipFill>
        <p:spPr>
          <a:xfrm>
            <a:off x="0" y="0"/>
            <a:ext cx="7620001" cy="6858000"/>
          </a:xfrm>
          <a:prstGeom prst="rect">
            <a:avLst/>
          </a:prstGeom>
        </p:spPr>
      </p:pic>
    </p:spTree>
    <p:extLst>
      <p:ext uri="{BB962C8B-B14F-4D97-AF65-F5344CB8AC3E}">
        <p14:creationId xmlns:p14="http://schemas.microsoft.com/office/powerpoint/2010/main" val="2701376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act or Last Slide 1">
    <p:spTree>
      <p:nvGrpSpPr>
        <p:cNvPr id="1" name=""/>
        <p:cNvGrpSpPr/>
        <p:nvPr/>
      </p:nvGrpSpPr>
      <p:grpSpPr>
        <a:xfrm>
          <a:off x="0" y="0"/>
          <a:ext cx="0" cy="0"/>
          <a:chOff x="0" y="0"/>
          <a:chExt cx="0" cy="0"/>
        </a:xfrm>
      </p:grpSpPr>
      <p:sp>
        <p:nvSpPr>
          <p:cNvPr id="10" name="Rectangle 9"/>
          <p:cNvSpPr/>
          <p:nvPr userDrawn="1"/>
        </p:nvSpPr>
        <p:spPr>
          <a:xfrm>
            <a:off x="7620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19F0FEB-6608-DC96-8216-EA8E5901DF4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7E4CC8B3-00B0-440F-07CF-E4ACD6426486}"/>
              </a:ext>
            </a:extLst>
          </p:cNvPr>
          <p:cNvSpPr/>
          <p:nvPr userDrawn="1"/>
        </p:nvSpPr>
        <p:spPr>
          <a:xfrm>
            <a:off x="459410" y="5886724"/>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a:p>
            <a:endParaRPr lang="en-US" sz="80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2DDF34D-3140-54C6-283C-7CA59D65B8A4}"/>
              </a:ext>
            </a:extLst>
          </p:cNvPr>
          <p:cNvPicPr>
            <a:picLocks noChangeAspect="1"/>
          </p:cNvPicPr>
          <p:nvPr userDrawn="1"/>
        </p:nvPicPr>
        <p:blipFill rotWithShape="1">
          <a:blip r:embed="rId3" cstate="email">
            <a:grayscl/>
            <a:alphaModFix amt="15000"/>
            <a:extLst>
              <a:ext uri="{28A0092B-C50C-407E-A947-70E740481C1C}">
                <a14:useLocalDpi xmlns:a14="http://schemas.microsoft.com/office/drawing/2010/main" val="0"/>
              </a:ext>
            </a:extLst>
          </a:blip>
          <a:srcRect l="25812" r="10738"/>
          <a:stretch/>
        </p:blipFill>
        <p:spPr>
          <a:xfrm flipH="1">
            <a:off x="7620000" y="0"/>
            <a:ext cx="4572001" cy="6858000"/>
          </a:xfrm>
          <a:prstGeom prst="rect">
            <a:avLst/>
          </a:prstGeom>
          <a:ln>
            <a:noFill/>
          </a:ln>
        </p:spPr>
      </p:pic>
    </p:spTree>
    <p:extLst>
      <p:ext uri="{BB962C8B-B14F-4D97-AF65-F5344CB8AC3E}">
        <p14:creationId xmlns:p14="http://schemas.microsoft.com/office/powerpoint/2010/main" val="362147112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act or Last Slide 2">
    <p:spTree>
      <p:nvGrpSpPr>
        <p:cNvPr id="1" name=""/>
        <p:cNvGrpSpPr/>
        <p:nvPr/>
      </p:nvGrpSpPr>
      <p:grpSpPr>
        <a:xfrm>
          <a:off x="0" y="0"/>
          <a:ext cx="0" cy="0"/>
          <a:chOff x="0" y="0"/>
          <a:chExt cx="0" cy="0"/>
        </a:xfrm>
      </p:grpSpPr>
      <p:sp>
        <p:nvSpPr>
          <p:cNvPr id="13" name="Rectangle 12"/>
          <p:cNvSpPr/>
          <p:nvPr userDrawn="1"/>
        </p:nvSpPr>
        <p:spPr>
          <a:xfrm>
            <a:off x="7619999"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cstate="email">
            <a:grayscl/>
            <a:alphaModFix amt="15000"/>
            <a:extLst>
              <a:ext uri="{28A0092B-C50C-407E-A947-70E740481C1C}">
                <a14:useLocalDpi xmlns:a14="http://schemas.microsoft.com/office/drawing/2010/main" val="0"/>
              </a:ext>
            </a:extLst>
          </a:blip>
          <a:srcRect l="25812" r="10738"/>
          <a:stretch/>
        </p:blipFill>
        <p:spPr>
          <a:xfrm flipH="1">
            <a:off x="7619997" y="0"/>
            <a:ext cx="4572001" cy="6858000"/>
          </a:xfrm>
          <a:prstGeom prst="rect">
            <a:avLst/>
          </a:prstGeom>
        </p:spPr>
      </p:pic>
      <p:pic>
        <p:nvPicPr>
          <p:cNvPr id="2" name="Picture 1">
            <a:extLst>
              <a:ext uri="{FF2B5EF4-FFF2-40B4-BE49-F238E27FC236}">
                <a16:creationId xmlns:a16="http://schemas.microsoft.com/office/drawing/2014/main" id="{457DD939-1EA3-253F-0B92-405DEA6AC52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59410" y="453025"/>
            <a:ext cx="1733309" cy="457200"/>
          </a:xfrm>
          <a:prstGeom prst="rect">
            <a:avLst/>
          </a:prstGeom>
        </p:spPr>
      </p:pic>
      <p:sp>
        <p:nvSpPr>
          <p:cNvPr id="3" name="Rectangle 2">
            <a:extLst>
              <a:ext uri="{FF2B5EF4-FFF2-40B4-BE49-F238E27FC236}">
                <a16:creationId xmlns:a16="http://schemas.microsoft.com/office/drawing/2014/main" id="{932097C9-CF66-362D-F214-E4FEDA5083E1}"/>
              </a:ext>
            </a:extLst>
          </p:cNvPr>
          <p:cNvSpPr/>
          <p:nvPr userDrawn="1"/>
        </p:nvSpPr>
        <p:spPr>
          <a:xfrm>
            <a:off x="459410" y="5877488"/>
            <a:ext cx="6703089" cy="861774"/>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a:p>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846181"/>
      </p:ext>
    </p:extLst>
  </p:cSld>
  <p:clrMapOvr>
    <a:masterClrMapping/>
  </p:clrMapOvr>
  <p:extLst>
    <p:ext uri="{DCECCB84-F9BA-43D5-87BE-67443E8EF086}">
      <p15:sldGuideLst xmlns:p15="http://schemas.microsoft.com/office/powerpoint/2012/main">
        <p15:guide id="1" pos="3840">
          <p15:clr>
            <a:srgbClr val="FBAE40"/>
          </p15:clr>
        </p15:guide>
        <p15:guide id="2" pos="50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2D31D-5BDD-324E-2166-B7A9894AD5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Image">
            <a:extLst>
              <a:ext uri="{FF2B5EF4-FFF2-40B4-BE49-F238E27FC236}">
                <a16:creationId xmlns:a16="http://schemas.microsoft.com/office/drawing/2014/main" id="{303EB84B-82EF-BB02-9D92-A3F96E6F98E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1"/>
          </a:xfrm>
          <a:prstGeom prst="rect">
            <a:avLst/>
          </a:prstGeom>
          <a:ln w="12700">
            <a:miter lim="400000"/>
          </a:ln>
        </p:spPr>
      </p:pic>
      <p:sp>
        <p:nvSpPr>
          <p:cNvPr id="11" name="Title 1">
            <a:extLst>
              <a:ext uri="{FF2B5EF4-FFF2-40B4-BE49-F238E27FC236}">
                <a16:creationId xmlns:a16="http://schemas.microsoft.com/office/drawing/2014/main" id="{679ED3CC-95B4-5F13-A88B-B33D9F5FE3E3}"/>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accent2"/>
                </a:solidFill>
                <a:latin typeface="Arial Black" panose="020B0A04020102020204" pitchFamily="34" charset="0"/>
              </a:defRPr>
            </a:lvl1pPr>
          </a:lstStyle>
          <a:p>
            <a:r>
              <a:rPr lang="en-US"/>
              <a:t>Title slide</a:t>
            </a:r>
          </a:p>
        </p:txBody>
      </p:sp>
      <p:sp>
        <p:nvSpPr>
          <p:cNvPr id="2" name="Subtitle 2">
            <a:extLst>
              <a:ext uri="{FF2B5EF4-FFF2-40B4-BE49-F238E27FC236}">
                <a16:creationId xmlns:a16="http://schemas.microsoft.com/office/drawing/2014/main" id="{63765385-B729-C8F4-1532-DE0CF45ADE0F}"/>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2725746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207170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164146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3347933.jpg">
            <a:extLst>
              <a:ext uri="{FF2B5EF4-FFF2-40B4-BE49-F238E27FC236}">
                <a16:creationId xmlns:a16="http://schemas.microsoft.com/office/drawing/2014/main" id="{5B8133E4-BFB6-299C-78EA-894109E5A0E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3" name="Stocksy_comp_3347933.jpg">
            <a:extLst>
              <a:ext uri="{FF2B5EF4-FFF2-40B4-BE49-F238E27FC236}">
                <a16:creationId xmlns:a16="http://schemas.microsoft.com/office/drawing/2014/main" id="{2D9047FB-2D2A-4DB1-03C2-13319780DFBB}"/>
              </a:ext>
            </a:extLst>
          </p:cNvPr>
          <p:cNvPicPr>
            <a:picLocks noChangeAspect="1"/>
          </p:cNvPicPr>
          <p:nvPr userDrawn="1"/>
        </p:nvPicPr>
        <p:blipFill rotWithShape="1">
          <a:blip r:embed="rId2" cstate="email">
            <a:grayscl/>
            <a:alphaModFix amt="30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190376136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9C7B9-E3E8-3606-2E3B-CD9F427B6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11" name="Title 1">
            <a:extLst>
              <a:ext uri="{FF2B5EF4-FFF2-40B4-BE49-F238E27FC236}">
                <a16:creationId xmlns:a16="http://schemas.microsoft.com/office/drawing/2014/main" id="{C7A2D5A5-2FB1-FB72-3F2C-8C3D5A116EAB}"/>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12" name="Subtitle 2">
            <a:extLst>
              <a:ext uri="{FF2B5EF4-FFF2-40B4-BE49-F238E27FC236}">
                <a16:creationId xmlns:a16="http://schemas.microsoft.com/office/drawing/2014/main" id="{9C46F2FA-AC03-3E23-267B-60583CABA7F4}"/>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1778736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Divider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4A9A8386-5662-C51C-3C86-C865F5660B27}"/>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6" name="Stocksy_comp_430260_bw.jpg">
            <a:extLst>
              <a:ext uri="{FF2B5EF4-FFF2-40B4-BE49-F238E27FC236}">
                <a16:creationId xmlns:a16="http://schemas.microsoft.com/office/drawing/2014/main" id="{1DA0DBA9-1C90-C44D-197C-D3F8B7174FC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Tree>
    <p:extLst>
      <p:ext uri="{BB962C8B-B14F-4D97-AF65-F5344CB8AC3E}">
        <p14:creationId xmlns:p14="http://schemas.microsoft.com/office/powerpoint/2010/main" val="347927494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Divider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58740"/>
          <a:stretch/>
        </p:blipFill>
        <p:spPr>
          <a:xfrm>
            <a:off x="1" y="6418"/>
            <a:ext cx="5029200"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pic>
        <p:nvPicPr>
          <p:cNvPr id="7" name="Stocksy_comp_430260_bw.jpg">
            <a:extLst>
              <a:ext uri="{FF2B5EF4-FFF2-40B4-BE49-F238E27FC236}">
                <a16:creationId xmlns:a16="http://schemas.microsoft.com/office/drawing/2014/main" id="{17F7531E-C115-1250-57EF-6ECD5661687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1277"/>
          <a:stretch/>
        </p:blipFill>
        <p:spPr>
          <a:xfrm>
            <a:off x="5029200" y="0"/>
            <a:ext cx="7157739" cy="6846590"/>
          </a:xfrm>
          <a:prstGeom prst="rect">
            <a:avLst/>
          </a:prstGeom>
          <a:ln w="12700">
            <a:miter lim="400000"/>
          </a:ln>
        </p:spPr>
      </p:pic>
    </p:spTree>
    <p:extLst>
      <p:ext uri="{BB962C8B-B14F-4D97-AF65-F5344CB8AC3E}">
        <p14:creationId xmlns:p14="http://schemas.microsoft.com/office/powerpoint/2010/main" val="154456001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ection Divider w/Text 1">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3" name="Stocksy_comp_3347933.jpg">
            <a:extLst>
              <a:ext uri="{FF2B5EF4-FFF2-40B4-BE49-F238E27FC236}">
                <a16:creationId xmlns:a16="http://schemas.microsoft.com/office/drawing/2014/main" id="{D90F5051-687B-FF5B-303D-660C3C4D0764}"/>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62" t="3122" r="58719" b="3122"/>
          <a:stretch/>
        </p:blipFill>
        <p:spPr>
          <a:xfrm>
            <a:off x="4220" y="0"/>
            <a:ext cx="5024980" cy="6858000"/>
          </a:xfrm>
          <a:prstGeom prst="rect">
            <a:avLst/>
          </a:prstGeom>
          <a:ln w="12700">
            <a:miter lim="400000"/>
          </a:ln>
        </p:spPr>
      </p:pic>
      <p:pic>
        <p:nvPicPr>
          <p:cNvPr id="4" name="Stocksy_comp_3347933.jpg">
            <a:extLst>
              <a:ext uri="{FF2B5EF4-FFF2-40B4-BE49-F238E27FC236}">
                <a16:creationId xmlns:a16="http://schemas.microsoft.com/office/drawing/2014/main" id="{41A7A059-1EF9-4E00-BEF8-51713136EFDE}"/>
              </a:ext>
            </a:extLst>
          </p:cNvPr>
          <p:cNvPicPr>
            <a:picLocks noChangeAspect="1"/>
          </p:cNvPicPr>
          <p:nvPr userDrawn="1"/>
        </p:nvPicPr>
        <p:blipFill rotWithShape="1">
          <a:blip r:embed="rId2" cstate="email">
            <a:grayscl/>
            <a:alphaModFix amt="25000"/>
            <a:extLst>
              <a:ext uri="{28A0092B-C50C-407E-A947-70E740481C1C}">
                <a14:useLocalDpi xmlns:a14="http://schemas.microsoft.com/office/drawing/2010/main" val="0"/>
              </a:ext>
            </a:extLst>
          </a:blip>
          <a:srcRect l="41281" t="3122" r="26" b="3122"/>
          <a:stretch/>
        </p:blipFill>
        <p:spPr>
          <a:xfrm>
            <a:off x="5029200" y="0"/>
            <a:ext cx="7155204" cy="685800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114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114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28" name="Text Placeholder 19">
            <a:extLst>
              <a:ext uri="{FF2B5EF4-FFF2-40B4-BE49-F238E27FC236}">
                <a16:creationId xmlns:a16="http://schemas.microsoft.com/office/drawing/2014/main" id="{4E2A8C20-0CDF-ADF0-016C-FB212D0EB3F5}"/>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29" name="Text Placeholder 19">
            <a:extLst>
              <a:ext uri="{FF2B5EF4-FFF2-40B4-BE49-F238E27FC236}">
                <a16:creationId xmlns:a16="http://schemas.microsoft.com/office/drawing/2014/main" id="{35BBB645-7666-8037-AD21-3FB6A70A62C0}"/>
              </a:ext>
            </a:extLst>
          </p:cNvPr>
          <p:cNvSpPr>
            <a:spLocks noGrp="1"/>
          </p:cNvSpPr>
          <p:nvPr>
            <p:ph type="body" sz="quarter" idx="11" hasCustomPrompt="1"/>
          </p:nvPr>
        </p:nvSpPr>
        <p:spPr>
          <a:xfrm>
            <a:off x="6093890" y="3589873"/>
            <a:ext cx="5029200" cy="1019062"/>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15134566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Divider w/Tex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E8D7BAAD-44A6-551D-D7A3-F12E8224501E}"/>
              </a:ext>
            </a:extLst>
          </p:cNvPr>
          <p:cNvPicPr>
            <a:picLocks noChangeAspect="1"/>
          </p:cNvPicPr>
          <p:nvPr userDrawn="1"/>
        </p:nvPicPr>
        <p:blipFill rotWithShape="1">
          <a:blip r:embed="rId2" cstate="email">
            <a:grayscl/>
            <a:alphaModFix amt="5000"/>
            <a:extLst>
              <a:ext uri="{28A0092B-C50C-407E-A947-70E740481C1C}">
                <a14:useLocalDpi xmlns:a14="http://schemas.microsoft.com/office/drawing/2010/main" val="0"/>
              </a:ext>
            </a:extLst>
          </a:blip>
          <a:srcRect l="58760" t="-211" r="-11" b="15926"/>
          <a:stretch/>
        </p:blipFill>
        <p:spPr>
          <a:xfrm rot="10800000">
            <a:off x="-1272" y="0"/>
            <a:ext cx="5029200" cy="6846590"/>
          </a:xfrm>
          <a:prstGeom prst="rect">
            <a:avLst/>
          </a:prstGeom>
          <a:ln w="12700">
            <a:miter lim="400000"/>
          </a:ln>
        </p:spPr>
      </p:pic>
      <p:pic>
        <p:nvPicPr>
          <p:cNvPr id="5" name="Stocksy_comp_430260_bw.jpg">
            <a:extLst>
              <a:ext uri="{FF2B5EF4-FFF2-40B4-BE49-F238E27FC236}">
                <a16:creationId xmlns:a16="http://schemas.microsoft.com/office/drawing/2014/main" id="{48C226FF-5A54-6723-B9B3-B4B911CF4B0F}"/>
              </a:ext>
            </a:extLst>
          </p:cNvPr>
          <p:cNvPicPr>
            <a:picLocks noChangeAspect="1"/>
          </p:cNvPicPr>
          <p:nvPr userDrawn="1"/>
        </p:nvPicPr>
        <p:blipFill rotWithShape="1">
          <a:blip r:embed="rId2" cstate="email">
            <a:grayscl/>
            <a:alphaModFix amt="10000"/>
            <a:extLst>
              <a:ext uri="{28A0092B-C50C-407E-A947-70E740481C1C}">
                <a14:useLocalDpi xmlns:a14="http://schemas.microsoft.com/office/drawing/2010/main" val="0"/>
              </a:ext>
            </a:extLst>
          </a:blip>
          <a:srcRect l="27" t="-211" r="41250" b="15926"/>
          <a:stretch/>
        </p:blipFill>
        <p:spPr>
          <a:xfrm rot="10800000">
            <a:off x="5029200" y="0"/>
            <a:ext cx="7159418"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bg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45EC5F2E-ABA7-5D74-8E02-A00B9E37F956}"/>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accent2"/>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7" name="Text Placeholder 19">
            <a:extLst>
              <a:ext uri="{FF2B5EF4-FFF2-40B4-BE49-F238E27FC236}">
                <a16:creationId xmlns:a16="http://schemas.microsoft.com/office/drawing/2014/main" id="{D7B6ACAF-81EB-42B9-E4AB-91701630129E}"/>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2069095367"/>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Divider w/Text 3">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502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4" name="Stocksy_comp_430260_bw.jpg">
            <a:extLst>
              <a:ext uri="{FF2B5EF4-FFF2-40B4-BE49-F238E27FC236}">
                <a16:creationId xmlns:a16="http://schemas.microsoft.com/office/drawing/2014/main" id="{D0C54642-828E-D751-EEC2-256447EB7DDA}"/>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635" y="0"/>
            <a:ext cx="12189049" cy="6846590"/>
          </a:xfrm>
          <a:prstGeom prst="rect">
            <a:avLst/>
          </a:prstGeom>
          <a:ln w="12700">
            <a:miter lim="400000"/>
          </a:ln>
        </p:spPr>
      </p:pic>
      <p:sp>
        <p:nvSpPr>
          <p:cNvPr id="14" name="Title 1">
            <a:extLst>
              <a:ext uri="{FF2B5EF4-FFF2-40B4-BE49-F238E27FC236}">
                <a16:creationId xmlns:a16="http://schemas.microsoft.com/office/drawing/2014/main" id="{2EB218B4-FC84-BC2F-01D9-7981F6A7A117}"/>
              </a:ext>
            </a:extLst>
          </p:cNvPr>
          <p:cNvSpPr>
            <a:spLocks noGrp="1"/>
          </p:cNvSpPr>
          <p:nvPr>
            <p:ph type="title" hasCustomPrompt="1"/>
          </p:nvPr>
        </p:nvSpPr>
        <p:spPr>
          <a:xfrm>
            <a:off x="457200" y="3235101"/>
            <a:ext cx="4368800" cy="193899"/>
          </a:xfrm>
        </p:spPr>
        <p:txBody>
          <a:bodyPr lIns="0" tIns="0" rIns="0" bIns="0" anchor="b" anchorCtr="0">
            <a:spAutoFit/>
          </a:bodyPr>
          <a:lstStyle>
            <a:lvl1pPr>
              <a:defRPr sz="1400" b="1" i="0" cap="all" spc="200" baseline="0">
                <a:solidFill>
                  <a:schemeClr val="tx1"/>
                </a:solidFill>
                <a:latin typeface="Arial" panose="020B0604020202020204" pitchFamily="34" charset="0"/>
                <a:cs typeface="Arial" panose="020B0604020202020204" pitchFamily="34" charset="0"/>
              </a:defRPr>
            </a:lvl1pPr>
          </a:lstStyle>
          <a:p>
            <a:r>
              <a:rPr lang="en-US"/>
              <a:t>SUBHEAD TEXT</a:t>
            </a:r>
          </a:p>
        </p:txBody>
      </p:sp>
      <p:sp>
        <p:nvSpPr>
          <p:cNvPr id="18" name="Subtitle 2">
            <a:extLst>
              <a:ext uri="{FF2B5EF4-FFF2-40B4-BE49-F238E27FC236}">
                <a16:creationId xmlns:a16="http://schemas.microsoft.com/office/drawing/2014/main" id="{2CD9931B-2468-E799-14F8-FE0870AE6B61}"/>
              </a:ext>
            </a:extLst>
          </p:cNvPr>
          <p:cNvSpPr>
            <a:spLocks noGrp="1"/>
          </p:cNvSpPr>
          <p:nvPr>
            <p:ph type="subTitle" idx="1" hasCustomPrompt="1"/>
          </p:nvPr>
        </p:nvSpPr>
        <p:spPr>
          <a:xfrm>
            <a:off x="457200" y="3429001"/>
            <a:ext cx="4368800" cy="1441420"/>
          </a:xfrm>
        </p:spPr>
        <p:txBody>
          <a:bodyPr lIns="0" tIns="182880" rIns="0" bIns="0">
            <a:spAutoFit/>
          </a:bodyPr>
          <a:lstStyle>
            <a:lvl1pPr marL="0" indent="0" algn="l" defTabSz="914400" rtl="0" eaLnBrk="1" latinLnBrk="0" hangingPunct="1">
              <a:lnSpc>
                <a:spcPts val="4900"/>
              </a:lnSpc>
              <a:spcBef>
                <a:spcPts val="1000"/>
              </a:spcBef>
              <a:buFont typeface="Arial" panose="020B0604020202020204" pitchFamily="34" charset="0"/>
              <a:buNone/>
              <a:defRPr lang="en-US" sz="4400" b="0" i="0" kern="1200" dirty="0">
                <a:solidFill>
                  <a:schemeClr val="tx1"/>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a:t>
            </a:r>
          </a:p>
        </p:txBody>
      </p:sp>
      <p:sp>
        <p:nvSpPr>
          <p:cNvPr id="6" name="Text Placeholder 19">
            <a:extLst>
              <a:ext uri="{FF2B5EF4-FFF2-40B4-BE49-F238E27FC236}">
                <a16:creationId xmlns:a16="http://schemas.microsoft.com/office/drawing/2014/main" id="{7C04174E-5CA9-FA31-55BB-E4D6443688FD}"/>
              </a:ext>
            </a:extLst>
          </p:cNvPr>
          <p:cNvSpPr>
            <a:spLocks noGrp="1"/>
          </p:cNvSpPr>
          <p:nvPr>
            <p:ph type="body" sz="quarter" idx="10" hasCustomPrompt="1"/>
          </p:nvPr>
        </p:nvSpPr>
        <p:spPr>
          <a:xfrm>
            <a:off x="6093890" y="2451168"/>
            <a:ext cx="5029200" cy="977832"/>
          </a:xfrm>
          <a:noFill/>
          <a:ln>
            <a:noFill/>
          </a:ln>
        </p:spPr>
        <p:txBody>
          <a:bodyPr lIns="0" tIns="0" rIns="0" bIns="0" anchor="b" anchorCtr="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800" b="1" i="0" smtClean="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r>
              <a:rPr lang="en-US">
                <a:effectLst/>
                <a:latin typeface="Helvetica" pitchFamily="2" charset="0"/>
              </a:rPr>
              <a:t>First paragraph formatting, do not move the position of this text frame, it is visually aligned with the subhead text on the left. </a:t>
            </a:r>
          </a:p>
        </p:txBody>
      </p:sp>
      <p:sp>
        <p:nvSpPr>
          <p:cNvPr id="9" name="Text Placeholder 19">
            <a:extLst>
              <a:ext uri="{FF2B5EF4-FFF2-40B4-BE49-F238E27FC236}">
                <a16:creationId xmlns:a16="http://schemas.microsoft.com/office/drawing/2014/main" id="{D3CC1719-2CEE-0B6A-2408-4EC492495D58}"/>
              </a:ext>
            </a:extLst>
          </p:cNvPr>
          <p:cNvSpPr>
            <a:spLocks noGrp="1"/>
          </p:cNvSpPr>
          <p:nvPr>
            <p:ph type="body" sz="quarter" idx="11" hasCustomPrompt="1"/>
          </p:nvPr>
        </p:nvSpPr>
        <p:spPr>
          <a:xfrm>
            <a:off x="6093890" y="3589873"/>
            <a:ext cx="5029200" cy="1018997"/>
          </a:xfrm>
          <a:noFill/>
          <a:ln>
            <a:noFill/>
          </a:ln>
        </p:spPr>
        <p:txBody>
          <a:bodyPr lIns="0" tIns="0" r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b="0" i="0">
                <a:solidFill>
                  <a:schemeClr val="bg1"/>
                </a:solidFill>
                <a:effectLst/>
                <a:latin typeface="Arial" panose="020B060402020202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effectLst/>
                <a:latin typeface="Helvetica" pitchFamily="2" charset="0"/>
              </a:rPr>
              <a:t>Second paragraph formatting, do not move the position of this text frame. It will expand vertically as you add text. Do not shift it left or right or make it wider. Or, if you don’t have text to put here, you can delete it from the slide. </a:t>
            </a:r>
          </a:p>
        </p:txBody>
      </p:sp>
    </p:spTree>
    <p:extLst>
      <p:ext uri="{BB962C8B-B14F-4D97-AF65-F5344CB8AC3E}">
        <p14:creationId xmlns:p14="http://schemas.microsoft.com/office/powerpoint/2010/main" val="1400932157"/>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endParaRPr lang="en-US"/>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693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AE73F33-2D45-345F-6675-EA4E3C85F955}"/>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A5BF7DA5-AC0A-F940-F7A6-52E24E34A57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3993D40-52CB-0E50-21BE-28819FD4AE6E}"/>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416CA40-E864-6A29-9594-B7AAFEB73E3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889AA7CC-917A-8DC1-05B4-FBBD3A9D561D}"/>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9175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766947A3-6D7D-9260-8BF6-9A59AD6E06A2}"/>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C7DDF57A-7696-9CFB-DC79-0EA93767259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6A34B109-C9E7-693C-08AE-5C5EC74F180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500CDEC-A476-1637-96C9-C8DC6E804AF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CE71E6BD-3A3D-5E56-C251-AB195A650807}"/>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0895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1268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556A0B-DF11-524E-5ECB-4959BAB5250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7" name="Text Placeholder 9">
            <a:extLst>
              <a:ext uri="{FF2B5EF4-FFF2-40B4-BE49-F238E27FC236}">
                <a16:creationId xmlns:a16="http://schemas.microsoft.com/office/drawing/2014/main" id="{75138605-75B0-24F7-8446-F4DF74A4B90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8" name="Content Placeholder 8">
            <a:extLst>
              <a:ext uri="{FF2B5EF4-FFF2-40B4-BE49-F238E27FC236}">
                <a16:creationId xmlns:a16="http://schemas.microsoft.com/office/drawing/2014/main" id="{BFC1E74D-86FD-3C73-0041-BEA7877CB2BD}"/>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descr="Image">
            <a:extLst>
              <a:ext uri="{FF2B5EF4-FFF2-40B4-BE49-F238E27FC236}">
                <a16:creationId xmlns:a16="http://schemas.microsoft.com/office/drawing/2014/main" id="{B76BAF40-F5CD-B371-85B0-46B3106CE07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D3739E47-9AED-3FB2-77B8-8C86EFBAD64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3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91BD2-7FC7-0A42-6C27-8241E06FA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E06751-95C8-6504-D79E-71869377528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898354" y="5918806"/>
            <a:ext cx="1810686" cy="477610"/>
          </a:xfrm>
          <a:prstGeom prst="rect">
            <a:avLst/>
          </a:prstGeom>
        </p:spPr>
      </p:pic>
      <p:sp>
        <p:nvSpPr>
          <p:cNvPr id="7" name="Title 1">
            <a:extLst>
              <a:ext uri="{FF2B5EF4-FFF2-40B4-BE49-F238E27FC236}">
                <a16:creationId xmlns:a16="http://schemas.microsoft.com/office/drawing/2014/main" id="{BEE2F2C3-3467-0E71-4348-DB8C3D8877E0}"/>
              </a:ext>
            </a:extLst>
          </p:cNvPr>
          <p:cNvSpPr>
            <a:spLocks noGrp="1"/>
          </p:cNvSpPr>
          <p:nvPr>
            <p:ph type="title" hasCustomPrompt="1"/>
          </p:nvPr>
        </p:nvSpPr>
        <p:spPr>
          <a:xfrm>
            <a:off x="389890" y="3410058"/>
            <a:ext cx="11412220" cy="914096"/>
          </a:xfrm>
        </p:spPr>
        <p:txBody>
          <a:bodyPr lIns="0" tIns="0" rIns="0" bIns="0" anchor="b">
            <a:spAutoFit/>
          </a:bodyPr>
          <a:lstStyle>
            <a:lvl1pPr>
              <a:defRPr sz="6600">
                <a:solidFill>
                  <a:schemeClr val="bg1"/>
                </a:solidFill>
                <a:latin typeface="Arial Black" panose="020B0A04020102020204" pitchFamily="34" charset="0"/>
              </a:defRPr>
            </a:lvl1pPr>
          </a:lstStyle>
          <a:p>
            <a:r>
              <a:rPr lang="en-US"/>
              <a:t>Title slide</a:t>
            </a:r>
          </a:p>
        </p:txBody>
      </p:sp>
      <p:sp>
        <p:nvSpPr>
          <p:cNvPr id="8" name="Subtitle 2">
            <a:extLst>
              <a:ext uri="{FF2B5EF4-FFF2-40B4-BE49-F238E27FC236}">
                <a16:creationId xmlns:a16="http://schemas.microsoft.com/office/drawing/2014/main" id="{1BEC508F-BCD2-A241-F3F9-53A1E80F5165}"/>
              </a:ext>
            </a:extLst>
          </p:cNvPr>
          <p:cNvSpPr>
            <a:spLocks noGrp="1"/>
          </p:cNvSpPr>
          <p:nvPr>
            <p:ph type="subTitle" idx="1" hasCustomPrompt="1"/>
          </p:nvPr>
        </p:nvSpPr>
        <p:spPr>
          <a:xfrm>
            <a:off x="389890" y="4333588"/>
            <a:ext cx="11412220" cy="915852"/>
          </a:xfrm>
        </p:spPr>
        <p:txBody>
          <a:bodyPr lIns="0" tIns="0" rIns="0" bIns="0">
            <a:noAutofit/>
          </a:bodyPr>
          <a:lstStyle>
            <a:lvl1pPr marL="0" indent="0" algn="l">
              <a:buNone/>
              <a:defRPr sz="20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text</a:t>
            </a:r>
          </a:p>
        </p:txBody>
      </p:sp>
    </p:spTree>
    <p:extLst>
      <p:ext uri="{BB962C8B-B14F-4D97-AF65-F5344CB8AC3E}">
        <p14:creationId xmlns:p14="http://schemas.microsoft.com/office/powerpoint/2010/main" val="4076060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17944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91BF481-2DB8-F267-DB20-3BA32DBA12CE}"/>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80DC606A-5C46-F5A4-4C65-DAC562D5C08F}"/>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C1819661-416E-422E-065B-6C929656521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D9FFB309-30B8-3C53-DB41-A48597FD35A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4D315673-013C-3377-D230-F338A17BC6FC}"/>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037936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04F8A3-481F-E308-C440-C85B87C7DC6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DD2B185-33C0-4D48-7326-811310F4F80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6C8A3E2-8414-EFD0-9DBC-32E9417BABE4}"/>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93B776D9-2FC3-8DF9-6D3C-50E4EF890AE0}"/>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395E30F2-CDB9-D0AC-FB6D-F93580BC7D4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678862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11">
    <p:spTree>
      <p:nvGrpSpPr>
        <p:cNvPr id="1" name=""/>
        <p:cNvGrpSpPr/>
        <p:nvPr/>
      </p:nvGrpSpPr>
      <p:grpSpPr>
        <a:xfrm>
          <a:off x="0" y="0"/>
          <a:ext cx="0" cy="0"/>
          <a:chOff x="0" y="0"/>
          <a:chExt cx="0" cy="0"/>
        </a:xfrm>
      </p:grpSpPr>
      <p:pic>
        <p:nvPicPr>
          <p:cNvPr id="3" name="4397826.jpeg">
            <a:extLst>
              <a:ext uri="{FF2B5EF4-FFF2-40B4-BE49-F238E27FC236}">
                <a16:creationId xmlns:a16="http://schemas.microsoft.com/office/drawing/2014/main" id="{7A6D1203-9AAF-4F87-4B05-0616610BDAFF}"/>
              </a:ext>
            </a:extLst>
          </p:cNvPr>
          <p:cNvPicPr>
            <a:picLocks noChangeAspect="1"/>
          </p:cNvPicPr>
          <p:nvPr userDrawn="1"/>
        </p:nvPicPr>
        <p:blipFill>
          <a:blip r:embed="rId2" cstate="email">
            <a:grayscl/>
            <a:alphaModFix amt="15000"/>
            <a:extLst>
              <a:ext uri="{28A0092B-C50C-407E-A947-70E740481C1C}">
                <a14:useLocalDpi xmlns:a14="http://schemas.microsoft.com/office/drawing/2010/main" val="0"/>
              </a:ext>
            </a:extLst>
          </a:blip>
          <a:srcRect t="7868" b="7868"/>
          <a:stretch/>
        </p:blipFill>
        <p:spPr>
          <a:xfrm>
            <a:off x="2109" y="0"/>
            <a:ext cx="12187781" cy="6846590"/>
          </a:xfrm>
          <a:prstGeom prst="rect">
            <a:avLst/>
          </a:prstGeom>
          <a:ln w="12700">
            <a:miter lim="400000"/>
          </a:ln>
        </p:spPr>
      </p:pic>
      <p:sp>
        <p:nvSpPr>
          <p:cNvPr id="7" name="Title 1">
            <a:extLst>
              <a:ext uri="{FF2B5EF4-FFF2-40B4-BE49-F238E27FC236}">
                <a16:creationId xmlns:a16="http://schemas.microsoft.com/office/drawing/2014/main" id="{29CDE831-F1C9-6D28-675B-BED5F1128E73}"/>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27B139DC-D56E-B674-B39A-1D6FE993A58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295359AE-162D-8BB9-BC77-33475E2E86AC}"/>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D5950601-1E31-5980-A18D-F7E810E308EF}"/>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8F30459-046D-E4A8-CDB2-0157130B4405}"/>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7199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12">
    <p:spTree>
      <p:nvGrpSpPr>
        <p:cNvPr id="1" name=""/>
        <p:cNvGrpSpPr/>
        <p:nvPr/>
      </p:nvGrpSpPr>
      <p:grpSpPr>
        <a:xfrm>
          <a:off x="0" y="0"/>
          <a:ext cx="0" cy="0"/>
          <a:chOff x="0" y="0"/>
          <a:chExt cx="0" cy="0"/>
        </a:xfrm>
      </p:grpSpPr>
      <p:pic>
        <p:nvPicPr>
          <p:cNvPr id="5" name="Stocksy_comp_2555359.jpg">
            <a:extLst>
              <a:ext uri="{FF2B5EF4-FFF2-40B4-BE49-F238E27FC236}">
                <a16:creationId xmlns:a16="http://schemas.microsoft.com/office/drawing/2014/main" id="{A4150F47-E9F6-79E1-3BD1-7B64B702512F}"/>
              </a:ext>
            </a:extLst>
          </p:cNvPr>
          <p:cNvPicPr>
            <a:picLocks noChangeAspect="1"/>
          </p:cNvPicPr>
          <p:nvPr userDrawn="1"/>
        </p:nvPicPr>
        <p:blipFill>
          <a:blip r:embed="rId2" cstate="email">
            <a:grayscl/>
            <a:alphaModFix amt="50000"/>
            <a:extLst>
              <a:ext uri="{28A0092B-C50C-407E-A947-70E740481C1C}">
                <a14:useLocalDpi xmlns:a14="http://schemas.microsoft.com/office/drawing/2010/main" val="0"/>
              </a:ext>
            </a:extLst>
          </a:blip>
          <a:srcRect t="12549" b="12549"/>
          <a:stretch/>
        </p:blipFill>
        <p:spPr>
          <a:xfrm>
            <a:off x="2110" y="5705"/>
            <a:ext cx="12187781" cy="6846590"/>
          </a:xfrm>
          <a:prstGeom prst="rect">
            <a:avLst/>
          </a:prstGeom>
          <a:ln w="12700">
            <a:miter lim="400000"/>
          </a:ln>
        </p:spPr>
      </p:pic>
      <p:sp>
        <p:nvSpPr>
          <p:cNvPr id="7" name="Title 1">
            <a:extLst>
              <a:ext uri="{FF2B5EF4-FFF2-40B4-BE49-F238E27FC236}">
                <a16:creationId xmlns:a16="http://schemas.microsoft.com/office/drawing/2014/main" id="{19A9F097-DBD3-37E9-6B4B-753E599A3D0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A5BC2FA-8C0C-D720-DB1C-00BA478EB6FE}"/>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F846E4BE-62E0-ADDE-FA8F-585F5F6E2B40}"/>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3A9F0E5-1967-A200-F8F8-7297731E8966}"/>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DFFFE53E-C170-C31D-B89B-D848B5DB69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9227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13">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id="{56218618-4EC1-F4D7-2E7B-5680F2BAD1B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835DA95-6B88-CEE3-C993-2D56608A492B}"/>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5757AEFB-6896-7ECF-64EB-A10D1ADF16D2}"/>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3F540E6-FEE4-EA5A-3C8E-DB3686E1F637}"/>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30FB867B-FB70-9A17-9C28-034A05B190E8}"/>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4CC1EB24-04B8-A189-8F33-DECF538251E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147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14">
    <p:spTree>
      <p:nvGrpSpPr>
        <p:cNvPr id="1" name=""/>
        <p:cNvGrpSpPr/>
        <p:nvPr/>
      </p:nvGrpSpPr>
      <p:grpSpPr>
        <a:xfrm>
          <a:off x="0" y="0"/>
          <a:ext cx="0" cy="0"/>
          <a:chOff x="0" y="0"/>
          <a:chExt cx="0" cy="0"/>
        </a:xfrm>
      </p:grpSpPr>
      <p:pic>
        <p:nvPicPr>
          <p:cNvPr id="3" name="Stocksy_comp_3347933.jpg">
            <a:extLst>
              <a:ext uri="{FF2B5EF4-FFF2-40B4-BE49-F238E27FC236}">
                <a16:creationId xmlns:a16="http://schemas.microsoft.com/office/drawing/2014/main" id="{9A35AD04-F781-2A6A-EA79-DAF818D30A35}"/>
              </a:ext>
            </a:extLst>
          </p:cNvPr>
          <p:cNvPicPr>
            <a:picLocks noChangeAspect="1"/>
          </p:cNvPicPr>
          <p:nvPr userDrawn="1"/>
        </p:nvPicPr>
        <p:blipFill>
          <a:blip r:embed="rId2" cstate="email">
            <a:grayscl/>
            <a:alphaModFix amt="10000"/>
            <a:extLst>
              <a:ext uri="{28A0092B-C50C-407E-A947-70E740481C1C}">
                <a14:useLocalDpi xmlns:a14="http://schemas.microsoft.com/office/drawing/2010/main" val="0"/>
              </a:ext>
            </a:extLst>
          </a:blip>
          <a:srcRect t="7873" b="7873"/>
          <a:stretch/>
        </p:blipFill>
        <p:spPr>
          <a:xfrm>
            <a:off x="-17455" y="0"/>
            <a:ext cx="12209456" cy="6858000"/>
          </a:xfrm>
          <a:prstGeom prst="rect">
            <a:avLst/>
          </a:prstGeom>
          <a:ln w="12700">
            <a:miter lim="400000"/>
          </a:ln>
        </p:spPr>
      </p:pic>
      <p:sp>
        <p:nvSpPr>
          <p:cNvPr id="7" name="Title 1">
            <a:extLst>
              <a:ext uri="{FF2B5EF4-FFF2-40B4-BE49-F238E27FC236}">
                <a16:creationId xmlns:a16="http://schemas.microsoft.com/office/drawing/2014/main" id="{6C6191B7-9121-A167-D34D-2AE0496A4776}"/>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E9262E65-BC5A-C603-9D38-19210E6DB7B5}"/>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15395A06-CF20-AC37-5659-ECD2763C2D11}"/>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5E2EA18-C4A9-68A4-FA8A-D385802EB6F5}"/>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0D2250EC-81C8-0A85-A08F-557D10E1112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4132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15">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cstate="email">
            <a:grayscl/>
            <a:alphaModFix amt="20000"/>
            <a:extLst>
              <a:ext uri="{28A0092B-C50C-407E-A947-70E740481C1C}">
                <a14:useLocalDpi xmlns:a14="http://schemas.microsoft.com/office/drawing/2010/main" val="0"/>
              </a:ext>
            </a:extLst>
          </a:blip>
          <a:srcRect t="7868" b="7868"/>
          <a:stretch/>
        </p:blipFill>
        <p:spPr>
          <a:xfrm flipH="1">
            <a:off x="0" y="11410"/>
            <a:ext cx="12187781" cy="6846590"/>
          </a:xfrm>
          <a:prstGeom prst="rect">
            <a:avLst/>
          </a:prstGeom>
          <a:ln w="12700">
            <a:miter lim="400000"/>
          </a:ln>
        </p:spPr>
      </p:pic>
      <p:sp>
        <p:nvSpPr>
          <p:cNvPr id="7" name="Title 1">
            <a:extLst>
              <a:ext uri="{FF2B5EF4-FFF2-40B4-BE49-F238E27FC236}">
                <a16:creationId xmlns:a16="http://schemas.microsoft.com/office/drawing/2014/main" id="{330144B0-AF22-DED9-80B3-F2B1156FB9F1}"/>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3AE03501-CFB2-761A-7433-A8B28EF30DE3}"/>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D7DE31BA-9F15-86A1-293C-71DB34B10955}"/>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Image" descr="Image">
            <a:extLst>
              <a:ext uri="{FF2B5EF4-FFF2-40B4-BE49-F238E27FC236}">
                <a16:creationId xmlns:a16="http://schemas.microsoft.com/office/drawing/2014/main" id="{045F6296-66B8-FF87-C7FE-7DD36470BE7B}"/>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9440D547-A08D-E8B8-2F78-BEFD7E6E0FA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4635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16">
    <p:spTree>
      <p:nvGrpSpPr>
        <p:cNvPr id="1" name=""/>
        <p:cNvGrpSpPr/>
        <p:nvPr/>
      </p:nvGrpSpPr>
      <p:grpSpPr>
        <a:xfrm>
          <a:off x="0" y="0"/>
          <a:ext cx="0" cy="0"/>
          <a:chOff x="0" y="0"/>
          <a:chExt cx="0" cy="0"/>
        </a:xfrm>
      </p:grpSpPr>
      <p:pic>
        <p:nvPicPr>
          <p:cNvPr id="5" name="Stocksy_comp_452888.jpg">
            <a:extLst>
              <a:ext uri="{FF2B5EF4-FFF2-40B4-BE49-F238E27FC236}">
                <a16:creationId xmlns:a16="http://schemas.microsoft.com/office/drawing/2014/main" id="{6B354E04-5916-DB76-CCF5-D7E12D5F00B4}"/>
              </a:ext>
            </a:extLst>
          </p:cNvPr>
          <p:cNvPicPr>
            <a:picLocks noChangeAspect="1"/>
          </p:cNvPicPr>
          <p:nvPr userDrawn="1"/>
        </p:nvPicPr>
        <p:blipFill>
          <a:blip r:embed="rId2">
            <a:extLst>
              <a:ext uri="{28A0092B-C50C-407E-A947-70E740481C1C}">
                <a14:useLocalDpi xmlns:a14="http://schemas.microsoft.com/office/drawing/2010/main" val="0"/>
              </a:ext>
            </a:extLst>
          </a:blip>
          <a:srcRect t="66" b="66"/>
          <a:stretch/>
        </p:blipFill>
        <p:spPr>
          <a:xfrm>
            <a:off x="0" y="11410"/>
            <a:ext cx="12187781" cy="6846590"/>
          </a:xfrm>
          <a:prstGeom prst="rect">
            <a:avLst/>
          </a:prstGeom>
          <a:ln w="12700">
            <a:miter lim="400000"/>
          </a:ln>
        </p:spPr>
      </p:pic>
      <p:pic>
        <p:nvPicPr>
          <p:cNvPr id="17" name="Image" descr="Image">
            <a:extLst>
              <a:ext uri="{FF2B5EF4-FFF2-40B4-BE49-F238E27FC236}">
                <a16:creationId xmlns:a16="http://schemas.microsoft.com/office/drawing/2014/main" id="{AF2D388B-0A1E-1AF9-17AB-A997B6399CA1}"/>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7" name="Title 1">
            <a:extLst>
              <a:ext uri="{FF2B5EF4-FFF2-40B4-BE49-F238E27FC236}">
                <a16:creationId xmlns:a16="http://schemas.microsoft.com/office/drawing/2014/main" id="{AA32C81D-7E83-B556-4AC8-16ADF54CB79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9" name="Text Placeholder 9">
            <a:extLst>
              <a:ext uri="{FF2B5EF4-FFF2-40B4-BE49-F238E27FC236}">
                <a16:creationId xmlns:a16="http://schemas.microsoft.com/office/drawing/2014/main" id="{7CF2B8D6-313D-37A1-D0DA-DEC1F71DD806}"/>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0" name="Content Placeholder 8">
            <a:extLst>
              <a:ext uri="{FF2B5EF4-FFF2-40B4-BE49-F238E27FC236}">
                <a16:creationId xmlns:a16="http://schemas.microsoft.com/office/drawing/2014/main" id="{5B89D6C4-DCD4-38E9-4A8A-26F609C7C41A}"/>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389D9A5B-D018-EA2F-1B86-6724F25B50F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015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Sideb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588B1F2-2551-AE07-837F-DFB5BDE43B44}"/>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11" name="Text Placeholder 9">
            <a:extLst>
              <a:ext uri="{FF2B5EF4-FFF2-40B4-BE49-F238E27FC236}">
                <a16:creationId xmlns:a16="http://schemas.microsoft.com/office/drawing/2014/main" id="{1A5BE394-983B-7D8D-EDAB-2F15AF976FB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Content Placeholder 8">
            <a:extLst>
              <a:ext uri="{FF2B5EF4-FFF2-40B4-BE49-F238E27FC236}">
                <a16:creationId xmlns:a16="http://schemas.microsoft.com/office/drawing/2014/main" id="{25F18D27-F88B-0A4D-5082-5207AF554778}"/>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6EDE3397-1753-6224-6CE9-BDA8D61F7F3B}"/>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4">
            <a:extLst>
              <a:ext uri="{FF2B5EF4-FFF2-40B4-BE49-F238E27FC236}">
                <a16:creationId xmlns:a16="http://schemas.microsoft.com/office/drawing/2014/main" id="{8B04EA0D-48C0-9229-E005-1C21D422436B}"/>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21" name="Image" descr="Image">
            <a:extLst>
              <a:ext uri="{FF2B5EF4-FFF2-40B4-BE49-F238E27FC236}">
                <a16:creationId xmlns:a16="http://schemas.microsoft.com/office/drawing/2014/main" id="{B567079A-1EDC-7E74-B5E3-0BE0EDEF7D79}"/>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40997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7" name="Picture 6" descr="A picture containing toilet, white&#10;&#10;Description automatically generated">
            <a:extLst>
              <a:ext uri="{FF2B5EF4-FFF2-40B4-BE49-F238E27FC236}">
                <a16:creationId xmlns:a16="http://schemas.microsoft.com/office/drawing/2014/main" id="{6C4F306A-3907-C7E5-A750-BD70961B5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2E8BB17-3E7A-142E-D2CB-214F2D55E28A}"/>
              </a:ext>
            </a:extLst>
          </p:cNvPr>
          <p:cNvSpPr/>
          <p:nvPr userDrawn="1"/>
        </p:nvSpPr>
        <p:spPr>
          <a:xfrm>
            <a:off x="1702980" y="0"/>
            <a:ext cx="4572000" cy="2402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8" name="Rectangle 7">
            <a:extLst>
              <a:ext uri="{FF2B5EF4-FFF2-40B4-BE49-F238E27FC236}">
                <a16:creationId xmlns:a16="http://schemas.microsoft.com/office/drawing/2014/main" id="{CD91F890-EF65-4882-2670-566B67B36792}"/>
              </a:ext>
            </a:extLst>
          </p:cNvPr>
          <p:cNvSpPr/>
          <p:nvPr userDrawn="1"/>
        </p:nvSpPr>
        <p:spPr>
          <a:xfrm>
            <a:off x="1702980" y="2402958"/>
            <a:ext cx="4572000" cy="445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20" name="Picture 19">
            <a:extLst>
              <a:ext uri="{FF2B5EF4-FFF2-40B4-BE49-F238E27FC236}">
                <a16:creationId xmlns:a16="http://schemas.microsoft.com/office/drawing/2014/main" id="{485C4CF3-CBC6-166E-07FB-DF3B41206B62}"/>
              </a:ext>
            </a:extLst>
          </p:cNvPr>
          <p:cNvPicPr>
            <a:picLocks noChangeAspect="1"/>
          </p:cNvPicPr>
          <p:nvPr userDrawn="1"/>
        </p:nvPicPr>
        <p:blipFill>
          <a:blip r:embed="rId3"/>
          <a:stretch>
            <a:fillRect/>
          </a:stretch>
        </p:blipFill>
        <p:spPr>
          <a:xfrm>
            <a:off x="11839489" y="6378465"/>
            <a:ext cx="230311" cy="262298"/>
          </a:xfrm>
          <a:prstGeom prst="rect">
            <a:avLst/>
          </a:prstGeom>
        </p:spPr>
      </p:pic>
      <p:sp>
        <p:nvSpPr>
          <p:cNvPr id="3" name="Content Placeholder 2"/>
          <p:cNvSpPr>
            <a:spLocks noGrp="1"/>
          </p:cNvSpPr>
          <p:nvPr>
            <p:ph idx="1"/>
          </p:nvPr>
        </p:nvSpPr>
        <p:spPr>
          <a:xfrm>
            <a:off x="1881962" y="2593571"/>
            <a:ext cx="4214038" cy="4047192"/>
          </a:xfrm>
        </p:spPr>
        <p:txBody>
          <a:bodyPr lIns="0" tIns="0" rIns="0" bIns="0"/>
          <a:lstStyle>
            <a:lvl1pPr>
              <a:defRPr sz="1800" b="0" i="0">
                <a:solidFill>
                  <a:schemeClr val="tx1"/>
                </a:solidFill>
                <a:latin typeface="Arial" panose="020B0604020202020204" pitchFamily="34" charset="0"/>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DF3E7708-D71D-9214-D8CC-308B674E18C2}"/>
              </a:ext>
            </a:extLst>
          </p:cNvPr>
          <p:cNvSpPr txBox="1">
            <a:spLocks/>
          </p:cNvSpPr>
          <p:nvPr userDrawn="1"/>
        </p:nvSpPr>
        <p:spPr>
          <a:xfrm>
            <a:off x="11394595" y="289918"/>
            <a:ext cx="40753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881962" y="1488558"/>
            <a:ext cx="4214037" cy="914399"/>
          </a:xfrm>
          <a:prstGeom prst="rect">
            <a:avLst/>
          </a:prstGeom>
        </p:spPr>
        <p:txBody>
          <a:bodyPr lIns="0" tIns="0" rIns="0" bIns="0" anchor="ctr">
            <a:noAutofit/>
          </a:bodyPr>
          <a:lstStyle>
            <a:lvl1pPr algn="ctr">
              <a:defRPr sz="3200">
                <a:solidFill>
                  <a:schemeClr val="bg1"/>
                </a:solidFill>
              </a:defRPr>
            </a:lvl1pPr>
          </a:lstStyle>
          <a:p>
            <a:r>
              <a:rPr lang="en-US"/>
              <a:t>Click to edit Master title style</a:t>
            </a:r>
          </a:p>
        </p:txBody>
      </p:sp>
      <p:pic>
        <p:nvPicPr>
          <p:cNvPr id="6" name="Image" descr="Image">
            <a:extLst>
              <a:ext uri="{FF2B5EF4-FFF2-40B4-BE49-F238E27FC236}">
                <a16:creationId xmlns:a16="http://schemas.microsoft.com/office/drawing/2014/main" id="{C19F5D0F-E629-9D23-4E7E-BEF66AAA3526}"/>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1" name="Slide Number Placeholder 4">
            <a:extLst>
              <a:ext uri="{FF2B5EF4-FFF2-40B4-BE49-F238E27FC236}">
                <a16:creationId xmlns:a16="http://schemas.microsoft.com/office/drawing/2014/main" id="{6A916EF7-CF9D-2460-8B1C-42A4A3C8334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1641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ideb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6D247-D04D-37F9-A4AA-6283C29A5458}"/>
              </a:ext>
            </a:extLst>
          </p:cNvPr>
          <p:cNvSpPr/>
          <p:nvPr userDrawn="1"/>
        </p:nvSpPr>
        <p:spPr>
          <a:xfrm>
            <a:off x="7200622" y="0"/>
            <a:ext cx="499137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itle 1">
            <a:extLst>
              <a:ext uri="{FF2B5EF4-FFF2-40B4-BE49-F238E27FC236}">
                <a16:creationId xmlns:a16="http://schemas.microsoft.com/office/drawing/2014/main" id="{3B233CD3-9F32-2CE0-46EF-033BB64C6265}"/>
              </a:ext>
            </a:extLst>
          </p:cNvPr>
          <p:cNvSpPr>
            <a:spLocks noGrp="1"/>
          </p:cNvSpPr>
          <p:nvPr>
            <p:ph type="title" hasCustomPrompt="1"/>
          </p:nvPr>
        </p:nvSpPr>
        <p:spPr>
          <a:xfrm>
            <a:off x="456360" y="691228"/>
            <a:ext cx="6287061" cy="535531"/>
          </a:xfrm>
        </p:spPr>
        <p:txBody>
          <a:bodyPr wrap="square" lIns="0" tIns="91440" rIns="0" bIns="0" anchor="t" anchorCtr="0">
            <a:spAutoFit/>
          </a:bodyPr>
          <a:lstStyle>
            <a:lvl1pPr>
              <a:defRPr sz="3200" b="0" i="0">
                <a:solidFill>
                  <a:schemeClr val="accent2"/>
                </a:solidFill>
                <a:latin typeface="Arial Black" panose="020B0604020202020204" pitchFamily="34" charset="0"/>
                <a:cs typeface="Arial Black" panose="020B0604020202020204" pitchFamily="34" charset="0"/>
              </a:defRPr>
            </a:lvl1pPr>
          </a:lstStyle>
          <a:p>
            <a:r>
              <a:rPr lang="en-US"/>
              <a:t>Slide title</a:t>
            </a:r>
          </a:p>
        </p:txBody>
      </p:sp>
      <p:sp>
        <p:nvSpPr>
          <p:cNvPr id="10" name="Text Placeholder 9">
            <a:extLst>
              <a:ext uri="{FF2B5EF4-FFF2-40B4-BE49-F238E27FC236}">
                <a16:creationId xmlns:a16="http://schemas.microsoft.com/office/drawing/2014/main" id="{12504848-BC40-CB7B-813B-450B51559B90}"/>
              </a:ext>
            </a:extLst>
          </p:cNvPr>
          <p:cNvSpPr>
            <a:spLocks noGrp="1"/>
          </p:cNvSpPr>
          <p:nvPr>
            <p:ph type="body" sz="quarter" idx="13" hasCustomPrompt="1"/>
          </p:nvPr>
        </p:nvSpPr>
        <p:spPr>
          <a:xfrm>
            <a:off x="456360" y="478475"/>
            <a:ext cx="6287061"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1" name="Content Placeholder 8">
            <a:extLst>
              <a:ext uri="{FF2B5EF4-FFF2-40B4-BE49-F238E27FC236}">
                <a16:creationId xmlns:a16="http://schemas.microsoft.com/office/drawing/2014/main" id="{9A9F6180-ABF1-8A69-785E-877D597F43AA}"/>
              </a:ext>
            </a:extLst>
          </p:cNvPr>
          <p:cNvSpPr>
            <a:spLocks noGrp="1"/>
          </p:cNvSpPr>
          <p:nvPr>
            <p:ph sz="quarter" idx="14"/>
          </p:nvPr>
        </p:nvSpPr>
        <p:spPr>
          <a:xfrm>
            <a:off x="456361" y="1683959"/>
            <a:ext cx="6287061" cy="4579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6">
            <a:extLst>
              <a:ext uri="{FF2B5EF4-FFF2-40B4-BE49-F238E27FC236}">
                <a16:creationId xmlns:a16="http://schemas.microsoft.com/office/drawing/2014/main" id="{5C80086F-B610-476D-814B-9C6785BC65AF}"/>
              </a:ext>
            </a:extLst>
          </p:cNvPr>
          <p:cNvSpPr>
            <a:spLocks noGrp="1"/>
          </p:cNvSpPr>
          <p:nvPr>
            <p:ph sz="quarter" idx="15"/>
          </p:nvPr>
        </p:nvSpPr>
        <p:spPr>
          <a:xfrm>
            <a:off x="7657821" y="496888"/>
            <a:ext cx="4076979" cy="5766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4EB2AD86-46E0-CC05-F93F-6A4CD178253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5" name="Image" descr="Image">
            <a:extLst>
              <a:ext uri="{FF2B5EF4-FFF2-40B4-BE49-F238E27FC236}">
                <a16:creationId xmlns:a16="http://schemas.microsoft.com/office/drawing/2014/main" id="{ED609342-ADA7-17EE-F4B2-7C62E7A07FE4}"/>
              </a:ext>
            </a:extLst>
          </p:cNvPr>
          <p:cNvPicPr>
            <a:picLocks noChangeAspect="1"/>
          </p:cNvPicPr>
          <p:nvPr userDrawn="1"/>
        </p:nvPicPr>
        <p:blipFill>
          <a:blip r:embed="rId2">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9391078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Horizontal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4">
            <a:extLst>
              <a:ext uri="{FF2B5EF4-FFF2-40B4-BE49-F238E27FC236}">
                <a16:creationId xmlns:a16="http://schemas.microsoft.com/office/drawing/2014/main" id="{E1FDE84C-5725-9739-0B44-3B0983CFC03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8" name="Image" descr="Image">
            <a:extLst>
              <a:ext uri="{FF2B5EF4-FFF2-40B4-BE49-F238E27FC236}">
                <a16:creationId xmlns:a16="http://schemas.microsoft.com/office/drawing/2014/main" id="{90B27201-96A9-8E9C-08C9-343F2EB32204}"/>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9" name="Rectangle 18">
            <a:extLst>
              <a:ext uri="{FF2B5EF4-FFF2-40B4-BE49-F238E27FC236}">
                <a16:creationId xmlns:a16="http://schemas.microsoft.com/office/drawing/2014/main" id="{7D5904DB-F9FC-7AC8-4A66-998E79415B88}"/>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0" name="Rectangle 19">
            <a:extLst>
              <a:ext uri="{FF2B5EF4-FFF2-40B4-BE49-F238E27FC236}">
                <a16:creationId xmlns:a16="http://schemas.microsoft.com/office/drawing/2014/main" id="{650E7C8E-4724-543B-619F-849CE85EA9AD}"/>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21" name="Title 1">
            <a:extLst>
              <a:ext uri="{FF2B5EF4-FFF2-40B4-BE49-F238E27FC236}">
                <a16:creationId xmlns:a16="http://schemas.microsoft.com/office/drawing/2014/main" id="{57A0CB71-6CAE-134B-20E4-CFD45A17D5F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2" name="Text Placeholder 9">
            <a:extLst>
              <a:ext uri="{FF2B5EF4-FFF2-40B4-BE49-F238E27FC236}">
                <a16:creationId xmlns:a16="http://schemas.microsoft.com/office/drawing/2014/main" id="{123F91F1-129D-D4A0-6D99-CC0DE2797A4E}"/>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F902F9DD-F205-B397-ECA7-89C0F9385E36}"/>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068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orizontal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6D0AB906-B340-8799-AF0F-9165903474BC}"/>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95D7B8DC-82C6-8E44-21CF-5ED178BA341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93FF301F-9BFB-7B9A-F9FE-8E1C3F99A714}"/>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186ECFEB-65E8-F006-E24D-B472C4C935F1}"/>
              </a:ext>
            </a:extLst>
          </p:cNvPr>
          <p:cNvSpPr/>
          <p:nvPr userDrawn="1"/>
        </p:nvSpPr>
        <p:spPr>
          <a:xfrm>
            <a:off x="0" y="747433"/>
            <a:ext cx="7202303" cy="860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45840A34-DC9F-8D08-2B40-7F584995F53D}"/>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1C3FCC18-4123-FE93-29D1-66C13CA3564F}"/>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A53B707D-6B66-B7FE-E5C0-1D0E0DC16B97}"/>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0139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Horizontal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Slide Number Placeholder 4">
            <a:extLst>
              <a:ext uri="{FF2B5EF4-FFF2-40B4-BE49-F238E27FC236}">
                <a16:creationId xmlns:a16="http://schemas.microsoft.com/office/drawing/2014/main" id="{8B6E3FB6-5B3C-9BEF-A86D-16DDFAE3AB2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79450051-6CEC-AA43-383D-06C11DCC4F3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17" name="Rectangle 16">
            <a:extLst>
              <a:ext uri="{FF2B5EF4-FFF2-40B4-BE49-F238E27FC236}">
                <a16:creationId xmlns:a16="http://schemas.microsoft.com/office/drawing/2014/main" id="{E126446F-4013-57A8-EA47-569CEC6B682C}"/>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8" name="Rectangle 17">
            <a:extLst>
              <a:ext uri="{FF2B5EF4-FFF2-40B4-BE49-F238E27FC236}">
                <a16:creationId xmlns:a16="http://schemas.microsoft.com/office/drawing/2014/main" id="{288667E1-31D3-2FED-E679-DD56C7134A6B}"/>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19" name="Title 1">
            <a:extLst>
              <a:ext uri="{FF2B5EF4-FFF2-40B4-BE49-F238E27FC236}">
                <a16:creationId xmlns:a16="http://schemas.microsoft.com/office/drawing/2014/main" id="{9D233CA3-5C31-734B-5348-3C3AE9404612}"/>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20" name="Text Placeholder 9">
            <a:extLst>
              <a:ext uri="{FF2B5EF4-FFF2-40B4-BE49-F238E27FC236}">
                <a16:creationId xmlns:a16="http://schemas.microsoft.com/office/drawing/2014/main" id="{640D6A28-EC49-02AB-51EC-C89B5C972575}"/>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2" name="Content Placeholder 8">
            <a:extLst>
              <a:ext uri="{FF2B5EF4-FFF2-40B4-BE49-F238E27FC236}">
                <a16:creationId xmlns:a16="http://schemas.microsoft.com/office/drawing/2014/main" id="{612EF661-927D-1D8A-352E-E92B1ADDAB79}"/>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06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Horizontal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09FEE-7BEA-E119-E069-7AD4EFA962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1F80E1-1EDB-BCA8-4BE0-B1A5A89AC1CE}"/>
              </a:ext>
            </a:extLst>
          </p:cNvPr>
          <p:cNvSpPr/>
          <p:nvPr userDrawn="1"/>
        </p:nvSpPr>
        <p:spPr>
          <a:xfrm>
            <a:off x="0" y="1177739"/>
            <a:ext cx="12192000" cy="4857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3" name="Rectangle 2">
            <a:extLst>
              <a:ext uri="{FF2B5EF4-FFF2-40B4-BE49-F238E27FC236}">
                <a16:creationId xmlns:a16="http://schemas.microsoft.com/office/drawing/2014/main" id="{F152E558-621E-E500-BA18-6422215E1AF5}"/>
              </a:ext>
            </a:extLst>
          </p:cNvPr>
          <p:cNvSpPr/>
          <p:nvPr userDrawn="1"/>
        </p:nvSpPr>
        <p:spPr>
          <a:xfrm>
            <a:off x="0" y="747433"/>
            <a:ext cx="7202303" cy="860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endParaRPr>
          </a:p>
        </p:txBody>
      </p:sp>
      <p:sp>
        <p:nvSpPr>
          <p:cNvPr id="6" name="Title 1">
            <a:extLst>
              <a:ext uri="{FF2B5EF4-FFF2-40B4-BE49-F238E27FC236}">
                <a16:creationId xmlns:a16="http://schemas.microsoft.com/office/drawing/2014/main" id="{C8A9B75F-56F6-D1D4-FC1F-6856C018C7EE}"/>
              </a:ext>
            </a:extLst>
          </p:cNvPr>
          <p:cNvSpPr>
            <a:spLocks noGrp="1"/>
          </p:cNvSpPr>
          <p:nvPr>
            <p:ph type="title" hasCustomPrompt="1"/>
          </p:nvPr>
        </p:nvSpPr>
        <p:spPr>
          <a:xfrm>
            <a:off x="457200" y="994640"/>
            <a:ext cx="6743421" cy="443198"/>
          </a:xfrm>
        </p:spPr>
        <p:txBody>
          <a:bodyPr lIns="0" tIns="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92D9064A-2EFC-A107-666C-748942297760}"/>
              </a:ext>
            </a:extLst>
          </p:cNvPr>
          <p:cNvSpPr>
            <a:spLocks noGrp="1"/>
          </p:cNvSpPr>
          <p:nvPr>
            <p:ph type="body" sz="quarter" idx="13" hasCustomPrompt="1"/>
          </p:nvPr>
        </p:nvSpPr>
        <p:spPr>
          <a:xfrm>
            <a:off x="458040" y="484997"/>
            <a:ext cx="6743421" cy="240066"/>
          </a:xfrm>
        </p:spPr>
        <p:txBody>
          <a:bodyPr wrap="square" lIns="0" tIns="0" rIns="0" bIns="4572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13" name="Slide Number Placeholder 4">
            <a:extLst>
              <a:ext uri="{FF2B5EF4-FFF2-40B4-BE49-F238E27FC236}">
                <a16:creationId xmlns:a16="http://schemas.microsoft.com/office/drawing/2014/main" id="{4EC05B7D-9C04-5D69-0D26-801A29A7826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14" name="Image" descr="Image">
            <a:extLst>
              <a:ext uri="{FF2B5EF4-FFF2-40B4-BE49-F238E27FC236}">
                <a16:creationId xmlns:a16="http://schemas.microsoft.com/office/drawing/2014/main" id="{D5FAB721-3AD2-508B-D359-9CD1E0261571}"/>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
        <p:nvSpPr>
          <p:cNvPr id="2" name="Content Placeholder 8">
            <a:extLst>
              <a:ext uri="{FF2B5EF4-FFF2-40B4-BE49-F238E27FC236}">
                <a16:creationId xmlns:a16="http://schemas.microsoft.com/office/drawing/2014/main" id="{090A0E07-A90B-938A-0DF7-5506CE341A0F}"/>
              </a:ext>
            </a:extLst>
          </p:cNvPr>
          <p:cNvSpPr>
            <a:spLocks noGrp="1"/>
          </p:cNvSpPr>
          <p:nvPr>
            <p:ph sz="quarter" idx="14"/>
          </p:nvPr>
        </p:nvSpPr>
        <p:spPr>
          <a:xfrm>
            <a:off x="456360" y="1791143"/>
            <a:ext cx="11277495" cy="40722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280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Quot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A09A2-BEB5-54C2-AC27-85E9621E80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D2409AE5-ABA5-F704-8F9C-92AABEA33826}"/>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398C86D8-902B-8122-549C-055B3BC93EF7}"/>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251806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Quot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0CE10-3B8D-4E08-1DFB-4FABDA11D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6" name="Slide Number Placeholder 4">
            <a:extLst>
              <a:ext uri="{FF2B5EF4-FFF2-40B4-BE49-F238E27FC236}">
                <a16:creationId xmlns:a16="http://schemas.microsoft.com/office/drawing/2014/main" id="{1859AB4F-82F5-5389-10BA-A58FBABAFABE}"/>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7" name="Image" descr="Image">
            <a:extLst>
              <a:ext uri="{FF2B5EF4-FFF2-40B4-BE49-F238E27FC236}">
                <a16:creationId xmlns:a16="http://schemas.microsoft.com/office/drawing/2014/main" id="{FECD473C-D0A6-857F-A125-953E99860CF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3824336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Quot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B9615-CE4F-3E9E-DE5C-BCFA964D96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6980AA64-6074-5582-DE34-5186B7C21895}"/>
              </a:ext>
            </a:extLst>
          </p:cNvPr>
          <p:cNvSpPr>
            <a:spLocks noGrp="1"/>
          </p:cNvSpPr>
          <p:nvPr>
            <p:ph type="subTitle" idx="1" hasCustomPrompt="1"/>
          </p:nvPr>
        </p:nvSpPr>
        <p:spPr>
          <a:xfrm>
            <a:off x="457200" y="4373260"/>
            <a:ext cx="7772399" cy="221599"/>
          </a:xfrm>
        </p:spPr>
        <p:txBody>
          <a:bodyPr lIns="0" tIns="0" rIns="0" bIns="0">
            <a:spAutoFit/>
          </a:bodyPr>
          <a:lstStyle>
            <a:lvl1pPr marL="0" indent="0" algn="l">
              <a:buNone/>
              <a:defRPr sz="16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Name and title of speaker</a:t>
            </a:r>
          </a:p>
        </p:txBody>
      </p:sp>
      <p:sp>
        <p:nvSpPr>
          <p:cNvPr id="2" name="Title 1"/>
          <p:cNvSpPr>
            <a:spLocks noGrp="1"/>
          </p:cNvSpPr>
          <p:nvPr>
            <p:ph type="title" hasCustomPrompt="1"/>
          </p:nvPr>
        </p:nvSpPr>
        <p:spPr>
          <a:xfrm>
            <a:off x="457200" y="1650323"/>
            <a:ext cx="7772399" cy="2581436"/>
          </a:xfrm>
          <a:prstGeom prst="rect">
            <a:avLst/>
          </a:prstGeom>
        </p:spPr>
        <p:txBody>
          <a:bodyPr lIns="0" tIns="0" rIns="0" bIns="0" anchor="b">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“Quote goes here.”</a:t>
            </a:r>
          </a:p>
        </p:txBody>
      </p:sp>
      <p:sp>
        <p:nvSpPr>
          <p:cNvPr id="4" name="Slide Number Placeholder 4">
            <a:extLst>
              <a:ext uri="{FF2B5EF4-FFF2-40B4-BE49-F238E27FC236}">
                <a16:creationId xmlns:a16="http://schemas.microsoft.com/office/drawing/2014/main" id="{93E4B127-4904-03B9-AA76-31CC52289C38}"/>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6" name="Image" descr="Image">
            <a:extLst>
              <a:ext uri="{FF2B5EF4-FFF2-40B4-BE49-F238E27FC236}">
                <a16:creationId xmlns:a16="http://schemas.microsoft.com/office/drawing/2014/main" id="{27F8BA7C-10D2-E9CE-AC80-728BF4DC92BE}"/>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151238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ack Cov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F500E-989E-C6EA-A1D9-12795CAA22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p:cNvSpPr/>
          <p:nvPr userDrawn="1"/>
        </p:nvSpPr>
        <p:spPr>
          <a:xfrm>
            <a:off x="457200" y="5882002"/>
            <a:ext cx="8264439" cy="5539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2B303A"/>
                </a:solidFill>
                <a:effectLst/>
                <a:uLnTx/>
                <a:uFillTx/>
                <a:latin typeface="Arial" panose="020B0604020202020204" pitchFamily="34" charset="0"/>
                <a:ea typeface="+mn-ea"/>
                <a:cs typeface="+mn-cs"/>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p:txBody>
      </p:sp>
      <p:pic>
        <p:nvPicPr>
          <p:cNvPr id="5" name="Image">
            <a:extLst>
              <a:ext uri="{FF2B5EF4-FFF2-40B4-BE49-F238E27FC236}">
                <a16:creationId xmlns:a16="http://schemas.microsoft.com/office/drawing/2014/main" id="{C455076A-875E-D7D7-6ABA-8E9B9A9BB2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00377" y="5918805"/>
            <a:ext cx="1821233" cy="480392"/>
          </a:xfrm>
          <a:prstGeom prst="rect">
            <a:avLst/>
          </a:prstGeom>
          <a:ln w="12700">
            <a:miter lim="400000"/>
          </a:ln>
        </p:spPr>
      </p:pic>
    </p:spTree>
    <p:extLst>
      <p:ext uri="{BB962C8B-B14F-4D97-AF65-F5344CB8AC3E}">
        <p14:creationId xmlns:p14="http://schemas.microsoft.com/office/powerpoint/2010/main" val="300185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0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Office Locations">
    <p:bg>
      <p:bgPr>
        <a:solidFill>
          <a:schemeClr val="tx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328F8982-F55F-5F92-480C-677F79F404E9}"/>
              </a:ext>
            </a:extLst>
          </p:cNvPr>
          <p:cNvPicPr>
            <a:picLocks noChangeAspect="1"/>
          </p:cNvPicPr>
          <p:nvPr userDrawn="1"/>
        </p:nvPicPr>
        <p:blipFill rotWithShape="1">
          <a:blip r:embed="rId2">
            <a:alphaModFix amt="10000"/>
          </a:blip>
          <a:srcRect l="3083" r="3090" b="8245"/>
          <a:stretch/>
        </p:blipFill>
        <p:spPr>
          <a:xfrm>
            <a:off x="-1" y="565497"/>
            <a:ext cx="12191159" cy="6292504"/>
          </a:xfrm>
          <a:prstGeom prst="rect">
            <a:avLst/>
          </a:prstGeom>
          <a:ln w="12700">
            <a:miter lim="400000"/>
          </a:ln>
        </p:spPr>
      </p:pic>
      <p:pic>
        <p:nvPicPr>
          <p:cNvPr id="9" name="Image" descr="Image">
            <a:extLst>
              <a:ext uri="{FF2B5EF4-FFF2-40B4-BE49-F238E27FC236}">
                <a16:creationId xmlns:a16="http://schemas.microsoft.com/office/drawing/2014/main" id="{F2A881A4-65E1-10FF-46A2-09116375D070}"/>
              </a:ext>
            </a:extLst>
          </p:cNvPr>
          <p:cNvPicPr>
            <a:picLocks noChangeAspect="1"/>
          </p:cNvPicPr>
          <p:nvPr userDrawn="1"/>
        </p:nvPicPr>
        <p:blipFill>
          <a:blip r:embed="rId3"/>
          <a:stretch>
            <a:fillRect/>
          </a:stretch>
        </p:blipFill>
        <p:spPr>
          <a:xfrm>
            <a:off x="2381831" y="2191202"/>
            <a:ext cx="285915" cy="285914"/>
          </a:xfrm>
          <a:prstGeom prst="rect">
            <a:avLst/>
          </a:prstGeom>
          <a:ln w="12700">
            <a:miter lim="400000"/>
          </a:ln>
        </p:spPr>
      </p:pic>
      <p:pic>
        <p:nvPicPr>
          <p:cNvPr id="10" name="Image" descr="Image">
            <a:extLst>
              <a:ext uri="{FF2B5EF4-FFF2-40B4-BE49-F238E27FC236}">
                <a16:creationId xmlns:a16="http://schemas.microsoft.com/office/drawing/2014/main" id="{AB43616B-BC04-C3AA-2CC5-9631C481E037}"/>
              </a:ext>
            </a:extLst>
          </p:cNvPr>
          <p:cNvPicPr>
            <a:picLocks noChangeAspect="1"/>
          </p:cNvPicPr>
          <p:nvPr userDrawn="1"/>
        </p:nvPicPr>
        <p:blipFill>
          <a:blip r:embed="rId3"/>
          <a:stretch>
            <a:fillRect/>
          </a:stretch>
        </p:blipFill>
        <p:spPr>
          <a:xfrm>
            <a:off x="2288413" y="1862825"/>
            <a:ext cx="529367" cy="529367"/>
          </a:xfrm>
          <a:prstGeom prst="rect">
            <a:avLst/>
          </a:prstGeom>
          <a:ln w="12700">
            <a:miter lim="400000"/>
          </a:ln>
        </p:spPr>
      </p:pic>
      <p:pic>
        <p:nvPicPr>
          <p:cNvPr id="11" name="Image" descr="Image">
            <a:extLst>
              <a:ext uri="{FF2B5EF4-FFF2-40B4-BE49-F238E27FC236}">
                <a16:creationId xmlns:a16="http://schemas.microsoft.com/office/drawing/2014/main" id="{A8655665-CC6B-FA4D-5EB4-3996281AD94B}"/>
              </a:ext>
            </a:extLst>
          </p:cNvPr>
          <p:cNvPicPr>
            <a:picLocks noChangeAspect="1"/>
          </p:cNvPicPr>
          <p:nvPr userDrawn="1"/>
        </p:nvPicPr>
        <p:blipFill>
          <a:blip r:embed="rId3"/>
          <a:stretch>
            <a:fillRect/>
          </a:stretch>
        </p:blipFill>
        <p:spPr>
          <a:xfrm>
            <a:off x="318155" y="2174216"/>
            <a:ext cx="529367" cy="529367"/>
          </a:xfrm>
          <a:prstGeom prst="rect">
            <a:avLst/>
          </a:prstGeom>
          <a:ln w="12700">
            <a:miter lim="400000"/>
          </a:ln>
        </p:spPr>
      </p:pic>
      <p:pic>
        <p:nvPicPr>
          <p:cNvPr id="13" name="Image" descr="Image">
            <a:extLst>
              <a:ext uri="{FF2B5EF4-FFF2-40B4-BE49-F238E27FC236}">
                <a16:creationId xmlns:a16="http://schemas.microsoft.com/office/drawing/2014/main" id="{F27A3867-236E-C832-BE4D-41DBCA15BBA6}"/>
              </a:ext>
            </a:extLst>
          </p:cNvPr>
          <p:cNvPicPr>
            <a:picLocks noChangeAspect="1"/>
          </p:cNvPicPr>
          <p:nvPr userDrawn="1"/>
        </p:nvPicPr>
        <p:blipFill>
          <a:blip r:embed="rId3"/>
          <a:stretch>
            <a:fillRect/>
          </a:stretch>
        </p:blipFill>
        <p:spPr>
          <a:xfrm>
            <a:off x="383264" y="2593180"/>
            <a:ext cx="285915" cy="285914"/>
          </a:xfrm>
          <a:prstGeom prst="rect">
            <a:avLst/>
          </a:prstGeom>
          <a:ln w="12700">
            <a:miter lim="400000"/>
          </a:ln>
        </p:spPr>
      </p:pic>
      <p:pic>
        <p:nvPicPr>
          <p:cNvPr id="15" name="Image" descr="Image">
            <a:extLst>
              <a:ext uri="{FF2B5EF4-FFF2-40B4-BE49-F238E27FC236}">
                <a16:creationId xmlns:a16="http://schemas.microsoft.com/office/drawing/2014/main" id="{DD85014C-F065-A2D0-C7F6-3FA99B2F5340}"/>
              </a:ext>
            </a:extLst>
          </p:cNvPr>
          <p:cNvPicPr>
            <a:picLocks noChangeAspect="1"/>
          </p:cNvPicPr>
          <p:nvPr userDrawn="1"/>
        </p:nvPicPr>
        <p:blipFill>
          <a:blip r:embed="rId3"/>
          <a:stretch>
            <a:fillRect/>
          </a:stretch>
        </p:blipFill>
        <p:spPr>
          <a:xfrm>
            <a:off x="1161743" y="2740383"/>
            <a:ext cx="285914" cy="285915"/>
          </a:xfrm>
          <a:prstGeom prst="rect">
            <a:avLst/>
          </a:prstGeom>
          <a:ln w="12700">
            <a:miter lim="400000"/>
          </a:ln>
        </p:spPr>
      </p:pic>
      <p:pic>
        <p:nvPicPr>
          <p:cNvPr id="17" name="Image" descr="Image">
            <a:extLst>
              <a:ext uri="{FF2B5EF4-FFF2-40B4-BE49-F238E27FC236}">
                <a16:creationId xmlns:a16="http://schemas.microsoft.com/office/drawing/2014/main" id="{40287C86-2CEC-5EA6-67ED-C83790A356E2}"/>
              </a:ext>
            </a:extLst>
          </p:cNvPr>
          <p:cNvPicPr>
            <a:picLocks noChangeAspect="1"/>
          </p:cNvPicPr>
          <p:nvPr userDrawn="1"/>
        </p:nvPicPr>
        <p:blipFill>
          <a:blip r:embed="rId3"/>
          <a:stretch>
            <a:fillRect/>
          </a:stretch>
        </p:blipFill>
        <p:spPr>
          <a:xfrm>
            <a:off x="1282014" y="2683766"/>
            <a:ext cx="399148" cy="399148"/>
          </a:xfrm>
          <a:prstGeom prst="rect">
            <a:avLst/>
          </a:prstGeom>
          <a:ln w="12700">
            <a:miter lim="400000"/>
          </a:ln>
        </p:spPr>
      </p:pic>
      <p:pic>
        <p:nvPicPr>
          <p:cNvPr id="18" name="Image" descr="Image">
            <a:extLst>
              <a:ext uri="{FF2B5EF4-FFF2-40B4-BE49-F238E27FC236}">
                <a16:creationId xmlns:a16="http://schemas.microsoft.com/office/drawing/2014/main" id="{B204CA5C-3020-43F4-72FC-E515BD624BEF}"/>
              </a:ext>
            </a:extLst>
          </p:cNvPr>
          <p:cNvPicPr>
            <a:picLocks noChangeAspect="1"/>
          </p:cNvPicPr>
          <p:nvPr userDrawn="1"/>
        </p:nvPicPr>
        <p:blipFill>
          <a:blip r:embed="rId3"/>
          <a:stretch>
            <a:fillRect/>
          </a:stretch>
        </p:blipFill>
        <p:spPr>
          <a:xfrm>
            <a:off x="454035" y="2697920"/>
            <a:ext cx="285915" cy="285915"/>
          </a:xfrm>
          <a:prstGeom prst="rect">
            <a:avLst/>
          </a:prstGeom>
          <a:ln w="12700">
            <a:miter lim="400000"/>
          </a:ln>
        </p:spPr>
      </p:pic>
      <p:pic>
        <p:nvPicPr>
          <p:cNvPr id="19" name="Image" descr="Image">
            <a:extLst>
              <a:ext uri="{FF2B5EF4-FFF2-40B4-BE49-F238E27FC236}">
                <a16:creationId xmlns:a16="http://schemas.microsoft.com/office/drawing/2014/main" id="{B835BE14-6DE9-0C57-2EDA-7565736632EC}"/>
              </a:ext>
            </a:extLst>
          </p:cNvPr>
          <p:cNvPicPr>
            <a:picLocks noChangeAspect="1"/>
          </p:cNvPicPr>
          <p:nvPr userDrawn="1"/>
        </p:nvPicPr>
        <p:blipFill>
          <a:blip r:embed="rId3"/>
          <a:stretch>
            <a:fillRect/>
          </a:stretch>
        </p:blipFill>
        <p:spPr>
          <a:xfrm>
            <a:off x="2424293" y="2041168"/>
            <a:ext cx="529367" cy="529366"/>
          </a:xfrm>
          <a:prstGeom prst="rect">
            <a:avLst/>
          </a:prstGeom>
          <a:ln w="12700">
            <a:miter lim="400000"/>
          </a:ln>
        </p:spPr>
      </p:pic>
      <p:pic>
        <p:nvPicPr>
          <p:cNvPr id="20" name="Image" descr="Image">
            <a:extLst>
              <a:ext uri="{FF2B5EF4-FFF2-40B4-BE49-F238E27FC236}">
                <a16:creationId xmlns:a16="http://schemas.microsoft.com/office/drawing/2014/main" id="{FAB18EBC-5530-A1F9-F589-5C246B5E6C13}"/>
              </a:ext>
            </a:extLst>
          </p:cNvPr>
          <p:cNvPicPr>
            <a:picLocks noChangeAspect="1"/>
          </p:cNvPicPr>
          <p:nvPr userDrawn="1"/>
        </p:nvPicPr>
        <p:blipFill>
          <a:blip r:embed="rId4"/>
          <a:stretch>
            <a:fillRect/>
          </a:stretch>
        </p:blipFill>
        <p:spPr>
          <a:xfrm>
            <a:off x="1761878" y="2593180"/>
            <a:ext cx="285915" cy="285914"/>
          </a:xfrm>
          <a:prstGeom prst="rect">
            <a:avLst/>
          </a:prstGeom>
          <a:ln w="12700">
            <a:miter lim="400000"/>
          </a:ln>
        </p:spPr>
      </p:pic>
      <p:pic>
        <p:nvPicPr>
          <p:cNvPr id="21" name="Image" descr="Image">
            <a:extLst>
              <a:ext uri="{FF2B5EF4-FFF2-40B4-BE49-F238E27FC236}">
                <a16:creationId xmlns:a16="http://schemas.microsoft.com/office/drawing/2014/main" id="{FCC51944-D555-3EAC-5825-557AD3A6712E}"/>
              </a:ext>
            </a:extLst>
          </p:cNvPr>
          <p:cNvPicPr>
            <a:picLocks noChangeAspect="1"/>
          </p:cNvPicPr>
          <p:nvPr userDrawn="1"/>
        </p:nvPicPr>
        <p:blipFill>
          <a:blip r:embed="rId4"/>
          <a:stretch>
            <a:fillRect/>
          </a:stretch>
        </p:blipFill>
        <p:spPr>
          <a:xfrm>
            <a:off x="1161743" y="2191202"/>
            <a:ext cx="285914" cy="285914"/>
          </a:xfrm>
          <a:prstGeom prst="rect">
            <a:avLst/>
          </a:prstGeom>
          <a:ln w="12700">
            <a:miter lim="400000"/>
          </a:ln>
        </p:spPr>
      </p:pic>
      <p:pic>
        <p:nvPicPr>
          <p:cNvPr id="22" name="Image" descr="Image">
            <a:extLst>
              <a:ext uri="{FF2B5EF4-FFF2-40B4-BE49-F238E27FC236}">
                <a16:creationId xmlns:a16="http://schemas.microsoft.com/office/drawing/2014/main" id="{C2ED8718-50D9-4A72-F5F4-32E7803B653B}"/>
              </a:ext>
            </a:extLst>
          </p:cNvPr>
          <p:cNvPicPr>
            <a:picLocks noChangeAspect="1"/>
          </p:cNvPicPr>
          <p:nvPr userDrawn="1"/>
        </p:nvPicPr>
        <p:blipFill>
          <a:blip r:embed="rId4"/>
          <a:stretch>
            <a:fillRect/>
          </a:stretch>
        </p:blipFill>
        <p:spPr>
          <a:xfrm>
            <a:off x="2219078" y="2203902"/>
            <a:ext cx="285915" cy="285914"/>
          </a:xfrm>
          <a:prstGeom prst="rect">
            <a:avLst/>
          </a:prstGeom>
          <a:ln w="12700">
            <a:miter lim="400000"/>
          </a:ln>
        </p:spPr>
      </p:pic>
      <p:pic>
        <p:nvPicPr>
          <p:cNvPr id="23" name="Image" descr="Image">
            <a:extLst>
              <a:ext uri="{FF2B5EF4-FFF2-40B4-BE49-F238E27FC236}">
                <a16:creationId xmlns:a16="http://schemas.microsoft.com/office/drawing/2014/main" id="{9849A8E2-8DBD-0AC1-EC15-69BCBFE065F0}"/>
              </a:ext>
            </a:extLst>
          </p:cNvPr>
          <p:cNvPicPr>
            <a:picLocks noChangeAspect="1"/>
          </p:cNvPicPr>
          <p:nvPr userDrawn="1"/>
        </p:nvPicPr>
        <p:blipFill>
          <a:blip r:embed="rId4"/>
          <a:stretch>
            <a:fillRect/>
          </a:stretch>
        </p:blipFill>
        <p:spPr>
          <a:xfrm>
            <a:off x="2546019" y="2048051"/>
            <a:ext cx="285915" cy="285915"/>
          </a:xfrm>
          <a:prstGeom prst="rect">
            <a:avLst/>
          </a:prstGeom>
          <a:ln w="12700">
            <a:miter lim="400000"/>
          </a:ln>
        </p:spPr>
      </p:pic>
      <p:pic>
        <p:nvPicPr>
          <p:cNvPr id="24" name="Image" descr="Image">
            <a:extLst>
              <a:ext uri="{FF2B5EF4-FFF2-40B4-BE49-F238E27FC236}">
                <a16:creationId xmlns:a16="http://schemas.microsoft.com/office/drawing/2014/main" id="{E638266F-5451-4BB9-364B-549EB001043C}"/>
              </a:ext>
            </a:extLst>
          </p:cNvPr>
          <p:cNvPicPr>
            <a:picLocks noChangeAspect="1"/>
          </p:cNvPicPr>
          <p:nvPr userDrawn="1"/>
        </p:nvPicPr>
        <p:blipFill>
          <a:blip r:embed="rId4"/>
          <a:stretch>
            <a:fillRect/>
          </a:stretch>
        </p:blipFill>
        <p:spPr>
          <a:xfrm>
            <a:off x="5261728" y="1704622"/>
            <a:ext cx="285914" cy="285915"/>
          </a:xfrm>
          <a:prstGeom prst="rect">
            <a:avLst/>
          </a:prstGeom>
          <a:ln w="12700">
            <a:miter lim="400000"/>
          </a:ln>
        </p:spPr>
      </p:pic>
      <p:pic>
        <p:nvPicPr>
          <p:cNvPr id="25" name="Image" descr="Image">
            <a:extLst>
              <a:ext uri="{FF2B5EF4-FFF2-40B4-BE49-F238E27FC236}">
                <a16:creationId xmlns:a16="http://schemas.microsoft.com/office/drawing/2014/main" id="{31F82018-88D6-C10A-CB52-64B59BB98130}"/>
              </a:ext>
            </a:extLst>
          </p:cNvPr>
          <p:cNvPicPr>
            <a:picLocks noChangeAspect="1"/>
          </p:cNvPicPr>
          <p:nvPr userDrawn="1"/>
        </p:nvPicPr>
        <p:blipFill>
          <a:blip r:embed="rId4"/>
          <a:stretch>
            <a:fillRect/>
          </a:stretch>
        </p:blipFill>
        <p:spPr>
          <a:xfrm>
            <a:off x="5128378" y="1584136"/>
            <a:ext cx="355601" cy="355601"/>
          </a:xfrm>
          <a:prstGeom prst="rect">
            <a:avLst/>
          </a:prstGeom>
          <a:ln w="12700">
            <a:miter lim="400000"/>
          </a:ln>
        </p:spPr>
      </p:pic>
      <p:pic>
        <p:nvPicPr>
          <p:cNvPr id="26" name="Image" descr="Image">
            <a:extLst>
              <a:ext uri="{FF2B5EF4-FFF2-40B4-BE49-F238E27FC236}">
                <a16:creationId xmlns:a16="http://schemas.microsoft.com/office/drawing/2014/main" id="{92CB56B0-874D-9155-B204-9D101861D7A4}"/>
              </a:ext>
            </a:extLst>
          </p:cNvPr>
          <p:cNvPicPr>
            <a:picLocks noChangeAspect="1"/>
          </p:cNvPicPr>
          <p:nvPr userDrawn="1"/>
        </p:nvPicPr>
        <p:blipFill>
          <a:blip r:embed="rId4"/>
          <a:stretch>
            <a:fillRect/>
          </a:stretch>
        </p:blipFill>
        <p:spPr>
          <a:xfrm>
            <a:off x="5941178" y="1807827"/>
            <a:ext cx="440874" cy="440874"/>
          </a:xfrm>
          <a:prstGeom prst="rect">
            <a:avLst/>
          </a:prstGeom>
          <a:ln w="12700">
            <a:miter lim="400000"/>
          </a:ln>
        </p:spPr>
      </p:pic>
      <p:pic>
        <p:nvPicPr>
          <p:cNvPr id="27" name="Image" descr="Image">
            <a:extLst>
              <a:ext uri="{FF2B5EF4-FFF2-40B4-BE49-F238E27FC236}">
                <a16:creationId xmlns:a16="http://schemas.microsoft.com/office/drawing/2014/main" id="{F8C858FA-55B1-03EC-5250-B50106BECD70}"/>
              </a:ext>
            </a:extLst>
          </p:cNvPr>
          <p:cNvPicPr>
            <a:picLocks noChangeAspect="1"/>
          </p:cNvPicPr>
          <p:nvPr userDrawn="1"/>
        </p:nvPicPr>
        <p:blipFill>
          <a:blip r:embed="rId4"/>
          <a:stretch>
            <a:fillRect/>
          </a:stretch>
        </p:blipFill>
        <p:spPr>
          <a:xfrm>
            <a:off x="7592178" y="2931777"/>
            <a:ext cx="440875" cy="440874"/>
          </a:xfrm>
          <a:prstGeom prst="rect">
            <a:avLst/>
          </a:prstGeom>
          <a:ln w="12700">
            <a:miter lim="400000"/>
          </a:ln>
        </p:spPr>
      </p:pic>
      <p:pic>
        <p:nvPicPr>
          <p:cNvPr id="28" name="Image" descr="Image">
            <a:extLst>
              <a:ext uri="{FF2B5EF4-FFF2-40B4-BE49-F238E27FC236}">
                <a16:creationId xmlns:a16="http://schemas.microsoft.com/office/drawing/2014/main" id="{850E12E2-1B94-8079-D5E2-667653C176F0}"/>
              </a:ext>
            </a:extLst>
          </p:cNvPr>
          <p:cNvPicPr>
            <a:picLocks noChangeAspect="1"/>
          </p:cNvPicPr>
          <p:nvPr userDrawn="1"/>
        </p:nvPicPr>
        <p:blipFill>
          <a:blip r:embed="rId4"/>
          <a:stretch>
            <a:fillRect/>
          </a:stretch>
        </p:blipFill>
        <p:spPr>
          <a:xfrm>
            <a:off x="2304351" y="5851507"/>
            <a:ext cx="440874" cy="440874"/>
          </a:xfrm>
          <a:prstGeom prst="rect">
            <a:avLst/>
          </a:prstGeom>
          <a:ln w="12700">
            <a:miter lim="400000"/>
          </a:ln>
        </p:spPr>
      </p:pic>
      <p:pic>
        <p:nvPicPr>
          <p:cNvPr id="29" name="Image" descr="Image">
            <a:extLst>
              <a:ext uri="{FF2B5EF4-FFF2-40B4-BE49-F238E27FC236}">
                <a16:creationId xmlns:a16="http://schemas.microsoft.com/office/drawing/2014/main" id="{BA85C5BE-EF91-BCD8-8910-5AEDD1EC903D}"/>
              </a:ext>
            </a:extLst>
          </p:cNvPr>
          <p:cNvPicPr>
            <a:picLocks noChangeAspect="1"/>
          </p:cNvPicPr>
          <p:nvPr userDrawn="1"/>
        </p:nvPicPr>
        <p:blipFill>
          <a:blip r:embed="rId4"/>
          <a:stretch>
            <a:fillRect/>
          </a:stretch>
        </p:blipFill>
        <p:spPr>
          <a:xfrm>
            <a:off x="11240305" y="6025497"/>
            <a:ext cx="440874" cy="440874"/>
          </a:xfrm>
          <a:prstGeom prst="rect">
            <a:avLst/>
          </a:prstGeom>
          <a:ln w="12700">
            <a:miter lim="400000"/>
          </a:ln>
        </p:spPr>
      </p:pic>
      <p:pic>
        <p:nvPicPr>
          <p:cNvPr id="30" name="Image" descr="Image">
            <a:extLst>
              <a:ext uri="{FF2B5EF4-FFF2-40B4-BE49-F238E27FC236}">
                <a16:creationId xmlns:a16="http://schemas.microsoft.com/office/drawing/2014/main" id="{803D3ABA-3723-08F1-6958-874009086189}"/>
              </a:ext>
            </a:extLst>
          </p:cNvPr>
          <p:cNvPicPr>
            <a:picLocks noChangeAspect="1"/>
          </p:cNvPicPr>
          <p:nvPr userDrawn="1"/>
        </p:nvPicPr>
        <p:blipFill>
          <a:blip r:embed="rId4"/>
          <a:stretch>
            <a:fillRect/>
          </a:stretch>
        </p:blipFill>
        <p:spPr>
          <a:xfrm>
            <a:off x="11626967" y="5743223"/>
            <a:ext cx="285915" cy="285914"/>
          </a:xfrm>
          <a:prstGeom prst="rect">
            <a:avLst/>
          </a:prstGeom>
          <a:ln w="12700">
            <a:miter lim="400000"/>
          </a:ln>
        </p:spPr>
      </p:pic>
      <p:pic>
        <p:nvPicPr>
          <p:cNvPr id="31" name="Image" descr="Image">
            <a:extLst>
              <a:ext uri="{FF2B5EF4-FFF2-40B4-BE49-F238E27FC236}">
                <a16:creationId xmlns:a16="http://schemas.microsoft.com/office/drawing/2014/main" id="{836F4B27-28AB-7BF1-723B-61D0C217DD44}"/>
              </a:ext>
            </a:extLst>
          </p:cNvPr>
          <p:cNvPicPr>
            <a:picLocks noChangeAspect="1"/>
          </p:cNvPicPr>
          <p:nvPr userDrawn="1"/>
        </p:nvPicPr>
        <p:blipFill>
          <a:blip r:embed="rId4"/>
          <a:stretch>
            <a:fillRect/>
          </a:stretch>
        </p:blipFill>
        <p:spPr>
          <a:xfrm>
            <a:off x="10163345" y="4328777"/>
            <a:ext cx="440875" cy="440874"/>
          </a:xfrm>
          <a:prstGeom prst="rect">
            <a:avLst/>
          </a:prstGeom>
          <a:ln w="12700">
            <a:miter lim="400000"/>
          </a:ln>
        </p:spPr>
      </p:pic>
      <p:sp>
        <p:nvSpPr>
          <p:cNvPr id="34" name="Title 1">
            <a:extLst>
              <a:ext uri="{FF2B5EF4-FFF2-40B4-BE49-F238E27FC236}">
                <a16:creationId xmlns:a16="http://schemas.microsoft.com/office/drawing/2014/main" id="{97F72F34-2EEF-EAB1-4E57-A8B09E284550}"/>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accent1"/>
                </a:solidFill>
                <a:latin typeface="Arial Black" panose="020B0604020202020204" pitchFamily="34" charset="0"/>
                <a:cs typeface="Arial Black" panose="020B0604020202020204" pitchFamily="34" charset="0"/>
              </a:defRPr>
            </a:lvl1pPr>
          </a:lstStyle>
          <a:p>
            <a:r>
              <a:rPr lang="en-US"/>
              <a:t>Slide title</a:t>
            </a:r>
          </a:p>
        </p:txBody>
      </p:sp>
      <p:sp>
        <p:nvSpPr>
          <p:cNvPr id="35" name="Text Placeholder 9">
            <a:extLst>
              <a:ext uri="{FF2B5EF4-FFF2-40B4-BE49-F238E27FC236}">
                <a16:creationId xmlns:a16="http://schemas.microsoft.com/office/drawing/2014/main" id="{3A358465-620F-7524-481F-D60FAF95CA9D}"/>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2"/>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 TEXT</a:t>
            </a:r>
          </a:p>
        </p:txBody>
      </p:sp>
      <p:sp>
        <p:nvSpPr>
          <p:cNvPr id="36" name="Slide Number Placeholder 4">
            <a:extLst>
              <a:ext uri="{FF2B5EF4-FFF2-40B4-BE49-F238E27FC236}">
                <a16:creationId xmlns:a16="http://schemas.microsoft.com/office/drawing/2014/main" id="{BAD2A1A0-DF3B-1730-4EC3-4EF6C6453D64}"/>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pic>
        <p:nvPicPr>
          <p:cNvPr id="37" name="Image" descr="Image">
            <a:extLst>
              <a:ext uri="{FF2B5EF4-FFF2-40B4-BE49-F238E27FC236}">
                <a16:creationId xmlns:a16="http://schemas.microsoft.com/office/drawing/2014/main" id="{FE491C55-8301-7ED0-81EB-00A8D7B082A3}"/>
              </a:ext>
            </a:extLst>
          </p:cNvPr>
          <p:cNvPicPr>
            <a:picLocks noChangeAspect="1"/>
          </p:cNvPicPr>
          <p:nvPr userDrawn="1"/>
        </p:nvPicPr>
        <p:blipFill>
          <a:blip r:embed="rId5">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31921411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 Type="http://schemas.openxmlformats.org/officeDocument/2006/relationships/slideLayout" Target="../slideLayouts/slideLayout49.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theme" Target="../theme/theme2.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slideLayout" Target="../slideLayouts/slideLayout141.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theme" Target="../theme/theme3.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9" Type="http://schemas.openxmlformats.org/officeDocument/2006/relationships/slideLayout" Target="../slideLayouts/slideLayout182.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slideLayout" Target="../slideLayouts/slideLayout185.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8" Type="http://schemas.openxmlformats.org/officeDocument/2006/relationships/slideLayout" Target="../slideLayouts/slideLayout151.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theme" Target="../theme/theme4.xml"/><Relationship Id="rId20" Type="http://schemas.openxmlformats.org/officeDocument/2006/relationships/slideLayout" Target="../slideLayouts/slideLayout163.xml"/><Relationship Id="rId41" Type="http://schemas.openxmlformats.org/officeDocument/2006/relationships/slideLayout" Target="../slideLayouts/slideLayout18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9" Type="http://schemas.openxmlformats.org/officeDocument/2006/relationships/theme" Target="../theme/theme5.xml"/><Relationship Id="rId21" Type="http://schemas.openxmlformats.org/officeDocument/2006/relationships/slideLayout" Target="../slideLayouts/slideLayout209.xml"/><Relationship Id="rId34" Type="http://schemas.openxmlformats.org/officeDocument/2006/relationships/slideLayout" Target="../slideLayouts/slideLayout222.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33" Type="http://schemas.openxmlformats.org/officeDocument/2006/relationships/slideLayout" Target="../slideLayouts/slideLayout221.xml"/><Relationship Id="rId38" Type="http://schemas.openxmlformats.org/officeDocument/2006/relationships/slideLayout" Target="../slideLayouts/slideLayout226.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slideLayout" Target="../slideLayouts/slideLayout217.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slideLayout" Target="../slideLayouts/slideLayout220.xml"/><Relationship Id="rId37" Type="http://schemas.openxmlformats.org/officeDocument/2006/relationships/slideLayout" Target="../slideLayouts/slideLayout225.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36" Type="http://schemas.openxmlformats.org/officeDocument/2006/relationships/slideLayout" Target="../slideLayouts/slideLayout224.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31" Type="http://schemas.openxmlformats.org/officeDocument/2006/relationships/slideLayout" Target="../slideLayouts/slideLayout219.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 Id="rId35" Type="http://schemas.openxmlformats.org/officeDocument/2006/relationships/slideLayout" Target="../slideLayouts/slideLayout223.xml"/><Relationship Id="rId8" Type="http://schemas.openxmlformats.org/officeDocument/2006/relationships/slideLayout" Target="../slideLayouts/slideLayout196.xml"/><Relationship Id="rId3" Type="http://schemas.openxmlformats.org/officeDocument/2006/relationships/slideLayout" Target="../slideLayouts/slideLayout1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theme" Target="../theme/theme6.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822985553"/>
      </p:ext>
    </p:extLst>
  </p:cSld>
  <p:clrMap bg1="lt1" tx1="dk1" bg2="lt2" tx2="dk2" accent1="accent1" accent2="accent2" accent3="accent3" accent4="accent4" accent5="accent5" accent6="accent6" hlink="hlink" folHlink="folHlink"/>
  <p:sldLayoutIdLst>
    <p:sldLayoutId id="2147483655" r:id="rId1"/>
    <p:sldLayoutId id="2147483726" r:id="rId2"/>
    <p:sldLayoutId id="2147483727" r:id="rId3"/>
    <p:sldLayoutId id="2147483724" r:id="rId4"/>
    <p:sldLayoutId id="2147483725" r:id="rId5"/>
    <p:sldLayoutId id="2147483661" r:id="rId6"/>
    <p:sldLayoutId id="2147483715" r:id="rId7"/>
    <p:sldLayoutId id="2147483717" r:id="rId8"/>
    <p:sldLayoutId id="2147483698" r:id="rId9"/>
    <p:sldLayoutId id="2147483720" r:id="rId10"/>
    <p:sldLayoutId id="2147483721" r:id="rId11"/>
    <p:sldLayoutId id="2147483723" r:id="rId12"/>
    <p:sldLayoutId id="2147483751" r:id="rId13"/>
    <p:sldLayoutId id="2147483752" r:id="rId14"/>
    <p:sldLayoutId id="2147483722" r:id="rId15"/>
    <p:sldLayoutId id="2147483690" r:id="rId16"/>
    <p:sldLayoutId id="2147483719" r:id="rId17"/>
    <p:sldLayoutId id="2147483718" r:id="rId18"/>
    <p:sldLayoutId id="2147483665" r:id="rId19"/>
    <p:sldLayoutId id="2147483728" r:id="rId20"/>
    <p:sldLayoutId id="2147483729" r:id="rId21"/>
    <p:sldLayoutId id="2147483730" r:id="rId22"/>
    <p:sldLayoutId id="2147483731" r:id="rId23"/>
    <p:sldLayoutId id="2147483745" r:id="rId24"/>
    <p:sldLayoutId id="2147483732" r:id="rId25"/>
    <p:sldLayoutId id="2147483733" r:id="rId26"/>
    <p:sldLayoutId id="2147483734" r:id="rId27"/>
    <p:sldLayoutId id="2147483735" r:id="rId28"/>
    <p:sldLayoutId id="2147483736" r:id="rId29"/>
    <p:sldLayoutId id="2147483737" r:id="rId30"/>
    <p:sldLayoutId id="2147483738" r:id="rId31"/>
    <p:sldLayoutId id="2147483740" r:id="rId32"/>
    <p:sldLayoutId id="2147483741" r:id="rId33"/>
    <p:sldLayoutId id="2147483742" r:id="rId34"/>
    <p:sldLayoutId id="2147483743" r:id="rId35"/>
    <p:sldLayoutId id="2147483744" r:id="rId36"/>
    <p:sldLayoutId id="2147483747" r:id="rId37"/>
    <p:sldLayoutId id="2147483748" r:id="rId38"/>
    <p:sldLayoutId id="2147483749" r:id="rId39"/>
    <p:sldLayoutId id="2147483750" r:id="rId40"/>
    <p:sldLayoutId id="2147483739" r:id="rId41"/>
    <p:sldLayoutId id="2147483686" r:id="rId42"/>
    <p:sldLayoutId id="2147483829" r:id="rId43"/>
    <p:sldLayoutId id="2147483838" r:id="rId44"/>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457200"/>
            <a:ext cx="11277601" cy="914400"/>
          </a:xfrm>
          <a:prstGeom prst="rect">
            <a:avLst/>
          </a:prstGeom>
        </p:spPr>
        <p:txBody>
          <a:bodyPr vert="horz" lIns="0" tIns="0" rIns="0" bIns="0" rtlCol="0" anchor="ctr">
            <a:normAutofit/>
          </a:bodyPr>
          <a:lstStyle/>
          <a:p>
            <a:r>
              <a:rPr lang="en-US"/>
              <a:t>Slide title</a:t>
            </a:r>
          </a:p>
        </p:txBody>
      </p:sp>
      <p:sp>
        <p:nvSpPr>
          <p:cNvPr id="3" name="Text Placeholder 2"/>
          <p:cNvSpPr>
            <a:spLocks noGrp="1"/>
          </p:cNvSpPr>
          <p:nvPr>
            <p:ph type="body" idx="1"/>
          </p:nvPr>
        </p:nvSpPr>
        <p:spPr>
          <a:xfrm>
            <a:off x="457199" y="1601788"/>
            <a:ext cx="11277601" cy="4570412"/>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2662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779" r:id="rId5"/>
    <p:sldLayoutId id="2147483780" r:id="rId6"/>
    <p:sldLayoutId id="2147483781" r:id="rId7"/>
    <p:sldLayoutId id="2147483772" r:id="rId8"/>
    <p:sldLayoutId id="2147483773" r:id="rId9"/>
    <p:sldLayoutId id="2147483774"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836" r:id="rId20"/>
    <p:sldLayoutId id="2147483837"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 id="2147483825" r:id="rId54"/>
    <p:sldLayoutId id="2147483826" r:id="rId55"/>
    <p:sldLayoutId id="2147483827" r:id="rId56"/>
  </p:sldLayoutIdLst>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340723998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B6719-A276-3AA1-AB52-4975A3D2E7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0AD61707-DF97-434C-07AB-4F7574D1C5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US"/>
              <a:t>Baker Tilly Overview |</a:t>
            </a:r>
          </a:p>
        </p:txBody>
      </p:sp>
      <p:sp>
        <p:nvSpPr>
          <p:cNvPr id="6" name="Slide Number Placeholder 5">
            <a:extLst>
              <a:ext uri="{FF2B5EF4-FFF2-40B4-BE49-F238E27FC236}">
                <a16:creationId xmlns:a16="http://schemas.microsoft.com/office/drawing/2014/main" id="{F64C4002-1CA9-0547-7225-657E0711D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678EFB2-4C89-4337-9FE3-76CC5529E1A8}" type="slidenum">
              <a:rPr lang="en-US" smtClean="0"/>
              <a:pPr/>
              <a:t>‹#›</a:t>
            </a:fld>
            <a:endParaRPr lang="en-US"/>
          </a:p>
        </p:txBody>
      </p:sp>
    </p:spTree>
    <p:extLst>
      <p:ext uri="{BB962C8B-B14F-4D97-AF65-F5344CB8AC3E}">
        <p14:creationId xmlns:p14="http://schemas.microsoft.com/office/powerpoint/2010/main" val="68395998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 id="2147483927" r:id="rId44"/>
    <p:sldLayoutId id="2147483928" r:id="rId45"/>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457200"/>
            <a:ext cx="11277601" cy="914400"/>
          </a:xfrm>
          <a:prstGeom prst="rect">
            <a:avLst/>
          </a:prstGeom>
        </p:spPr>
        <p:txBody>
          <a:bodyPr vert="horz" lIns="0" tIns="0" rIns="0" bIns="0" rtlCol="0" anchor="ctr">
            <a:normAutofit/>
          </a:bodyPr>
          <a:lstStyle/>
          <a:p>
            <a:r>
              <a:rPr lang="en-US"/>
              <a:t>Slide title</a:t>
            </a:r>
          </a:p>
        </p:txBody>
      </p:sp>
      <p:sp>
        <p:nvSpPr>
          <p:cNvPr id="3" name="Text Placeholder 2"/>
          <p:cNvSpPr>
            <a:spLocks noGrp="1"/>
          </p:cNvSpPr>
          <p:nvPr>
            <p:ph type="body" idx="1"/>
          </p:nvPr>
        </p:nvSpPr>
        <p:spPr>
          <a:xfrm>
            <a:off x="457199" y="1601788"/>
            <a:ext cx="11277601" cy="4570412"/>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526759"/>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7" r:id="rId37"/>
    <p:sldLayoutId id="2147483968" r:id="rId38"/>
  </p:sldLayoutIdLst>
  <p:txStyles>
    <p:title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55087-35BD-89DF-79C7-94CBE045A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1C04D-2D32-9D23-CA32-F54FB6204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97470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2.xml"/></Relationships>
</file>

<file path=ppt/slides/_rels/slide1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21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12.xml.rels><?xml version="1.0" encoding="UTF-8" standalone="yes"?>
<Relationships xmlns="http://schemas.openxmlformats.org/package/2006/relationships"><Relationship Id="rId3" Type="http://schemas.openxmlformats.org/officeDocument/2006/relationships/hyperlink" Target="https://ash.harvard.edu/resources/the-role-of-ai-in-the-2024-elections/" TargetMode="External"/><Relationship Id="rId2" Type="http://schemas.openxmlformats.org/officeDocument/2006/relationships/hyperlink" Target="https://news.cornell.edu/stories/2025/12/ai-chatbots-can-effectively-sway-voters-either-direction" TargetMode="External"/><Relationship Id="rId1" Type="http://schemas.openxmlformats.org/officeDocument/2006/relationships/slideLayout" Target="../slideLayouts/slideLayout212.xml"/><Relationship Id="rId5" Type="http://schemas.openxmlformats.org/officeDocument/2006/relationships/hyperlink" Target="https://www.cnbc.com/2025/10/16/microsoft-russia-china-increasingly-using-ai-to-escalate-cyberattacks-on-the-us.html" TargetMode="External"/><Relationship Id="rId4" Type="http://schemas.openxmlformats.org/officeDocument/2006/relationships/hyperlink" Target="https://www.campaignnow.com/blog/reaching-the-disengaged-how-campaigns-win-by-engaging-overlooked-voter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theindianalawyer.com/articles/indiana-law-regulating-ai-usage-in-elections-takes-effect" TargetMode="External"/><Relationship Id="rId2" Type="http://schemas.openxmlformats.org/officeDocument/2006/relationships/slideLayout" Target="../slideLayouts/slideLayout199.xml"/><Relationship Id="rId1" Type="http://schemas.openxmlformats.org/officeDocument/2006/relationships/themeOverride" Target="../theme/themeOverride1.xml"/><Relationship Id="rId4" Type="http://schemas.openxmlformats.org/officeDocument/2006/relationships/hyperlink" Target="https://www.in.gov/mph/AI/"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0.xml"/><Relationship Id="rId1" Type="http://schemas.openxmlformats.org/officeDocument/2006/relationships/slideLayout" Target="../slideLayouts/slideLayout212.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company/bakertillyus/" TargetMode="External"/><Relationship Id="rId7" Type="http://schemas.openxmlformats.org/officeDocument/2006/relationships/image" Target="../media/image129.jpeg"/><Relationship Id="rId2" Type="http://schemas.openxmlformats.org/officeDocument/2006/relationships/hyperlink" Target="https://twitter.com/bakertillyus?lang=en" TargetMode="External"/><Relationship Id="rId1" Type="http://schemas.openxmlformats.org/officeDocument/2006/relationships/slideLayout" Target="../slideLayouts/slideLayout44.xml"/><Relationship Id="rId6" Type="http://schemas.openxmlformats.org/officeDocument/2006/relationships/image" Target="../media/image128.png"/><Relationship Id="rId5" Type="http://schemas.openxmlformats.org/officeDocument/2006/relationships/hyperlink" Target="https://www.bakertilly.com/contact" TargetMode="External"/><Relationship Id="rId4" Type="http://schemas.openxmlformats.org/officeDocument/2006/relationships/hyperlink" Target="https://www.bakertilly.com/page/baker-tilly-compas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6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image" Target="../media/image102.sv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2.xml"/><Relationship Id="rId16" Type="http://schemas.openxmlformats.org/officeDocument/2006/relationships/image" Target="../media/image92.svg"/><Relationship Id="rId20" Type="http://schemas.openxmlformats.org/officeDocument/2006/relationships/image" Target="../media/image96.svg"/><Relationship Id="rId29" Type="http://schemas.openxmlformats.org/officeDocument/2006/relationships/image" Target="../media/image105.png"/><Relationship Id="rId1" Type="http://schemas.openxmlformats.org/officeDocument/2006/relationships/slideLayout" Target="../slideLayouts/slideLayout212.xml"/><Relationship Id="rId6" Type="http://schemas.openxmlformats.org/officeDocument/2006/relationships/image" Target="../media/image82.svg"/><Relationship Id="rId11" Type="http://schemas.openxmlformats.org/officeDocument/2006/relationships/image" Target="../media/image87.png"/><Relationship Id="rId24" Type="http://schemas.openxmlformats.org/officeDocument/2006/relationships/image" Target="../media/image100.sv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sv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98.svg"/><Relationship Id="rId27" Type="http://schemas.openxmlformats.org/officeDocument/2006/relationships/image" Target="../media/image103.png"/><Relationship Id="rId30" Type="http://schemas.openxmlformats.org/officeDocument/2006/relationships/image" Target="../media/image10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2.xml"/></Relationships>
</file>

<file path=ppt/slides/_rels/slide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xml"/><Relationship Id="rId1" Type="http://schemas.openxmlformats.org/officeDocument/2006/relationships/slideLayout" Target="../slideLayouts/slideLayout212.xml"/></Relationships>
</file>

<file path=ppt/slides/_rels/slide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212.xml"/></Relationships>
</file>

<file path=ppt/slides/_rels/slide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212.xml"/><Relationship Id="rId5" Type="http://schemas.openxmlformats.org/officeDocument/2006/relationships/image" Target="../media/image111.sv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E9F3C2-E8CD-D1D0-F49F-021F037B4878}"/>
              </a:ext>
            </a:extLst>
          </p:cNvPr>
          <p:cNvSpPr>
            <a:spLocks noGrp="1"/>
          </p:cNvSpPr>
          <p:nvPr>
            <p:ph type="subTitle" idx="1"/>
          </p:nvPr>
        </p:nvSpPr>
        <p:spPr/>
        <p:txBody>
          <a:bodyPr>
            <a:normAutofit/>
          </a:bodyPr>
          <a:lstStyle/>
          <a:p>
            <a:r>
              <a:rPr lang="en-US" sz="6000"/>
              <a:t>Indiana Elections in The Age of AI</a:t>
            </a:r>
          </a:p>
        </p:txBody>
      </p:sp>
      <p:sp>
        <p:nvSpPr>
          <p:cNvPr id="3" name="Title 2">
            <a:extLst>
              <a:ext uri="{FF2B5EF4-FFF2-40B4-BE49-F238E27FC236}">
                <a16:creationId xmlns:a16="http://schemas.microsoft.com/office/drawing/2014/main" id="{641B5088-18EF-3F7C-2F7F-783C0D346CB8}"/>
              </a:ext>
            </a:extLst>
          </p:cNvPr>
          <p:cNvSpPr>
            <a:spLocks noGrp="1"/>
          </p:cNvSpPr>
          <p:nvPr>
            <p:ph type="title"/>
          </p:nvPr>
        </p:nvSpPr>
        <p:spPr/>
        <p:txBody>
          <a:bodyPr/>
          <a:lstStyle/>
          <a:p>
            <a:r>
              <a:rPr lang="en-US"/>
              <a:t>Understanding Generative AI: Risks, Benefits and Best Practices</a:t>
            </a:r>
          </a:p>
        </p:txBody>
      </p:sp>
    </p:spTree>
    <p:extLst>
      <p:ext uri="{BB962C8B-B14F-4D97-AF65-F5344CB8AC3E}">
        <p14:creationId xmlns:p14="http://schemas.microsoft.com/office/powerpoint/2010/main" val="351744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04ECF-5268-79AC-FEE0-8080CF23EF48}"/>
              </a:ext>
            </a:extLst>
          </p:cNvPr>
          <p:cNvSpPr>
            <a:spLocks noGrp="1"/>
          </p:cNvSpPr>
          <p:nvPr>
            <p:ph type="title"/>
          </p:nvPr>
        </p:nvSpPr>
        <p:spPr>
          <a:xfrm>
            <a:off x="456360" y="691228"/>
            <a:ext cx="11277495" cy="978729"/>
          </a:xfrm>
        </p:spPr>
        <p:txBody>
          <a:bodyPr/>
          <a:lstStyle/>
          <a:p>
            <a:r>
              <a:rPr lang="en-US" dirty="0"/>
              <a:t>Understand the data risks </a:t>
            </a:r>
            <a:br>
              <a:rPr lang="en-US" dirty="0"/>
            </a:br>
            <a:r>
              <a:rPr lang="en-US" dirty="0"/>
              <a:t>when using Generative AI. </a:t>
            </a:r>
          </a:p>
        </p:txBody>
      </p:sp>
      <p:sp>
        <p:nvSpPr>
          <p:cNvPr id="11" name="Text Placeholder 10">
            <a:extLst>
              <a:ext uri="{FF2B5EF4-FFF2-40B4-BE49-F238E27FC236}">
                <a16:creationId xmlns:a16="http://schemas.microsoft.com/office/drawing/2014/main" id="{0B8FB669-5C35-D630-A9F4-A7F4DAE142D8}"/>
              </a:ext>
            </a:extLst>
          </p:cNvPr>
          <p:cNvSpPr>
            <a:spLocks noGrp="1"/>
          </p:cNvSpPr>
          <p:nvPr>
            <p:ph type="body" sz="quarter" idx="13"/>
          </p:nvPr>
        </p:nvSpPr>
        <p:spPr/>
        <p:txBody>
          <a:bodyPr/>
          <a:lstStyle/>
          <a:p>
            <a:r>
              <a:rPr lang="en-US" cap="all">
                <a:solidFill>
                  <a:srgbClr val="979797"/>
                </a:solidFill>
                <a:latin typeface="Arial"/>
                <a:cs typeface="Arial"/>
              </a:rPr>
              <a:t>USING GENERATIVE AI SECURELY</a:t>
            </a:r>
          </a:p>
        </p:txBody>
      </p:sp>
      <p:grpSp>
        <p:nvGrpSpPr>
          <p:cNvPr id="6" name="Group 5">
            <a:extLst>
              <a:ext uri="{FF2B5EF4-FFF2-40B4-BE49-F238E27FC236}">
                <a16:creationId xmlns:a16="http://schemas.microsoft.com/office/drawing/2014/main" id="{EBE9B9E0-C056-EA04-EDE6-F3CCC74FCD02}"/>
              </a:ext>
            </a:extLst>
          </p:cNvPr>
          <p:cNvGrpSpPr/>
          <p:nvPr/>
        </p:nvGrpSpPr>
        <p:grpSpPr>
          <a:xfrm>
            <a:off x="675601" y="5234614"/>
            <a:ext cx="2149824" cy="454200"/>
            <a:chOff x="4067503" y="6106510"/>
            <a:chExt cx="2866030" cy="409904"/>
          </a:xfrm>
        </p:grpSpPr>
        <p:sp>
          <p:nvSpPr>
            <p:cNvPr id="4" name="TextBox 3">
              <a:extLst>
                <a:ext uri="{FF2B5EF4-FFF2-40B4-BE49-F238E27FC236}">
                  <a16:creationId xmlns:a16="http://schemas.microsoft.com/office/drawing/2014/main" id="{4BF23545-FBB9-0B6D-F1B5-00FB962440D4}"/>
                </a:ext>
              </a:extLst>
            </p:cNvPr>
            <p:cNvSpPr txBox="1"/>
            <p:nvPr/>
          </p:nvSpPr>
          <p:spPr>
            <a:xfrm>
              <a:off x="4621257" y="6106510"/>
              <a:ext cx="2312276"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004F50"/>
                  </a:solidFill>
                  <a:effectLst/>
                  <a:uLnTx/>
                  <a:uFillTx/>
                  <a:latin typeface="Arial" panose="020B0604020202020204" pitchFamily="34" charset="0"/>
                  <a:ea typeface="+mn-ea"/>
                  <a:cs typeface="Arial" panose="020B0604020202020204" pitchFamily="34" charset="0"/>
                </a:rPr>
                <a:t>If your data leaks, is it annoying, or devastating?</a:t>
              </a:r>
            </a:p>
          </p:txBody>
        </p:sp>
        <p:sp>
          <p:nvSpPr>
            <p:cNvPr id="5" name="TextBox 4">
              <a:extLst>
                <a:ext uri="{FF2B5EF4-FFF2-40B4-BE49-F238E27FC236}">
                  <a16:creationId xmlns:a16="http://schemas.microsoft.com/office/drawing/2014/main" id="{1A09A2DB-7606-2A34-D565-D860254E3A94}"/>
                </a:ext>
              </a:extLst>
            </p:cNvPr>
            <p:cNvSpPr txBox="1"/>
            <p:nvPr/>
          </p:nvSpPr>
          <p:spPr>
            <a:xfrm>
              <a:off x="4067503" y="6106510"/>
              <a:ext cx="670411"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a:ln>
                    <a:noFill/>
                  </a:ln>
                  <a:solidFill>
                    <a:srgbClr val="004F50"/>
                  </a:solidFill>
                  <a:effectLst/>
                  <a:uLnTx/>
                  <a:uFillTx/>
                  <a:latin typeface="Georgia"/>
                  <a:ea typeface="+mn-ea"/>
                  <a:cs typeface="Arial" panose="020B0604020202020204" pitchFamily="34" charset="0"/>
                </a:rPr>
                <a:t>1</a:t>
              </a:r>
            </a:p>
          </p:txBody>
        </p:sp>
      </p:grpSp>
      <p:grpSp>
        <p:nvGrpSpPr>
          <p:cNvPr id="10" name="Group 9">
            <a:extLst>
              <a:ext uri="{FF2B5EF4-FFF2-40B4-BE49-F238E27FC236}">
                <a16:creationId xmlns:a16="http://schemas.microsoft.com/office/drawing/2014/main" id="{D4C66FA7-2395-F56A-82B4-77C66ADF36F8}"/>
              </a:ext>
            </a:extLst>
          </p:cNvPr>
          <p:cNvGrpSpPr/>
          <p:nvPr/>
        </p:nvGrpSpPr>
        <p:grpSpPr>
          <a:xfrm>
            <a:off x="3453429" y="5234614"/>
            <a:ext cx="2218807" cy="460024"/>
            <a:chOff x="4067503" y="6106510"/>
            <a:chExt cx="2957993" cy="415160"/>
          </a:xfrm>
        </p:grpSpPr>
        <p:sp>
          <p:nvSpPr>
            <p:cNvPr id="13" name="TextBox 12">
              <a:extLst>
                <a:ext uri="{FF2B5EF4-FFF2-40B4-BE49-F238E27FC236}">
                  <a16:creationId xmlns:a16="http://schemas.microsoft.com/office/drawing/2014/main" id="{A92D6682-DF05-AA46-ED3C-D7752ED187AA}"/>
                </a:ext>
              </a:extLst>
            </p:cNvPr>
            <p:cNvSpPr txBox="1"/>
            <p:nvPr/>
          </p:nvSpPr>
          <p:spPr>
            <a:xfrm>
              <a:off x="4713219" y="6111766"/>
              <a:ext cx="2312277"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004F50"/>
                  </a:solidFill>
                  <a:effectLst/>
                  <a:uLnTx/>
                  <a:uFillTx/>
                  <a:latin typeface="Arial" panose="020B0604020202020204" pitchFamily="34" charset="0"/>
                  <a:ea typeface="+mn-ea"/>
                  <a:cs typeface="Arial" panose="020B0604020202020204" pitchFamily="34" charset="0"/>
                </a:rPr>
                <a:t>What type of data does your use case require as context?</a:t>
              </a:r>
            </a:p>
          </p:txBody>
        </p:sp>
        <p:sp>
          <p:nvSpPr>
            <p:cNvPr id="14" name="TextBox 13">
              <a:extLst>
                <a:ext uri="{FF2B5EF4-FFF2-40B4-BE49-F238E27FC236}">
                  <a16:creationId xmlns:a16="http://schemas.microsoft.com/office/drawing/2014/main" id="{D29661F1-1BCB-46DF-43A7-AD81820DF5CE}"/>
                </a:ext>
              </a:extLst>
            </p:cNvPr>
            <p:cNvSpPr txBox="1"/>
            <p:nvPr/>
          </p:nvSpPr>
          <p:spPr>
            <a:xfrm>
              <a:off x="4067503" y="6106510"/>
              <a:ext cx="670411"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a:ln>
                    <a:noFill/>
                  </a:ln>
                  <a:solidFill>
                    <a:srgbClr val="004F50"/>
                  </a:solidFill>
                  <a:effectLst/>
                  <a:uLnTx/>
                  <a:uFillTx/>
                  <a:latin typeface="Georgia"/>
                  <a:ea typeface="+mn-ea"/>
                  <a:cs typeface="Arial" panose="020B0604020202020204" pitchFamily="34" charset="0"/>
                </a:rPr>
                <a:t>2</a:t>
              </a:r>
            </a:p>
          </p:txBody>
        </p:sp>
      </p:grpSp>
      <p:grpSp>
        <p:nvGrpSpPr>
          <p:cNvPr id="15" name="Group 14">
            <a:extLst>
              <a:ext uri="{FF2B5EF4-FFF2-40B4-BE49-F238E27FC236}">
                <a16:creationId xmlns:a16="http://schemas.microsoft.com/office/drawing/2014/main" id="{EDFC4FFA-8228-8DDD-53F4-EF925F142A28}"/>
              </a:ext>
            </a:extLst>
          </p:cNvPr>
          <p:cNvGrpSpPr/>
          <p:nvPr/>
        </p:nvGrpSpPr>
        <p:grpSpPr>
          <a:xfrm>
            <a:off x="9156600" y="5234614"/>
            <a:ext cx="2218808" cy="454200"/>
            <a:chOff x="4067503" y="6106510"/>
            <a:chExt cx="2957994" cy="409904"/>
          </a:xfrm>
        </p:grpSpPr>
        <p:sp>
          <p:nvSpPr>
            <p:cNvPr id="16" name="TextBox 15">
              <a:extLst>
                <a:ext uri="{FF2B5EF4-FFF2-40B4-BE49-F238E27FC236}">
                  <a16:creationId xmlns:a16="http://schemas.microsoft.com/office/drawing/2014/main" id="{9195B7A9-BEBD-5C81-9726-7D8790269AAA}"/>
                </a:ext>
              </a:extLst>
            </p:cNvPr>
            <p:cNvSpPr txBox="1"/>
            <p:nvPr/>
          </p:nvSpPr>
          <p:spPr>
            <a:xfrm>
              <a:off x="4713221" y="6106510"/>
              <a:ext cx="2312276"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004F50"/>
                  </a:solidFill>
                  <a:effectLst/>
                  <a:uLnTx/>
                  <a:uFillTx/>
                  <a:latin typeface="Arial" panose="020B0604020202020204" pitchFamily="34" charset="0"/>
                  <a:ea typeface="+mn-ea"/>
                  <a:cs typeface="Arial" panose="020B0604020202020204" pitchFamily="34" charset="0"/>
                </a:rPr>
                <a:t>What regulatory or compliance requirements apply to our data?</a:t>
              </a:r>
            </a:p>
          </p:txBody>
        </p:sp>
        <p:sp>
          <p:nvSpPr>
            <p:cNvPr id="17" name="TextBox 16">
              <a:extLst>
                <a:ext uri="{FF2B5EF4-FFF2-40B4-BE49-F238E27FC236}">
                  <a16:creationId xmlns:a16="http://schemas.microsoft.com/office/drawing/2014/main" id="{FAFF1771-88C2-E2D2-3D67-E51AC49067EE}"/>
                </a:ext>
              </a:extLst>
            </p:cNvPr>
            <p:cNvSpPr txBox="1"/>
            <p:nvPr/>
          </p:nvSpPr>
          <p:spPr>
            <a:xfrm>
              <a:off x="4067503" y="6106510"/>
              <a:ext cx="645718"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a:ln>
                    <a:noFill/>
                  </a:ln>
                  <a:solidFill>
                    <a:srgbClr val="004F50"/>
                  </a:solidFill>
                  <a:effectLst/>
                  <a:uLnTx/>
                  <a:uFillTx/>
                  <a:latin typeface="Georgia"/>
                  <a:ea typeface="+mn-ea"/>
                  <a:cs typeface="Arial" panose="020B0604020202020204" pitchFamily="34" charset="0"/>
                </a:rPr>
                <a:t>4</a:t>
              </a:r>
            </a:p>
          </p:txBody>
        </p:sp>
      </p:grpSp>
      <p:grpSp>
        <p:nvGrpSpPr>
          <p:cNvPr id="19" name="Group 18">
            <a:extLst>
              <a:ext uri="{FF2B5EF4-FFF2-40B4-BE49-F238E27FC236}">
                <a16:creationId xmlns:a16="http://schemas.microsoft.com/office/drawing/2014/main" id="{0F5458A9-5E5A-2619-7907-55C54F5084CD}"/>
              </a:ext>
            </a:extLst>
          </p:cNvPr>
          <p:cNvGrpSpPr/>
          <p:nvPr/>
        </p:nvGrpSpPr>
        <p:grpSpPr>
          <a:xfrm>
            <a:off x="6300240" y="5234614"/>
            <a:ext cx="2228354" cy="454200"/>
            <a:chOff x="4067503" y="6106510"/>
            <a:chExt cx="2970721" cy="409904"/>
          </a:xfrm>
        </p:grpSpPr>
        <p:sp>
          <p:nvSpPr>
            <p:cNvPr id="20" name="TextBox 19">
              <a:extLst>
                <a:ext uri="{FF2B5EF4-FFF2-40B4-BE49-F238E27FC236}">
                  <a16:creationId xmlns:a16="http://schemas.microsoft.com/office/drawing/2014/main" id="{354BF290-A7B2-19F1-C974-AF4454D8EE28}"/>
                </a:ext>
              </a:extLst>
            </p:cNvPr>
            <p:cNvSpPr txBox="1"/>
            <p:nvPr/>
          </p:nvSpPr>
          <p:spPr>
            <a:xfrm>
              <a:off x="4725948" y="6106510"/>
              <a:ext cx="2312276"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004F50"/>
                  </a:solidFill>
                  <a:effectLst/>
                  <a:uLnTx/>
                  <a:uFillTx/>
                  <a:latin typeface="Arial" panose="020B0604020202020204" pitchFamily="34" charset="0"/>
                  <a:ea typeface="+mn-ea"/>
                  <a:cs typeface="Arial" panose="020B0604020202020204" pitchFamily="34" charset="0"/>
                </a:rPr>
                <a:t>Do we have the right capabilities to securely manage our data?</a:t>
              </a:r>
            </a:p>
          </p:txBody>
        </p:sp>
        <p:sp>
          <p:nvSpPr>
            <p:cNvPr id="22" name="TextBox 21">
              <a:extLst>
                <a:ext uri="{FF2B5EF4-FFF2-40B4-BE49-F238E27FC236}">
                  <a16:creationId xmlns:a16="http://schemas.microsoft.com/office/drawing/2014/main" id="{2CB4BAB5-AF00-997F-EA51-C8AA09437FB5}"/>
                </a:ext>
              </a:extLst>
            </p:cNvPr>
            <p:cNvSpPr txBox="1"/>
            <p:nvPr/>
          </p:nvSpPr>
          <p:spPr>
            <a:xfrm>
              <a:off x="4067503" y="6106510"/>
              <a:ext cx="670411" cy="4099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a:ln>
                    <a:noFill/>
                  </a:ln>
                  <a:solidFill>
                    <a:srgbClr val="004F50"/>
                  </a:solidFill>
                  <a:effectLst/>
                  <a:uLnTx/>
                  <a:uFillTx/>
                  <a:latin typeface="Georgia"/>
                  <a:ea typeface="+mn-ea"/>
                  <a:cs typeface="Arial" panose="020B0604020202020204" pitchFamily="34" charset="0"/>
                </a:rPr>
                <a:t>3</a:t>
              </a:r>
            </a:p>
          </p:txBody>
        </p:sp>
      </p:grpSp>
      <p:sp>
        <p:nvSpPr>
          <p:cNvPr id="25" name="Left Brace 24">
            <a:extLst>
              <a:ext uri="{FF2B5EF4-FFF2-40B4-BE49-F238E27FC236}">
                <a16:creationId xmlns:a16="http://schemas.microsoft.com/office/drawing/2014/main" id="{AB5A6773-BEC3-9886-E156-17D398858E31}"/>
              </a:ext>
            </a:extLst>
          </p:cNvPr>
          <p:cNvSpPr/>
          <p:nvPr/>
        </p:nvSpPr>
        <p:spPr>
          <a:xfrm rot="5400000">
            <a:off x="5510117" y="-446832"/>
            <a:ext cx="988828" cy="10895848"/>
          </a:xfrm>
          <a:prstGeom prst="leftBrace">
            <a:avLst>
              <a:gd name="adj1" fmla="val 38798"/>
              <a:gd name="adj2" fmla="val 50000"/>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E72CC897-F0CD-2F81-0274-885280F8F606}"/>
              </a:ext>
            </a:extLst>
          </p:cNvPr>
          <p:cNvSpPr txBox="1"/>
          <p:nvPr/>
        </p:nvSpPr>
        <p:spPr>
          <a:xfrm>
            <a:off x="4739125" y="4057507"/>
            <a:ext cx="2922243" cy="369332"/>
          </a:xfrm>
          <a:prstGeom prst="rect">
            <a:avLst/>
          </a:prstGeom>
          <a:noFill/>
        </p:spPr>
        <p:txBody>
          <a:bodyPr wrap="square" rtlCol="0">
            <a:spAutoFit/>
          </a:bodyPr>
          <a:lstStyle/>
          <a:p>
            <a:r>
              <a:rPr lang="en-US" b="1" i="1">
                <a:solidFill>
                  <a:schemeClr val="accent1"/>
                </a:solidFill>
              </a:rPr>
              <a:t>Before you prompt…</a:t>
            </a:r>
          </a:p>
        </p:txBody>
      </p:sp>
      <p:sp>
        <p:nvSpPr>
          <p:cNvPr id="9" name="Rectangle: Rounded Corners 8">
            <a:extLst>
              <a:ext uri="{FF2B5EF4-FFF2-40B4-BE49-F238E27FC236}">
                <a16:creationId xmlns:a16="http://schemas.microsoft.com/office/drawing/2014/main" id="{B9F60114-1BB1-67F3-3E75-121D520B25CE}"/>
              </a:ext>
            </a:extLst>
          </p:cNvPr>
          <p:cNvSpPr/>
          <p:nvPr/>
        </p:nvSpPr>
        <p:spPr>
          <a:xfrm>
            <a:off x="456360" y="1879191"/>
            <a:ext cx="2670952" cy="1926160"/>
          </a:xfrm>
          <a:prstGeom prst="round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accent2"/>
                </a:solidFill>
              </a:rPr>
              <a:t>Prompt Injection</a:t>
            </a:r>
          </a:p>
          <a:p>
            <a:pPr algn="ctr"/>
            <a:endParaRPr lang="en-US" sz="1400" dirty="0">
              <a:solidFill>
                <a:schemeClr val="tx1"/>
              </a:solidFill>
            </a:endParaRPr>
          </a:p>
          <a:p>
            <a:pPr algn="ctr"/>
            <a:r>
              <a:rPr lang="en-US" sz="1400" dirty="0">
                <a:solidFill>
                  <a:schemeClr val="tx1"/>
                </a:solidFill>
              </a:rPr>
              <a:t>Tricking an AI System by typing misleading or harmful instructions, causing it to do things it wasn’t meant to do.</a:t>
            </a:r>
          </a:p>
        </p:txBody>
      </p:sp>
      <p:sp>
        <p:nvSpPr>
          <p:cNvPr id="12" name="Rectangle: Rounded Corners 11">
            <a:extLst>
              <a:ext uri="{FF2B5EF4-FFF2-40B4-BE49-F238E27FC236}">
                <a16:creationId xmlns:a16="http://schemas.microsoft.com/office/drawing/2014/main" id="{9B66ABB4-2007-4AEA-3896-D047B1696492}"/>
              </a:ext>
            </a:extLst>
          </p:cNvPr>
          <p:cNvSpPr/>
          <p:nvPr/>
        </p:nvSpPr>
        <p:spPr>
          <a:xfrm>
            <a:off x="3333579" y="1879190"/>
            <a:ext cx="2670952" cy="1926160"/>
          </a:xfrm>
          <a:prstGeom prst="round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2"/>
                </a:solidFill>
              </a:rPr>
              <a:t>Data Leakage</a:t>
            </a:r>
          </a:p>
          <a:p>
            <a:pPr algn="ctr"/>
            <a:endParaRPr lang="en-US" b="1">
              <a:solidFill>
                <a:schemeClr val="accent1"/>
              </a:solidFill>
            </a:endParaRPr>
          </a:p>
          <a:p>
            <a:pPr algn="ctr"/>
            <a:r>
              <a:rPr lang="en-US" sz="1400">
                <a:solidFill>
                  <a:schemeClr val="tx1"/>
                </a:solidFill>
              </a:rPr>
              <a:t>Information you give to an AI system can accidentally be revealed to others if the system is not handled carefully.</a:t>
            </a:r>
          </a:p>
        </p:txBody>
      </p:sp>
      <p:sp>
        <p:nvSpPr>
          <p:cNvPr id="18" name="Rectangle: Rounded Corners 17">
            <a:extLst>
              <a:ext uri="{FF2B5EF4-FFF2-40B4-BE49-F238E27FC236}">
                <a16:creationId xmlns:a16="http://schemas.microsoft.com/office/drawing/2014/main" id="{D2F786CE-801C-9426-FAE2-06DE3B468F18}"/>
              </a:ext>
            </a:extLst>
          </p:cNvPr>
          <p:cNvSpPr/>
          <p:nvPr/>
        </p:nvSpPr>
        <p:spPr>
          <a:xfrm>
            <a:off x="6187471" y="1879189"/>
            <a:ext cx="2670952" cy="1926160"/>
          </a:xfrm>
          <a:prstGeom prst="round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2"/>
                </a:solidFill>
              </a:rPr>
              <a:t>Training Data Exposure</a:t>
            </a:r>
          </a:p>
          <a:p>
            <a:pPr algn="ctr"/>
            <a:endParaRPr lang="en-US" b="1">
              <a:solidFill>
                <a:schemeClr val="accent1"/>
              </a:solidFill>
            </a:endParaRPr>
          </a:p>
          <a:p>
            <a:pPr algn="ctr"/>
            <a:r>
              <a:rPr lang="en-US" sz="1400">
                <a:solidFill>
                  <a:schemeClr val="tx1"/>
                </a:solidFill>
              </a:rPr>
              <a:t>If your information is used to “teach” an AI system, pieces of it might show up later in what the AI says.</a:t>
            </a:r>
            <a:endParaRPr lang="en-US" sz="1400" b="1">
              <a:solidFill>
                <a:schemeClr val="accent1"/>
              </a:solidFill>
            </a:endParaRPr>
          </a:p>
        </p:txBody>
      </p:sp>
      <p:sp>
        <p:nvSpPr>
          <p:cNvPr id="21" name="Rectangle: Rounded Corners 20">
            <a:extLst>
              <a:ext uri="{FF2B5EF4-FFF2-40B4-BE49-F238E27FC236}">
                <a16:creationId xmlns:a16="http://schemas.microsoft.com/office/drawing/2014/main" id="{1E5EBCAF-389B-65A7-F944-F9F484C9553D}"/>
              </a:ext>
            </a:extLst>
          </p:cNvPr>
          <p:cNvSpPr/>
          <p:nvPr/>
        </p:nvSpPr>
        <p:spPr>
          <a:xfrm>
            <a:off x="9064690" y="1879188"/>
            <a:ext cx="2670952" cy="1926160"/>
          </a:xfrm>
          <a:prstGeom prst="round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2"/>
                </a:solidFill>
              </a:rPr>
              <a:t>Compliance</a:t>
            </a:r>
          </a:p>
          <a:p>
            <a:pPr algn="ctr"/>
            <a:endParaRPr lang="en-US" b="1">
              <a:solidFill>
                <a:schemeClr val="accent2"/>
              </a:solidFill>
            </a:endParaRPr>
          </a:p>
          <a:p>
            <a:pPr algn="ctr"/>
            <a:r>
              <a:rPr lang="en-US" sz="1400">
                <a:solidFill>
                  <a:schemeClr val="tx1"/>
                </a:solidFill>
              </a:rPr>
              <a:t>Laws and rules about how information must be handled can be broken if an AI system uses or stores data in the wrong way.</a:t>
            </a:r>
            <a:endParaRPr lang="en-US" sz="1400" b="1">
              <a:solidFill>
                <a:schemeClr val="accent1"/>
              </a:solidFill>
            </a:endParaRPr>
          </a:p>
        </p:txBody>
      </p:sp>
    </p:spTree>
    <p:extLst>
      <p:ext uri="{BB962C8B-B14F-4D97-AF65-F5344CB8AC3E}">
        <p14:creationId xmlns:p14="http://schemas.microsoft.com/office/powerpoint/2010/main" val="295490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04ECF-5268-79AC-FEE0-8080CF23EF48}"/>
              </a:ext>
            </a:extLst>
          </p:cNvPr>
          <p:cNvSpPr>
            <a:spLocks noGrp="1"/>
          </p:cNvSpPr>
          <p:nvPr>
            <p:ph type="title"/>
          </p:nvPr>
        </p:nvSpPr>
        <p:spPr/>
        <p:txBody>
          <a:bodyPr/>
          <a:lstStyle/>
          <a:p>
            <a:r>
              <a:rPr lang="en-US" sz="3200"/>
              <a:t>Setting Up External Sites for Security</a:t>
            </a:r>
            <a:endParaRPr lang="en-US"/>
          </a:p>
        </p:txBody>
      </p:sp>
      <p:sp>
        <p:nvSpPr>
          <p:cNvPr id="11" name="Text Placeholder 10">
            <a:extLst>
              <a:ext uri="{FF2B5EF4-FFF2-40B4-BE49-F238E27FC236}">
                <a16:creationId xmlns:a16="http://schemas.microsoft.com/office/drawing/2014/main" id="{0B8FB669-5C35-D630-A9F4-A7F4DAE142D8}"/>
              </a:ext>
            </a:extLst>
          </p:cNvPr>
          <p:cNvSpPr>
            <a:spLocks noGrp="1"/>
          </p:cNvSpPr>
          <p:nvPr>
            <p:ph type="body" sz="quarter" idx="13"/>
          </p:nvPr>
        </p:nvSpPr>
        <p:spPr/>
        <p:txBody>
          <a:bodyPr/>
          <a:lstStyle/>
          <a:p>
            <a:r>
              <a:rPr lang="en-US" cap="all">
                <a:solidFill>
                  <a:srgbClr val="979797"/>
                </a:solidFill>
                <a:latin typeface="Arial"/>
                <a:cs typeface="Arial"/>
              </a:rPr>
              <a:t>USING GENERATIVE AI SECURELY</a:t>
            </a:r>
          </a:p>
        </p:txBody>
      </p:sp>
      <p:pic>
        <p:nvPicPr>
          <p:cNvPr id="7" name="Picture 8" descr="Perplexity Logo and symbol, meaning, history, PNG, brand">
            <a:extLst>
              <a:ext uri="{FF2B5EF4-FFF2-40B4-BE49-F238E27FC236}">
                <a16:creationId xmlns:a16="http://schemas.microsoft.com/office/drawing/2014/main" id="{78D144B2-5C2E-1D94-6F10-9ADCCF06DFB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0475" y="1329218"/>
            <a:ext cx="299130" cy="1828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E6A541-70B4-02E2-6744-989D875B2ED1}"/>
              </a:ext>
            </a:extLst>
          </p:cNvPr>
          <p:cNvSpPr txBox="1"/>
          <p:nvPr/>
        </p:nvSpPr>
        <p:spPr>
          <a:xfrm>
            <a:off x="2589771" y="1299169"/>
            <a:ext cx="1669933" cy="242979"/>
          </a:xfrm>
          <a:prstGeom prst="rect">
            <a:avLst/>
          </a:prstGeom>
          <a:noFill/>
        </p:spPr>
        <p:txBody>
          <a:bodyPr wrap="square" lIns="0" tIns="0" rIns="0" bIns="0" rtlCol="0" anchor="ctr">
            <a:noAutofit/>
          </a:bodyPr>
          <a:lstStyle/>
          <a:p>
            <a:pPr>
              <a:spcAft>
                <a:spcPts val="400"/>
              </a:spcAft>
            </a:pPr>
            <a:r>
              <a:rPr lang="en-US" sz="1400" b="1" i="0">
                <a:solidFill>
                  <a:srgbClr val="000000"/>
                </a:solidFill>
                <a:effectLst/>
                <a:latin typeface="+mj-lt"/>
              </a:rPr>
              <a:t>Perplexity</a:t>
            </a:r>
            <a:endParaRPr lang="en-US" sz="1400" b="1">
              <a:solidFill>
                <a:srgbClr val="0E3837"/>
              </a:solidFill>
              <a:latin typeface="+mj-lt"/>
              <a:cs typeface="Arial" panose="020B0604020202020204" pitchFamily="34" charset="0"/>
            </a:endParaRPr>
          </a:p>
        </p:txBody>
      </p:sp>
      <p:grpSp>
        <p:nvGrpSpPr>
          <p:cNvPr id="9" name="Group 8">
            <a:extLst>
              <a:ext uri="{FF2B5EF4-FFF2-40B4-BE49-F238E27FC236}">
                <a16:creationId xmlns:a16="http://schemas.microsoft.com/office/drawing/2014/main" id="{88639A18-4B01-9681-8348-2A33D497462A}"/>
              </a:ext>
            </a:extLst>
          </p:cNvPr>
          <p:cNvGrpSpPr/>
          <p:nvPr/>
        </p:nvGrpSpPr>
        <p:grpSpPr>
          <a:xfrm>
            <a:off x="2110066" y="1561053"/>
            <a:ext cx="3794610" cy="2281025"/>
            <a:chOff x="701310" y="2460075"/>
            <a:chExt cx="5023020" cy="2600857"/>
          </a:xfrm>
        </p:grpSpPr>
        <p:grpSp>
          <p:nvGrpSpPr>
            <p:cNvPr id="12" name="Group 11">
              <a:extLst>
                <a:ext uri="{FF2B5EF4-FFF2-40B4-BE49-F238E27FC236}">
                  <a16:creationId xmlns:a16="http://schemas.microsoft.com/office/drawing/2014/main" id="{601BF4D8-8DD4-7884-04BC-943853E05290}"/>
                </a:ext>
              </a:extLst>
            </p:cNvPr>
            <p:cNvGrpSpPr/>
            <p:nvPr/>
          </p:nvGrpSpPr>
          <p:grpSpPr>
            <a:xfrm>
              <a:off x="701310" y="2460075"/>
              <a:ext cx="5023020" cy="2600857"/>
              <a:chOff x="889200" y="2478447"/>
              <a:chExt cx="4841393" cy="2406704"/>
            </a:xfrm>
          </p:grpSpPr>
          <p:pic>
            <p:nvPicPr>
              <p:cNvPr id="21" name="Picture 20">
                <a:extLst>
                  <a:ext uri="{FF2B5EF4-FFF2-40B4-BE49-F238E27FC236}">
                    <a16:creationId xmlns:a16="http://schemas.microsoft.com/office/drawing/2014/main" id="{0D768689-8184-BDB9-2250-D3346DFD38AE}"/>
                  </a:ext>
                </a:extLst>
              </p:cNvPr>
              <p:cNvPicPr>
                <a:picLocks noChangeAspect="1"/>
              </p:cNvPicPr>
              <p:nvPr/>
            </p:nvPicPr>
            <p:blipFill>
              <a:blip r:embed="rId4"/>
              <a:stretch>
                <a:fillRect/>
              </a:stretch>
            </p:blipFill>
            <p:spPr>
              <a:xfrm>
                <a:off x="889200" y="2478447"/>
                <a:ext cx="4841393" cy="2406704"/>
              </a:xfrm>
              <a:prstGeom prst="rect">
                <a:avLst/>
              </a:prstGeom>
            </p:spPr>
          </p:pic>
          <p:sp>
            <p:nvSpPr>
              <p:cNvPr id="23" name="Rectangle 22">
                <a:extLst>
                  <a:ext uri="{FF2B5EF4-FFF2-40B4-BE49-F238E27FC236}">
                    <a16:creationId xmlns:a16="http://schemas.microsoft.com/office/drawing/2014/main" id="{295E1801-55F3-231B-D55D-5828282A4B81}"/>
                  </a:ext>
                </a:extLst>
              </p:cNvPr>
              <p:cNvSpPr/>
              <p:nvPr/>
            </p:nvSpPr>
            <p:spPr>
              <a:xfrm>
                <a:off x="2254685" y="4409162"/>
                <a:ext cx="2943617" cy="300625"/>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257007FB-7D8E-F9F9-4DA8-94800CE45321}"/>
                </a:ext>
              </a:extLst>
            </p:cNvPr>
            <p:cNvSpPr/>
            <p:nvPr/>
          </p:nvSpPr>
          <p:spPr>
            <a:xfrm>
              <a:off x="745681" y="3266561"/>
              <a:ext cx="876440" cy="162439"/>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24" name="Picture 2" descr="Refero — UI/UX Design References for Your Next Project">
            <a:extLst>
              <a:ext uri="{FF2B5EF4-FFF2-40B4-BE49-F238E27FC236}">
                <a16:creationId xmlns:a16="http://schemas.microsoft.com/office/drawing/2014/main" id="{7ABEB514-FD97-680C-4564-7AA65629038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09535" y="1327811"/>
            <a:ext cx="168260" cy="1828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1CE4CDE-3F7A-8FD3-C46C-40FAFC322801}"/>
              </a:ext>
            </a:extLst>
          </p:cNvPr>
          <p:cNvSpPr txBox="1"/>
          <p:nvPr/>
        </p:nvSpPr>
        <p:spPr>
          <a:xfrm>
            <a:off x="6433848" y="1289624"/>
            <a:ext cx="1547922" cy="242979"/>
          </a:xfrm>
          <a:prstGeom prst="rect">
            <a:avLst/>
          </a:prstGeom>
          <a:noFill/>
        </p:spPr>
        <p:txBody>
          <a:bodyPr wrap="square" lIns="0" tIns="0" rIns="0" bIns="0" rtlCol="0" anchor="ctr">
            <a:noAutofit/>
          </a:bodyPr>
          <a:lstStyle>
            <a:defPPr>
              <a:defRPr lang="en-US"/>
            </a:defPPr>
            <a:lvl1pPr>
              <a:spcAft>
                <a:spcPts val="400"/>
              </a:spcAft>
              <a:defRPr sz="1600" b="1" i="0">
                <a:solidFill>
                  <a:srgbClr val="000000"/>
                </a:solidFill>
                <a:effectLst/>
                <a:latin typeface="+mj-lt"/>
              </a:defRPr>
            </a:lvl1pPr>
          </a:lstStyle>
          <a:p>
            <a:r>
              <a:rPr lang="en-US" sz="1400"/>
              <a:t>Claude</a:t>
            </a:r>
          </a:p>
        </p:txBody>
      </p:sp>
      <p:grpSp>
        <p:nvGrpSpPr>
          <p:cNvPr id="27" name="Group 26">
            <a:extLst>
              <a:ext uri="{FF2B5EF4-FFF2-40B4-BE49-F238E27FC236}">
                <a16:creationId xmlns:a16="http://schemas.microsoft.com/office/drawing/2014/main" id="{06167D39-C624-5CF0-F512-A100510FCA46}"/>
              </a:ext>
            </a:extLst>
          </p:cNvPr>
          <p:cNvGrpSpPr/>
          <p:nvPr/>
        </p:nvGrpSpPr>
        <p:grpSpPr>
          <a:xfrm>
            <a:off x="5947296" y="1580954"/>
            <a:ext cx="3823225" cy="2241222"/>
            <a:chOff x="4236151" y="2515860"/>
            <a:chExt cx="3142649" cy="1730464"/>
          </a:xfrm>
        </p:grpSpPr>
        <p:pic>
          <p:nvPicPr>
            <p:cNvPr id="28" name="Picture 27">
              <a:extLst>
                <a:ext uri="{FF2B5EF4-FFF2-40B4-BE49-F238E27FC236}">
                  <a16:creationId xmlns:a16="http://schemas.microsoft.com/office/drawing/2014/main" id="{0A42255F-51EF-57E6-1737-842477FC00E8}"/>
                </a:ext>
              </a:extLst>
            </p:cNvPr>
            <p:cNvPicPr>
              <a:picLocks noChangeAspect="1"/>
            </p:cNvPicPr>
            <p:nvPr/>
          </p:nvPicPr>
          <p:blipFill>
            <a:blip r:embed="rId6"/>
            <a:stretch>
              <a:fillRect/>
            </a:stretch>
          </p:blipFill>
          <p:spPr>
            <a:xfrm>
              <a:off x="4236151" y="2515860"/>
              <a:ext cx="3142649" cy="1730464"/>
            </a:xfrm>
            <a:prstGeom prst="rect">
              <a:avLst/>
            </a:prstGeom>
          </p:spPr>
        </p:pic>
        <p:sp>
          <p:nvSpPr>
            <p:cNvPr id="29" name="Rectangle 28">
              <a:extLst>
                <a:ext uri="{FF2B5EF4-FFF2-40B4-BE49-F238E27FC236}">
                  <a16:creationId xmlns:a16="http://schemas.microsoft.com/office/drawing/2014/main" id="{2A2958FA-FCE2-D652-8E4E-4CCBE49A0CF3}"/>
                </a:ext>
              </a:extLst>
            </p:cNvPr>
            <p:cNvSpPr/>
            <p:nvPr/>
          </p:nvSpPr>
          <p:spPr>
            <a:xfrm>
              <a:off x="5059100" y="3898001"/>
              <a:ext cx="2256099" cy="219994"/>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D4462FDB-8632-8C11-D4F4-D9976B97B17D}"/>
                </a:ext>
              </a:extLst>
            </p:cNvPr>
            <p:cNvSpPr/>
            <p:nvPr/>
          </p:nvSpPr>
          <p:spPr>
            <a:xfrm>
              <a:off x="4425465" y="2921251"/>
              <a:ext cx="509790" cy="109997"/>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3B01EA0-EF7D-72BE-8F54-92D2DF30D565}"/>
              </a:ext>
            </a:extLst>
          </p:cNvPr>
          <p:cNvGrpSpPr/>
          <p:nvPr/>
        </p:nvGrpSpPr>
        <p:grpSpPr>
          <a:xfrm>
            <a:off x="5968075" y="4185128"/>
            <a:ext cx="3823225" cy="2274350"/>
            <a:chOff x="8081641" y="2485128"/>
            <a:chExt cx="3142649" cy="1756042"/>
          </a:xfrm>
        </p:grpSpPr>
        <p:pic>
          <p:nvPicPr>
            <p:cNvPr id="32" name="Picture 31">
              <a:extLst>
                <a:ext uri="{FF2B5EF4-FFF2-40B4-BE49-F238E27FC236}">
                  <a16:creationId xmlns:a16="http://schemas.microsoft.com/office/drawing/2014/main" id="{CA6DD955-53C8-3AE0-A477-8FBB996C38C6}"/>
                </a:ext>
              </a:extLst>
            </p:cNvPr>
            <p:cNvPicPr>
              <a:picLocks noChangeAspect="1"/>
            </p:cNvPicPr>
            <p:nvPr/>
          </p:nvPicPr>
          <p:blipFill rotWithShape="1">
            <a:blip r:embed="rId7"/>
            <a:srcRect r="20878"/>
            <a:stretch/>
          </p:blipFill>
          <p:spPr>
            <a:xfrm>
              <a:off x="8081641" y="2485128"/>
              <a:ext cx="3142649" cy="1756042"/>
            </a:xfrm>
            <a:prstGeom prst="rect">
              <a:avLst/>
            </a:prstGeom>
          </p:spPr>
        </p:pic>
        <p:sp>
          <p:nvSpPr>
            <p:cNvPr id="33" name="Rectangle 32">
              <a:extLst>
                <a:ext uri="{FF2B5EF4-FFF2-40B4-BE49-F238E27FC236}">
                  <a16:creationId xmlns:a16="http://schemas.microsoft.com/office/drawing/2014/main" id="{47904371-A896-6470-B04C-C4F63E379197}"/>
                </a:ext>
              </a:extLst>
            </p:cNvPr>
            <p:cNvSpPr/>
            <p:nvPr/>
          </p:nvSpPr>
          <p:spPr>
            <a:xfrm>
              <a:off x="9569885" y="2756255"/>
              <a:ext cx="1579249" cy="219994"/>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2DE37017-75EA-67B5-17E6-52D83F6BB107}"/>
                </a:ext>
              </a:extLst>
            </p:cNvPr>
            <p:cNvSpPr/>
            <p:nvPr/>
          </p:nvSpPr>
          <p:spPr>
            <a:xfrm>
              <a:off x="9024605" y="3457311"/>
              <a:ext cx="509790" cy="109997"/>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5" name="TextBox 34">
            <a:extLst>
              <a:ext uri="{FF2B5EF4-FFF2-40B4-BE49-F238E27FC236}">
                <a16:creationId xmlns:a16="http://schemas.microsoft.com/office/drawing/2014/main" id="{52F826F9-7424-D8B2-C063-9822CBFE88F0}"/>
              </a:ext>
            </a:extLst>
          </p:cNvPr>
          <p:cNvSpPr txBox="1"/>
          <p:nvPr/>
        </p:nvSpPr>
        <p:spPr>
          <a:xfrm>
            <a:off x="6437882" y="3881663"/>
            <a:ext cx="1547922" cy="242979"/>
          </a:xfrm>
          <a:prstGeom prst="rect">
            <a:avLst/>
          </a:prstGeom>
          <a:noFill/>
        </p:spPr>
        <p:txBody>
          <a:bodyPr wrap="square" lIns="0" tIns="0" rIns="0" bIns="0" rtlCol="0" anchor="ctr">
            <a:noAutofit/>
          </a:bodyPr>
          <a:lstStyle>
            <a:defPPr>
              <a:defRPr lang="en-US"/>
            </a:defPPr>
            <a:lvl1pPr>
              <a:spcAft>
                <a:spcPts val="400"/>
              </a:spcAft>
              <a:defRPr sz="1600" b="1" i="0">
                <a:solidFill>
                  <a:srgbClr val="000000"/>
                </a:solidFill>
                <a:effectLst/>
                <a:latin typeface="+mj-lt"/>
              </a:defRPr>
            </a:lvl1pPr>
          </a:lstStyle>
          <a:p>
            <a:r>
              <a:rPr lang="en-US" sz="1400"/>
              <a:t>ChatGPT</a:t>
            </a:r>
          </a:p>
        </p:txBody>
      </p:sp>
      <p:pic>
        <p:nvPicPr>
          <p:cNvPr id="36" name="Picture 2" descr="ChatGPT Logo, symbol, meaning, history, PNG, brand">
            <a:extLst>
              <a:ext uri="{FF2B5EF4-FFF2-40B4-BE49-F238E27FC236}">
                <a16:creationId xmlns:a16="http://schemas.microsoft.com/office/drawing/2014/main" id="{4B5E8381-C7C7-01A2-CBBA-CD348BBBC3C7}"/>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21778" r="20998"/>
          <a:stretch/>
        </p:blipFill>
        <p:spPr bwMode="auto">
          <a:xfrm>
            <a:off x="6100642" y="3948167"/>
            <a:ext cx="186047" cy="182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FD066E-D227-ED0A-D7D0-86CEB3C283D5}"/>
              </a:ext>
            </a:extLst>
          </p:cNvPr>
          <p:cNvSpPr txBox="1"/>
          <p:nvPr/>
        </p:nvSpPr>
        <p:spPr>
          <a:xfrm>
            <a:off x="2594519" y="3907842"/>
            <a:ext cx="1547922" cy="242979"/>
          </a:xfrm>
          <a:prstGeom prst="rect">
            <a:avLst/>
          </a:prstGeom>
          <a:noFill/>
        </p:spPr>
        <p:txBody>
          <a:bodyPr wrap="square" lIns="0" tIns="0" rIns="0" bIns="0" rtlCol="0" anchor="ctr">
            <a:noAutofit/>
          </a:bodyPr>
          <a:lstStyle>
            <a:defPPr>
              <a:defRPr lang="en-US"/>
            </a:defPPr>
            <a:lvl1pPr>
              <a:spcAft>
                <a:spcPts val="400"/>
              </a:spcAft>
              <a:defRPr sz="1600" b="1" i="0">
                <a:solidFill>
                  <a:srgbClr val="000000"/>
                </a:solidFill>
                <a:effectLst/>
                <a:latin typeface="+mj-lt"/>
              </a:defRPr>
            </a:lvl1pPr>
          </a:lstStyle>
          <a:p>
            <a:r>
              <a:rPr lang="en-US" sz="1400"/>
              <a:t>Gemini</a:t>
            </a:r>
          </a:p>
        </p:txBody>
      </p:sp>
      <p:grpSp>
        <p:nvGrpSpPr>
          <p:cNvPr id="20" name="Group 19">
            <a:extLst>
              <a:ext uri="{FF2B5EF4-FFF2-40B4-BE49-F238E27FC236}">
                <a16:creationId xmlns:a16="http://schemas.microsoft.com/office/drawing/2014/main" id="{49A93F71-110C-C745-AEE7-104A409D9D70}"/>
              </a:ext>
            </a:extLst>
          </p:cNvPr>
          <p:cNvGrpSpPr/>
          <p:nvPr/>
        </p:nvGrpSpPr>
        <p:grpSpPr>
          <a:xfrm>
            <a:off x="2067544" y="4218256"/>
            <a:ext cx="3809074" cy="2241222"/>
            <a:chOff x="2043613" y="4491887"/>
            <a:chExt cx="3809074" cy="2241222"/>
          </a:xfrm>
        </p:grpSpPr>
        <p:pic>
          <p:nvPicPr>
            <p:cNvPr id="6" name="Picture 5">
              <a:extLst>
                <a:ext uri="{FF2B5EF4-FFF2-40B4-BE49-F238E27FC236}">
                  <a16:creationId xmlns:a16="http://schemas.microsoft.com/office/drawing/2014/main" id="{B204991B-469E-A78F-D9D3-347614033C69}"/>
                </a:ext>
              </a:extLst>
            </p:cNvPr>
            <p:cNvPicPr>
              <a:picLocks noChangeAspect="1"/>
            </p:cNvPicPr>
            <p:nvPr/>
          </p:nvPicPr>
          <p:blipFill>
            <a:blip r:embed="rId9"/>
            <a:stretch>
              <a:fillRect/>
            </a:stretch>
          </p:blipFill>
          <p:spPr>
            <a:xfrm>
              <a:off x="2043613" y="4491887"/>
              <a:ext cx="3809074" cy="2241222"/>
            </a:xfrm>
            <a:prstGeom prst="rect">
              <a:avLst/>
            </a:prstGeom>
          </p:spPr>
        </p:pic>
        <p:sp>
          <p:nvSpPr>
            <p:cNvPr id="10" name="Rectangle 9">
              <a:extLst>
                <a:ext uri="{FF2B5EF4-FFF2-40B4-BE49-F238E27FC236}">
                  <a16:creationId xmlns:a16="http://schemas.microsoft.com/office/drawing/2014/main" id="{551B1861-84EE-552D-9B21-8D37A1A42173}"/>
                </a:ext>
              </a:extLst>
            </p:cNvPr>
            <p:cNvSpPr/>
            <p:nvPr/>
          </p:nvSpPr>
          <p:spPr>
            <a:xfrm>
              <a:off x="2258720" y="5422417"/>
              <a:ext cx="546967" cy="234024"/>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6D57D9F-7F34-B83B-737F-F0944345676F}"/>
                </a:ext>
              </a:extLst>
            </p:cNvPr>
            <p:cNvSpPr/>
            <p:nvPr/>
          </p:nvSpPr>
          <p:spPr>
            <a:xfrm>
              <a:off x="2110066" y="4530179"/>
              <a:ext cx="1668446" cy="234024"/>
            </a:xfrm>
            <a:prstGeom prst="rect">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1028" name="Picture 4" descr="PromptBeacon.ai - AI Brand Monitoring &amp; LLM Visibility Tracking">
            <a:extLst>
              <a:ext uri="{FF2B5EF4-FFF2-40B4-BE49-F238E27FC236}">
                <a16:creationId xmlns:a16="http://schemas.microsoft.com/office/drawing/2014/main" id="{BF80EAFD-2166-D9DA-80E8-6CE1B79FF710}"/>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38600" y="3948167"/>
            <a:ext cx="182880" cy="18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8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1A44FD-4141-9D17-FC16-A26F48132DFF}"/>
              </a:ext>
            </a:extLst>
          </p:cNvPr>
          <p:cNvSpPr>
            <a:spLocks noGrp="1"/>
          </p:cNvSpPr>
          <p:nvPr>
            <p:ph sz="quarter" idx="14"/>
          </p:nvPr>
        </p:nvSpPr>
        <p:spPr>
          <a:xfrm>
            <a:off x="457252" y="5886825"/>
            <a:ext cx="11277495" cy="790200"/>
          </a:xfrm>
        </p:spPr>
        <p:txBody>
          <a:bodyPr>
            <a:normAutofit fontScale="85000" lnSpcReduction="20000"/>
          </a:bodyPr>
          <a:lstStyle/>
          <a:p>
            <a:pPr>
              <a:buAutoNum type="arabicPeriod"/>
            </a:pPr>
            <a:r>
              <a:rPr lang="en-US" sz="1100">
                <a:hlinkClick r:id="rId2"/>
              </a:rPr>
              <a:t>https://news.cornell.edu/stories/2025/12/ai-chatbots-can-effectively-sway-voters-either-direction</a:t>
            </a:r>
            <a:endParaRPr lang="en-US" sz="1100"/>
          </a:p>
          <a:p>
            <a:pPr>
              <a:buAutoNum type="arabicPeriod"/>
            </a:pPr>
            <a:r>
              <a:rPr lang="en-US" sz="1100">
                <a:hlinkClick r:id="rId3"/>
              </a:rPr>
              <a:t>The Role of AI in the 2024 Elections – Ash Center</a:t>
            </a:r>
            <a:endParaRPr lang="en-US" sz="1100"/>
          </a:p>
          <a:p>
            <a:pPr>
              <a:buAutoNum type="arabicPeriod"/>
            </a:pPr>
            <a:r>
              <a:rPr lang="en-US" sz="1100">
                <a:hlinkClick r:id="rId4"/>
              </a:rPr>
              <a:t>Reaching the Disengaged: How Campaigns Win by Engaging Overlooked Voters</a:t>
            </a:r>
            <a:endParaRPr lang="en-US" sz="1100"/>
          </a:p>
          <a:p>
            <a:pPr>
              <a:buAutoNum type="arabicPeriod"/>
            </a:pPr>
            <a:r>
              <a:rPr lang="en-US" sz="1100">
                <a:hlinkClick r:id="rId5"/>
              </a:rPr>
              <a:t>Microsoft: Russia, China increasingly using AI to escalate cyberattacks on the U.S.</a:t>
            </a:r>
            <a:endParaRPr lang="en-US" sz="1100"/>
          </a:p>
        </p:txBody>
      </p:sp>
      <p:sp>
        <p:nvSpPr>
          <p:cNvPr id="3" name="Title 2">
            <a:extLst>
              <a:ext uri="{FF2B5EF4-FFF2-40B4-BE49-F238E27FC236}">
                <a16:creationId xmlns:a16="http://schemas.microsoft.com/office/drawing/2014/main" id="{BCB002BA-060D-8587-1A78-E3EF3CDAE6DD}"/>
              </a:ext>
            </a:extLst>
          </p:cNvPr>
          <p:cNvSpPr>
            <a:spLocks noGrp="1"/>
          </p:cNvSpPr>
          <p:nvPr>
            <p:ph type="title"/>
          </p:nvPr>
        </p:nvSpPr>
        <p:spPr/>
        <p:txBody>
          <a:bodyPr/>
          <a:lstStyle/>
          <a:p>
            <a:r>
              <a:rPr lang="en-US"/>
              <a:t>Examples of AI impacting elections</a:t>
            </a:r>
          </a:p>
        </p:txBody>
      </p:sp>
      <p:sp>
        <p:nvSpPr>
          <p:cNvPr id="4" name="Text Placeholder 3">
            <a:extLst>
              <a:ext uri="{FF2B5EF4-FFF2-40B4-BE49-F238E27FC236}">
                <a16:creationId xmlns:a16="http://schemas.microsoft.com/office/drawing/2014/main" id="{CCA62ECB-20EE-BC32-66ED-E2DA2BC1D36E}"/>
              </a:ext>
            </a:extLst>
          </p:cNvPr>
          <p:cNvSpPr>
            <a:spLocks noGrp="1"/>
          </p:cNvSpPr>
          <p:nvPr>
            <p:ph type="body" sz="quarter" idx="13"/>
          </p:nvPr>
        </p:nvSpPr>
        <p:spPr>
          <a:xfrm>
            <a:off x="456360" y="497329"/>
            <a:ext cx="11277495" cy="193899"/>
          </a:xfrm>
        </p:spPr>
        <p:txBody>
          <a:bodyPr/>
          <a:lstStyle/>
          <a:p>
            <a:r>
              <a:rPr lang="en-US" cap="all" dirty="0">
                <a:solidFill>
                  <a:srgbClr val="979797"/>
                </a:solidFill>
                <a:latin typeface="Arial"/>
                <a:cs typeface="Arial"/>
              </a:rPr>
              <a:t>AI IN Elections</a:t>
            </a:r>
          </a:p>
        </p:txBody>
      </p:sp>
      <p:sp>
        <p:nvSpPr>
          <p:cNvPr id="5" name="Rectangle 4">
            <a:extLst>
              <a:ext uri="{FF2B5EF4-FFF2-40B4-BE49-F238E27FC236}">
                <a16:creationId xmlns:a16="http://schemas.microsoft.com/office/drawing/2014/main" id="{9ACB5565-D668-636F-49D5-BA5ACA0861AA}"/>
              </a:ext>
            </a:extLst>
          </p:cNvPr>
          <p:cNvSpPr/>
          <p:nvPr/>
        </p:nvSpPr>
        <p:spPr>
          <a:xfrm>
            <a:off x="456360" y="2039679"/>
            <a:ext cx="2563906" cy="3199188"/>
          </a:xfrm>
          <a:prstGeom prst="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2"/>
                </a:solidFill>
              </a:rPr>
              <a:t>Chat Bots Influencing Voters</a:t>
            </a:r>
          </a:p>
          <a:p>
            <a:pPr algn="ctr"/>
            <a:endParaRPr lang="en-US" b="1">
              <a:solidFill>
                <a:schemeClr val="accent1"/>
              </a:solidFill>
            </a:endParaRPr>
          </a:p>
          <a:p>
            <a:pPr algn="ctr"/>
            <a:r>
              <a:rPr lang="en-US" sz="1400">
                <a:solidFill>
                  <a:schemeClr val="tx1"/>
                </a:solidFill>
              </a:rPr>
              <a:t>In testing, a pro-Harris AI chatbot shifted likely Trump voters nearly 4 points toward Harris after a short conversation, and similar chatbots moved voters in Canada and Poland by about 10 percentage points</a:t>
            </a:r>
            <a:r>
              <a:rPr lang="en-US" sz="1400" baseline="30000">
                <a:solidFill>
                  <a:schemeClr val="tx1"/>
                </a:solidFill>
              </a:rPr>
              <a:t>1</a:t>
            </a:r>
          </a:p>
        </p:txBody>
      </p:sp>
      <p:sp>
        <p:nvSpPr>
          <p:cNvPr id="6" name="Rectangle 5">
            <a:extLst>
              <a:ext uri="{FF2B5EF4-FFF2-40B4-BE49-F238E27FC236}">
                <a16:creationId xmlns:a16="http://schemas.microsoft.com/office/drawing/2014/main" id="{5C9F4BC8-3ABD-3EDC-1D17-010B95A3BD94}"/>
              </a:ext>
            </a:extLst>
          </p:cNvPr>
          <p:cNvSpPr/>
          <p:nvPr/>
        </p:nvSpPr>
        <p:spPr>
          <a:xfrm>
            <a:off x="6120270" y="2039679"/>
            <a:ext cx="2563906" cy="3206659"/>
          </a:xfrm>
          <a:prstGeom prst="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2"/>
                </a:solidFill>
              </a:rPr>
              <a:t>Targeted Persuasion</a:t>
            </a:r>
          </a:p>
          <a:p>
            <a:pPr algn="ctr"/>
            <a:endParaRPr lang="en-US" b="1">
              <a:solidFill>
                <a:schemeClr val="accent1"/>
              </a:solidFill>
            </a:endParaRPr>
          </a:p>
          <a:p>
            <a:pPr algn="ctr"/>
            <a:r>
              <a:rPr lang="en-US" sz="1400">
                <a:solidFill>
                  <a:schemeClr val="tx1"/>
                </a:solidFill>
              </a:rPr>
              <a:t>Firms reported using AI models to create hundreds to thousands of “audience segments” based on detailed behavioral and demographic data, then delivering tailored streaming‑TV and digital ads to those segments. </a:t>
            </a:r>
            <a:r>
              <a:rPr lang="en-US" sz="1400" baseline="30000">
                <a:solidFill>
                  <a:schemeClr val="tx1"/>
                </a:solidFill>
              </a:rPr>
              <a:t>3</a:t>
            </a:r>
          </a:p>
        </p:txBody>
      </p:sp>
      <p:sp>
        <p:nvSpPr>
          <p:cNvPr id="7" name="Rectangle 6">
            <a:extLst>
              <a:ext uri="{FF2B5EF4-FFF2-40B4-BE49-F238E27FC236}">
                <a16:creationId xmlns:a16="http://schemas.microsoft.com/office/drawing/2014/main" id="{F0EC8F46-A935-E630-2831-28A2D124FB61}"/>
              </a:ext>
            </a:extLst>
          </p:cNvPr>
          <p:cNvSpPr/>
          <p:nvPr/>
        </p:nvSpPr>
        <p:spPr>
          <a:xfrm>
            <a:off x="8952225" y="2019044"/>
            <a:ext cx="2563906" cy="3206659"/>
          </a:xfrm>
          <a:prstGeom prst="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4"/>
                </a:solidFill>
              </a:rPr>
              <a:t>Advanced Cyber Threats</a:t>
            </a:r>
          </a:p>
          <a:p>
            <a:pPr algn="ctr"/>
            <a:endParaRPr lang="en-US" b="1">
              <a:solidFill>
                <a:schemeClr val="accent1"/>
              </a:solidFill>
            </a:endParaRPr>
          </a:p>
          <a:p>
            <a:pPr algn="ctr"/>
            <a:r>
              <a:rPr lang="en-US" sz="1400">
                <a:solidFill>
                  <a:schemeClr val="tx1"/>
                </a:solidFill>
              </a:rPr>
              <a:t>This July, Microsoft identified more than 200 instances of foreign adversaries using AI to create fake content online, more than double the number from July 2024 and more than ten times the number seen in 2023.</a:t>
            </a:r>
            <a:r>
              <a:rPr lang="en-US" sz="1400" baseline="30000">
                <a:solidFill>
                  <a:schemeClr val="tx1"/>
                </a:solidFill>
              </a:rPr>
              <a:t>4</a:t>
            </a:r>
          </a:p>
        </p:txBody>
      </p:sp>
      <p:sp>
        <p:nvSpPr>
          <p:cNvPr id="8" name="Rectangle 7">
            <a:extLst>
              <a:ext uri="{FF2B5EF4-FFF2-40B4-BE49-F238E27FC236}">
                <a16:creationId xmlns:a16="http://schemas.microsoft.com/office/drawing/2014/main" id="{64AF078E-DC96-B65B-D377-14CE418EF68B}"/>
              </a:ext>
            </a:extLst>
          </p:cNvPr>
          <p:cNvSpPr/>
          <p:nvPr/>
        </p:nvSpPr>
        <p:spPr>
          <a:xfrm>
            <a:off x="3288315" y="2032208"/>
            <a:ext cx="2563906" cy="3206659"/>
          </a:xfrm>
          <a:prstGeom prst="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4"/>
                </a:solidFill>
              </a:rPr>
              <a:t>Deep Fakes</a:t>
            </a:r>
          </a:p>
          <a:p>
            <a:pPr algn="ctr"/>
            <a:endParaRPr lang="en-US" b="1">
              <a:solidFill>
                <a:schemeClr val="accent1"/>
              </a:solidFill>
            </a:endParaRPr>
          </a:p>
          <a:p>
            <a:pPr algn="ctr"/>
            <a:endParaRPr lang="en-US" b="1">
              <a:solidFill>
                <a:schemeClr val="accent1"/>
              </a:solidFill>
            </a:endParaRPr>
          </a:p>
          <a:p>
            <a:pPr algn="ctr"/>
            <a:r>
              <a:rPr lang="en-US" sz="1400">
                <a:solidFill>
                  <a:schemeClr val="tx1"/>
                </a:solidFill>
              </a:rPr>
              <a:t>In Slovakia’s 2023 parliamentary election, a fabricated audio recording appeared days before voting and went viral across platforms, falsely presenting an opposition leader as discussing vote‑buying and manipulation.</a:t>
            </a:r>
            <a:r>
              <a:rPr lang="en-US" sz="1400" baseline="30000">
                <a:solidFill>
                  <a:schemeClr val="tx1"/>
                </a:solidFill>
              </a:rPr>
              <a:t>2</a:t>
            </a:r>
          </a:p>
        </p:txBody>
      </p:sp>
    </p:spTree>
    <p:extLst>
      <p:ext uri="{BB962C8B-B14F-4D97-AF65-F5344CB8AC3E}">
        <p14:creationId xmlns:p14="http://schemas.microsoft.com/office/powerpoint/2010/main" val="240299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AA0F92B-9970-7B91-5B82-40F942E4F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597B7-6A2E-3044-355A-347C4D9D389A}"/>
              </a:ext>
            </a:extLst>
          </p:cNvPr>
          <p:cNvSpPr>
            <a:spLocks noGrp="1"/>
          </p:cNvSpPr>
          <p:nvPr>
            <p:ph type="title"/>
          </p:nvPr>
        </p:nvSpPr>
        <p:spPr/>
        <p:txBody>
          <a:bodyPr/>
          <a:lstStyle/>
          <a:p>
            <a:r>
              <a:rPr lang="en-US">
                <a:solidFill>
                  <a:schemeClr val="accent1"/>
                </a:solidFill>
              </a:rPr>
              <a:t>Indiana’s Current Legal &amp; Regulatory Response</a:t>
            </a:r>
          </a:p>
        </p:txBody>
      </p:sp>
      <p:sp>
        <p:nvSpPr>
          <p:cNvPr id="3" name="Text Placeholder 2">
            <a:extLst>
              <a:ext uri="{FF2B5EF4-FFF2-40B4-BE49-F238E27FC236}">
                <a16:creationId xmlns:a16="http://schemas.microsoft.com/office/drawing/2014/main" id="{1703FCEA-08BE-A34F-A4DA-983E3036C65A}"/>
              </a:ext>
            </a:extLst>
          </p:cNvPr>
          <p:cNvSpPr>
            <a:spLocks noGrp="1"/>
          </p:cNvSpPr>
          <p:nvPr>
            <p:ph type="body" sz="quarter" idx="13"/>
          </p:nvPr>
        </p:nvSpPr>
        <p:spPr/>
        <p:txBody>
          <a:bodyPr/>
          <a:lstStyle/>
          <a:p>
            <a:r>
              <a:rPr lang="en-US" dirty="0">
                <a:latin typeface="Arial"/>
                <a:cs typeface="Arial"/>
              </a:rPr>
              <a:t>AI IN INDIANA Elections</a:t>
            </a:r>
            <a:endParaRPr lang="en-US" dirty="0"/>
          </a:p>
        </p:txBody>
      </p:sp>
      <p:sp>
        <p:nvSpPr>
          <p:cNvPr id="4" name="Content Placeholder 3">
            <a:extLst>
              <a:ext uri="{FF2B5EF4-FFF2-40B4-BE49-F238E27FC236}">
                <a16:creationId xmlns:a16="http://schemas.microsoft.com/office/drawing/2014/main" id="{AA6B1188-3B18-304B-1CED-7255BB9E8E20}"/>
              </a:ext>
            </a:extLst>
          </p:cNvPr>
          <p:cNvSpPr>
            <a:spLocks noGrp="1"/>
          </p:cNvSpPr>
          <p:nvPr>
            <p:ph sz="quarter" idx="14"/>
          </p:nvPr>
        </p:nvSpPr>
        <p:spPr>
          <a:xfrm>
            <a:off x="4105415" y="2485871"/>
            <a:ext cx="3649475" cy="1100895"/>
          </a:xfrm>
        </p:spPr>
        <p:txBody>
          <a:bodyPr>
            <a:normAutofit/>
          </a:bodyPr>
          <a:lstStyle/>
          <a:p>
            <a:r>
              <a:rPr lang="en-US" sz="1800"/>
              <a:t>State of Indiana Artificial Intelligence Policy adopts NIST AI RMF as the risk management framework for AI models</a:t>
            </a:r>
          </a:p>
        </p:txBody>
      </p:sp>
      <p:sp>
        <p:nvSpPr>
          <p:cNvPr id="5" name="Rectangle 4">
            <a:extLst>
              <a:ext uri="{FF2B5EF4-FFF2-40B4-BE49-F238E27FC236}">
                <a16:creationId xmlns:a16="http://schemas.microsoft.com/office/drawing/2014/main" id="{499D9FD9-FC96-E387-4FD9-D921D09721E8}"/>
              </a:ext>
            </a:extLst>
          </p:cNvPr>
          <p:cNvSpPr/>
          <p:nvPr/>
        </p:nvSpPr>
        <p:spPr>
          <a:xfrm>
            <a:off x="456361" y="1732471"/>
            <a:ext cx="3308816" cy="53553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House Bill 1133</a:t>
            </a:r>
          </a:p>
        </p:txBody>
      </p:sp>
      <p:sp>
        <p:nvSpPr>
          <p:cNvPr id="6" name="Content Placeholder 3">
            <a:extLst>
              <a:ext uri="{FF2B5EF4-FFF2-40B4-BE49-F238E27FC236}">
                <a16:creationId xmlns:a16="http://schemas.microsoft.com/office/drawing/2014/main" id="{C36D10FA-AE95-D157-B09E-A4767A237B04}"/>
              </a:ext>
            </a:extLst>
          </p:cNvPr>
          <p:cNvSpPr txBox="1">
            <a:spLocks/>
          </p:cNvSpPr>
          <p:nvPr/>
        </p:nvSpPr>
        <p:spPr>
          <a:xfrm>
            <a:off x="456360" y="2492186"/>
            <a:ext cx="3649475" cy="377160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Enacted in 2024. Law requires that political advertising which uses GenAI must depict a disclaimer. </a:t>
            </a:r>
          </a:p>
          <a:p>
            <a:endParaRPr lang="en-US" sz="1800"/>
          </a:p>
          <a:p>
            <a:endParaRPr lang="en-US" sz="1800"/>
          </a:p>
          <a:p>
            <a:endParaRPr lang="en-US" sz="1800"/>
          </a:p>
          <a:p>
            <a:endParaRPr lang="en-US" sz="1800"/>
          </a:p>
          <a:p>
            <a:endParaRPr lang="en-US" sz="1800"/>
          </a:p>
          <a:p>
            <a:pPr marL="0" indent="0">
              <a:buNone/>
            </a:pPr>
            <a:endParaRPr lang="en-US" sz="1800"/>
          </a:p>
        </p:txBody>
      </p:sp>
      <p:sp>
        <p:nvSpPr>
          <p:cNvPr id="7" name="Rectangle 6">
            <a:extLst>
              <a:ext uri="{FF2B5EF4-FFF2-40B4-BE49-F238E27FC236}">
                <a16:creationId xmlns:a16="http://schemas.microsoft.com/office/drawing/2014/main" id="{FC1AAB86-4F29-77BC-29A1-D6BB6159CDA1}"/>
              </a:ext>
            </a:extLst>
          </p:cNvPr>
          <p:cNvSpPr/>
          <p:nvPr/>
        </p:nvSpPr>
        <p:spPr>
          <a:xfrm>
            <a:off x="4105415" y="1732471"/>
            <a:ext cx="3415973" cy="53553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State of Indiana AI Policy</a:t>
            </a:r>
          </a:p>
        </p:txBody>
      </p:sp>
      <p:sp>
        <p:nvSpPr>
          <p:cNvPr id="8" name="Rectangle 7">
            <a:extLst>
              <a:ext uri="{FF2B5EF4-FFF2-40B4-BE49-F238E27FC236}">
                <a16:creationId xmlns:a16="http://schemas.microsoft.com/office/drawing/2014/main" id="{B8601933-43EC-12A0-4D37-3EAE9E296D6D}"/>
              </a:ext>
            </a:extLst>
          </p:cNvPr>
          <p:cNvSpPr/>
          <p:nvPr/>
        </p:nvSpPr>
        <p:spPr>
          <a:xfrm>
            <a:off x="7861626" y="1416051"/>
            <a:ext cx="3872230" cy="48477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highlight>
                <a:srgbClr val="FFFF00"/>
              </a:highlight>
            </a:endParaRPr>
          </a:p>
        </p:txBody>
      </p:sp>
      <p:sp>
        <p:nvSpPr>
          <p:cNvPr id="9" name="Rectangle 8">
            <a:extLst>
              <a:ext uri="{FF2B5EF4-FFF2-40B4-BE49-F238E27FC236}">
                <a16:creationId xmlns:a16="http://schemas.microsoft.com/office/drawing/2014/main" id="{655CE880-C6A9-75F3-6B8F-75AE9F6DC165}"/>
              </a:ext>
            </a:extLst>
          </p:cNvPr>
          <p:cNvSpPr/>
          <p:nvPr/>
        </p:nvSpPr>
        <p:spPr>
          <a:xfrm>
            <a:off x="8063630" y="1599327"/>
            <a:ext cx="3468222" cy="44811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accent1"/>
                </a:solidFill>
              </a:rPr>
              <a:t>National Institute of Standards and Technology (NIST) AI Risk Management Framework</a:t>
            </a:r>
          </a:p>
        </p:txBody>
      </p:sp>
      <p:graphicFrame>
        <p:nvGraphicFramePr>
          <p:cNvPr id="10" name="Table 9">
            <a:extLst>
              <a:ext uri="{FF2B5EF4-FFF2-40B4-BE49-F238E27FC236}">
                <a16:creationId xmlns:a16="http://schemas.microsoft.com/office/drawing/2014/main" id="{5FCBAB00-F3B9-2D8E-DBC9-738B9C42B2B6}"/>
              </a:ext>
            </a:extLst>
          </p:cNvPr>
          <p:cNvGraphicFramePr>
            <a:graphicFrameLocks noGrp="1"/>
          </p:cNvGraphicFramePr>
          <p:nvPr>
            <p:extLst>
              <p:ext uri="{D42A27DB-BD31-4B8C-83A1-F6EECF244321}">
                <p14:modId xmlns:p14="http://schemas.microsoft.com/office/powerpoint/2010/main" val="524679814"/>
              </p:ext>
            </p:extLst>
          </p:nvPr>
        </p:nvGraphicFramePr>
        <p:xfrm>
          <a:off x="8228408" y="2652060"/>
          <a:ext cx="3201662" cy="3108960"/>
        </p:xfrm>
        <a:graphic>
          <a:graphicData uri="http://schemas.openxmlformats.org/drawingml/2006/table">
            <a:tbl>
              <a:tblPr firstRow="1" bandRow="1">
                <a:tableStyleId>{5C22544A-7EE6-4342-B048-85BDC9FD1C3A}</a:tableStyleId>
              </a:tblPr>
              <a:tblGrid>
                <a:gridCol w="978840">
                  <a:extLst>
                    <a:ext uri="{9D8B030D-6E8A-4147-A177-3AD203B41FA5}">
                      <a16:colId xmlns:a16="http://schemas.microsoft.com/office/drawing/2014/main" val="299387027"/>
                    </a:ext>
                  </a:extLst>
                </a:gridCol>
                <a:gridCol w="2222822">
                  <a:extLst>
                    <a:ext uri="{9D8B030D-6E8A-4147-A177-3AD203B41FA5}">
                      <a16:colId xmlns:a16="http://schemas.microsoft.com/office/drawing/2014/main" val="3597736681"/>
                    </a:ext>
                  </a:extLst>
                </a:gridCol>
              </a:tblGrid>
              <a:tr h="370840">
                <a:tc>
                  <a:txBody>
                    <a:bodyPr/>
                    <a:lstStyle/>
                    <a:p>
                      <a:r>
                        <a:rPr lang="en-US" sz="1400" b="1">
                          <a:solidFill>
                            <a:schemeClr val="accent1"/>
                          </a:solidFill>
                        </a:rPr>
                        <a:t>Govern</a:t>
                      </a:r>
                    </a:p>
                  </a:txBody>
                  <a:tcPr>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200" b="0">
                          <a:solidFill>
                            <a:schemeClr val="tx1"/>
                          </a:solidFill>
                          <a:latin typeface="+mn-lt"/>
                        </a:rPr>
                        <a:t>Policies, processes, procedures and practices across the organization related to the mapping, measuring and managing of AI risks are in place.</a:t>
                      </a:r>
                    </a:p>
                  </a:txBody>
                  <a:tcPr>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034217481"/>
                  </a:ext>
                </a:extLst>
              </a:tr>
              <a:tr h="370840">
                <a:tc>
                  <a:txBody>
                    <a:bodyPr/>
                    <a:lstStyle/>
                    <a:p>
                      <a:r>
                        <a:rPr lang="en-US" sz="1400" b="1">
                          <a:solidFill>
                            <a:schemeClr val="accent1"/>
                          </a:solidFill>
                        </a:rPr>
                        <a:t>Map</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200" b="0">
                          <a:latin typeface="+mn-lt"/>
                        </a:rPr>
                        <a:t>Context is established and understood.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686519140"/>
                  </a:ext>
                </a:extLst>
              </a:tr>
              <a:tr h="370840">
                <a:tc>
                  <a:txBody>
                    <a:bodyPr/>
                    <a:lstStyle/>
                    <a:p>
                      <a:r>
                        <a:rPr lang="en-US" sz="1400" b="1">
                          <a:solidFill>
                            <a:schemeClr val="accent1"/>
                          </a:solidFill>
                        </a:rPr>
                        <a:t>Measure</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r>
                        <a:rPr lang="en-US" sz="1200" b="0">
                          <a:latin typeface="+mn-lt"/>
                        </a:rPr>
                        <a:t>Appropriate methods and metrics are identified and applied.</a:t>
                      </a: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25199099"/>
                  </a:ext>
                </a:extLst>
              </a:tr>
              <a:tr h="370840">
                <a:tc>
                  <a:txBody>
                    <a:bodyPr/>
                    <a:lstStyle/>
                    <a:p>
                      <a:r>
                        <a:rPr lang="en-US" sz="1400" b="1">
                          <a:solidFill>
                            <a:schemeClr val="accent1"/>
                          </a:solidFill>
                        </a:rPr>
                        <a:t>Manage</a:t>
                      </a:r>
                    </a:p>
                  </a:txBody>
                  <a:tcP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r>
                        <a:rPr lang="en-US" sz="1200" b="0">
                          <a:latin typeface="+mn-lt"/>
                        </a:rPr>
                        <a:t>AI risks based on as output from the Map and Measure functions are prioritized, responded to, and managed.</a:t>
                      </a:r>
                    </a:p>
                  </a:txBody>
                  <a:tcP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3894593903"/>
                  </a:ext>
                </a:extLst>
              </a:tr>
            </a:tbl>
          </a:graphicData>
        </a:graphic>
      </p:graphicFrame>
      <p:sp>
        <p:nvSpPr>
          <p:cNvPr id="11" name="Rectangle 10">
            <a:extLst>
              <a:ext uri="{FF2B5EF4-FFF2-40B4-BE49-F238E27FC236}">
                <a16:creationId xmlns:a16="http://schemas.microsoft.com/office/drawing/2014/main" id="{9D7B505A-7CD3-AA28-228F-A8D9286A1CD1}"/>
              </a:ext>
            </a:extLst>
          </p:cNvPr>
          <p:cNvSpPr/>
          <p:nvPr/>
        </p:nvSpPr>
        <p:spPr>
          <a:xfrm>
            <a:off x="4083447" y="3671009"/>
            <a:ext cx="3415973" cy="53553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State of Indiana AI Standard</a:t>
            </a:r>
          </a:p>
        </p:txBody>
      </p:sp>
      <p:sp>
        <p:nvSpPr>
          <p:cNvPr id="13" name="TextBox 12">
            <a:extLst>
              <a:ext uri="{FF2B5EF4-FFF2-40B4-BE49-F238E27FC236}">
                <a16:creationId xmlns:a16="http://schemas.microsoft.com/office/drawing/2014/main" id="{6F0C97A2-88AA-46D9-9F1D-013A863DFF28}"/>
              </a:ext>
            </a:extLst>
          </p:cNvPr>
          <p:cNvSpPr txBox="1"/>
          <p:nvPr/>
        </p:nvSpPr>
        <p:spPr>
          <a:xfrm>
            <a:off x="4073740" y="4335720"/>
            <a:ext cx="3415973" cy="1754326"/>
          </a:xfrm>
          <a:prstGeom prst="rect">
            <a:avLst/>
          </a:prstGeom>
          <a:noFill/>
        </p:spPr>
        <p:txBody>
          <a:bodyPr wrap="square">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The Standard outlines the requirement for the submission of a Readiness Assessment Questionnaire prior to implementation or use of an AI tool or system.</a:t>
            </a:r>
          </a:p>
        </p:txBody>
      </p:sp>
      <p:sp>
        <p:nvSpPr>
          <p:cNvPr id="15" name="TextBox 14">
            <a:extLst>
              <a:ext uri="{FF2B5EF4-FFF2-40B4-BE49-F238E27FC236}">
                <a16:creationId xmlns:a16="http://schemas.microsoft.com/office/drawing/2014/main" id="{3CEEBF05-0543-04EE-B20D-C284A84B8CCB}"/>
              </a:ext>
            </a:extLst>
          </p:cNvPr>
          <p:cNvSpPr txBox="1"/>
          <p:nvPr/>
        </p:nvSpPr>
        <p:spPr>
          <a:xfrm>
            <a:off x="285854" y="6487979"/>
            <a:ext cx="7575772" cy="230832"/>
          </a:xfrm>
          <a:prstGeom prst="rect">
            <a:avLst/>
          </a:prstGeom>
          <a:noFill/>
        </p:spPr>
        <p:txBody>
          <a:bodyPr wrap="square">
            <a:spAutoFit/>
          </a:bodyPr>
          <a:lstStyle/>
          <a:p>
            <a:pPr marL="0" indent="0">
              <a:buNone/>
            </a:pPr>
            <a:r>
              <a:rPr lang="en-US" sz="900"/>
              <a:t>Sources: </a:t>
            </a:r>
            <a:r>
              <a:rPr lang="en-US" sz="900">
                <a:hlinkClick r:id="rId3">
                  <a:extLst>
                    <a:ext uri="{A12FA001-AC4F-418D-AE19-62706E023703}">
                      <ahyp:hlinkClr xmlns:ahyp="http://schemas.microsoft.com/office/drawing/2018/hyperlinkcolor" val="tx"/>
                    </a:ext>
                  </a:extLst>
                </a:hlinkClick>
              </a:rPr>
              <a:t>Indiana law regulating AI usage in elections takes effect - The Indiana Lawyer</a:t>
            </a:r>
            <a:r>
              <a:rPr lang="en-US" sz="900"/>
              <a:t>, </a:t>
            </a:r>
            <a:r>
              <a:rPr lang="en-US" sz="900">
                <a:hlinkClick r:id="rId4">
                  <a:extLst>
                    <a:ext uri="{A12FA001-AC4F-418D-AE19-62706E023703}">
                      <ahyp:hlinkClr xmlns:ahyp="http://schemas.microsoft.com/office/drawing/2018/hyperlinkcolor" val="tx"/>
                    </a:ext>
                  </a:extLst>
                </a:hlinkClick>
              </a:rPr>
              <a:t>MPH: State of Indiana AI Policy and Guidance</a:t>
            </a:r>
            <a:endParaRPr lang="en-US" sz="900"/>
          </a:p>
        </p:txBody>
      </p:sp>
    </p:spTree>
    <p:extLst>
      <p:ext uri="{BB962C8B-B14F-4D97-AF65-F5344CB8AC3E}">
        <p14:creationId xmlns:p14="http://schemas.microsoft.com/office/powerpoint/2010/main" val="168101037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38E7-722A-15B4-400E-774B91E57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8CD3FF-A96D-1959-5B52-4B56B276093A}"/>
              </a:ext>
            </a:extLst>
          </p:cNvPr>
          <p:cNvSpPr>
            <a:spLocks noGrp="1"/>
          </p:cNvSpPr>
          <p:nvPr>
            <p:ph type="title"/>
          </p:nvPr>
        </p:nvSpPr>
        <p:spPr/>
        <p:txBody>
          <a:bodyPr/>
          <a:lstStyle/>
          <a:p>
            <a:r>
              <a:rPr lang="en-US">
                <a:solidFill>
                  <a:schemeClr val="accent1"/>
                </a:solidFill>
              </a:rPr>
              <a:t>How to Prepare for AI</a:t>
            </a:r>
            <a:endParaRPr lang="en-US"/>
          </a:p>
        </p:txBody>
      </p:sp>
      <p:sp>
        <p:nvSpPr>
          <p:cNvPr id="8" name="Text Placeholder 7">
            <a:extLst>
              <a:ext uri="{FF2B5EF4-FFF2-40B4-BE49-F238E27FC236}">
                <a16:creationId xmlns:a16="http://schemas.microsoft.com/office/drawing/2014/main" id="{E9FDD475-917D-E7FD-9853-F3F4B5754F0D}"/>
              </a:ext>
            </a:extLst>
          </p:cNvPr>
          <p:cNvSpPr>
            <a:spLocks noGrp="1"/>
          </p:cNvSpPr>
          <p:nvPr>
            <p:ph type="body" sz="quarter" idx="13"/>
          </p:nvPr>
        </p:nvSpPr>
        <p:spPr>
          <a:xfrm>
            <a:off x="456360" y="480395"/>
            <a:ext cx="11277496" cy="193899"/>
          </a:xfrm>
        </p:spPr>
        <p:txBody>
          <a:bodyPr/>
          <a:lstStyle/>
          <a:p>
            <a:r>
              <a:rPr lang="en-US"/>
              <a:t>AI IN INDIANA ELECTIONS</a:t>
            </a:r>
          </a:p>
        </p:txBody>
      </p:sp>
      <p:sp>
        <p:nvSpPr>
          <p:cNvPr id="4" name="Content Placeholder 3">
            <a:extLst>
              <a:ext uri="{FF2B5EF4-FFF2-40B4-BE49-F238E27FC236}">
                <a16:creationId xmlns:a16="http://schemas.microsoft.com/office/drawing/2014/main" id="{F76E8181-7E88-8D9B-E710-BB8F62CCFB63}"/>
              </a:ext>
            </a:extLst>
          </p:cNvPr>
          <p:cNvSpPr>
            <a:spLocks noGrp="1"/>
          </p:cNvSpPr>
          <p:nvPr>
            <p:ph sz="quarter" idx="14"/>
          </p:nvPr>
        </p:nvSpPr>
        <p:spPr/>
        <p:txBody>
          <a:bodyPr/>
          <a:lstStyle/>
          <a:p>
            <a:r>
              <a:rPr lang="en-US"/>
              <a:t>Consider conducting a </a:t>
            </a:r>
            <a:r>
              <a:rPr lang="en-US" b="1"/>
              <a:t>risk assessment </a:t>
            </a:r>
            <a:r>
              <a:rPr lang="en-US"/>
              <a:t>of internal systems even if not currently required by law to understand if/when AI could help (or pose risk) for voter-list management, communication, or operations.</a:t>
            </a:r>
          </a:p>
          <a:p>
            <a:r>
              <a:rPr lang="en-US"/>
              <a:t>Create a </a:t>
            </a:r>
            <a:r>
              <a:rPr lang="en-US" b="1"/>
              <a:t>plan</a:t>
            </a:r>
            <a:r>
              <a:rPr lang="en-US"/>
              <a:t> to respond to deepfakes or other synthetic media that could affect election integrity</a:t>
            </a:r>
          </a:p>
          <a:p>
            <a:r>
              <a:rPr lang="en-US" b="1"/>
              <a:t>Train</a:t>
            </a:r>
            <a:r>
              <a:rPr lang="en-US"/>
              <a:t> staff on proper use of AI; spotting and reporting impersonation, synthetic media, or misinformation</a:t>
            </a:r>
          </a:p>
          <a:p>
            <a:r>
              <a:rPr lang="en-US"/>
              <a:t>Provide </a:t>
            </a:r>
            <a:r>
              <a:rPr lang="en-US" b="1"/>
              <a:t>support</a:t>
            </a:r>
            <a:r>
              <a:rPr lang="en-US"/>
              <a:t> to answer questions or respond to concerns</a:t>
            </a:r>
          </a:p>
          <a:p>
            <a:r>
              <a:rPr lang="en-US"/>
              <a:t>Take </a:t>
            </a:r>
            <a:r>
              <a:rPr lang="en-US" b="1"/>
              <a:t>control</a:t>
            </a:r>
            <a:r>
              <a:rPr lang="en-US"/>
              <a:t> of your online presence (.gov domain, verified social channels)</a:t>
            </a:r>
          </a:p>
          <a:p>
            <a:endParaRPr lang="en-US"/>
          </a:p>
        </p:txBody>
      </p:sp>
    </p:spTree>
    <p:extLst>
      <p:ext uri="{BB962C8B-B14F-4D97-AF65-F5344CB8AC3E}">
        <p14:creationId xmlns:p14="http://schemas.microsoft.com/office/powerpoint/2010/main" val="2194780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9F2A0-D356-92B1-B415-EDF45504F0CE}"/>
              </a:ext>
            </a:extLst>
          </p:cNvPr>
          <p:cNvSpPr>
            <a:spLocks noGrp="1"/>
          </p:cNvSpPr>
          <p:nvPr>
            <p:ph type="title"/>
          </p:nvPr>
        </p:nvSpPr>
        <p:spPr/>
        <p:txBody>
          <a:bodyPr/>
          <a:lstStyle/>
          <a:p>
            <a:r>
              <a:rPr lang="en-US"/>
              <a:t>Next Steps</a:t>
            </a:r>
          </a:p>
        </p:txBody>
      </p:sp>
      <p:sp>
        <p:nvSpPr>
          <p:cNvPr id="8" name="Text Placeholder 7">
            <a:extLst>
              <a:ext uri="{FF2B5EF4-FFF2-40B4-BE49-F238E27FC236}">
                <a16:creationId xmlns:a16="http://schemas.microsoft.com/office/drawing/2014/main" id="{5A18D311-1CF2-706E-795F-B2C8091A9486}"/>
              </a:ext>
            </a:extLst>
          </p:cNvPr>
          <p:cNvSpPr>
            <a:spLocks noGrp="1"/>
          </p:cNvSpPr>
          <p:nvPr>
            <p:ph type="body" sz="quarter" idx="13"/>
          </p:nvPr>
        </p:nvSpPr>
        <p:spPr/>
        <p:txBody>
          <a:bodyPr/>
          <a:lstStyle/>
          <a:p>
            <a:r>
              <a:rPr lang="en-US" cap="all">
                <a:solidFill>
                  <a:srgbClr val="979797"/>
                </a:solidFill>
                <a:latin typeface="Arial"/>
                <a:cs typeface="Arial"/>
              </a:rPr>
              <a:t>GETTING STARTED</a:t>
            </a:r>
          </a:p>
        </p:txBody>
      </p:sp>
      <p:sp>
        <p:nvSpPr>
          <p:cNvPr id="13" name="TextBox 12">
            <a:extLst>
              <a:ext uri="{FF2B5EF4-FFF2-40B4-BE49-F238E27FC236}">
                <a16:creationId xmlns:a16="http://schemas.microsoft.com/office/drawing/2014/main" id="{37B841AE-E440-A0B7-4C09-DF138F830B31}"/>
              </a:ext>
            </a:extLst>
          </p:cNvPr>
          <p:cNvSpPr txBox="1"/>
          <p:nvPr/>
        </p:nvSpPr>
        <p:spPr>
          <a:xfrm>
            <a:off x="456360" y="3459120"/>
            <a:ext cx="2334525" cy="1089853"/>
          </a:xfrm>
          <a:prstGeom prst="rect">
            <a:avLst/>
          </a:prstGeom>
          <a:noFill/>
        </p:spPr>
        <p:txBody>
          <a:bodyPr wrap="square" lIns="0" tIns="0" rIns="0" bIns="0" rtlCol="0" anchor="t">
            <a:noAutofit/>
          </a:bodyPr>
          <a:lstStyle/>
          <a:p>
            <a:pPr algn="ctr">
              <a:spcAft>
                <a:spcPts val="400"/>
              </a:spcAft>
            </a:pPr>
            <a:r>
              <a:rPr lang="en-US" b="1" cap="all" spc="-100" normalizeH="1" dirty="0">
                <a:solidFill>
                  <a:schemeClr val="tx2"/>
                </a:solidFill>
                <a:latin typeface="+mj-lt"/>
                <a:cs typeface="Arial"/>
              </a:rPr>
              <a:t> GET STARTED</a:t>
            </a:r>
          </a:p>
          <a:p>
            <a:pPr algn="ctr">
              <a:spcAft>
                <a:spcPts val="400"/>
              </a:spcAft>
            </a:pPr>
            <a:r>
              <a:rPr lang="en-US" dirty="0">
                <a:solidFill>
                  <a:schemeClr val="tx2"/>
                </a:solidFill>
                <a:latin typeface="Arial"/>
                <a:cs typeface="Arial"/>
              </a:rPr>
              <a:t>Provide a secure environment for your teams to start experimenting with Generative AI </a:t>
            </a:r>
          </a:p>
        </p:txBody>
      </p:sp>
      <p:cxnSp>
        <p:nvCxnSpPr>
          <p:cNvPr id="25" name="Straight Connector 24">
            <a:extLst>
              <a:ext uri="{FF2B5EF4-FFF2-40B4-BE49-F238E27FC236}">
                <a16:creationId xmlns:a16="http://schemas.microsoft.com/office/drawing/2014/main" id="{6137A30D-AB07-A168-E854-A87EF199103E}"/>
              </a:ext>
            </a:extLst>
          </p:cNvPr>
          <p:cNvCxnSpPr/>
          <p:nvPr/>
        </p:nvCxnSpPr>
        <p:spPr>
          <a:xfrm>
            <a:off x="641350" y="3175000"/>
            <a:ext cx="108648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2A77446-B7F2-B9C0-D0E5-E99CB6B8E724}"/>
              </a:ext>
            </a:extLst>
          </p:cNvPr>
          <p:cNvGrpSpPr/>
          <p:nvPr/>
        </p:nvGrpSpPr>
        <p:grpSpPr>
          <a:xfrm>
            <a:off x="1031107" y="1994983"/>
            <a:ext cx="1097280" cy="1271457"/>
            <a:chOff x="1031107" y="1994983"/>
            <a:chExt cx="1097280" cy="1271457"/>
          </a:xfrm>
        </p:grpSpPr>
        <p:sp>
          <p:nvSpPr>
            <p:cNvPr id="29" name="Block Arc 28">
              <a:extLst>
                <a:ext uri="{FF2B5EF4-FFF2-40B4-BE49-F238E27FC236}">
                  <a16:creationId xmlns:a16="http://schemas.microsoft.com/office/drawing/2014/main" id="{808E3BAB-BB41-9202-C2CD-C67D2B943D4A}"/>
                </a:ext>
              </a:extLst>
            </p:cNvPr>
            <p:cNvSpPr/>
            <p:nvPr/>
          </p:nvSpPr>
          <p:spPr>
            <a:xfrm>
              <a:off x="1031107" y="1994983"/>
              <a:ext cx="1097280" cy="1000037"/>
            </a:xfrm>
            <a:prstGeom prst="blockArc">
              <a:avLst>
                <a:gd name="adj1" fmla="val 10800000"/>
                <a:gd name="adj2" fmla="val 21418149"/>
                <a:gd name="adj3" fmla="val 25882"/>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1CBE07C6-1495-70FD-CD37-9839AB902094}"/>
                </a:ext>
              </a:extLst>
            </p:cNvPr>
            <p:cNvSpPr/>
            <p:nvPr/>
          </p:nvSpPr>
          <p:spPr>
            <a:xfrm>
              <a:off x="1213987" y="2174960"/>
              <a:ext cx="731520" cy="731520"/>
            </a:xfrm>
            <a:prstGeom prst="ellipse">
              <a:avLst/>
            </a:prstGeom>
            <a:solidFill>
              <a:schemeClr val="tx1">
                <a:lumMod val="10000"/>
                <a:lumOff val="90000"/>
              </a:schemeClr>
            </a:solidFill>
            <a:ln>
              <a:solidFill>
                <a:schemeClr val="tx1">
                  <a:lumMod val="10000"/>
                  <a:lumOff val="9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88264F8-AB49-CD5F-5CA7-9AA680F4E8FB}"/>
                </a:ext>
              </a:extLst>
            </p:cNvPr>
            <p:cNvSpPr/>
            <p:nvPr/>
          </p:nvSpPr>
          <p:spPr>
            <a:xfrm>
              <a:off x="1488307" y="3083560"/>
              <a:ext cx="182880" cy="182880"/>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BD97854C-F01D-652E-511D-B9CD63F649FF}"/>
              </a:ext>
            </a:extLst>
          </p:cNvPr>
          <p:cNvGrpSpPr/>
          <p:nvPr/>
        </p:nvGrpSpPr>
        <p:grpSpPr>
          <a:xfrm>
            <a:off x="3862100" y="1994983"/>
            <a:ext cx="1097280" cy="1271457"/>
            <a:chOff x="1031107" y="1994983"/>
            <a:chExt cx="1097280" cy="1271457"/>
          </a:xfrm>
        </p:grpSpPr>
        <p:sp>
          <p:nvSpPr>
            <p:cNvPr id="33" name="Block Arc 32">
              <a:extLst>
                <a:ext uri="{FF2B5EF4-FFF2-40B4-BE49-F238E27FC236}">
                  <a16:creationId xmlns:a16="http://schemas.microsoft.com/office/drawing/2014/main" id="{6C55C4B3-777B-5D2D-B2A9-910BB842A239}"/>
                </a:ext>
              </a:extLst>
            </p:cNvPr>
            <p:cNvSpPr/>
            <p:nvPr/>
          </p:nvSpPr>
          <p:spPr>
            <a:xfrm>
              <a:off x="1031107" y="1994983"/>
              <a:ext cx="1097280" cy="1000037"/>
            </a:xfrm>
            <a:prstGeom prst="blockArc">
              <a:avLst>
                <a:gd name="adj1" fmla="val 10800000"/>
                <a:gd name="adj2" fmla="val 21418149"/>
                <a:gd name="adj3" fmla="val 2588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E83F79F5-1826-4A04-543F-92E97069DD6E}"/>
                </a:ext>
              </a:extLst>
            </p:cNvPr>
            <p:cNvSpPr/>
            <p:nvPr/>
          </p:nvSpPr>
          <p:spPr>
            <a:xfrm>
              <a:off x="1213987" y="2174960"/>
              <a:ext cx="731520" cy="731520"/>
            </a:xfrm>
            <a:prstGeom prst="ellipse">
              <a:avLst/>
            </a:prstGeom>
            <a:solidFill>
              <a:schemeClr val="tx1">
                <a:lumMod val="10000"/>
                <a:lumOff val="90000"/>
              </a:schemeClr>
            </a:solidFill>
            <a:ln>
              <a:solidFill>
                <a:schemeClr val="tx1">
                  <a:lumMod val="10000"/>
                  <a:lumOff val="9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C33DA86-DA44-773C-A2D2-C025638ED5A1}"/>
                </a:ext>
              </a:extLst>
            </p:cNvPr>
            <p:cNvSpPr/>
            <p:nvPr/>
          </p:nvSpPr>
          <p:spPr>
            <a:xfrm>
              <a:off x="1488307" y="3083560"/>
              <a:ext cx="182880" cy="1828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7E1CCB14-0D18-F8AC-C2AB-061CDB385E7E}"/>
              </a:ext>
            </a:extLst>
          </p:cNvPr>
          <p:cNvGrpSpPr/>
          <p:nvPr/>
        </p:nvGrpSpPr>
        <p:grpSpPr>
          <a:xfrm>
            <a:off x="6693093" y="1994983"/>
            <a:ext cx="1097280" cy="1271457"/>
            <a:chOff x="1031107" y="1994983"/>
            <a:chExt cx="1097280" cy="1271457"/>
          </a:xfrm>
        </p:grpSpPr>
        <p:sp>
          <p:nvSpPr>
            <p:cNvPr id="37" name="Block Arc 36">
              <a:extLst>
                <a:ext uri="{FF2B5EF4-FFF2-40B4-BE49-F238E27FC236}">
                  <a16:creationId xmlns:a16="http://schemas.microsoft.com/office/drawing/2014/main" id="{B1702958-047C-D5BE-B89B-4672F88183A2}"/>
                </a:ext>
              </a:extLst>
            </p:cNvPr>
            <p:cNvSpPr/>
            <p:nvPr/>
          </p:nvSpPr>
          <p:spPr>
            <a:xfrm>
              <a:off x="1031107" y="1994983"/>
              <a:ext cx="1097280" cy="1000037"/>
            </a:xfrm>
            <a:prstGeom prst="blockArc">
              <a:avLst>
                <a:gd name="adj1" fmla="val 10800000"/>
                <a:gd name="adj2" fmla="val 21418149"/>
                <a:gd name="adj3" fmla="val 25882"/>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a:extLst>
                <a:ext uri="{FF2B5EF4-FFF2-40B4-BE49-F238E27FC236}">
                  <a16:creationId xmlns:a16="http://schemas.microsoft.com/office/drawing/2014/main" id="{ECE9B958-BD4E-59EB-28DA-1F0F0D73EEF7}"/>
                </a:ext>
              </a:extLst>
            </p:cNvPr>
            <p:cNvSpPr/>
            <p:nvPr/>
          </p:nvSpPr>
          <p:spPr>
            <a:xfrm>
              <a:off x="1213987" y="2174960"/>
              <a:ext cx="731520" cy="731520"/>
            </a:xfrm>
            <a:prstGeom prst="ellipse">
              <a:avLst/>
            </a:prstGeom>
            <a:solidFill>
              <a:schemeClr val="tx1">
                <a:lumMod val="10000"/>
                <a:lumOff val="90000"/>
              </a:schemeClr>
            </a:solidFill>
            <a:ln>
              <a:solidFill>
                <a:schemeClr val="tx1">
                  <a:lumMod val="10000"/>
                  <a:lumOff val="9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D411D10-B9FA-A480-0E73-E09D44AAF247}"/>
                </a:ext>
              </a:extLst>
            </p:cNvPr>
            <p:cNvSpPr/>
            <p:nvPr/>
          </p:nvSpPr>
          <p:spPr>
            <a:xfrm>
              <a:off x="1488307" y="3083560"/>
              <a:ext cx="182880" cy="182880"/>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11A213F0-5BEF-1707-833B-DCEF2ABC4E71}"/>
              </a:ext>
            </a:extLst>
          </p:cNvPr>
          <p:cNvGrpSpPr/>
          <p:nvPr/>
        </p:nvGrpSpPr>
        <p:grpSpPr>
          <a:xfrm>
            <a:off x="9524087" y="1994983"/>
            <a:ext cx="1097280" cy="1271457"/>
            <a:chOff x="1031107" y="1994983"/>
            <a:chExt cx="1097280" cy="1271457"/>
          </a:xfrm>
        </p:grpSpPr>
        <p:sp>
          <p:nvSpPr>
            <p:cNvPr id="42" name="Block Arc 41">
              <a:extLst>
                <a:ext uri="{FF2B5EF4-FFF2-40B4-BE49-F238E27FC236}">
                  <a16:creationId xmlns:a16="http://schemas.microsoft.com/office/drawing/2014/main" id="{52E5E92F-1601-1D5C-F4A1-C107D3DDA91D}"/>
                </a:ext>
              </a:extLst>
            </p:cNvPr>
            <p:cNvSpPr/>
            <p:nvPr/>
          </p:nvSpPr>
          <p:spPr>
            <a:xfrm>
              <a:off x="1031107" y="1994983"/>
              <a:ext cx="1097280" cy="1000037"/>
            </a:xfrm>
            <a:prstGeom prst="blockArc">
              <a:avLst>
                <a:gd name="adj1" fmla="val 10800000"/>
                <a:gd name="adj2" fmla="val 21418149"/>
                <a:gd name="adj3" fmla="val 25882"/>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603438B1-34DB-0F74-0F43-BE32B78330C5}"/>
                </a:ext>
              </a:extLst>
            </p:cNvPr>
            <p:cNvSpPr/>
            <p:nvPr/>
          </p:nvSpPr>
          <p:spPr>
            <a:xfrm>
              <a:off x="1213987" y="2174960"/>
              <a:ext cx="731520" cy="731520"/>
            </a:xfrm>
            <a:prstGeom prst="ellipse">
              <a:avLst/>
            </a:prstGeom>
            <a:solidFill>
              <a:schemeClr val="tx1">
                <a:lumMod val="10000"/>
                <a:lumOff val="90000"/>
              </a:schemeClr>
            </a:solidFill>
            <a:ln>
              <a:solidFill>
                <a:schemeClr val="tx1">
                  <a:lumMod val="10000"/>
                  <a:lumOff val="9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1B35065-50E2-FD6A-9ED1-43A2A57CD389}"/>
                </a:ext>
              </a:extLst>
            </p:cNvPr>
            <p:cNvSpPr/>
            <p:nvPr/>
          </p:nvSpPr>
          <p:spPr>
            <a:xfrm>
              <a:off x="1488307" y="3083560"/>
              <a:ext cx="182880" cy="18288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4E5C00CA-0298-DA04-6C21-37EC4D84362E}"/>
              </a:ext>
            </a:extLst>
          </p:cNvPr>
          <p:cNvSpPr txBox="1"/>
          <p:nvPr/>
        </p:nvSpPr>
        <p:spPr>
          <a:xfrm>
            <a:off x="3272728" y="3459120"/>
            <a:ext cx="2334525" cy="1912979"/>
          </a:xfrm>
          <a:prstGeom prst="rect">
            <a:avLst/>
          </a:prstGeom>
          <a:noFill/>
        </p:spPr>
        <p:txBody>
          <a:bodyPr wrap="square" lIns="0" tIns="0" rIns="0" bIns="0" rtlCol="0" anchor="t">
            <a:noAutofit/>
          </a:bodyPr>
          <a:lstStyle/>
          <a:p>
            <a:pPr algn="ctr">
              <a:spcAft>
                <a:spcPts val="400"/>
              </a:spcAft>
            </a:pPr>
            <a:r>
              <a:rPr lang="en-US" b="1" cap="all" spc="-100" normalizeH="1" dirty="0">
                <a:solidFill>
                  <a:schemeClr val="tx2"/>
                </a:solidFill>
                <a:latin typeface="+mj-lt"/>
                <a:cs typeface="Arial"/>
              </a:rPr>
              <a:t>PROMOTE FLUENCY</a:t>
            </a:r>
          </a:p>
          <a:p>
            <a:pPr algn="ctr">
              <a:spcAft>
                <a:spcPts val="400"/>
              </a:spcAft>
            </a:pPr>
            <a:r>
              <a:rPr lang="en-US" dirty="0">
                <a:solidFill>
                  <a:schemeClr val="tx2"/>
                </a:solidFill>
                <a:latin typeface="Arial"/>
                <a:cs typeface="Arial"/>
              </a:rPr>
              <a:t>Provide resources to engage and teach your teams how to use Generative AI responsibly and efficiently</a:t>
            </a:r>
          </a:p>
        </p:txBody>
      </p:sp>
      <p:sp>
        <p:nvSpPr>
          <p:cNvPr id="46" name="TextBox 45">
            <a:extLst>
              <a:ext uri="{FF2B5EF4-FFF2-40B4-BE49-F238E27FC236}">
                <a16:creationId xmlns:a16="http://schemas.microsoft.com/office/drawing/2014/main" id="{F8839105-8906-1AA1-D63C-3ED3692E150E}"/>
              </a:ext>
            </a:extLst>
          </p:cNvPr>
          <p:cNvSpPr txBox="1"/>
          <p:nvPr/>
        </p:nvSpPr>
        <p:spPr>
          <a:xfrm>
            <a:off x="6089096" y="3459120"/>
            <a:ext cx="2334525" cy="2154281"/>
          </a:xfrm>
          <a:prstGeom prst="rect">
            <a:avLst/>
          </a:prstGeom>
          <a:noFill/>
        </p:spPr>
        <p:txBody>
          <a:bodyPr wrap="square" lIns="0" tIns="0" rIns="0" bIns="0" rtlCol="0" anchor="t">
            <a:noAutofit/>
          </a:bodyPr>
          <a:lstStyle/>
          <a:p>
            <a:pPr algn="ctr">
              <a:spcAft>
                <a:spcPts val="400"/>
              </a:spcAft>
            </a:pPr>
            <a:r>
              <a:rPr lang="en-US" b="1" cap="all" spc="-100" normalizeH="1">
                <a:solidFill>
                  <a:schemeClr val="tx2"/>
                </a:solidFill>
                <a:latin typeface="+mj-lt"/>
                <a:cs typeface="Arial" panose="020B0604020202020204" pitchFamily="34" charset="0"/>
              </a:rPr>
              <a:t>ENDORSE champions</a:t>
            </a:r>
          </a:p>
          <a:p>
            <a:pPr algn="ctr">
              <a:spcAft>
                <a:spcPts val="400"/>
              </a:spcAft>
            </a:pPr>
            <a:r>
              <a:rPr lang="en-US">
                <a:solidFill>
                  <a:schemeClr val="tx2"/>
                </a:solidFill>
                <a:latin typeface="Arial"/>
                <a:cs typeface="Arial"/>
              </a:rPr>
              <a:t>Empower champion users to lead the way with use case ideation and innovation, and fluency.</a:t>
            </a:r>
          </a:p>
          <a:p>
            <a:pPr algn="ctr">
              <a:spcAft>
                <a:spcPts val="400"/>
              </a:spcAft>
            </a:pPr>
            <a:endParaRPr lang="en-US">
              <a:solidFill>
                <a:schemeClr val="tx2"/>
              </a:solidFill>
              <a:latin typeface="Arial"/>
              <a:cs typeface="Arial"/>
            </a:endParaRPr>
          </a:p>
        </p:txBody>
      </p:sp>
      <p:sp>
        <p:nvSpPr>
          <p:cNvPr id="47" name="TextBox 46">
            <a:extLst>
              <a:ext uri="{FF2B5EF4-FFF2-40B4-BE49-F238E27FC236}">
                <a16:creationId xmlns:a16="http://schemas.microsoft.com/office/drawing/2014/main" id="{883109E6-1C66-838D-54DE-4211C34AE3B9}"/>
              </a:ext>
            </a:extLst>
          </p:cNvPr>
          <p:cNvSpPr txBox="1"/>
          <p:nvPr/>
        </p:nvSpPr>
        <p:spPr>
          <a:xfrm>
            <a:off x="8905464" y="3459120"/>
            <a:ext cx="2334525" cy="2293980"/>
          </a:xfrm>
          <a:prstGeom prst="rect">
            <a:avLst/>
          </a:prstGeom>
          <a:noFill/>
        </p:spPr>
        <p:txBody>
          <a:bodyPr wrap="square" lIns="0" tIns="0" rIns="0" bIns="0" rtlCol="0" anchor="t">
            <a:noAutofit/>
          </a:bodyPr>
          <a:lstStyle/>
          <a:p>
            <a:pPr algn="ctr">
              <a:spcAft>
                <a:spcPts val="400"/>
              </a:spcAft>
            </a:pPr>
            <a:r>
              <a:rPr lang="en-US" b="1" cap="all" spc="-100" normalizeH="1">
                <a:solidFill>
                  <a:schemeClr val="tx2"/>
                </a:solidFill>
                <a:latin typeface="+mj-lt"/>
                <a:cs typeface="Arial" panose="020B0604020202020204" pitchFamily="34" charset="0"/>
              </a:rPr>
              <a:t>start small &amp; learn Quickly</a:t>
            </a:r>
          </a:p>
          <a:p>
            <a:pPr algn="ctr">
              <a:spcAft>
                <a:spcPts val="400"/>
              </a:spcAft>
            </a:pPr>
            <a:r>
              <a:rPr lang="en-US">
                <a:solidFill>
                  <a:schemeClr val="tx2"/>
                </a:solidFill>
                <a:latin typeface="Arial"/>
                <a:cs typeface="Arial"/>
              </a:rPr>
              <a:t>Identify your pain points in business processes and select a small-scale project to start. </a:t>
            </a:r>
          </a:p>
        </p:txBody>
      </p:sp>
      <p:pic>
        <p:nvPicPr>
          <p:cNvPr id="50" name="Graphic 49" descr="Play with solid fill">
            <a:extLst>
              <a:ext uri="{FF2B5EF4-FFF2-40B4-BE49-F238E27FC236}">
                <a16:creationId xmlns:a16="http://schemas.microsoft.com/office/drawing/2014/main" id="{238BA58E-3F2C-19A6-7F02-754DF8DA01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6886" y="2353103"/>
            <a:ext cx="393472" cy="393472"/>
          </a:xfrm>
          <a:prstGeom prst="rect">
            <a:avLst/>
          </a:prstGeom>
        </p:spPr>
      </p:pic>
      <p:pic>
        <p:nvPicPr>
          <p:cNvPr id="52" name="Graphic 51" descr="Graduation cap with solid fill">
            <a:extLst>
              <a:ext uri="{FF2B5EF4-FFF2-40B4-BE49-F238E27FC236}">
                <a16:creationId xmlns:a16="http://schemas.microsoft.com/office/drawing/2014/main" id="{7A49371D-3BFC-253B-C1A6-FDA42F72E5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5130" y="2294532"/>
            <a:ext cx="531219" cy="531219"/>
          </a:xfrm>
          <a:prstGeom prst="rect">
            <a:avLst/>
          </a:prstGeom>
        </p:spPr>
      </p:pic>
      <p:pic>
        <p:nvPicPr>
          <p:cNvPr id="56" name="Graphic 55" descr="Cycle with people with solid fill">
            <a:extLst>
              <a:ext uri="{FF2B5EF4-FFF2-40B4-BE49-F238E27FC236}">
                <a16:creationId xmlns:a16="http://schemas.microsoft.com/office/drawing/2014/main" id="{BD96386D-2050-A469-0953-01A285432E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5383" y="2256674"/>
            <a:ext cx="535531" cy="535531"/>
          </a:xfrm>
          <a:prstGeom prst="rect">
            <a:avLst/>
          </a:prstGeom>
        </p:spPr>
      </p:pic>
      <p:pic>
        <p:nvPicPr>
          <p:cNvPr id="58" name="Graphic 57" descr="Workflow with solid fill">
            <a:extLst>
              <a:ext uri="{FF2B5EF4-FFF2-40B4-BE49-F238E27FC236}">
                <a16:creationId xmlns:a16="http://schemas.microsoft.com/office/drawing/2014/main" id="{9E465151-A0CD-8BA6-8160-EECF9C96DF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62655" y="2327376"/>
            <a:ext cx="450296" cy="450296"/>
          </a:xfrm>
          <a:prstGeom prst="rect">
            <a:avLst/>
          </a:prstGeom>
        </p:spPr>
      </p:pic>
    </p:spTree>
    <p:extLst>
      <p:ext uri="{BB962C8B-B14F-4D97-AF65-F5344CB8AC3E}">
        <p14:creationId xmlns:p14="http://schemas.microsoft.com/office/powerpoint/2010/main" val="282828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374D-DF2A-38F1-5950-02E2FA9E3DC2}"/>
              </a:ext>
            </a:extLst>
          </p:cNvPr>
          <p:cNvSpPr>
            <a:spLocks noGrp="1"/>
          </p:cNvSpPr>
          <p:nvPr>
            <p:ph type="ctrTitle"/>
          </p:nvPr>
        </p:nvSpPr>
        <p:spPr>
          <a:xfrm>
            <a:off x="682293" y="3606814"/>
            <a:ext cx="5413707" cy="830997"/>
          </a:xfrm>
        </p:spPr>
        <p:txBody>
          <a:bodyPr/>
          <a:lstStyle/>
          <a:p>
            <a:r>
              <a:rPr lang="en-US"/>
              <a:t>Questions?</a:t>
            </a:r>
          </a:p>
        </p:txBody>
      </p:sp>
      <p:sp>
        <p:nvSpPr>
          <p:cNvPr id="3" name="TextBox 2">
            <a:extLst>
              <a:ext uri="{FF2B5EF4-FFF2-40B4-BE49-F238E27FC236}">
                <a16:creationId xmlns:a16="http://schemas.microsoft.com/office/drawing/2014/main" id="{4A053A4C-EE08-40C5-13CF-C27BDCBA81C1}"/>
              </a:ext>
            </a:extLst>
          </p:cNvPr>
          <p:cNvSpPr txBox="1"/>
          <p:nvPr/>
        </p:nvSpPr>
        <p:spPr>
          <a:xfrm>
            <a:off x="682293" y="6064572"/>
            <a:ext cx="10683699" cy="707886"/>
          </a:xfrm>
          <a:prstGeom prst="rect">
            <a:avLst/>
          </a:prstGeom>
          <a:noFill/>
        </p:spPr>
        <p:txBody>
          <a:bodyPr wrap="square" rtlCol="0" anchor="t">
            <a:spAutoFit/>
          </a:bodyPr>
          <a:lstStyle/>
          <a:p>
            <a:r>
              <a:rPr lang="en-US" sz="800">
                <a:solidFill>
                  <a:schemeClr val="bg1"/>
                </a:solidFill>
                <a:latin typeface="Arial" panose="020B0604020202020204" pitchFamily="34" charset="0"/>
              </a:rPr>
              <a:t>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that provides assurance services to its clients. Baker Tilly Advisory Group, LP and its subsidiary entities provide tax and consulting services to their clients and are not licensed CPA firms. The name Baker Tilly and its associated logo is used under license from Baker Tilly International limited. The information provided here is of a general nature and is not intended to address the specific circumstances of any individual or entity. In specific circumstances, the services of a professional should be sought. © 2025 Baker Tilly Advisory Group, LP</a:t>
            </a:r>
          </a:p>
          <a:p>
            <a:endParaRPr lang="en-US" sz="800">
              <a:latin typeface="Arial" panose="020B0604020202020204" pitchFamily="34" charset="0"/>
            </a:endParaRPr>
          </a:p>
        </p:txBody>
      </p:sp>
    </p:spTree>
    <p:extLst>
      <p:ext uri="{BB962C8B-B14F-4D97-AF65-F5344CB8AC3E}">
        <p14:creationId xmlns:p14="http://schemas.microsoft.com/office/powerpoint/2010/main" val="188369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hlinkClick r:id="rId2"/>
            <a:extLst>
              <a:ext uri="{FF2B5EF4-FFF2-40B4-BE49-F238E27FC236}">
                <a16:creationId xmlns:a16="http://schemas.microsoft.com/office/drawing/2014/main" id="{5BB4E09C-91A3-FD22-A776-DC9630F789BE}"/>
              </a:ext>
            </a:extLst>
          </p:cNvPr>
          <p:cNvSpPr>
            <a:spLocks noChangeAspect="1" noEditPoints="1"/>
          </p:cNvSpPr>
          <p:nvPr/>
        </p:nvSpPr>
        <p:spPr bwMode="auto">
          <a:xfrm>
            <a:off x="466119" y="5362614"/>
            <a:ext cx="303084" cy="320040"/>
          </a:xfrm>
          <a:custGeom>
            <a:avLst/>
            <a:gdLst>
              <a:gd name="T0" fmla="*/ 231 w 302"/>
              <a:gd name="T1" fmla="*/ 122 h 317"/>
              <a:gd name="T2" fmla="*/ 231 w 302"/>
              <a:gd name="T3" fmla="*/ 127 h 317"/>
              <a:gd name="T4" fmla="*/ 226 w 302"/>
              <a:gd name="T5" fmla="*/ 162 h 317"/>
              <a:gd name="T6" fmla="*/ 212 w 302"/>
              <a:gd name="T7" fmla="*/ 196 h 317"/>
              <a:gd name="T8" fmla="*/ 188 w 302"/>
              <a:gd name="T9" fmla="*/ 224 h 317"/>
              <a:gd name="T10" fmla="*/ 155 w 302"/>
              <a:gd name="T11" fmla="*/ 244 h 317"/>
              <a:gd name="T12" fmla="*/ 113 w 302"/>
              <a:gd name="T13" fmla="*/ 251 h 317"/>
              <a:gd name="T14" fmla="*/ 50 w 302"/>
              <a:gd name="T15" fmla="*/ 232 h 317"/>
              <a:gd name="T16" fmla="*/ 60 w 302"/>
              <a:gd name="T17" fmla="*/ 232 h 317"/>
              <a:gd name="T18" fmla="*/ 111 w 302"/>
              <a:gd name="T19" fmla="*/ 214 h 317"/>
              <a:gd name="T20" fmla="*/ 87 w 302"/>
              <a:gd name="T21" fmla="*/ 205 h 317"/>
              <a:gd name="T22" fmla="*/ 73 w 302"/>
              <a:gd name="T23" fmla="*/ 183 h 317"/>
              <a:gd name="T24" fmla="*/ 80 w 302"/>
              <a:gd name="T25" fmla="*/ 184 h 317"/>
              <a:gd name="T26" fmla="*/ 90 w 302"/>
              <a:gd name="T27" fmla="*/ 183 h 317"/>
              <a:gd name="T28" fmla="*/ 66 w 302"/>
              <a:gd name="T29" fmla="*/ 168 h 317"/>
              <a:gd name="T30" fmla="*/ 56 w 302"/>
              <a:gd name="T31" fmla="*/ 140 h 317"/>
              <a:gd name="T32" fmla="*/ 56 w 302"/>
              <a:gd name="T33" fmla="*/ 140 h 317"/>
              <a:gd name="T34" fmla="*/ 76 w 302"/>
              <a:gd name="T35" fmla="*/ 145 h 317"/>
              <a:gd name="T36" fmla="*/ 58 w 302"/>
              <a:gd name="T37" fmla="*/ 109 h 317"/>
              <a:gd name="T38" fmla="*/ 64 w 302"/>
              <a:gd name="T39" fmla="*/ 87 h 317"/>
              <a:gd name="T40" fmla="*/ 102 w 302"/>
              <a:gd name="T41" fmla="*/ 119 h 317"/>
              <a:gd name="T42" fmla="*/ 149 w 302"/>
              <a:gd name="T43" fmla="*/ 132 h 317"/>
              <a:gd name="T44" fmla="*/ 148 w 302"/>
              <a:gd name="T45" fmla="*/ 123 h 317"/>
              <a:gd name="T46" fmla="*/ 160 w 302"/>
              <a:gd name="T47" fmla="*/ 92 h 317"/>
              <a:gd name="T48" fmla="*/ 190 w 302"/>
              <a:gd name="T49" fmla="*/ 79 h 317"/>
              <a:gd name="T50" fmla="*/ 220 w 302"/>
              <a:gd name="T51" fmla="*/ 93 h 317"/>
              <a:gd name="T52" fmla="*/ 246 w 302"/>
              <a:gd name="T53" fmla="*/ 82 h 317"/>
              <a:gd name="T54" fmla="*/ 228 w 302"/>
              <a:gd name="T55" fmla="*/ 106 h 317"/>
              <a:gd name="T56" fmla="*/ 252 w 302"/>
              <a:gd name="T57" fmla="*/ 99 h 317"/>
              <a:gd name="T58" fmla="*/ 231 w 302"/>
              <a:gd name="T59" fmla="*/ 122 h 317"/>
              <a:gd name="T60" fmla="*/ 286 w 302"/>
              <a:gd name="T61" fmla="*/ 17 h 317"/>
              <a:gd name="T62" fmla="*/ 245 w 302"/>
              <a:gd name="T63" fmla="*/ 0 h 317"/>
              <a:gd name="T64" fmla="*/ 56 w 302"/>
              <a:gd name="T65" fmla="*/ 0 h 317"/>
              <a:gd name="T66" fmla="*/ 16 w 302"/>
              <a:gd name="T67" fmla="*/ 17 h 317"/>
              <a:gd name="T68" fmla="*/ 0 w 302"/>
              <a:gd name="T69" fmla="*/ 59 h 317"/>
              <a:gd name="T70" fmla="*/ 0 w 302"/>
              <a:gd name="T71" fmla="*/ 258 h 317"/>
              <a:gd name="T72" fmla="*/ 16 w 302"/>
              <a:gd name="T73" fmla="*/ 300 h 317"/>
              <a:gd name="T74" fmla="*/ 56 w 302"/>
              <a:gd name="T75" fmla="*/ 317 h 317"/>
              <a:gd name="T76" fmla="*/ 245 w 302"/>
              <a:gd name="T77" fmla="*/ 317 h 317"/>
              <a:gd name="T78" fmla="*/ 286 w 302"/>
              <a:gd name="T79" fmla="*/ 300 h 317"/>
              <a:gd name="T80" fmla="*/ 302 w 302"/>
              <a:gd name="T81" fmla="*/ 258 h 317"/>
              <a:gd name="T82" fmla="*/ 302 w 302"/>
              <a:gd name="T83" fmla="*/ 59 h 317"/>
              <a:gd name="T84" fmla="*/ 286 w 302"/>
              <a:gd name="T85" fmla="*/ 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17">
                <a:moveTo>
                  <a:pt x="231" y="122"/>
                </a:moveTo>
                <a:cubicBezTo>
                  <a:pt x="231" y="123"/>
                  <a:pt x="231" y="125"/>
                  <a:pt x="231" y="127"/>
                </a:cubicBezTo>
                <a:cubicBezTo>
                  <a:pt x="231" y="139"/>
                  <a:pt x="230" y="151"/>
                  <a:pt x="226" y="162"/>
                </a:cubicBezTo>
                <a:cubicBezTo>
                  <a:pt x="223" y="174"/>
                  <a:pt x="218" y="185"/>
                  <a:pt x="212" y="196"/>
                </a:cubicBezTo>
                <a:cubicBezTo>
                  <a:pt x="205" y="206"/>
                  <a:pt x="197" y="216"/>
                  <a:pt x="188" y="224"/>
                </a:cubicBezTo>
                <a:cubicBezTo>
                  <a:pt x="179" y="232"/>
                  <a:pt x="168" y="239"/>
                  <a:pt x="155" y="244"/>
                </a:cubicBezTo>
                <a:cubicBezTo>
                  <a:pt x="142" y="248"/>
                  <a:pt x="128" y="251"/>
                  <a:pt x="113" y="251"/>
                </a:cubicBezTo>
                <a:cubicBezTo>
                  <a:pt x="91" y="251"/>
                  <a:pt x="69" y="244"/>
                  <a:pt x="50" y="232"/>
                </a:cubicBezTo>
                <a:cubicBezTo>
                  <a:pt x="53" y="232"/>
                  <a:pt x="56" y="232"/>
                  <a:pt x="60" y="232"/>
                </a:cubicBezTo>
                <a:cubicBezTo>
                  <a:pt x="79" y="232"/>
                  <a:pt x="96" y="226"/>
                  <a:pt x="111" y="214"/>
                </a:cubicBezTo>
                <a:cubicBezTo>
                  <a:pt x="102" y="213"/>
                  <a:pt x="94" y="211"/>
                  <a:pt x="87" y="205"/>
                </a:cubicBezTo>
                <a:cubicBezTo>
                  <a:pt x="80" y="199"/>
                  <a:pt x="75" y="192"/>
                  <a:pt x="73" y="183"/>
                </a:cubicBezTo>
                <a:cubicBezTo>
                  <a:pt x="76" y="184"/>
                  <a:pt x="79" y="184"/>
                  <a:pt x="80" y="184"/>
                </a:cubicBezTo>
                <a:cubicBezTo>
                  <a:pt x="83" y="184"/>
                  <a:pt x="87" y="184"/>
                  <a:pt x="90" y="183"/>
                </a:cubicBezTo>
                <a:cubicBezTo>
                  <a:pt x="81" y="181"/>
                  <a:pt x="73" y="176"/>
                  <a:pt x="66" y="168"/>
                </a:cubicBezTo>
                <a:cubicBezTo>
                  <a:pt x="60" y="160"/>
                  <a:pt x="56" y="150"/>
                  <a:pt x="56" y="140"/>
                </a:cubicBezTo>
                <a:cubicBezTo>
                  <a:pt x="56" y="140"/>
                  <a:pt x="56" y="140"/>
                  <a:pt x="56" y="140"/>
                </a:cubicBezTo>
                <a:cubicBezTo>
                  <a:pt x="63" y="143"/>
                  <a:pt x="70" y="145"/>
                  <a:pt x="76" y="145"/>
                </a:cubicBezTo>
                <a:cubicBezTo>
                  <a:pt x="64" y="137"/>
                  <a:pt x="58" y="125"/>
                  <a:pt x="58" y="109"/>
                </a:cubicBezTo>
                <a:cubicBezTo>
                  <a:pt x="58" y="101"/>
                  <a:pt x="60" y="94"/>
                  <a:pt x="64" y="87"/>
                </a:cubicBezTo>
                <a:cubicBezTo>
                  <a:pt x="74" y="100"/>
                  <a:pt x="87" y="111"/>
                  <a:pt x="102" y="119"/>
                </a:cubicBezTo>
                <a:cubicBezTo>
                  <a:pt x="116" y="127"/>
                  <a:pt x="132" y="131"/>
                  <a:pt x="149" y="132"/>
                </a:cubicBezTo>
                <a:cubicBezTo>
                  <a:pt x="149" y="130"/>
                  <a:pt x="148" y="127"/>
                  <a:pt x="148" y="123"/>
                </a:cubicBezTo>
                <a:cubicBezTo>
                  <a:pt x="148" y="111"/>
                  <a:pt x="152" y="100"/>
                  <a:pt x="160" y="92"/>
                </a:cubicBezTo>
                <a:cubicBezTo>
                  <a:pt x="169" y="83"/>
                  <a:pt x="178" y="79"/>
                  <a:pt x="190" y="79"/>
                </a:cubicBezTo>
                <a:cubicBezTo>
                  <a:pt x="202" y="79"/>
                  <a:pt x="212" y="84"/>
                  <a:pt x="220" y="93"/>
                </a:cubicBezTo>
                <a:cubicBezTo>
                  <a:pt x="229" y="91"/>
                  <a:pt x="238" y="88"/>
                  <a:pt x="246" y="82"/>
                </a:cubicBezTo>
                <a:cubicBezTo>
                  <a:pt x="243" y="93"/>
                  <a:pt x="237" y="101"/>
                  <a:pt x="228" y="106"/>
                </a:cubicBezTo>
                <a:cubicBezTo>
                  <a:pt x="236" y="105"/>
                  <a:pt x="244" y="103"/>
                  <a:pt x="252" y="99"/>
                </a:cubicBezTo>
                <a:cubicBezTo>
                  <a:pt x="246" y="108"/>
                  <a:pt x="239" y="116"/>
                  <a:pt x="231" y="122"/>
                </a:cubicBezTo>
                <a:moveTo>
                  <a:pt x="286" y="17"/>
                </a:moveTo>
                <a:cubicBezTo>
                  <a:pt x="274" y="6"/>
                  <a:pt x="261" y="0"/>
                  <a:pt x="245" y="0"/>
                </a:cubicBezTo>
                <a:cubicBezTo>
                  <a:pt x="56" y="0"/>
                  <a:pt x="56" y="0"/>
                  <a:pt x="56" y="0"/>
                </a:cubicBezTo>
                <a:cubicBezTo>
                  <a:pt x="41" y="0"/>
                  <a:pt x="27" y="6"/>
                  <a:pt x="16" y="17"/>
                </a:cubicBezTo>
                <a:cubicBezTo>
                  <a:pt x="5" y="29"/>
                  <a:pt x="0" y="43"/>
                  <a:pt x="0" y="59"/>
                </a:cubicBezTo>
                <a:cubicBezTo>
                  <a:pt x="0" y="258"/>
                  <a:pt x="0" y="258"/>
                  <a:pt x="0" y="258"/>
                </a:cubicBezTo>
                <a:cubicBezTo>
                  <a:pt x="0" y="274"/>
                  <a:pt x="5" y="288"/>
                  <a:pt x="16" y="300"/>
                </a:cubicBezTo>
                <a:cubicBezTo>
                  <a:pt x="27" y="311"/>
                  <a:pt x="41" y="317"/>
                  <a:pt x="56" y="317"/>
                </a:cubicBezTo>
                <a:cubicBezTo>
                  <a:pt x="245" y="317"/>
                  <a:pt x="245" y="317"/>
                  <a:pt x="245" y="317"/>
                </a:cubicBezTo>
                <a:cubicBezTo>
                  <a:pt x="261" y="317"/>
                  <a:pt x="274" y="311"/>
                  <a:pt x="286" y="300"/>
                </a:cubicBezTo>
                <a:cubicBezTo>
                  <a:pt x="297" y="288"/>
                  <a:pt x="302" y="274"/>
                  <a:pt x="302" y="258"/>
                </a:cubicBezTo>
                <a:cubicBezTo>
                  <a:pt x="302" y="59"/>
                  <a:pt x="302" y="59"/>
                  <a:pt x="302" y="59"/>
                </a:cubicBezTo>
                <a:cubicBezTo>
                  <a:pt x="302" y="43"/>
                  <a:pt x="297" y="29"/>
                  <a:pt x="286" y="17"/>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b="1">
              <a:latin typeface="Arial" panose="020B0604020202020204" pitchFamily="34" charset="0"/>
              <a:cs typeface="Arial" panose="020B0604020202020204" pitchFamily="34" charset="0"/>
            </a:endParaRPr>
          </a:p>
        </p:txBody>
      </p:sp>
      <p:sp>
        <p:nvSpPr>
          <p:cNvPr id="11" name="Freeform 6">
            <a:hlinkClick r:id="rId3"/>
            <a:extLst>
              <a:ext uri="{FF2B5EF4-FFF2-40B4-BE49-F238E27FC236}">
                <a16:creationId xmlns:a16="http://schemas.microsoft.com/office/drawing/2014/main" id="{1BBFC4DC-9CE7-F69A-CE61-A42F26BA1053}"/>
              </a:ext>
            </a:extLst>
          </p:cNvPr>
          <p:cNvSpPr>
            <a:spLocks noChangeAspect="1" noEditPoints="1"/>
          </p:cNvSpPr>
          <p:nvPr/>
        </p:nvSpPr>
        <p:spPr bwMode="auto">
          <a:xfrm>
            <a:off x="922194" y="5365649"/>
            <a:ext cx="303984" cy="320040"/>
          </a:xfrm>
          <a:custGeom>
            <a:avLst/>
            <a:gdLst>
              <a:gd name="T0" fmla="*/ 243 w 300"/>
              <a:gd name="T1" fmla="*/ 233 h 314"/>
              <a:gd name="T2" fmla="*/ 206 w 300"/>
              <a:gd name="T3" fmla="*/ 233 h 314"/>
              <a:gd name="T4" fmla="*/ 206 w 300"/>
              <a:gd name="T5" fmla="*/ 149 h 314"/>
              <a:gd name="T6" fmla="*/ 192 w 300"/>
              <a:gd name="T7" fmla="*/ 132 h 314"/>
              <a:gd name="T8" fmla="*/ 169 w 300"/>
              <a:gd name="T9" fmla="*/ 149 h 314"/>
              <a:gd name="T10" fmla="*/ 169 w 300"/>
              <a:gd name="T11" fmla="*/ 233 h 314"/>
              <a:gd name="T12" fmla="*/ 131 w 300"/>
              <a:gd name="T13" fmla="*/ 233 h 314"/>
              <a:gd name="T14" fmla="*/ 131 w 300"/>
              <a:gd name="T15" fmla="*/ 96 h 314"/>
              <a:gd name="T16" fmla="*/ 169 w 300"/>
              <a:gd name="T17" fmla="*/ 96 h 314"/>
              <a:gd name="T18" fmla="*/ 169 w 300"/>
              <a:gd name="T19" fmla="*/ 109 h 314"/>
              <a:gd name="T20" fmla="*/ 206 w 300"/>
              <a:gd name="T21" fmla="*/ 96 h 314"/>
              <a:gd name="T22" fmla="*/ 243 w 300"/>
              <a:gd name="T23" fmla="*/ 150 h 314"/>
              <a:gd name="T24" fmla="*/ 243 w 300"/>
              <a:gd name="T25" fmla="*/ 233 h 314"/>
              <a:gd name="T26" fmla="*/ 95 w 300"/>
              <a:gd name="T27" fmla="*/ 88 h 314"/>
              <a:gd name="T28" fmla="*/ 77 w 300"/>
              <a:gd name="T29" fmla="*/ 69 h 314"/>
              <a:gd name="T30" fmla="*/ 95 w 300"/>
              <a:gd name="T31" fmla="*/ 51 h 314"/>
              <a:gd name="T32" fmla="*/ 112 w 300"/>
              <a:gd name="T33" fmla="*/ 69 h 314"/>
              <a:gd name="T34" fmla="*/ 95 w 300"/>
              <a:gd name="T35" fmla="*/ 88 h 314"/>
              <a:gd name="T36" fmla="*/ 112 w 300"/>
              <a:gd name="T37" fmla="*/ 233 h 314"/>
              <a:gd name="T38" fmla="*/ 75 w 300"/>
              <a:gd name="T39" fmla="*/ 233 h 314"/>
              <a:gd name="T40" fmla="*/ 75 w 300"/>
              <a:gd name="T41" fmla="*/ 96 h 314"/>
              <a:gd name="T42" fmla="*/ 112 w 300"/>
              <a:gd name="T43" fmla="*/ 96 h 314"/>
              <a:gd name="T44" fmla="*/ 112 w 300"/>
              <a:gd name="T45" fmla="*/ 233 h 314"/>
              <a:gd name="T46" fmla="*/ 243 w 300"/>
              <a:gd name="T47" fmla="*/ 0 h 314"/>
              <a:gd name="T48" fmla="*/ 56 w 300"/>
              <a:gd name="T49" fmla="*/ 0 h 314"/>
              <a:gd name="T50" fmla="*/ 0 w 300"/>
              <a:gd name="T51" fmla="*/ 59 h 314"/>
              <a:gd name="T52" fmla="*/ 0 w 300"/>
              <a:gd name="T53" fmla="*/ 256 h 314"/>
              <a:gd name="T54" fmla="*/ 56 w 300"/>
              <a:gd name="T55" fmla="*/ 314 h 314"/>
              <a:gd name="T56" fmla="*/ 243 w 300"/>
              <a:gd name="T57" fmla="*/ 314 h 314"/>
              <a:gd name="T58" fmla="*/ 300 w 300"/>
              <a:gd name="T59" fmla="*/ 256 h 314"/>
              <a:gd name="T60" fmla="*/ 300 w 300"/>
              <a:gd name="T61" fmla="*/ 59 h 314"/>
              <a:gd name="T62" fmla="*/ 243 w 300"/>
              <a:gd name="T63"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0" h="314">
                <a:moveTo>
                  <a:pt x="243" y="233"/>
                </a:moveTo>
                <a:cubicBezTo>
                  <a:pt x="206" y="233"/>
                  <a:pt x="206" y="233"/>
                  <a:pt x="206" y="233"/>
                </a:cubicBezTo>
                <a:cubicBezTo>
                  <a:pt x="206" y="149"/>
                  <a:pt x="206" y="149"/>
                  <a:pt x="206" y="149"/>
                </a:cubicBezTo>
                <a:cubicBezTo>
                  <a:pt x="206" y="139"/>
                  <a:pt x="203" y="132"/>
                  <a:pt x="192" y="132"/>
                </a:cubicBezTo>
                <a:cubicBezTo>
                  <a:pt x="172" y="132"/>
                  <a:pt x="169" y="149"/>
                  <a:pt x="169" y="149"/>
                </a:cubicBezTo>
                <a:cubicBezTo>
                  <a:pt x="169" y="233"/>
                  <a:pt x="169" y="233"/>
                  <a:pt x="169" y="233"/>
                </a:cubicBezTo>
                <a:cubicBezTo>
                  <a:pt x="131" y="233"/>
                  <a:pt x="131" y="233"/>
                  <a:pt x="131" y="233"/>
                </a:cubicBezTo>
                <a:cubicBezTo>
                  <a:pt x="131" y="96"/>
                  <a:pt x="131" y="96"/>
                  <a:pt x="131" y="96"/>
                </a:cubicBezTo>
                <a:cubicBezTo>
                  <a:pt x="169" y="96"/>
                  <a:pt x="169" y="96"/>
                  <a:pt x="169" y="96"/>
                </a:cubicBezTo>
                <a:cubicBezTo>
                  <a:pt x="169" y="109"/>
                  <a:pt x="169" y="109"/>
                  <a:pt x="169" y="109"/>
                </a:cubicBezTo>
                <a:cubicBezTo>
                  <a:pt x="174" y="105"/>
                  <a:pt x="187" y="96"/>
                  <a:pt x="206" y="96"/>
                </a:cubicBezTo>
                <a:cubicBezTo>
                  <a:pt x="218" y="96"/>
                  <a:pt x="243" y="104"/>
                  <a:pt x="243" y="150"/>
                </a:cubicBezTo>
                <a:lnTo>
                  <a:pt x="243" y="233"/>
                </a:lnTo>
                <a:close/>
                <a:moveTo>
                  <a:pt x="95" y="88"/>
                </a:moveTo>
                <a:cubicBezTo>
                  <a:pt x="85" y="88"/>
                  <a:pt x="77" y="79"/>
                  <a:pt x="77" y="69"/>
                </a:cubicBezTo>
                <a:cubicBezTo>
                  <a:pt x="77" y="59"/>
                  <a:pt x="85" y="51"/>
                  <a:pt x="95" y="51"/>
                </a:cubicBezTo>
                <a:cubicBezTo>
                  <a:pt x="105" y="51"/>
                  <a:pt x="112" y="59"/>
                  <a:pt x="112" y="69"/>
                </a:cubicBezTo>
                <a:cubicBezTo>
                  <a:pt x="112" y="79"/>
                  <a:pt x="105" y="88"/>
                  <a:pt x="95" y="88"/>
                </a:cubicBezTo>
                <a:moveTo>
                  <a:pt x="112" y="233"/>
                </a:moveTo>
                <a:cubicBezTo>
                  <a:pt x="75" y="233"/>
                  <a:pt x="75" y="233"/>
                  <a:pt x="75" y="233"/>
                </a:cubicBezTo>
                <a:cubicBezTo>
                  <a:pt x="75" y="96"/>
                  <a:pt x="75" y="96"/>
                  <a:pt x="75" y="96"/>
                </a:cubicBezTo>
                <a:cubicBezTo>
                  <a:pt x="112" y="96"/>
                  <a:pt x="112" y="96"/>
                  <a:pt x="112" y="96"/>
                </a:cubicBezTo>
                <a:lnTo>
                  <a:pt x="112" y="233"/>
                </a:lnTo>
                <a:close/>
                <a:moveTo>
                  <a:pt x="243" y="0"/>
                </a:moveTo>
                <a:cubicBezTo>
                  <a:pt x="56" y="0"/>
                  <a:pt x="56" y="0"/>
                  <a:pt x="56" y="0"/>
                </a:cubicBezTo>
                <a:cubicBezTo>
                  <a:pt x="25" y="0"/>
                  <a:pt x="0" y="27"/>
                  <a:pt x="0" y="59"/>
                </a:cubicBezTo>
                <a:cubicBezTo>
                  <a:pt x="0" y="256"/>
                  <a:pt x="0" y="256"/>
                  <a:pt x="0" y="256"/>
                </a:cubicBezTo>
                <a:cubicBezTo>
                  <a:pt x="0" y="288"/>
                  <a:pt x="25" y="314"/>
                  <a:pt x="56" y="314"/>
                </a:cubicBezTo>
                <a:cubicBezTo>
                  <a:pt x="243" y="314"/>
                  <a:pt x="243" y="314"/>
                  <a:pt x="243" y="314"/>
                </a:cubicBezTo>
                <a:cubicBezTo>
                  <a:pt x="274" y="314"/>
                  <a:pt x="300" y="288"/>
                  <a:pt x="300" y="256"/>
                </a:cubicBezTo>
                <a:cubicBezTo>
                  <a:pt x="300" y="59"/>
                  <a:pt x="300" y="59"/>
                  <a:pt x="300" y="59"/>
                </a:cubicBezTo>
                <a:cubicBezTo>
                  <a:pt x="300" y="27"/>
                  <a:pt x="274" y="0"/>
                  <a:pt x="24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b="1">
              <a:latin typeface="Arial" panose="020B0604020202020204" pitchFamily="34" charset="0"/>
              <a:cs typeface="Arial" panose="020B0604020202020204" pitchFamily="34" charset="0"/>
            </a:endParaRPr>
          </a:p>
        </p:txBody>
      </p:sp>
      <p:sp>
        <p:nvSpPr>
          <p:cNvPr id="12" name="Freeform 8">
            <a:hlinkClick r:id="rId4"/>
            <a:extLst>
              <a:ext uri="{FF2B5EF4-FFF2-40B4-BE49-F238E27FC236}">
                <a16:creationId xmlns:a16="http://schemas.microsoft.com/office/drawing/2014/main" id="{EAD47B58-7965-7165-A48B-415F2F079EA7}"/>
              </a:ext>
            </a:extLst>
          </p:cNvPr>
          <p:cNvSpPr>
            <a:spLocks noChangeAspect="1" noEditPoints="1"/>
          </p:cNvSpPr>
          <p:nvPr/>
        </p:nvSpPr>
        <p:spPr bwMode="auto">
          <a:xfrm>
            <a:off x="1379169" y="5362614"/>
            <a:ext cx="304903" cy="320040"/>
          </a:xfrm>
          <a:custGeom>
            <a:avLst/>
            <a:gdLst>
              <a:gd name="T0" fmla="*/ 222 w 299"/>
              <a:gd name="T1" fmla="*/ 221 h 311"/>
              <a:gd name="T2" fmla="*/ 290 w 299"/>
              <a:gd name="T3" fmla="*/ 160 h 311"/>
              <a:gd name="T4" fmla="*/ 161 w 299"/>
              <a:gd name="T5" fmla="*/ 301 h 311"/>
              <a:gd name="T6" fmla="*/ 252 w 299"/>
              <a:gd name="T7" fmla="*/ 256 h 311"/>
              <a:gd name="T8" fmla="*/ 47 w 299"/>
              <a:gd name="T9" fmla="*/ 256 h 311"/>
              <a:gd name="T10" fmla="*/ 137 w 299"/>
              <a:gd name="T11" fmla="*/ 301 h 311"/>
              <a:gd name="T12" fmla="*/ 8 w 299"/>
              <a:gd name="T13" fmla="*/ 160 h 311"/>
              <a:gd name="T14" fmla="*/ 77 w 299"/>
              <a:gd name="T15" fmla="*/ 221 h 311"/>
              <a:gd name="T16" fmla="*/ 8 w 299"/>
              <a:gd name="T17" fmla="*/ 160 h 311"/>
              <a:gd name="T18" fmla="*/ 77 w 299"/>
              <a:gd name="T19" fmla="*/ 90 h 311"/>
              <a:gd name="T20" fmla="*/ 8 w 299"/>
              <a:gd name="T21" fmla="*/ 151 h 311"/>
              <a:gd name="T22" fmla="*/ 137 w 299"/>
              <a:gd name="T23" fmla="*/ 10 h 311"/>
              <a:gd name="T24" fmla="*/ 47 w 299"/>
              <a:gd name="T25" fmla="*/ 55 h 311"/>
              <a:gd name="T26" fmla="*/ 252 w 299"/>
              <a:gd name="T27" fmla="*/ 55 h 311"/>
              <a:gd name="T28" fmla="*/ 161 w 299"/>
              <a:gd name="T29" fmla="*/ 10 h 311"/>
              <a:gd name="T30" fmla="*/ 214 w 299"/>
              <a:gd name="T31" fmla="*/ 217 h 311"/>
              <a:gd name="T32" fmla="*/ 154 w 299"/>
              <a:gd name="T33" fmla="*/ 160 h 311"/>
              <a:gd name="T34" fmla="*/ 214 w 299"/>
              <a:gd name="T35" fmla="*/ 217 h 311"/>
              <a:gd name="T36" fmla="*/ 211 w 299"/>
              <a:gd name="T37" fmla="*/ 225 h 311"/>
              <a:gd name="T38" fmla="*/ 154 w 299"/>
              <a:gd name="T39" fmla="*/ 211 h 311"/>
              <a:gd name="T40" fmla="*/ 144 w 299"/>
              <a:gd name="T41" fmla="*/ 202 h 311"/>
              <a:gd name="T42" fmla="*/ 74 w 299"/>
              <a:gd name="T43" fmla="*/ 160 h 311"/>
              <a:gd name="T44" fmla="*/ 85 w 299"/>
              <a:gd name="T45" fmla="*/ 94 h 311"/>
              <a:gd name="T46" fmla="*/ 144 w 299"/>
              <a:gd name="T47" fmla="*/ 151 h 311"/>
              <a:gd name="T48" fmla="*/ 85 w 299"/>
              <a:gd name="T49" fmla="*/ 94 h 311"/>
              <a:gd name="T50" fmla="*/ 88 w 299"/>
              <a:gd name="T51" fmla="*/ 86 h 311"/>
              <a:gd name="T52" fmla="*/ 144 w 299"/>
              <a:gd name="T53" fmla="*/ 100 h 311"/>
              <a:gd name="T54" fmla="*/ 154 w 299"/>
              <a:gd name="T55" fmla="*/ 16 h 311"/>
              <a:gd name="T56" fmla="*/ 154 w 299"/>
              <a:gd name="T57" fmla="*/ 100 h 311"/>
              <a:gd name="T58" fmla="*/ 214 w 299"/>
              <a:gd name="T59" fmla="*/ 94 h 311"/>
              <a:gd name="T60" fmla="*/ 154 w 299"/>
              <a:gd name="T61" fmla="*/ 151 h 311"/>
              <a:gd name="T62" fmla="*/ 88 w 299"/>
              <a:gd name="T63" fmla="*/ 225 h 311"/>
              <a:gd name="T64" fmla="*/ 144 w 299"/>
              <a:gd name="T65" fmla="*/ 295 h 311"/>
              <a:gd name="T66" fmla="*/ 290 w 299"/>
              <a:gd name="T67" fmla="*/ 151 h 311"/>
              <a:gd name="T68" fmla="*/ 222 w 299"/>
              <a:gd name="T69" fmla="*/ 90 h 311"/>
              <a:gd name="T70" fmla="*/ 290 w 299"/>
              <a:gd name="T71" fmla="*/ 151 h 311"/>
              <a:gd name="T72" fmla="*/ 299 w 299"/>
              <a:gd name="T73" fmla="*/ 151 h 311"/>
              <a:gd name="T74" fmla="*/ 153 w 299"/>
              <a:gd name="T75" fmla="*/ 0 h 311"/>
              <a:gd name="T76" fmla="*/ 150 w 299"/>
              <a:gd name="T77" fmla="*/ 0 h 311"/>
              <a:gd name="T78" fmla="*/ 146 w 299"/>
              <a:gd name="T79" fmla="*/ 0 h 311"/>
              <a:gd name="T80" fmla="*/ 38 w 299"/>
              <a:gd name="T81" fmla="*/ 52 h 311"/>
              <a:gd name="T82" fmla="*/ 0 w 299"/>
              <a:gd name="T83" fmla="*/ 151 h 311"/>
              <a:gd name="T84" fmla="*/ 0 w 299"/>
              <a:gd name="T85" fmla="*/ 160 h 311"/>
              <a:gd name="T86" fmla="*/ 38 w 299"/>
              <a:gd name="T87" fmla="*/ 259 h 311"/>
              <a:gd name="T88" fmla="*/ 146 w 299"/>
              <a:gd name="T89" fmla="*/ 311 h 311"/>
              <a:gd name="T90" fmla="*/ 150 w 299"/>
              <a:gd name="T91" fmla="*/ 311 h 311"/>
              <a:gd name="T92" fmla="*/ 153 w 299"/>
              <a:gd name="T93" fmla="*/ 311 h 311"/>
              <a:gd name="T94" fmla="*/ 299 w 299"/>
              <a:gd name="T95" fmla="*/ 160 h 311"/>
              <a:gd name="T96" fmla="*/ 299 w 299"/>
              <a:gd name="T97" fmla="*/ 156 h 311"/>
              <a:gd name="T98" fmla="*/ 299 w 299"/>
              <a:gd name="T99" fmla="*/ 15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311">
                <a:moveTo>
                  <a:pt x="257" y="249"/>
                </a:moveTo>
                <a:cubicBezTo>
                  <a:pt x="247" y="238"/>
                  <a:pt x="235" y="228"/>
                  <a:pt x="222" y="221"/>
                </a:cubicBezTo>
                <a:cubicBezTo>
                  <a:pt x="229" y="201"/>
                  <a:pt x="233" y="181"/>
                  <a:pt x="233" y="160"/>
                </a:cubicBezTo>
                <a:cubicBezTo>
                  <a:pt x="290" y="160"/>
                  <a:pt x="290" y="160"/>
                  <a:pt x="290" y="160"/>
                </a:cubicBezTo>
                <a:cubicBezTo>
                  <a:pt x="289" y="193"/>
                  <a:pt x="278" y="224"/>
                  <a:pt x="257" y="249"/>
                </a:cubicBezTo>
                <a:close/>
                <a:moveTo>
                  <a:pt x="161" y="301"/>
                </a:moveTo>
                <a:cubicBezTo>
                  <a:pt x="186" y="284"/>
                  <a:pt x="206" y="259"/>
                  <a:pt x="218" y="229"/>
                </a:cubicBezTo>
                <a:cubicBezTo>
                  <a:pt x="231" y="237"/>
                  <a:pt x="242" y="246"/>
                  <a:pt x="252" y="256"/>
                </a:cubicBezTo>
                <a:cubicBezTo>
                  <a:pt x="228" y="282"/>
                  <a:pt x="196" y="298"/>
                  <a:pt x="161" y="301"/>
                </a:cubicBezTo>
                <a:close/>
                <a:moveTo>
                  <a:pt x="47" y="256"/>
                </a:moveTo>
                <a:cubicBezTo>
                  <a:pt x="57" y="246"/>
                  <a:pt x="68" y="237"/>
                  <a:pt x="80" y="229"/>
                </a:cubicBezTo>
                <a:cubicBezTo>
                  <a:pt x="93" y="259"/>
                  <a:pt x="113" y="284"/>
                  <a:pt x="137" y="301"/>
                </a:cubicBezTo>
                <a:cubicBezTo>
                  <a:pt x="103" y="298"/>
                  <a:pt x="71" y="282"/>
                  <a:pt x="47" y="256"/>
                </a:cubicBezTo>
                <a:close/>
                <a:moveTo>
                  <a:pt x="8" y="160"/>
                </a:moveTo>
                <a:cubicBezTo>
                  <a:pt x="66" y="160"/>
                  <a:pt x="66" y="160"/>
                  <a:pt x="66" y="160"/>
                </a:cubicBezTo>
                <a:cubicBezTo>
                  <a:pt x="66" y="181"/>
                  <a:pt x="70" y="201"/>
                  <a:pt x="77" y="221"/>
                </a:cubicBezTo>
                <a:cubicBezTo>
                  <a:pt x="64" y="228"/>
                  <a:pt x="52" y="238"/>
                  <a:pt x="41" y="249"/>
                </a:cubicBezTo>
                <a:cubicBezTo>
                  <a:pt x="21" y="224"/>
                  <a:pt x="9" y="193"/>
                  <a:pt x="8" y="160"/>
                </a:cubicBezTo>
                <a:close/>
                <a:moveTo>
                  <a:pt x="41" y="62"/>
                </a:moveTo>
                <a:cubicBezTo>
                  <a:pt x="52" y="73"/>
                  <a:pt x="64" y="82"/>
                  <a:pt x="77" y="90"/>
                </a:cubicBezTo>
                <a:cubicBezTo>
                  <a:pt x="70" y="109"/>
                  <a:pt x="66" y="130"/>
                  <a:pt x="65" y="151"/>
                </a:cubicBezTo>
                <a:cubicBezTo>
                  <a:pt x="8" y="151"/>
                  <a:pt x="8" y="151"/>
                  <a:pt x="8" y="151"/>
                </a:cubicBezTo>
                <a:cubicBezTo>
                  <a:pt x="9" y="118"/>
                  <a:pt x="21" y="87"/>
                  <a:pt x="41" y="62"/>
                </a:cubicBezTo>
                <a:close/>
                <a:moveTo>
                  <a:pt x="137" y="10"/>
                </a:moveTo>
                <a:cubicBezTo>
                  <a:pt x="113" y="27"/>
                  <a:pt x="93" y="52"/>
                  <a:pt x="80" y="82"/>
                </a:cubicBezTo>
                <a:cubicBezTo>
                  <a:pt x="68" y="74"/>
                  <a:pt x="57" y="65"/>
                  <a:pt x="47" y="55"/>
                </a:cubicBezTo>
                <a:cubicBezTo>
                  <a:pt x="71" y="29"/>
                  <a:pt x="103" y="13"/>
                  <a:pt x="137" y="10"/>
                </a:cubicBezTo>
                <a:close/>
                <a:moveTo>
                  <a:pt x="252" y="55"/>
                </a:moveTo>
                <a:cubicBezTo>
                  <a:pt x="242" y="65"/>
                  <a:pt x="231" y="74"/>
                  <a:pt x="218" y="82"/>
                </a:cubicBezTo>
                <a:cubicBezTo>
                  <a:pt x="206" y="52"/>
                  <a:pt x="186" y="27"/>
                  <a:pt x="161" y="10"/>
                </a:cubicBezTo>
                <a:cubicBezTo>
                  <a:pt x="196" y="13"/>
                  <a:pt x="228" y="29"/>
                  <a:pt x="252" y="55"/>
                </a:cubicBezTo>
                <a:close/>
                <a:moveTo>
                  <a:pt x="214" y="217"/>
                </a:moveTo>
                <a:cubicBezTo>
                  <a:pt x="195" y="207"/>
                  <a:pt x="175" y="202"/>
                  <a:pt x="154" y="202"/>
                </a:cubicBezTo>
                <a:cubicBezTo>
                  <a:pt x="154" y="160"/>
                  <a:pt x="154" y="160"/>
                  <a:pt x="154" y="160"/>
                </a:cubicBezTo>
                <a:cubicBezTo>
                  <a:pt x="224" y="160"/>
                  <a:pt x="224" y="160"/>
                  <a:pt x="224" y="160"/>
                </a:cubicBezTo>
                <a:cubicBezTo>
                  <a:pt x="224" y="180"/>
                  <a:pt x="220" y="199"/>
                  <a:pt x="214" y="217"/>
                </a:cubicBezTo>
                <a:close/>
                <a:moveTo>
                  <a:pt x="154" y="211"/>
                </a:moveTo>
                <a:cubicBezTo>
                  <a:pt x="174" y="211"/>
                  <a:pt x="193" y="216"/>
                  <a:pt x="211" y="225"/>
                </a:cubicBezTo>
                <a:cubicBezTo>
                  <a:pt x="199" y="254"/>
                  <a:pt x="179" y="279"/>
                  <a:pt x="154" y="295"/>
                </a:cubicBezTo>
                <a:lnTo>
                  <a:pt x="154" y="211"/>
                </a:lnTo>
                <a:close/>
                <a:moveTo>
                  <a:pt x="144" y="160"/>
                </a:moveTo>
                <a:cubicBezTo>
                  <a:pt x="144" y="202"/>
                  <a:pt x="144" y="202"/>
                  <a:pt x="144" y="202"/>
                </a:cubicBezTo>
                <a:cubicBezTo>
                  <a:pt x="123" y="202"/>
                  <a:pt x="103" y="207"/>
                  <a:pt x="85" y="217"/>
                </a:cubicBezTo>
                <a:cubicBezTo>
                  <a:pt x="78" y="199"/>
                  <a:pt x="75" y="180"/>
                  <a:pt x="74" y="160"/>
                </a:cubicBezTo>
                <a:lnTo>
                  <a:pt x="144" y="160"/>
                </a:lnTo>
                <a:close/>
                <a:moveTo>
                  <a:pt x="85" y="94"/>
                </a:moveTo>
                <a:cubicBezTo>
                  <a:pt x="103" y="104"/>
                  <a:pt x="123" y="109"/>
                  <a:pt x="144" y="109"/>
                </a:cubicBezTo>
                <a:cubicBezTo>
                  <a:pt x="144" y="151"/>
                  <a:pt x="144" y="151"/>
                  <a:pt x="144" y="151"/>
                </a:cubicBezTo>
                <a:cubicBezTo>
                  <a:pt x="74" y="151"/>
                  <a:pt x="74" y="151"/>
                  <a:pt x="74" y="151"/>
                </a:cubicBezTo>
                <a:cubicBezTo>
                  <a:pt x="75" y="131"/>
                  <a:pt x="78" y="112"/>
                  <a:pt x="85" y="94"/>
                </a:cubicBezTo>
                <a:close/>
                <a:moveTo>
                  <a:pt x="144" y="100"/>
                </a:moveTo>
                <a:cubicBezTo>
                  <a:pt x="125" y="100"/>
                  <a:pt x="106" y="95"/>
                  <a:pt x="88" y="86"/>
                </a:cubicBezTo>
                <a:cubicBezTo>
                  <a:pt x="100" y="56"/>
                  <a:pt x="120" y="32"/>
                  <a:pt x="144" y="16"/>
                </a:cubicBezTo>
                <a:lnTo>
                  <a:pt x="144" y="100"/>
                </a:lnTo>
                <a:close/>
                <a:moveTo>
                  <a:pt x="154" y="100"/>
                </a:moveTo>
                <a:cubicBezTo>
                  <a:pt x="154" y="16"/>
                  <a:pt x="154" y="16"/>
                  <a:pt x="154" y="16"/>
                </a:cubicBezTo>
                <a:cubicBezTo>
                  <a:pt x="179" y="32"/>
                  <a:pt x="199" y="56"/>
                  <a:pt x="211" y="86"/>
                </a:cubicBezTo>
                <a:cubicBezTo>
                  <a:pt x="193" y="95"/>
                  <a:pt x="174" y="100"/>
                  <a:pt x="154" y="100"/>
                </a:cubicBezTo>
                <a:close/>
                <a:moveTo>
                  <a:pt x="154" y="109"/>
                </a:moveTo>
                <a:cubicBezTo>
                  <a:pt x="175" y="109"/>
                  <a:pt x="195" y="104"/>
                  <a:pt x="214" y="94"/>
                </a:cubicBezTo>
                <a:cubicBezTo>
                  <a:pt x="220" y="112"/>
                  <a:pt x="224" y="131"/>
                  <a:pt x="224" y="151"/>
                </a:cubicBezTo>
                <a:cubicBezTo>
                  <a:pt x="154" y="151"/>
                  <a:pt x="154" y="151"/>
                  <a:pt x="154" y="151"/>
                </a:cubicBezTo>
                <a:lnTo>
                  <a:pt x="154" y="109"/>
                </a:lnTo>
                <a:close/>
                <a:moveTo>
                  <a:pt x="88" y="225"/>
                </a:moveTo>
                <a:cubicBezTo>
                  <a:pt x="106" y="216"/>
                  <a:pt x="125" y="211"/>
                  <a:pt x="144" y="211"/>
                </a:cubicBezTo>
                <a:cubicBezTo>
                  <a:pt x="144" y="295"/>
                  <a:pt x="144" y="295"/>
                  <a:pt x="144" y="295"/>
                </a:cubicBezTo>
                <a:cubicBezTo>
                  <a:pt x="120" y="279"/>
                  <a:pt x="100" y="254"/>
                  <a:pt x="88" y="225"/>
                </a:cubicBezTo>
                <a:close/>
                <a:moveTo>
                  <a:pt x="290" y="151"/>
                </a:moveTo>
                <a:cubicBezTo>
                  <a:pt x="233" y="151"/>
                  <a:pt x="233" y="151"/>
                  <a:pt x="233" y="151"/>
                </a:cubicBezTo>
                <a:cubicBezTo>
                  <a:pt x="233" y="130"/>
                  <a:pt x="229" y="109"/>
                  <a:pt x="222" y="90"/>
                </a:cubicBezTo>
                <a:cubicBezTo>
                  <a:pt x="235" y="82"/>
                  <a:pt x="247" y="73"/>
                  <a:pt x="257" y="62"/>
                </a:cubicBezTo>
                <a:cubicBezTo>
                  <a:pt x="278" y="87"/>
                  <a:pt x="289" y="118"/>
                  <a:pt x="290" y="151"/>
                </a:cubicBezTo>
                <a:close/>
                <a:moveTo>
                  <a:pt x="299" y="151"/>
                </a:moveTo>
                <a:cubicBezTo>
                  <a:pt x="299" y="151"/>
                  <a:pt x="299" y="151"/>
                  <a:pt x="299" y="151"/>
                </a:cubicBezTo>
                <a:cubicBezTo>
                  <a:pt x="298" y="114"/>
                  <a:pt x="285" y="79"/>
                  <a:pt x="261" y="52"/>
                </a:cubicBezTo>
                <a:cubicBezTo>
                  <a:pt x="233" y="20"/>
                  <a:pt x="194" y="1"/>
                  <a:pt x="153" y="0"/>
                </a:cubicBezTo>
                <a:cubicBezTo>
                  <a:pt x="153" y="0"/>
                  <a:pt x="153" y="0"/>
                  <a:pt x="153" y="0"/>
                </a:cubicBezTo>
                <a:cubicBezTo>
                  <a:pt x="150" y="0"/>
                  <a:pt x="150" y="0"/>
                  <a:pt x="150" y="0"/>
                </a:cubicBezTo>
                <a:cubicBezTo>
                  <a:pt x="149" y="0"/>
                  <a:pt x="149" y="0"/>
                  <a:pt x="149" y="0"/>
                </a:cubicBezTo>
                <a:cubicBezTo>
                  <a:pt x="146" y="0"/>
                  <a:pt x="146" y="0"/>
                  <a:pt x="146" y="0"/>
                </a:cubicBezTo>
                <a:cubicBezTo>
                  <a:pt x="146" y="0"/>
                  <a:pt x="146" y="0"/>
                  <a:pt x="146" y="0"/>
                </a:cubicBezTo>
                <a:cubicBezTo>
                  <a:pt x="104" y="1"/>
                  <a:pt x="65" y="20"/>
                  <a:pt x="38" y="52"/>
                </a:cubicBezTo>
                <a:cubicBezTo>
                  <a:pt x="14" y="79"/>
                  <a:pt x="1" y="114"/>
                  <a:pt x="0" y="151"/>
                </a:cubicBezTo>
                <a:cubicBezTo>
                  <a:pt x="0" y="151"/>
                  <a:pt x="0" y="151"/>
                  <a:pt x="0" y="151"/>
                </a:cubicBezTo>
                <a:cubicBezTo>
                  <a:pt x="0" y="155"/>
                  <a:pt x="0" y="155"/>
                  <a:pt x="0" y="155"/>
                </a:cubicBezTo>
                <a:cubicBezTo>
                  <a:pt x="0" y="160"/>
                  <a:pt x="0" y="160"/>
                  <a:pt x="0" y="160"/>
                </a:cubicBezTo>
                <a:cubicBezTo>
                  <a:pt x="0" y="160"/>
                  <a:pt x="0" y="160"/>
                  <a:pt x="0" y="160"/>
                </a:cubicBezTo>
                <a:cubicBezTo>
                  <a:pt x="1" y="197"/>
                  <a:pt x="14" y="232"/>
                  <a:pt x="38" y="259"/>
                </a:cubicBezTo>
                <a:cubicBezTo>
                  <a:pt x="65" y="291"/>
                  <a:pt x="105" y="310"/>
                  <a:pt x="146" y="311"/>
                </a:cubicBezTo>
                <a:cubicBezTo>
                  <a:pt x="146" y="311"/>
                  <a:pt x="146" y="311"/>
                  <a:pt x="146" y="311"/>
                </a:cubicBezTo>
                <a:cubicBezTo>
                  <a:pt x="149" y="311"/>
                  <a:pt x="149" y="311"/>
                  <a:pt x="149" y="311"/>
                </a:cubicBezTo>
                <a:cubicBezTo>
                  <a:pt x="150" y="311"/>
                  <a:pt x="150" y="311"/>
                  <a:pt x="150" y="311"/>
                </a:cubicBezTo>
                <a:cubicBezTo>
                  <a:pt x="153" y="311"/>
                  <a:pt x="153" y="311"/>
                  <a:pt x="153" y="311"/>
                </a:cubicBezTo>
                <a:cubicBezTo>
                  <a:pt x="153" y="311"/>
                  <a:pt x="153" y="311"/>
                  <a:pt x="153" y="311"/>
                </a:cubicBezTo>
                <a:cubicBezTo>
                  <a:pt x="194" y="310"/>
                  <a:pt x="233" y="291"/>
                  <a:pt x="261" y="259"/>
                </a:cubicBezTo>
                <a:cubicBezTo>
                  <a:pt x="285" y="232"/>
                  <a:pt x="298" y="197"/>
                  <a:pt x="299" y="160"/>
                </a:cubicBezTo>
                <a:cubicBezTo>
                  <a:pt x="299" y="160"/>
                  <a:pt x="299" y="160"/>
                  <a:pt x="299" y="160"/>
                </a:cubicBezTo>
                <a:cubicBezTo>
                  <a:pt x="299" y="156"/>
                  <a:pt x="299" y="156"/>
                  <a:pt x="299" y="156"/>
                </a:cubicBezTo>
                <a:cubicBezTo>
                  <a:pt x="299" y="156"/>
                  <a:pt x="299" y="156"/>
                  <a:pt x="299" y="155"/>
                </a:cubicBezTo>
                <a:lnTo>
                  <a:pt x="299" y="151"/>
                </a:lnTo>
                <a:close/>
              </a:path>
            </a:pathLst>
          </a:custGeom>
          <a:solidFill>
            <a:schemeClr val="accent1"/>
          </a:solidFill>
          <a:ln w="952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latin typeface="Arial" panose="020B0604020202020204" pitchFamily="34" charset="0"/>
              <a:cs typeface="Arial" panose="020B0604020202020204" pitchFamily="34" charset="0"/>
            </a:endParaRPr>
          </a:p>
        </p:txBody>
      </p:sp>
      <p:sp>
        <p:nvSpPr>
          <p:cNvPr id="13" name="Freeform 9">
            <a:hlinkClick r:id="rId5"/>
            <a:extLst>
              <a:ext uri="{FF2B5EF4-FFF2-40B4-BE49-F238E27FC236}">
                <a16:creationId xmlns:a16="http://schemas.microsoft.com/office/drawing/2014/main" id="{43426990-8286-4BA8-5FA7-D43AA9107A26}"/>
              </a:ext>
            </a:extLst>
          </p:cNvPr>
          <p:cNvSpPr>
            <a:spLocks noChangeAspect="1" noEditPoints="1"/>
          </p:cNvSpPr>
          <p:nvPr/>
        </p:nvSpPr>
        <p:spPr bwMode="auto">
          <a:xfrm>
            <a:off x="1771374" y="5103306"/>
            <a:ext cx="291728" cy="228600"/>
          </a:xfrm>
          <a:custGeom>
            <a:avLst/>
            <a:gdLst>
              <a:gd name="T0" fmla="*/ 317 w 323"/>
              <a:gd name="T1" fmla="*/ 250 h 250"/>
              <a:gd name="T2" fmla="*/ 199 w 323"/>
              <a:gd name="T3" fmla="*/ 125 h 250"/>
              <a:gd name="T4" fmla="*/ 7 w 323"/>
              <a:gd name="T5" fmla="*/ 250 h 250"/>
              <a:gd name="T6" fmla="*/ 125 w 323"/>
              <a:gd name="T7" fmla="*/ 125 h 250"/>
              <a:gd name="T8" fmla="*/ 323 w 323"/>
              <a:gd name="T9" fmla="*/ 9 h 250"/>
              <a:gd name="T10" fmla="*/ 166 w 323"/>
              <a:gd name="T11" fmla="*/ 157 h 250"/>
              <a:gd name="T12" fmla="*/ 157 w 323"/>
              <a:gd name="T13" fmla="*/ 157 h 250"/>
              <a:gd name="T14" fmla="*/ 0 w 323"/>
              <a:gd name="T15" fmla="*/ 9 h 250"/>
              <a:gd name="T16" fmla="*/ 315 w 323"/>
              <a:gd name="T17" fmla="*/ 250 h 250"/>
              <a:gd name="T18" fmla="*/ 7 w 323"/>
              <a:gd name="T19" fmla="*/ 250 h 250"/>
              <a:gd name="T20" fmla="*/ 0 w 323"/>
              <a:gd name="T21" fmla="*/ 242 h 250"/>
              <a:gd name="T22" fmla="*/ 0 w 323"/>
              <a:gd name="T23" fmla="*/ 9 h 250"/>
              <a:gd name="T24" fmla="*/ 7 w 323"/>
              <a:gd name="T25" fmla="*/ 0 h 250"/>
              <a:gd name="T26" fmla="*/ 315 w 323"/>
              <a:gd name="T27" fmla="*/ 0 h 250"/>
              <a:gd name="T28" fmla="*/ 323 w 323"/>
              <a:gd name="T29" fmla="*/ 9 h 250"/>
              <a:gd name="T30" fmla="*/ 323 w 323"/>
              <a:gd name="T31" fmla="*/ 242 h 250"/>
              <a:gd name="T32" fmla="*/ 315 w 323"/>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250">
                <a:moveTo>
                  <a:pt x="317" y="250"/>
                </a:moveTo>
                <a:cubicBezTo>
                  <a:pt x="199" y="125"/>
                  <a:pt x="199" y="125"/>
                  <a:pt x="199" y="125"/>
                </a:cubicBezTo>
                <a:moveTo>
                  <a:pt x="7" y="250"/>
                </a:moveTo>
                <a:cubicBezTo>
                  <a:pt x="125" y="125"/>
                  <a:pt x="125" y="125"/>
                  <a:pt x="125" y="125"/>
                </a:cubicBezTo>
                <a:moveTo>
                  <a:pt x="323" y="9"/>
                </a:moveTo>
                <a:cubicBezTo>
                  <a:pt x="166" y="157"/>
                  <a:pt x="166" y="157"/>
                  <a:pt x="166" y="157"/>
                </a:cubicBezTo>
                <a:cubicBezTo>
                  <a:pt x="163" y="160"/>
                  <a:pt x="159" y="160"/>
                  <a:pt x="157" y="157"/>
                </a:cubicBezTo>
                <a:cubicBezTo>
                  <a:pt x="0" y="9"/>
                  <a:pt x="0" y="9"/>
                  <a:pt x="0" y="9"/>
                </a:cubicBezTo>
                <a:moveTo>
                  <a:pt x="315" y="250"/>
                </a:moveTo>
                <a:cubicBezTo>
                  <a:pt x="7" y="250"/>
                  <a:pt x="7" y="250"/>
                  <a:pt x="7" y="250"/>
                </a:cubicBezTo>
                <a:cubicBezTo>
                  <a:pt x="4" y="250"/>
                  <a:pt x="0" y="247"/>
                  <a:pt x="0" y="242"/>
                </a:cubicBezTo>
                <a:cubicBezTo>
                  <a:pt x="0" y="9"/>
                  <a:pt x="0" y="9"/>
                  <a:pt x="0" y="9"/>
                </a:cubicBezTo>
                <a:cubicBezTo>
                  <a:pt x="0" y="4"/>
                  <a:pt x="4" y="0"/>
                  <a:pt x="7" y="0"/>
                </a:cubicBezTo>
                <a:cubicBezTo>
                  <a:pt x="315" y="0"/>
                  <a:pt x="315" y="0"/>
                  <a:pt x="315" y="0"/>
                </a:cubicBezTo>
                <a:cubicBezTo>
                  <a:pt x="319" y="0"/>
                  <a:pt x="323" y="4"/>
                  <a:pt x="323" y="9"/>
                </a:cubicBezTo>
                <a:cubicBezTo>
                  <a:pt x="323" y="242"/>
                  <a:pt x="323" y="242"/>
                  <a:pt x="323" y="242"/>
                </a:cubicBezTo>
                <a:cubicBezTo>
                  <a:pt x="323" y="247"/>
                  <a:pt x="319" y="250"/>
                  <a:pt x="315" y="250"/>
                </a:cubicBezTo>
                <a:close/>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823CADF-12DE-13C4-347C-6009FD409634}"/>
              </a:ext>
            </a:extLst>
          </p:cNvPr>
          <p:cNvSpPr/>
          <p:nvPr/>
        </p:nvSpPr>
        <p:spPr>
          <a:xfrm>
            <a:off x="2554605" y="804071"/>
            <a:ext cx="4117895" cy="2420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ctr" anchorCtr="0"/>
          <a:lstStyle/>
          <a:p>
            <a:pPr lvl="0">
              <a:spcBef>
                <a:spcPts val="500"/>
              </a:spcBef>
            </a:pPr>
            <a:r>
              <a:rPr lang="en-US" sz="2400" b="1">
                <a:solidFill>
                  <a:schemeClr val="accent1"/>
                </a:solidFill>
                <a:latin typeface="Arial" panose="020B0604020202020204" pitchFamily="34" charset="0"/>
                <a:ea typeface="Roboto" panose="02000000000000000000" pitchFamily="2" charset="0"/>
                <a:cs typeface="Arial" panose="020B0604020202020204" pitchFamily="34" charset="0"/>
              </a:rPr>
              <a:t>Jordan Anderson, AIGP</a:t>
            </a:r>
          </a:p>
          <a:p>
            <a:pPr lvl="0">
              <a:spcAft>
                <a:spcPts val="500"/>
              </a:spcAft>
            </a:pPr>
            <a:r>
              <a:rPr lang="en-US" sz="1600" b="1">
                <a:solidFill>
                  <a:schemeClr val="tx1"/>
                </a:solidFill>
                <a:latin typeface="Arial" panose="020B0604020202020204" pitchFamily="34" charset="0"/>
                <a:ea typeface="Roboto" panose="02000000000000000000" pitchFamily="2" charset="0"/>
                <a:cs typeface="Arial" panose="020B0604020202020204" pitchFamily="34" charset="0"/>
              </a:rPr>
              <a:t>DIRECTOR</a:t>
            </a:r>
          </a:p>
          <a:p>
            <a:pPr lvl="0"/>
            <a:r>
              <a:rPr lang="fr-FR" sz="1600">
                <a:solidFill>
                  <a:schemeClr val="tx1"/>
                </a:solidFill>
                <a:latin typeface="Arial" panose="020B0604020202020204" pitchFamily="34" charset="0"/>
                <a:ea typeface="Roboto" panose="02000000000000000000" pitchFamily="2" charset="0"/>
                <a:cs typeface="Arial" panose="020B0604020202020204" pitchFamily="34" charset="0"/>
              </a:rPr>
              <a:t>E: jordan.anderson@bakertilly.com</a:t>
            </a:r>
          </a:p>
          <a:p>
            <a:pPr lvl="0">
              <a:spcAft>
                <a:spcPts val="500"/>
              </a:spcAft>
            </a:pPr>
            <a:endParaRPr lang="en-US" sz="1000" b="1">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4823B77A-5026-F46E-70BF-FE2C3F30FCD7}"/>
              </a:ext>
            </a:extLst>
          </p:cNvPr>
          <p:cNvSpPr/>
          <p:nvPr/>
        </p:nvSpPr>
        <p:spPr>
          <a:xfrm>
            <a:off x="2554606" y="2772967"/>
            <a:ext cx="4117896" cy="2420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ctr" anchorCtr="0"/>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2400" b="1" i="0" u="none" strike="noStrike" kern="1200" cap="none" spc="0" normalizeH="0" baseline="0" noProof="0">
                <a:ln>
                  <a:noFill/>
                </a:ln>
                <a:solidFill>
                  <a:srgbClr val="00BAB3"/>
                </a:solidFill>
                <a:effectLst/>
                <a:uLnTx/>
                <a:uFillTx/>
                <a:latin typeface="Arial" panose="020B0604020202020204" pitchFamily="34" charset="0"/>
                <a:ea typeface="Roboto" panose="02000000000000000000" pitchFamily="2" charset="0"/>
                <a:cs typeface="Arial" panose="020B0604020202020204" pitchFamily="34" charset="0"/>
              </a:rPr>
              <a:t>Jessica Carius</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srgbClr val="2B303A"/>
                </a:solidFill>
                <a:effectLst/>
                <a:uLnTx/>
                <a:uFillTx/>
                <a:latin typeface="Arial" panose="020B0604020202020204" pitchFamily="34" charset="0"/>
                <a:ea typeface="Roboto" panose="02000000000000000000" pitchFamily="2" charset="0"/>
                <a:cs typeface="Arial" panose="020B0604020202020204" pitchFamily="34" charset="0"/>
              </a:rPr>
              <a:t>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2B303A"/>
                </a:solidFill>
                <a:effectLst/>
                <a:uLnTx/>
                <a:uFillTx/>
                <a:latin typeface="Arial" panose="020B0604020202020204" pitchFamily="34" charset="0"/>
                <a:ea typeface="Roboto" panose="02000000000000000000" pitchFamily="2" charset="0"/>
                <a:cs typeface="Arial" panose="020B0604020202020204" pitchFamily="34" charset="0"/>
              </a:rPr>
              <a:t>E: jessica.carius@bakertilly.com</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000" b="1" i="0" u="none" strike="noStrike" kern="1200" cap="none" spc="0" normalizeH="0" baseline="0" noProof="0">
              <a:ln>
                <a:noFill/>
              </a:ln>
              <a:solidFill>
                <a:srgbClr val="2B303A"/>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6" name="Picture 2" descr="A person in a blue suit&#10;&#10;Description automatically generated">
            <a:extLst>
              <a:ext uri="{FF2B5EF4-FFF2-40B4-BE49-F238E27FC236}">
                <a16:creationId xmlns:a16="http://schemas.microsoft.com/office/drawing/2014/main" id="{14DCAF36-8E42-0C35-3BDF-2C180FB5A37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9203" y="1248167"/>
            <a:ext cx="1582887" cy="1524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CB3F71A-A214-6366-215A-206C394750F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t="1835" b="1835"/>
          <a:stretch/>
        </p:blipFill>
        <p:spPr bwMode="auto">
          <a:xfrm>
            <a:off x="769203" y="3221003"/>
            <a:ext cx="1582887" cy="15248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85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85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7BF36-AF4F-7FA7-2043-A777B8B3E103}"/>
              </a:ext>
            </a:extLst>
          </p:cNvPr>
          <p:cNvPicPr>
            <a:picLocks noChangeAspect="1"/>
          </p:cNvPicPr>
          <p:nvPr/>
        </p:nvPicPr>
        <p:blipFill>
          <a:blip r:embed="rId3"/>
          <a:stretch>
            <a:fillRect/>
          </a:stretch>
        </p:blipFill>
        <p:spPr>
          <a:xfrm>
            <a:off x="335935" y="1504792"/>
            <a:ext cx="5905804" cy="1682836"/>
          </a:xfrm>
          <a:prstGeom prst="rect">
            <a:avLst/>
          </a:prstGeom>
        </p:spPr>
      </p:pic>
      <p:pic>
        <p:nvPicPr>
          <p:cNvPr id="23" name="Picture 22">
            <a:extLst>
              <a:ext uri="{FF2B5EF4-FFF2-40B4-BE49-F238E27FC236}">
                <a16:creationId xmlns:a16="http://schemas.microsoft.com/office/drawing/2014/main" id="{E39A0D1A-C76B-7A2F-2CFA-211DB49740D2}"/>
              </a:ext>
            </a:extLst>
          </p:cNvPr>
          <p:cNvPicPr>
            <a:picLocks noChangeAspect="1"/>
          </p:cNvPicPr>
          <p:nvPr/>
        </p:nvPicPr>
        <p:blipFill>
          <a:blip r:embed="rId4"/>
          <a:stretch>
            <a:fillRect/>
          </a:stretch>
        </p:blipFill>
        <p:spPr>
          <a:xfrm>
            <a:off x="335935" y="4173637"/>
            <a:ext cx="6040190" cy="2359142"/>
          </a:xfrm>
          <a:prstGeom prst="rect">
            <a:avLst/>
          </a:prstGeom>
        </p:spPr>
      </p:pic>
      <p:pic>
        <p:nvPicPr>
          <p:cNvPr id="13" name="Picture 12">
            <a:extLst>
              <a:ext uri="{FF2B5EF4-FFF2-40B4-BE49-F238E27FC236}">
                <a16:creationId xmlns:a16="http://schemas.microsoft.com/office/drawing/2014/main" id="{43755975-890D-8F54-EBE2-B00569E7E743}"/>
              </a:ext>
            </a:extLst>
          </p:cNvPr>
          <p:cNvPicPr>
            <a:picLocks noChangeAspect="1"/>
          </p:cNvPicPr>
          <p:nvPr/>
        </p:nvPicPr>
        <p:blipFill>
          <a:blip r:embed="rId5"/>
          <a:stretch>
            <a:fillRect/>
          </a:stretch>
        </p:blipFill>
        <p:spPr>
          <a:xfrm>
            <a:off x="6469957" y="623301"/>
            <a:ext cx="4462069" cy="1980918"/>
          </a:xfrm>
          <a:prstGeom prst="rect">
            <a:avLst/>
          </a:prstGeom>
        </p:spPr>
      </p:pic>
      <p:sp>
        <p:nvSpPr>
          <p:cNvPr id="2" name="Title 1">
            <a:extLst>
              <a:ext uri="{FF2B5EF4-FFF2-40B4-BE49-F238E27FC236}">
                <a16:creationId xmlns:a16="http://schemas.microsoft.com/office/drawing/2014/main" id="{A9ECF35B-09D0-1966-1F99-DACF0997D292}"/>
              </a:ext>
            </a:extLst>
          </p:cNvPr>
          <p:cNvSpPr>
            <a:spLocks noGrp="1"/>
          </p:cNvSpPr>
          <p:nvPr>
            <p:ph type="title"/>
          </p:nvPr>
        </p:nvSpPr>
        <p:spPr/>
        <p:txBody>
          <a:bodyPr/>
          <a:lstStyle/>
          <a:p>
            <a:r>
              <a:rPr lang="en-US">
                <a:latin typeface="Arial Black"/>
              </a:rPr>
              <a:t>AI headlines</a:t>
            </a:r>
            <a:endParaRPr lang="en-US"/>
          </a:p>
        </p:txBody>
      </p:sp>
      <p:sp>
        <p:nvSpPr>
          <p:cNvPr id="3" name="Text Placeholder 2">
            <a:extLst>
              <a:ext uri="{FF2B5EF4-FFF2-40B4-BE49-F238E27FC236}">
                <a16:creationId xmlns:a16="http://schemas.microsoft.com/office/drawing/2014/main" id="{D7B2E5EF-D8B2-514E-497D-E4863A721F61}"/>
              </a:ext>
            </a:extLst>
          </p:cNvPr>
          <p:cNvSpPr>
            <a:spLocks noGrp="1"/>
          </p:cNvSpPr>
          <p:nvPr>
            <p:ph type="body" sz="quarter" idx="13"/>
          </p:nvPr>
        </p:nvSpPr>
        <p:spPr>
          <a:xfrm>
            <a:off x="456360" y="480395"/>
            <a:ext cx="11277496" cy="193899"/>
          </a:xfrm>
        </p:spPr>
        <p:txBody>
          <a:bodyPr/>
          <a:lstStyle/>
          <a:p>
            <a:r>
              <a:rPr lang="en-US">
                <a:latin typeface="Arial"/>
                <a:cs typeface="Arial"/>
              </a:rPr>
              <a:t>AI Headlines</a:t>
            </a:r>
            <a:endParaRPr lang="en-US">
              <a:latin typeface="Arial"/>
            </a:endParaRPr>
          </a:p>
        </p:txBody>
      </p:sp>
      <p:pic>
        <p:nvPicPr>
          <p:cNvPr id="25" name="Picture 24">
            <a:extLst>
              <a:ext uri="{FF2B5EF4-FFF2-40B4-BE49-F238E27FC236}">
                <a16:creationId xmlns:a16="http://schemas.microsoft.com/office/drawing/2014/main" id="{7E5FE91A-1463-05BF-9B41-CD7F0E2AB25D}"/>
              </a:ext>
            </a:extLst>
          </p:cNvPr>
          <p:cNvPicPr>
            <a:picLocks noChangeAspect="1"/>
          </p:cNvPicPr>
          <p:nvPr/>
        </p:nvPicPr>
        <p:blipFill>
          <a:blip r:embed="rId6"/>
          <a:stretch>
            <a:fillRect/>
          </a:stretch>
        </p:blipFill>
        <p:spPr>
          <a:xfrm>
            <a:off x="8785233" y="2621153"/>
            <a:ext cx="3431187" cy="3145255"/>
          </a:xfrm>
          <a:prstGeom prst="rect">
            <a:avLst/>
          </a:prstGeom>
        </p:spPr>
      </p:pic>
      <p:pic>
        <p:nvPicPr>
          <p:cNvPr id="27" name="Picture 26">
            <a:extLst>
              <a:ext uri="{FF2B5EF4-FFF2-40B4-BE49-F238E27FC236}">
                <a16:creationId xmlns:a16="http://schemas.microsoft.com/office/drawing/2014/main" id="{616115F0-C65D-AD69-2FFB-4C6D07BDD2B5}"/>
              </a:ext>
            </a:extLst>
          </p:cNvPr>
          <p:cNvPicPr>
            <a:picLocks noChangeAspect="1"/>
          </p:cNvPicPr>
          <p:nvPr/>
        </p:nvPicPr>
        <p:blipFill rotWithShape="1">
          <a:blip r:embed="rId7"/>
          <a:srcRect r="9692"/>
          <a:stretch/>
        </p:blipFill>
        <p:spPr>
          <a:xfrm>
            <a:off x="3861745" y="2457828"/>
            <a:ext cx="4304366" cy="2264799"/>
          </a:xfrm>
          <a:prstGeom prst="rect">
            <a:avLst/>
          </a:prstGeom>
        </p:spPr>
      </p:pic>
      <p:pic>
        <p:nvPicPr>
          <p:cNvPr id="5" name="Picture 4">
            <a:extLst>
              <a:ext uri="{FF2B5EF4-FFF2-40B4-BE49-F238E27FC236}">
                <a16:creationId xmlns:a16="http://schemas.microsoft.com/office/drawing/2014/main" id="{1500A539-DD11-1407-D450-71F6AB6AB2A8}"/>
              </a:ext>
            </a:extLst>
          </p:cNvPr>
          <p:cNvPicPr>
            <a:picLocks noChangeAspect="1"/>
          </p:cNvPicPr>
          <p:nvPr/>
        </p:nvPicPr>
        <p:blipFill>
          <a:blip r:embed="rId8"/>
          <a:stretch>
            <a:fillRect/>
          </a:stretch>
        </p:blipFill>
        <p:spPr>
          <a:xfrm>
            <a:off x="6095108" y="5120156"/>
            <a:ext cx="3860989" cy="1593816"/>
          </a:xfrm>
          <a:prstGeom prst="rect">
            <a:avLst/>
          </a:prstGeom>
        </p:spPr>
      </p:pic>
    </p:spTree>
    <p:extLst>
      <p:ext uri="{BB962C8B-B14F-4D97-AF65-F5344CB8AC3E}">
        <p14:creationId xmlns:p14="http://schemas.microsoft.com/office/powerpoint/2010/main" val="169571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F8F18-8513-EAFD-7DC0-5F9F67920924}"/>
              </a:ext>
            </a:extLst>
          </p:cNvPr>
          <p:cNvSpPr>
            <a:spLocks noGrp="1"/>
          </p:cNvSpPr>
          <p:nvPr>
            <p:ph idx="1"/>
          </p:nvPr>
        </p:nvSpPr>
        <p:spPr/>
        <p:txBody>
          <a:bodyPr/>
          <a:lstStyle/>
          <a:p>
            <a:r>
              <a:rPr lang="en-US"/>
              <a:t>Defining Generative AI and AI Fluency</a:t>
            </a:r>
          </a:p>
          <a:p>
            <a:r>
              <a:rPr lang="en-US"/>
              <a:t>Using Generative AI Securely</a:t>
            </a:r>
          </a:p>
          <a:p>
            <a:r>
              <a:rPr lang="en-US"/>
              <a:t>Examples of Generative AI Impacting Elections</a:t>
            </a:r>
          </a:p>
          <a:p>
            <a:r>
              <a:rPr lang="en-US"/>
              <a:t>Indiana’s Current Legal &amp; Regulatory Response</a:t>
            </a:r>
          </a:p>
          <a:p>
            <a:r>
              <a:rPr lang="en-US"/>
              <a:t>How to Prepare for AI</a:t>
            </a:r>
          </a:p>
          <a:p>
            <a:r>
              <a:rPr lang="en-US"/>
              <a:t>Next Steps</a:t>
            </a:r>
          </a:p>
        </p:txBody>
      </p:sp>
      <p:sp>
        <p:nvSpPr>
          <p:cNvPr id="3" name="Title 2">
            <a:extLst>
              <a:ext uri="{FF2B5EF4-FFF2-40B4-BE49-F238E27FC236}">
                <a16:creationId xmlns:a16="http://schemas.microsoft.com/office/drawing/2014/main" id="{125F4538-C7C8-77B2-5F8C-4087966B18F4}"/>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282231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2A32F7A-2573-BDF0-2682-4EB350C9AD8B}"/>
              </a:ext>
            </a:extLst>
          </p:cNvPr>
          <p:cNvSpPr/>
          <p:nvPr/>
        </p:nvSpPr>
        <p:spPr>
          <a:xfrm>
            <a:off x="9871390" y="2925748"/>
            <a:ext cx="1438806" cy="1309731"/>
          </a:xfrm>
          <a:prstGeom prst="rect">
            <a:avLst/>
          </a:prstGeom>
          <a:solidFill>
            <a:schemeClr val="bg2"/>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49D147D8-266F-0DBE-D32E-9F0408982280}"/>
              </a:ext>
            </a:extLst>
          </p:cNvPr>
          <p:cNvSpPr/>
          <p:nvPr/>
        </p:nvSpPr>
        <p:spPr>
          <a:xfrm>
            <a:off x="707572" y="1657047"/>
            <a:ext cx="10602624" cy="682488"/>
          </a:xfrm>
          <a:prstGeom prst="rect">
            <a:avLst/>
          </a:prstGeom>
          <a:solidFill>
            <a:schemeClr val="bg1">
              <a:lumMod val="8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DB149580-DBE4-BB48-E426-DD1CCB8E7947}"/>
              </a:ext>
            </a:extLst>
          </p:cNvPr>
          <p:cNvSpPr>
            <a:spLocks noGrp="1"/>
          </p:cNvSpPr>
          <p:nvPr>
            <p:ph type="title"/>
          </p:nvPr>
        </p:nvSpPr>
        <p:spPr/>
        <p:txBody>
          <a:bodyPr/>
          <a:lstStyle/>
          <a:p>
            <a:r>
              <a:rPr lang="en-US" dirty="0">
                <a:latin typeface="Arial Black"/>
              </a:rPr>
              <a:t>Generative AI is Another Efficiency Tool</a:t>
            </a:r>
            <a:endParaRPr lang="en-US" i="1" dirty="0"/>
          </a:p>
        </p:txBody>
      </p:sp>
      <p:sp>
        <p:nvSpPr>
          <p:cNvPr id="29" name="Text Placeholder 28">
            <a:extLst>
              <a:ext uri="{FF2B5EF4-FFF2-40B4-BE49-F238E27FC236}">
                <a16:creationId xmlns:a16="http://schemas.microsoft.com/office/drawing/2014/main" id="{7F8256AC-456A-366B-34D1-3B877B1B6533}"/>
              </a:ext>
            </a:extLst>
          </p:cNvPr>
          <p:cNvSpPr>
            <a:spLocks noGrp="1"/>
          </p:cNvSpPr>
          <p:nvPr>
            <p:ph type="body" sz="quarter" idx="13"/>
          </p:nvPr>
        </p:nvSpPr>
        <p:spPr/>
        <p:txBody>
          <a:bodyPr/>
          <a:lstStyle/>
          <a:p>
            <a:r>
              <a:rPr lang="en-US" cap="all" dirty="0">
                <a:solidFill>
                  <a:srgbClr val="979797"/>
                </a:solidFill>
                <a:latin typeface="Arial"/>
                <a:cs typeface="Arial"/>
              </a:rPr>
              <a:t>Generative AI FLUENCY</a:t>
            </a:r>
          </a:p>
        </p:txBody>
      </p:sp>
      <p:sp>
        <p:nvSpPr>
          <p:cNvPr id="8" name="TextBox 7">
            <a:extLst>
              <a:ext uri="{FF2B5EF4-FFF2-40B4-BE49-F238E27FC236}">
                <a16:creationId xmlns:a16="http://schemas.microsoft.com/office/drawing/2014/main" id="{F7A72394-6AAB-4D50-B6C9-DD24A526914E}"/>
              </a:ext>
            </a:extLst>
          </p:cNvPr>
          <p:cNvSpPr txBox="1"/>
          <p:nvPr/>
        </p:nvSpPr>
        <p:spPr>
          <a:xfrm>
            <a:off x="2879321" y="1747829"/>
            <a:ext cx="5309595" cy="511155"/>
          </a:xfrm>
          <a:prstGeom prst="rect">
            <a:avLst/>
          </a:prstGeom>
          <a:noFill/>
        </p:spPr>
        <p:txBody>
          <a:bodyPr wrap="square" lIns="0" tIns="0" rIns="0" bIns="0" rtlCol="0" anchor="t">
            <a:noAutofit/>
          </a:body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3000" b="0" i="0" u="none" strike="noStrike" kern="1200" cap="none" spc="0" normalizeH="0" baseline="0" noProof="0" dirty="0">
                <a:ln>
                  <a:noFill/>
                </a:ln>
                <a:effectLst/>
                <a:uLnTx/>
                <a:uFillTx/>
                <a:latin typeface="Georgia"/>
                <a:ea typeface="+mn-ea"/>
                <a:cs typeface="Arial"/>
              </a:rPr>
              <a:t>Artificial Intelligence</a:t>
            </a:r>
            <a:endParaRPr lang="en-US" sz="3000" b="0" i="0" u="none" strike="noStrike" kern="1200" cap="none" spc="0" normalizeH="0" baseline="0" noProof="0" dirty="0">
              <a:ln>
                <a:noFill/>
              </a:ln>
              <a:effectLst/>
              <a:uLnTx/>
              <a:uFillTx/>
              <a:latin typeface="Georgia"/>
              <a:cs typeface="Arial"/>
            </a:endParaRPr>
          </a:p>
        </p:txBody>
      </p:sp>
      <p:sp>
        <p:nvSpPr>
          <p:cNvPr id="40" name="TextBox 39">
            <a:extLst>
              <a:ext uri="{FF2B5EF4-FFF2-40B4-BE49-F238E27FC236}">
                <a16:creationId xmlns:a16="http://schemas.microsoft.com/office/drawing/2014/main" id="{367D0086-84AA-3D3C-7E77-647DE6F16C14}"/>
              </a:ext>
            </a:extLst>
          </p:cNvPr>
          <p:cNvSpPr txBox="1"/>
          <p:nvPr/>
        </p:nvSpPr>
        <p:spPr>
          <a:xfrm>
            <a:off x="1171283" y="3276551"/>
            <a:ext cx="1937734" cy="243650"/>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READ</a:t>
            </a:r>
            <a:b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Natural Language Processing</a:t>
            </a:r>
            <a:endParaRPr kumimoji="0" lang="en-US" sz="18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9DC7E51D-4666-2919-C0B2-456329268625}"/>
              </a:ext>
            </a:extLst>
          </p:cNvPr>
          <p:cNvSpPr txBox="1"/>
          <p:nvPr/>
        </p:nvSpPr>
        <p:spPr>
          <a:xfrm>
            <a:off x="3557072" y="3276551"/>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SEE</a:t>
            </a:r>
            <a:b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Computer Vision</a:t>
            </a:r>
            <a:endPar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810E3461-61A2-FD0B-FB12-F0FA3E1BF58B}"/>
              </a:ext>
            </a:extLst>
          </p:cNvPr>
          <p:cNvSpPr txBox="1"/>
          <p:nvPr/>
        </p:nvSpPr>
        <p:spPr>
          <a:xfrm>
            <a:off x="5622251" y="3276551"/>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PREDICT</a:t>
            </a:r>
            <a:b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Predictive Analytics</a:t>
            </a:r>
            <a:endParaRPr kumimoji="0" lang="en-US" sz="18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EC5248AE-B652-A140-17D1-9E8D442B5179}"/>
              </a:ext>
            </a:extLst>
          </p:cNvPr>
          <p:cNvSpPr txBox="1"/>
          <p:nvPr/>
        </p:nvSpPr>
        <p:spPr>
          <a:xfrm>
            <a:off x="9895054" y="3276551"/>
            <a:ext cx="1391478" cy="256331"/>
          </a:xfrm>
          <a:prstGeom prst="rect">
            <a:avLst/>
          </a:prstGeom>
          <a:noFill/>
        </p:spPr>
        <p:txBody>
          <a:bodyPr wrap="square" lIns="0" tIns="0" rIns="0" bIns="0" rtlCol="0">
            <a:noAutofit/>
          </a:body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CREATE</a:t>
            </a:r>
            <a:br>
              <a:rPr kumimoji="0" lang="en-US"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Generative AI</a:t>
            </a:r>
            <a:endParaRPr kumimoji="0" lang="en-US"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6D7C847A-E5F6-56C5-1075-11C6947A563F}"/>
              </a:ext>
            </a:extLst>
          </p:cNvPr>
          <p:cNvSpPr txBox="1"/>
          <p:nvPr/>
        </p:nvSpPr>
        <p:spPr>
          <a:xfrm>
            <a:off x="7741187" y="3276551"/>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LEARN</a:t>
            </a:r>
            <a:br>
              <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400" b="0" i="1"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Machine Learning</a:t>
            </a:r>
            <a:endParaRPr kumimoji="0" lang="en-US" sz="18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3655D13E-1E51-04D9-D3DD-5B857FEB5BCA}"/>
              </a:ext>
            </a:extLst>
          </p:cNvPr>
          <p:cNvSpPr/>
          <p:nvPr/>
        </p:nvSpPr>
        <p:spPr>
          <a:xfrm>
            <a:off x="707572" y="4224214"/>
            <a:ext cx="10602623" cy="1817513"/>
          </a:xfrm>
          <a:prstGeom prst="rect">
            <a:avLst/>
          </a:prstGeom>
          <a:solidFill>
            <a:schemeClr val="bg2"/>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D8EF7EFB-A0C1-9B3C-0442-5D78F766316D}"/>
              </a:ext>
            </a:extLst>
          </p:cNvPr>
          <p:cNvGrpSpPr/>
          <p:nvPr/>
        </p:nvGrpSpPr>
        <p:grpSpPr>
          <a:xfrm>
            <a:off x="10294704" y="2640309"/>
            <a:ext cx="592176" cy="564223"/>
            <a:chOff x="9072366" y="2662219"/>
            <a:chExt cx="324204" cy="319520"/>
          </a:xfrm>
        </p:grpSpPr>
        <p:sp>
          <p:nvSpPr>
            <p:cNvPr id="53" name="Oval 52">
              <a:extLst>
                <a:ext uri="{FF2B5EF4-FFF2-40B4-BE49-F238E27FC236}">
                  <a16:creationId xmlns:a16="http://schemas.microsoft.com/office/drawing/2014/main" id="{029DB66C-7864-B8C3-94BE-66C2625414F9}"/>
                </a:ext>
              </a:extLst>
            </p:cNvPr>
            <p:cNvSpPr/>
            <p:nvPr/>
          </p:nvSpPr>
          <p:spPr>
            <a:xfrm>
              <a:off x="9072366" y="2662219"/>
              <a:ext cx="324204" cy="319520"/>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E14901FC-B0F9-5F16-6E38-7327A3F5B323}"/>
                </a:ext>
              </a:extLst>
            </p:cNvPr>
            <p:cNvGrpSpPr/>
            <p:nvPr/>
          </p:nvGrpSpPr>
          <p:grpSpPr>
            <a:xfrm>
              <a:off x="9123367" y="2693873"/>
              <a:ext cx="231179" cy="248601"/>
              <a:chOff x="8904470" y="2636137"/>
              <a:chExt cx="653398" cy="459656"/>
            </a:xfrm>
          </p:grpSpPr>
          <p:pic>
            <p:nvPicPr>
              <p:cNvPr id="49" name="Graphic 48" descr="Paint brush with solid fill">
                <a:extLst>
                  <a:ext uri="{FF2B5EF4-FFF2-40B4-BE49-F238E27FC236}">
                    <a16:creationId xmlns:a16="http://schemas.microsoft.com/office/drawing/2014/main" id="{323F8555-424A-4103-DB0D-AFBB95E95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2026" y="2779950"/>
                <a:ext cx="315842" cy="315843"/>
              </a:xfrm>
              <a:prstGeom prst="rect">
                <a:avLst/>
              </a:prstGeom>
            </p:spPr>
          </p:pic>
          <p:pic>
            <p:nvPicPr>
              <p:cNvPr id="51" name="Graphic 50" descr="Palette with solid fill">
                <a:extLst>
                  <a:ext uri="{FF2B5EF4-FFF2-40B4-BE49-F238E27FC236}">
                    <a16:creationId xmlns:a16="http://schemas.microsoft.com/office/drawing/2014/main" id="{FE3862B4-80EC-7EC7-5AA7-8B870F3265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4470" y="2636137"/>
                <a:ext cx="443949" cy="443947"/>
              </a:xfrm>
              <a:prstGeom prst="rect">
                <a:avLst/>
              </a:prstGeom>
            </p:spPr>
          </p:pic>
        </p:grpSp>
      </p:grpSp>
      <p:sp>
        <p:nvSpPr>
          <p:cNvPr id="7" name="Oval 6">
            <a:extLst>
              <a:ext uri="{FF2B5EF4-FFF2-40B4-BE49-F238E27FC236}">
                <a16:creationId xmlns:a16="http://schemas.microsoft.com/office/drawing/2014/main" id="{7055B5D5-6DFB-F635-F067-4763A45168C0}"/>
              </a:ext>
            </a:extLst>
          </p:cNvPr>
          <p:cNvSpPr/>
          <p:nvPr/>
        </p:nvSpPr>
        <p:spPr>
          <a:xfrm>
            <a:off x="8182045" y="2640309"/>
            <a:ext cx="592176" cy="564223"/>
          </a:xfrm>
          <a:prstGeom prst="ellipse">
            <a:avLst/>
          </a:prstGeom>
          <a:solidFill>
            <a:schemeClr val="bg1">
              <a:lumMod val="50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0" name="Oval 9">
            <a:extLst>
              <a:ext uri="{FF2B5EF4-FFF2-40B4-BE49-F238E27FC236}">
                <a16:creationId xmlns:a16="http://schemas.microsoft.com/office/drawing/2014/main" id="{857D9EA1-44F7-FF6E-56CC-E17219239BEE}"/>
              </a:ext>
            </a:extLst>
          </p:cNvPr>
          <p:cNvSpPr/>
          <p:nvPr/>
        </p:nvSpPr>
        <p:spPr>
          <a:xfrm>
            <a:off x="3956723" y="2640309"/>
            <a:ext cx="592176" cy="564223"/>
          </a:xfrm>
          <a:prstGeom prst="ellipse">
            <a:avLst/>
          </a:prstGeom>
          <a:solidFill>
            <a:schemeClr val="bg1">
              <a:lumMod val="50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1" name="Oval 10">
            <a:extLst>
              <a:ext uri="{FF2B5EF4-FFF2-40B4-BE49-F238E27FC236}">
                <a16:creationId xmlns:a16="http://schemas.microsoft.com/office/drawing/2014/main" id="{DB65FEAE-DEE0-A32F-C618-4B8F5CD04B95}"/>
              </a:ext>
            </a:extLst>
          </p:cNvPr>
          <p:cNvSpPr/>
          <p:nvPr/>
        </p:nvSpPr>
        <p:spPr>
          <a:xfrm>
            <a:off x="6069384" y="2640309"/>
            <a:ext cx="592176" cy="564223"/>
          </a:xfrm>
          <a:prstGeom prst="ellipse">
            <a:avLst/>
          </a:prstGeom>
          <a:solidFill>
            <a:schemeClr val="bg1">
              <a:lumMod val="50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2" name="Oval 11">
            <a:extLst>
              <a:ext uri="{FF2B5EF4-FFF2-40B4-BE49-F238E27FC236}">
                <a16:creationId xmlns:a16="http://schemas.microsoft.com/office/drawing/2014/main" id="{0B23D255-9FAA-BC3F-DDDC-09E21C782927}"/>
              </a:ext>
            </a:extLst>
          </p:cNvPr>
          <p:cNvSpPr/>
          <p:nvPr/>
        </p:nvSpPr>
        <p:spPr>
          <a:xfrm>
            <a:off x="1844062" y="2640309"/>
            <a:ext cx="592176" cy="564223"/>
          </a:xfrm>
          <a:prstGeom prst="ellipse">
            <a:avLst/>
          </a:prstGeom>
          <a:solidFill>
            <a:schemeClr val="bg1">
              <a:lumMod val="50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3" name="Oval 12">
            <a:extLst>
              <a:ext uri="{FF2B5EF4-FFF2-40B4-BE49-F238E27FC236}">
                <a16:creationId xmlns:a16="http://schemas.microsoft.com/office/drawing/2014/main" id="{D1303F6C-5209-B368-8BEF-39D39026EC62}"/>
              </a:ext>
            </a:extLst>
          </p:cNvPr>
          <p:cNvSpPr/>
          <p:nvPr/>
        </p:nvSpPr>
        <p:spPr>
          <a:xfrm>
            <a:off x="939503" y="4394859"/>
            <a:ext cx="979714" cy="979714"/>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8000D0AA-0534-DC2D-08C6-E977AB9CD2C9}"/>
              </a:ext>
            </a:extLst>
          </p:cNvPr>
          <p:cNvSpPr txBox="1"/>
          <p:nvPr/>
        </p:nvSpPr>
        <p:spPr>
          <a:xfrm>
            <a:off x="714314" y="5623668"/>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4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TEXT</a:t>
            </a:r>
          </a:p>
        </p:txBody>
      </p:sp>
      <p:sp>
        <p:nvSpPr>
          <p:cNvPr id="15" name="Oval 14">
            <a:extLst>
              <a:ext uri="{FF2B5EF4-FFF2-40B4-BE49-F238E27FC236}">
                <a16:creationId xmlns:a16="http://schemas.microsoft.com/office/drawing/2014/main" id="{63244DBF-45FD-C974-46CA-AE5DAFA84A6A}"/>
              </a:ext>
            </a:extLst>
          </p:cNvPr>
          <p:cNvSpPr/>
          <p:nvPr/>
        </p:nvSpPr>
        <p:spPr>
          <a:xfrm>
            <a:off x="2718449" y="4394859"/>
            <a:ext cx="979714" cy="979714"/>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195DB9A1-EAF7-CC5B-730E-7F7EE0F46845}"/>
              </a:ext>
            </a:extLst>
          </p:cNvPr>
          <p:cNvSpPr txBox="1"/>
          <p:nvPr/>
        </p:nvSpPr>
        <p:spPr>
          <a:xfrm>
            <a:off x="2496240" y="5623668"/>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4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VIDEOS</a:t>
            </a:r>
          </a:p>
        </p:txBody>
      </p:sp>
      <p:sp>
        <p:nvSpPr>
          <p:cNvPr id="17" name="Oval 16">
            <a:extLst>
              <a:ext uri="{FF2B5EF4-FFF2-40B4-BE49-F238E27FC236}">
                <a16:creationId xmlns:a16="http://schemas.microsoft.com/office/drawing/2014/main" id="{D02397C6-756A-07B2-F8B6-7B21B6F022E1}"/>
              </a:ext>
            </a:extLst>
          </p:cNvPr>
          <p:cNvSpPr/>
          <p:nvPr/>
        </p:nvSpPr>
        <p:spPr>
          <a:xfrm>
            <a:off x="4435674" y="4394859"/>
            <a:ext cx="979714" cy="979714"/>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7B1D2D5F-A480-C8E3-8607-8AEE85B20173}"/>
              </a:ext>
            </a:extLst>
          </p:cNvPr>
          <p:cNvSpPr txBox="1"/>
          <p:nvPr/>
        </p:nvSpPr>
        <p:spPr>
          <a:xfrm>
            <a:off x="4216444" y="5623668"/>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4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MUSIC</a:t>
            </a:r>
          </a:p>
        </p:txBody>
      </p:sp>
      <p:sp>
        <p:nvSpPr>
          <p:cNvPr id="19" name="Oval 18">
            <a:extLst>
              <a:ext uri="{FF2B5EF4-FFF2-40B4-BE49-F238E27FC236}">
                <a16:creationId xmlns:a16="http://schemas.microsoft.com/office/drawing/2014/main" id="{A9B3A925-36AD-31AC-947F-37F1F676B949}"/>
              </a:ext>
            </a:extLst>
          </p:cNvPr>
          <p:cNvSpPr/>
          <p:nvPr/>
        </p:nvSpPr>
        <p:spPr>
          <a:xfrm>
            <a:off x="9934500" y="4394859"/>
            <a:ext cx="979714" cy="979714"/>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B9C9C9DB-33CD-4CCD-DCB3-427841362B30}"/>
              </a:ext>
            </a:extLst>
          </p:cNvPr>
          <p:cNvSpPr txBox="1"/>
          <p:nvPr/>
        </p:nvSpPr>
        <p:spPr>
          <a:xfrm>
            <a:off x="9724211" y="5623668"/>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4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IMAGES</a:t>
            </a:r>
          </a:p>
        </p:txBody>
      </p:sp>
      <p:sp>
        <p:nvSpPr>
          <p:cNvPr id="21" name="Oval 20">
            <a:extLst>
              <a:ext uri="{FF2B5EF4-FFF2-40B4-BE49-F238E27FC236}">
                <a16:creationId xmlns:a16="http://schemas.microsoft.com/office/drawing/2014/main" id="{235276F8-26DC-104D-9CBD-D869ECECBE37}"/>
              </a:ext>
            </a:extLst>
          </p:cNvPr>
          <p:cNvSpPr/>
          <p:nvPr/>
        </p:nvSpPr>
        <p:spPr>
          <a:xfrm>
            <a:off x="8031748" y="4394859"/>
            <a:ext cx="979714" cy="979714"/>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9F93F0E3-17E6-1D2A-5A51-11E89E71679B}"/>
              </a:ext>
            </a:extLst>
          </p:cNvPr>
          <p:cNvSpPr txBox="1"/>
          <p:nvPr/>
        </p:nvSpPr>
        <p:spPr>
          <a:xfrm>
            <a:off x="7818477" y="5623668"/>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4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CODE</a:t>
            </a:r>
          </a:p>
        </p:txBody>
      </p:sp>
      <p:sp>
        <p:nvSpPr>
          <p:cNvPr id="23" name="Oval 22">
            <a:extLst>
              <a:ext uri="{FF2B5EF4-FFF2-40B4-BE49-F238E27FC236}">
                <a16:creationId xmlns:a16="http://schemas.microsoft.com/office/drawing/2014/main" id="{0C05887A-652B-277D-C3AF-B2535FA988D8}"/>
              </a:ext>
            </a:extLst>
          </p:cNvPr>
          <p:cNvSpPr/>
          <p:nvPr/>
        </p:nvSpPr>
        <p:spPr>
          <a:xfrm>
            <a:off x="6212844" y="4386230"/>
            <a:ext cx="979714" cy="979714"/>
          </a:xfrm>
          <a:prstGeom prst="ellips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34695" rtl="0" eaLnBrk="1" fontAlgn="auto" latinLnBrk="0" hangingPunct="1">
              <a:lnSpc>
                <a:spcPct val="100000"/>
              </a:lnSpc>
              <a:spcBef>
                <a:spcPts val="0"/>
              </a:spcBef>
              <a:spcAft>
                <a:spcPts val="0"/>
              </a:spcAft>
              <a:buClrTx/>
              <a:buSzTx/>
              <a:buFontTx/>
              <a:buNone/>
              <a:tabLst/>
              <a:defRPr/>
            </a:pPr>
            <a:endParaRPr kumimoji="0" lang="en-US" sz="1644" b="0" i="0" u="none" strike="noStrike" kern="1200" cap="none" spc="0" normalizeH="0" baseline="0" noProof="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4D3263C1-A7C4-2BD3-998B-B770EC0D9AD9}"/>
              </a:ext>
            </a:extLst>
          </p:cNvPr>
          <p:cNvSpPr txBox="1"/>
          <p:nvPr/>
        </p:nvSpPr>
        <p:spPr>
          <a:xfrm>
            <a:off x="5996594" y="5615038"/>
            <a:ext cx="1391478" cy="188498"/>
          </a:xfrm>
          <a:prstGeom prst="rect">
            <a:avLst/>
          </a:prstGeom>
          <a:noFill/>
        </p:spPr>
        <p:txBody>
          <a:bodyPr wrap="square" lIns="0" tIns="0" rIns="0" bIns="0" rtlCol="0">
            <a:noAutofit/>
          </a:bodyPr>
          <a:lstStyle>
            <a:defPPr>
              <a:defRPr lang="en-US"/>
            </a:defPPr>
            <a:lvl1pPr algn="ctr">
              <a:spcAft>
                <a:spcPts val="400"/>
              </a:spcAft>
              <a:defRPr sz="1000" b="1">
                <a:solidFill>
                  <a:srgbClr val="0E3837"/>
                </a:solidFill>
                <a:latin typeface="Arial" panose="020B0604020202020204" pitchFamily="34" charset="0"/>
                <a:cs typeface="Arial" panose="020B0604020202020204" pitchFamily="34" charset="0"/>
              </a:defRPr>
            </a:lvl1pPr>
          </a:lstStyle>
          <a:p>
            <a:pPr marL="0" marR="0" lvl="0" indent="0" algn="ctr" defTabSz="834695" rtl="0" eaLnBrk="1" fontAlgn="auto" latinLnBrk="0" hangingPunct="1">
              <a:lnSpc>
                <a:spcPct val="100000"/>
              </a:lnSpc>
              <a:spcBef>
                <a:spcPts val="0"/>
              </a:spcBef>
              <a:spcAft>
                <a:spcPts val="429"/>
              </a:spcAft>
              <a:buClrTx/>
              <a:buSzTx/>
              <a:buFontTx/>
              <a:buNone/>
              <a:tabLst/>
              <a:defRPr/>
            </a:pPr>
            <a:r>
              <a:rPr kumimoji="0" lang="en-US" sz="1400"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VOICE</a:t>
            </a:r>
          </a:p>
        </p:txBody>
      </p:sp>
      <p:pic>
        <p:nvPicPr>
          <p:cNvPr id="26" name="Graphic 25" descr="Add with solid fill">
            <a:extLst>
              <a:ext uri="{FF2B5EF4-FFF2-40B4-BE49-F238E27FC236}">
                <a16:creationId xmlns:a16="http://schemas.microsoft.com/office/drawing/2014/main" id="{048D2A6C-E156-CFAE-2429-E99C9E997D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5471" y="2735913"/>
            <a:ext cx="373014" cy="373014"/>
          </a:xfrm>
          <a:prstGeom prst="rect">
            <a:avLst/>
          </a:prstGeom>
        </p:spPr>
      </p:pic>
      <p:pic>
        <p:nvPicPr>
          <p:cNvPr id="27" name="Graphic 26" descr="Add with solid fill">
            <a:extLst>
              <a:ext uri="{FF2B5EF4-FFF2-40B4-BE49-F238E27FC236}">
                <a16:creationId xmlns:a16="http://schemas.microsoft.com/office/drawing/2014/main" id="{4CF6BC9B-702F-ED44-02ED-66819705D8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1104" y="2735913"/>
            <a:ext cx="373014" cy="373014"/>
          </a:xfrm>
          <a:prstGeom prst="rect">
            <a:avLst/>
          </a:prstGeom>
        </p:spPr>
      </p:pic>
      <p:pic>
        <p:nvPicPr>
          <p:cNvPr id="28" name="Graphic 27" descr="Add with solid fill">
            <a:extLst>
              <a:ext uri="{FF2B5EF4-FFF2-40B4-BE49-F238E27FC236}">
                <a16:creationId xmlns:a16="http://schemas.microsoft.com/office/drawing/2014/main" id="{D5181CFB-2784-754E-EB8B-BC987D9B84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48474" y="2735913"/>
            <a:ext cx="373014" cy="373014"/>
          </a:xfrm>
          <a:prstGeom prst="rect">
            <a:avLst/>
          </a:prstGeom>
        </p:spPr>
      </p:pic>
      <p:pic>
        <p:nvPicPr>
          <p:cNvPr id="37" name="Graphic 36" descr="Open book outline">
            <a:extLst>
              <a:ext uri="{FF2B5EF4-FFF2-40B4-BE49-F238E27FC236}">
                <a16:creationId xmlns:a16="http://schemas.microsoft.com/office/drawing/2014/main" id="{74891D92-F673-3E3F-9FAA-DCAC6F926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35009" y="2708921"/>
            <a:ext cx="426999" cy="426999"/>
          </a:xfrm>
          <a:prstGeom prst="rect">
            <a:avLst/>
          </a:prstGeom>
        </p:spPr>
      </p:pic>
      <p:pic>
        <p:nvPicPr>
          <p:cNvPr id="39" name="Graphic 38" descr="Eye Scan with solid fill">
            <a:extLst>
              <a:ext uri="{FF2B5EF4-FFF2-40B4-BE49-F238E27FC236}">
                <a16:creationId xmlns:a16="http://schemas.microsoft.com/office/drawing/2014/main" id="{751DB4F0-04FD-F983-DF14-6F3A267B12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63936" y="2724104"/>
            <a:ext cx="396632" cy="396632"/>
          </a:xfrm>
          <a:prstGeom prst="rect">
            <a:avLst/>
          </a:prstGeom>
        </p:spPr>
      </p:pic>
      <p:pic>
        <p:nvPicPr>
          <p:cNvPr id="48" name="Graphic 47">
            <a:extLst>
              <a:ext uri="{FF2B5EF4-FFF2-40B4-BE49-F238E27FC236}">
                <a16:creationId xmlns:a16="http://schemas.microsoft.com/office/drawing/2014/main" id="{032BE05C-9416-3A67-A628-59EAFD3801B4}"/>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 b="24595"/>
          <a:stretch/>
        </p:blipFill>
        <p:spPr>
          <a:xfrm>
            <a:off x="8260213" y="2703187"/>
            <a:ext cx="465188" cy="438467"/>
          </a:xfrm>
          <a:prstGeom prst="rect">
            <a:avLst/>
          </a:prstGeom>
        </p:spPr>
      </p:pic>
      <p:pic>
        <p:nvPicPr>
          <p:cNvPr id="56" name="Graphic 55">
            <a:extLst>
              <a:ext uri="{FF2B5EF4-FFF2-40B4-BE49-F238E27FC236}">
                <a16:creationId xmlns:a16="http://schemas.microsoft.com/office/drawing/2014/main" id="{1DA14834-9994-1FBD-BA2F-01502DC3012E}"/>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 r="-9963" b="18143"/>
          <a:stretch/>
        </p:blipFill>
        <p:spPr>
          <a:xfrm>
            <a:off x="6189323" y="2736790"/>
            <a:ext cx="398990" cy="371262"/>
          </a:xfrm>
          <a:prstGeom prst="rect">
            <a:avLst/>
          </a:prstGeom>
        </p:spPr>
      </p:pic>
      <p:pic>
        <p:nvPicPr>
          <p:cNvPr id="58" name="Graphic 57">
            <a:extLst>
              <a:ext uri="{FF2B5EF4-FFF2-40B4-BE49-F238E27FC236}">
                <a16:creationId xmlns:a16="http://schemas.microsoft.com/office/drawing/2014/main" id="{9A34F4A1-9391-91F4-84BE-1B4A738E7016}"/>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b="12545"/>
          <a:stretch/>
        </p:blipFill>
        <p:spPr>
          <a:xfrm>
            <a:off x="8161821" y="4457346"/>
            <a:ext cx="719569" cy="772318"/>
          </a:xfrm>
          <a:prstGeom prst="rect">
            <a:avLst/>
          </a:prstGeom>
        </p:spPr>
      </p:pic>
      <p:pic>
        <p:nvPicPr>
          <p:cNvPr id="60" name="Graphic 59">
            <a:extLst>
              <a:ext uri="{FF2B5EF4-FFF2-40B4-BE49-F238E27FC236}">
                <a16:creationId xmlns:a16="http://schemas.microsoft.com/office/drawing/2014/main" id="{B1B5D83B-BE85-A68E-8B37-F4FB75145062}"/>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12037"/>
          <a:stretch/>
        </p:blipFill>
        <p:spPr>
          <a:xfrm>
            <a:off x="1004801" y="4435524"/>
            <a:ext cx="776710" cy="838495"/>
          </a:xfrm>
          <a:prstGeom prst="rect">
            <a:avLst/>
          </a:prstGeom>
        </p:spPr>
      </p:pic>
      <p:pic>
        <p:nvPicPr>
          <p:cNvPr id="62" name="Graphic 61">
            <a:extLst>
              <a:ext uri="{FF2B5EF4-FFF2-40B4-BE49-F238E27FC236}">
                <a16:creationId xmlns:a16="http://schemas.microsoft.com/office/drawing/2014/main" id="{5C0EE56A-4215-D5F4-25A1-EECA29C787FD}"/>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b="19328"/>
          <a:stretch/>
        </p:blipFill>
        <p:spPr>
          <a:xfrm>
            <a:off x="6278910" y="4473318"/>
            <a:ext cx="847581" cy="856503"/>
          </a:xfrm>
          <a:prstGeom prst="rect">
            <a:avLst/>
          </a:prstGeom>
        </p:spPr>
      </p:pic>
      <p:pic>
        <p:nvPicPr>
          <p:cNvPr id="64" name="Graphic 63">
            <a:extLst>
              <a:ext uri="{FF2B5EF4-FFF2-40B4-BE49-F238E27FC236}">
                <a16:creationId xmlns:a16="http://schemas.microsoft.com/office/drawing/2014/main" id="{657BB508-068F-94B9-1483-9D9D625697D0}"/>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b="13048"/>
          <a:stretch/>
        </p:blipFill>
        <p:spPr>
          <a:xfrm>
            <a:off x="4581313" y="4469462"/>
            <a:ext cx="778253" cy="830507"/>
          </a:xfrm>
          <a:prstGeom prst="rect">
            <a:avLst/>
          </a:prstGeom>
        </p:spPr>
      </p:pic>
      <p:pic>
        <p:nvPicPr>
          <p:cNvPr id="66" name="Graphic 65">
            <a:extLst>
              <a:ext uri="{FF2B5EF4-FFF2-40B4-BE49-F238E27FC236}">
                <a16:creationId xmlns:a16="http://schemas.microsoft.com/office/drawing/2014/main" id="{D6493277-D0FD-E808-1F62-82AC1140B06A}"/>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b="18491"/>
          <a:stretch/>
        </p:blipFill>
        <p:spPr>
          <a:xfrm>
            <a:off x="2792030" y="4465013"/>
            <a:ext cx="797411" cy="812449"/>
          </a:xfrm>
          <a:prstGeom prst="rect">
            <a:avLst/>
          </a:prstGeom>
        </p:spPr>
      </p:pic>
      <p:pic>
        <p:nvPicPr>
          <p:cNvPr id="68" name="Graphic 67">
            <a:extLst>
              <a:ext uri="{FF2B5EF4-FFF2-40B4-BE49-F238E27FC236}">
                <a16:creationId xmlns:a16="http://schemas.microsoft.com/office/drawing/2014/main" id="{D98F244C-712E-EEA7-EF4D-0FC7DB1B7E2B}"/>
              </a:ext>
            </a:extLst>
          </p:cNvPr>
          <p:cNvPicPr>
            <a:picLocks noChangeAspect="1"/>
          </p:cNvPicPr>
          <p:nvPr/>
        </p:nvPicPr>
        <p:blipFill rotWithShape="1">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b="18471"/>
          <a:stretch/>
        </p:blipFill>
        <p:spPr>
          <a:xfrm>
            <a:off x="9966005" y="4391942"/>
            <a:ext cx="938741" cy="939282"/>
          </a:xfrm>
          <a:prstGeom prst="rect">
            <a:avLst/>
          </a:prstGeom>
        </p:spPr>
      </p:pic>
      <p:pic>
        <p:nvPicPr>
          <p:cNvPr id="70" name="Graphic 69" descr="Chevron arrows outline">
            <a:extLst>
              <a:ext uri="{FF2B5EF4-FFF2-40B4-BE49-F238E27FC236}">
                <a16:creationId xmlns:a16="http://schemas.microsoft.com/office/drawing/2014/main" id="{A47C7467-2DF8-A54F-403F-2446D1EEC96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095509" y="2640309"/>
            <a:ext cx="564224" cy="564224"/>
          </a:xfrm>
          <a:prstGeom prst="rect">
            <a:avLst/>
          </a:prstGeom>
        </p:spPr>
      </p:pic>
    </p:spTree>
    <p:extLst>
      <p:ext uri="{BB962C8B-B14F-4D97-AF65-F5344CB8AC3E}">
        <p14:creationId xmlns:p14="http://schemas.microsoft.com/office/powerpoint/2010/main" val="370855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796AFA-F55A-D9A3-2C5E-B54BA5B53B4A}"/>
              </a:ext>
            </a:extLst>
          </p:cNvPr>
          <p:cNvSpPr>
            <a:spLocks noGrp="1"/>
          </p:cNvSpPr>
          <p:nvPr>
            <p:ph type="title"/>
          </p:nvPr>
        </p:nvSpPr>
        <p:spPr/>
        <p:txBody>
          <a:bodyPr/>
          <a:lstStyle/>
          <a:p>
            <a:r>
              <a:rPr lang="en-US"/>
              <a:t>What is Generative AI?</a:t>
            </a:r>
            <a:endParaRPr lang="en-US" i="1"/>
          </a:p>
        </p:txBody>
      </p:sp>
      <p:sp>
        <p:nvSpPr>
          <p:cNvPr id="7" name="Text Placeholder 6">
            <a:extLst>
              <a:ext uri="{FF2B5EF4-FFF2-40B4-BE49-F238E27FC236}">
                <a16:creationId xmlns:a16="http://schemas.microsoft.com/office/drawing/2014/main" id="{7B2A5F65-DECB-14A9-5E5A-AA47C558DCEC}"/>
              </a:ext>
            </a:extLst>
          </p:cNvPr>
          <p:cNvSpPr>
            <a:spLocks noGrp="1"/>
          </p:cNvSpPr>
          <p:nvPr>
            <p:ph type="body" sz="quarter" idx="13"/>
          </p:nvPr>
        </p:nvSpPr>
        <p:spPr/>
        <p:txBody>
          <a:bodyPr/>
          <a:lstStyle/>
          <a:p>
            <a:r>
              <a:rPr lang="en-US" cap="all" dirty="0">
                <a:solidFill>
                  <a:srgbClr val="979797"/>
                </a:solidFill>
                <a:latin typeface="Arial"/>
                <a:cs typeface="Arial"/>
              </a:rPr>
              <a:t>Generative AI FLUENCY</a:t>
            </a:r>
          </a:p>
        </p:txBody>
      </p:sp>
      <p:sp>
        <p:nvSpPr>
          <p:cNvPr id="8" name="Rectangle: Rounded Corners 7">
            <a:extLst>
              <a:ext uri="{FF2B5EF4-FFF2-40B4-BE49-F238E27FC236}">
                <a16:creationId xmlns:a16="http://schemas.microsoft.com/office/drawing/2014/main" id="{D4881256-D5FE-4E0F-5064-3C4F9DA05116}"/>
              </a:ext>
            </a:extLst>
          </p:cNvPr>
          <p:cNvSpPr/>
          <p:nvPr/>
        </p:nvSpPr>
        <p:spPr>
          <a:xfrm>
            <a:off x="856666" y="1648581"/>
            <a:ext cx="4757957" cy="4707614"/>
          </a:xfrm>
          <a:prstGeom prst="roundRect">
            <a:avLst/>
          </a:prstGeom>
          <a:solidFill>
            <a:schemeClr val="tx1">
              <a:lumMod val="10000"/>
              <a:lumOff val="90000"/>
            </a:schemeClr>
          </a:solidFill>
          <a:ln w="635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62963A0F-046F-5A68-A58D-544066669CAB}"/>
              </a:ext>
            </a:extLst>
          </p:cNvPr>
          <p:cNvSpPr/>
          <p:nvPr/>
        </p:nvSpPr>
        <p:spPr>
          <a:xfrm>
            <a:off x="6466590" y="1660528"/>
            <a:ext cx="4757957" cy="4707614"/>
          </a:xfrm>
          <a:prstGeom prst="roundRect">
            <a:avLst/>
          </a:prstGeom>
          <a:solidFill>
            <a:schemeClr val="tx1">
              <a:lumMod val="10000"/>
              <a:lumOff val="90000"/>
            </a:schemeClr>
          </a:solidFill>
          <a:ln w="635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0" name="Table 9">
            <a:extLst>
              <a:ext uri="{FF2B5EF4-FFF2-40B4-BE49-F238E27FC236}">
                <a16:creationId xmlns:a16="http://schemas.microsoft.com/office/drawing/2014/main" id="{FE188915-E8D6-B8D8-374C-3AABA8E375F0}"/>
              </a:ext>
            </a:extLst>
          </p:cNvPr>
          <p:cNvGraphicFramePr>
            <a:graphicFrameLocks noGrp="1"/>
          </p:cNvGraphicFramePr>
          <p:nvPr>
            <p:extLst>
              <p:ext uri="{D42A27DB-BD31-4B8C-83A1-F6EECF244321}">
                <p14:modId xmlns:p14="http://schemas.microsoft.com/office/powerpoint/2010/main" val="680367548"/>
              </p:ext>
            </p:extLst>
          </p:nvPr>
        </p:nvGraphicFramePr>
        <p:xfrm>
          <a:off x="1248562" y="1990200"/>
          <a:ext cx="3974164" cy="637497"/>
        </p:xfrm>
        <a:graphic>
          <a:graphicData uri="http://schemas.openxmlformats.org/drawingml/2006/table">
            <a:tbl>
              <a:tblPr firstRow="1" bandRow="1">
                <a:tableStyleId>{5C22544A-7EE6-4342-B048-85BDC9FD1C3A}</a:tableStyleId>
              </a:tblPr>
              <a:tblGrid>
                <a:gridCol w="3974164">
                  <a:extLst>
                    <a:ext uri="{9D8B030D-6E8A-4147-A177-3AD203B41FA5}">
                      <a16:colId xmlns:a16="http://schemas.microsoft.com/office/drawing/2014/main" val="2757234121"/>
                    </a:ext>
                  </a:extLst>
                </a:gridCol>
              </a:tblGrid>
              <a:tr h="637497">
                <a:tc>
                  <a:txBody>
                    <a:bodyPr/>
                    <a:lstStyle/>
                    <a:p>
                      <a:pPr algn="ctr"/>
                      <a:r>
                        <a:rPr lang="en-US" dirty="0">
                          <a:solidFill>
                            <a:schemeClr val="tx1"/>
                          </a:solidFill>
                          <a:latin typeface="+mj-lt"/>
                        </a:rPr>
                        <a:t>What Generative AI 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FD3D0"/>
                      </a:solidFill>
                      <a:prstDash val="solid"/>
                      <a:round/>
                      <a:headEnd type="none" w="med" len="med"/>
                      <a:tailEnd type="none" w="med" len="med"/>
                    </a:lnT>
                    <a:lnB w="38100" cap="flat" cmpd="sng" algn="ctr">
                      <a:solidFill>
                        <a:srgbClr val="4FD3D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215444"/>
                  </a:ext>
                </a:extLst>
              </a:tr>
            </a:tbl>
          </a:graphicData>
        </a:graphic>
      </p:graphicFrame>
      <p:graphicFrame>
        <p:nvGraphicFramePr>
          <p:cNvPr id="11" name="Table 10">
            <a:extLst>
              <a:ext uri="{FF2B5EF4-FFF2-40B4-BE49-F238E27FC236}">
                <a16:creationId xmlns:a16="http://schemas.microsoft.com/office/drawing/2014/main" id="{59E02179-AA62-1E32-E653-68C9F8BA4D31}"/>
              </a:ext>
            </a:extLst>
          </p:cNvPr>
          <p:cNvGraphicFramePr>
            <a:graphicFrameLocks noGrp="1"/>
          </p:cNvGraphicFramePr>
          <p:nvPr>
            <p:extLst>
              <p:ext uri="{D42A27DB-BD31-4B8C-83A1-F6EECF244321}">
                <p14:modId xmlns:p14="http://schemas.microsoft.com/office/powerpoint/2010/main" val="3246229892"/>
              </p:ext>
            </p:extLst>
          </p:nvPr>
        </p:nvGraphicFramePr>
        <p:xfrm>
          <a:off x="6858486" y="1990200"/>
          <a:ext cx="3974164" cy="637497"/>
        </p:xfrm>
        <a:graphic>
          <a:graphicData uri="http://schemas.openxmlformats.org/drawingml/2006/table">
            <a:tbl>
              <a:tblPr firstRow="1" bandRow="1">
                <a:tableStyleId>{5C22544A-7EE6-4342-B048-85BDC9FD1C3A}</a:tableStyleId>
              </a:tblPr>
              <a:tblGrid>
                <a:gridCol w="3974164">
                  <a:extLst>
                    <a:ext uri="{9D8B030D-6E8A-4147-A177-3AD203B41FA5}">
                      <a16:colId xmlns:a16="http://schemas.microsoft.com/office/drawing/2014/main" val="2757234121"/>
                    </a:ext>
                  </a:extLst>
                </a:gridCol>
              </a:tblGrid>
              <a:tr h="637497">
                <a:tc>
                  <a:txBody>
                    <a:bodyPr/>
                    <a:lstStyle/>
                    <a:p>
                      <a:pPr algn="ctr"/>
                      <a:r>
                        <a:rPr lang="en-US" dirty="0">
                          <a:solidFill>
                            <a:schemeClr val="tx1"/>
                          </a:solidFill>
                          <a:latin typeface="+mj-lt"/>
                        </a:rPr>
                        <a:t>What Generative AI is </a:t>
                      </a:r>
                      <a:r>
                        <a:rPr lang="en-US" i="1" dirty="0">
                          <a:solidFill>
                            <a:schemeClr val="tx1"/>
                          </a:solidFill>
                          <a:latin typeface="+mj-lt"/>
                        </a:rPr>
                        <a:t>not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FD3D0"/>
                      </a:solidFill>
                      <a:prstDash val="solid"/>
                      <a:round/>
                      <a:headEnd type="none" w="med" len="med"/>
                      <a:tailEnd type="none" w="med" len="med"/>
                    </a:lnT>
                    <a:lnB w="38100" cap="flat" cmpd="sng" algn="ctr">
                      <a:solidFill>
                        <a:srgbClr val="4FD3D0"/>
                      </a:solidFill>
                      <a:prstDash val="solid"/>
                      <a:round/>
                      <a:headEnd type="none" w="med" len="med"/>
                      <a:tailEnd type="none" w="med" len="med"/>
                    </a:lnB>
                    <a:noFill/>
                  </a:tcPr>
                </a:tc>
                <a:extLst>
                  <a:ext uri="{0D108BD9-81ED-4DB2-BD59-A6C34878D82A}">
                    <a16:rowId xmlns:a16="http://schemas.microsoft.com/office/drawing/2014/main" val="2612215444"/>
                  </a:ext>
                </a:extLst>
              </a:tr>
            </a:tbl>
          </a:graphicData>
        </a:graphic>
      </p:graphicFrame>
      <p:cxnSp>
        <p:nvCxnSpPr>
          <p:cNvPr id="14" name="Straight Connector 13">
            <a:extLst>
              <a:ext uri="{FF2B5EF4-FFF2-40B4-BE49-F238E27FC236}">
                <a16:creationId xmlns:a16="http://schemas.microsoft.com/office/drawing/2014/main" id="{6B4E77D6-5C2F-EFA3-2D86-3A2CB85D420E}"/>
              </a:ext>
            </a:extLst>
          </p:cNvPr>
          <p:cNvCxnSpPr>
            <a:cxnSpLocks/>
          </p:cNvCxnSpPr>
          <p:nvPr/>
        </p:nvCxnSpPr>
        <p:spPr>
          <a:xfrm>
            <a:off x="3235644" y="2627697"/>
            <a:ext cx="0" cy="3185962"/>
          </a:xfrm>
          <a:prstGeom prst="line">
            <a:avLst/>
          </a:prstGeom>
          <a:ln>
            <a:solidFill>
              <a:schemeClr val="accent1">
                <a:lumMod val="50000"/>
                <a:lumOff val="50000"/>
              </a:schemeClr>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C733CFD0-EA2F-EBBD-C708-2DF7D0E5D711}"/>
              </a:ext>
            </a:extLst>
          </p:cNvPr>
          <p:cNvCxnSpPr>
            <a:cxnSpLocks/>
          </p:cNvCxnSpPr>
          <p:nvPr/>
        </p:nvCxnSpPr>
        <p:spPr>
          <a:xfrm>
            <a:off x="8845568" y="2627697"/>
            <a:ext cx="0" cy="3185962"/>
          </a:xfrm>
          <a:prstGeom prst="line">
            <a:avLst/>
          </a:prstGeom>
          <a:ln>
            <a:solidFill>
              <a:schemeClr val="accent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AA79837F-8B57-0441-CB3F-BE7FBF28C354}"/>
              </a:ext>
            </a:extLst>
          </p:cNvPr>
          <p:cNvSpPr txBox="1"/>
          <p:nvPr/>
        </p:nvSpPr>
        <p:spPr>
          <a:xfrm>
            <a:off x="7113021" y="2957369"/>
            <a:ext cx="3465095" cy="413886"/>
          </a:xfrm>
          <a:prstGeom prst="rect">
            <a:avLst/>
          </a:prstGeom>
          <a:solidFill>
            <a:schemeClr val="tx1">
              <a:lumMod val="10000"/>
              <a:lumOff val="9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 search engine</a:t>
            </a:r>
          </a:p>
        </p:txBody>
      </p:sp>
      <p:sp>
        <p:nvSpPr>
          <p:cNvPr id="18" name="TextBox 17">
            <a:extLst>
              <a:ext uri="{FF2B5EF4-FFF2-40B4-BE49-F238E27FC236}">
                <a16:creationId xmlns:a16="http://schemas.microsoft.com/office/drawing/2014/main" id="{FECFE3FB-E54C-83EC-655C-93D88CBF9C6B}"/>
              </a:ext>
            </a:extLst>
          </p:cNvPr>
          <p:cNvSpPr txBox="1"/>
          <p:nvPr/>
        </p:nvSpPr>
        <p:spPr>
          <a:xfrm>
            <a:off x="1503098" y="3748409"/>
            <a:ext cx="3465095" cy="413886"/>
          </a:xfrm>
          <a:prstGeom prst="rect">
            <a:avLst/>
          </a:prstGeom>
          <a:solidFill>
            <a:schemeClr val="tx1">
              <a:lumMod val="10000"/>
              <a:lumOff val="9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 new content generator</a:t>
            </a:r>
          </a:p>
        </p:txBody>
      </p:sp>
      <p:sp>
        <p:nvSpPr>
          <p:cNvPr id="19" name="TextBox 18">
            <a:extLst>
              <a:ext uri="{FF2B5EF4-FFF2-40B4-BE49-F238E27FC236}">
                <a16:creationId xmlns:a16="http://schemas.microsoft.com/office/drawing/2014/main" id="{FB2EFCC4-9D5B-8CAB-69AC-32822D40BC35}"/>
              </a:ext>
            </a:extLst>
          </p:cNvPr>
          <p:cNvSpPr txBox="1"/>
          <p:nvPr/>
        </p:nvSpPr>
        <p:spPr>
          <a:xfrm>
            <a:off x="7113021" y="3744528"/>
            <a:ext cx="3465095" cy="413886"/>
          </a:xfrm>
          <a:prstGeom prst="rect">
            <a:avLst/>
          </a:prstGeom>
          <a:solidFill>
            <a:schemeClr val="tx1">
              <a:lumMod val="10000"/>
              <a:lumOff val="9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 database of memorized facts</a:t>
            </a:r>
          </a:p>
        </p:txBody>
      </p:sp>
      <p:sp>
        <p:nvSpPr>
          <p:cNvPr id="20" name="TextBox 19">
            <a:extLst>
              <a:ext uri="{FF2B5EF4-FFF2-40B4-BE49-F238E27FC236}">
                <a16:creationId xmlns:a16="http://schemas.microsoft.com/office/drawing/2014/main" id="{8EC4828F-2355-6A25-464C-3A44F4149F65}"/>
              </a:ext>
            </a:extLst>
          </p:cNvPr>
          <p:cNvSpPr txBox="1"/>
          <p:nvPr/>
        </p:nvSpPr>
        <p:spPr>
          <a:xfrm>
            <a:off x="7113022" y="4663313"/>
            <a:ext cx="3465095" cy="413886"/>
          </a:xfrm>
          <a:prstGeom prst="rect">
            <a:avLst/>
          </a:prstGeom>
          <a:solidFill>
            <a:schemeClr val="tx1">
              <a:lumMod val="10000"/>
              <a:lumOff val="9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 replacement for human judgement or creativity</a:t>
            </a:r>
          </a:p>
        </p:txBody>
      </p:sp>
      <p:sp>
        <p:nvSpPr>
          <p:cNvPr id="2" name="TextBox 1">
            <a:extLst>
              <a:ext uri="{FF2B5EF4-FFF2-40B4-BE49-F238E27FC236}">
                <a16:creationId xmlns:a16="http://schemas.microsoft.com/office/drawing/2014/main" id="{4AE1225C-02B1-844A-079D-CED9B9F502B3}"/>
              </a:ext>
            </a:extLst>
          </p:cNvPr>
          <p:cNvSpPr txBox="1"/>
          <p:nvPr/>
        </p:nvSpPr>
        <p:spPr>
          <a:xfrm>
            <a:off x="1503098" y="2955516"/>
            <a:ext cx="3465095" cy="413886"/>
          </a:xfrm>
          <a:prstGeom prst="rect">
            <a:avLst/>
          </a:prstGeom>
          <a:solidFill>
            <a:schemeClr val="tx1">
              <a:lumMod val="10000"/>
              <a:lumOff val="9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E3837"/>
                </a:solidFill>
                <a:effectLst/>
                <a:uLnTx/>
                <a:uFillTx/>
                <a:latin typeface="Arial"/>
                <a:ea typeface="+mn-ea"/>
                <a:cs typeface="Arial"/>
              </a:rPr>
              <a:t>A conversational participant</a:t>
            </a:r>
            <a:endParaRPr kumimoji="0" lang="en-US" sz="16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endParaRPr>
          </a:p>
        </p:txBody>
      </p:sp>
      <p:sp>
        <p:nvSpPr>
          <p:cNvPr id="6" name="TextBox 17">
            <a:extLst>
              <a:ext uri="{FF2B5EF4-FFF2-40B4-BE49-F238E27FC236}">
                <a16:creationId xmlns:a16="http://schemas.microsoft.com/office/drawing/2014/main" id="{FECFE3FB-E54C-83EC-655C-93D88CBF9C6B}"/>
              </a:ext>
            </a:extLst>
          </p:cNvPr>
          <p:cNvSpPr txBox="1"/>
          <p:nvPr/>
        </p:nvSpPr>
        <p:spPr>
          <a:xfrm>
            <a:off x="1503098" y="4663313"/>
            <a:ext cx="3465095" cy="413886"/>
          </a:xfrm>
          <a:prstGeom prst="rect">
            <a:avLst/>
          </a:prstGeom>
          <a:solidFill>
            <a:schemeClr val="tx1">
              <a:lumMod val="10000"/>
              <a:lumOff val="90000"/>
            </a:schemeClr>
          </a:solidFill>
        </p:spPr>
        <p:txBody>
          <a:bodyPr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E3837"/>
                </a:solidFill>
                <a:effectLst/>
                <a:uLnTx/>
                <a:uFillTx/>
                <a:latin typeface="Arial"/>
                <a:ea typeface="+mn-ea"/>
                <a:cs typeface="Arial"/>
              </a:rPr>
              <a:t>A language analyst</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400775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F6CD41F-7F10-822F-BA9E-B197B359F04B}"/>
              </a:ext>
            </a:extLst>
          </p:cNvPr>
          <p:cNvSpPr/>
          <p:nvPr/>
        </p:nvSpPr>
        <p:spPr>
          <a:xfrm>
            <a:off x="1630356" y="1616855"/>
            <a:ext cx="8847208" cy="4955397"/>
          </a:xfrm>
          <a:prstGeom prst="ellipse">
            <a:avLst/>
          </a:prstGeom>
          <a:solidFill>
            <a:schemeClr val="tx1">
              <a:lumMod val="10000"/>
              <a:lumOff val="90000"/>
            </a:schemeClr>
          </a:solidFill>
          <a:ln w="6350">
            <a:solidFill>
              <a:schemeClr val="accent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endParaRPr kumimoji="0" lang="en-US" sz="1680" b="0" i="0" u="none" strike="noStrike" kern="1200" cap="none" spc="0" normalizeH="0" baseline="0" noProof="0">
              <a:ln>
                <a:noFill/>
              </a:ln>
              <a:solidFill>
                <a:prstClr val="black"/>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296628EE-6E17-2E07-155B-7C2181CA26CD}"/>
              </a:ext>
            </a:extLst>
          </p:cNvPr>
          <p:cNvGrpSpPr/>
          <p:nvPr/>
        </p:nvGrpSpPr>
        <p:grpSpPr>
          <a:xfrm>
            <a:off x="3143716" y="2397361"/>
            <a:ext cx="5798954" cy="3189129"/>
            <a:chOff x="2347052" y="1836737"/>
            <a:chExt cx="6277651" cy="3452387"/>
          </a:xfrm>
          <a:effectLst>
            <a:outerShdw blurRad="50800" dist="38100" dir="2700000" algn="tl" rotWithShape="0">
              <a:prstClr val="black">
                <a:alpha val="40000"/>
              </a:prstClr>
            </a:outerShdw>
          </a:effectLst>
        </p:grpSpPr>
        <p:sp>
          <p:nvSpPr>
            <p:cNvPr id="23" name="Freeform: Shape 22">
              <a:extLst>
                <a:ext uri="{FF2B5EF4-FFF2-40B4-BE49-F238E27FC236}">
                  <a16:creationId xmlns:a16="http://schemas.microsoft.com/office/drawing/2014/main" id="{CC56C0E8-A7D4-1E80-9236-3AFB409C580E}"/>
                </a:ext>
              </a:extLst>
            </p:cNvPr>
            <p:cNvSpPr/>
            <p:nvPr/>
          </p:nvSpPr>
          <p:spPr>
            <a:xfrm>
              <a:off x="5464162" y="1836737"/>
              <a:ext cx="3160541" cy="3413760"/>
            </a:xfrm>
            <a:custGeom>
              <a:avLst/>
              <a:gdLst>
                <a:gd name="connsiteX0" fmla="*/ 1444222 w 3272223"/>
                <a:gd name="connsiteY0" fmla="*/ 0 h 3657600"/>
                <a:gd name="connsiteX1" fmla="*/ 3272223 w 3272223"/>
                <a:gd name="connsiteY1" fmla="*/ 1828800 h 3657600"/>
                <a:gd name="connsiteX2" fmla="*/ 1444222 w 3272223"/>
                <a:gd name="connsiteY2" fmla="*/ 3657600 h 3657600"/>
                <a:gd name="connsiteX3" fmla="*/ 33648 w 3272223"/>
                <a:gd name="connsiteY3" fmla="*/ 2992086 h 3657600"/>
                <a:gd name="connsiteX4" fmla="*/ 30935 w 3272223"/>
                <a:gd name="connsiteY4" fmla="*/ 2988456 h 3657600"/>
                <a:gd name="connsiteX5" fmla="*/ 102519 w 3272223"/>
                <a:gd name="connsiteY5" fmla="*/ 2892686 h 3657600"/>
                <a:gd name="connsiteX6" fmla="*/ 414713 w 3272223"/>
                <a:gd name="connsiteY6" fmla="*/ 1870187 h 3657600"/>
                <a:gd name="connsiteX7" fmla="*/ 102519 w 3272223"/>
                <a:gd name="connsiteY7" fmla="*/ 847688 h 3657600"/>
                <a:gd name="connsiteX8" fmla="*/ 0 w 3272223"/>
                <a:gd name="connsiteY8" fmla="*/ 710531 h 3657600"/>
                <a:gd name="connsiteX9" fmla="*/ 33648 w 3272223"/>
                <a:gd name="connsiteY9" fmla="*/ 665514 h 3657600"/>
                <a:gd name="connsiteX10" fmla="*/ 1444222 w 3272223"/>
                <a:gd name="connsiteY10"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2223" h="3657600">
                  <a:moveTo>
                    <a:pt x="1444222" y="0"/>
                  </a:moveTo>
                  <a:cubicBezTo>
                    <a:pt x="2453799" y="0"/>
                    <a:pt x="3272223" y="818782"/>
                    <a:pt x="3272223" y="1828800"/>
                  </a:cubicBezTo>
                  <a:cubicBezTo>
                    <a:pt x="3272223" y="2838818"/>
                    <a:pt x="2453799" y="3657600"/>
                    <a:pt x="1444222" y="3657600"/>
                  </a:cubicBezTo>
                  <a:cubicBezTo>
                    <a:pt x="876335" y="3657600"/>
                    <a:pt x="368930" y="3398533"/>
                    <a:pt x="33648" y="2992086"/>
                  </a:cubicBezTo>
                  <a:lnTo>
                    <a:pt x="30935" y="2988456"/>
                  </a:lnTo>
                  <a:lnTo>
                    <a:pt x="102519" y="2892686"/>
                  </a:lnTo>
                  <a:cubicBezTo>
                    <a:pt x="299622" y="2600808"/>
                    <a:pt x="414713" y="2248944"/>
                    <a:pt x="414713" y="1870187"/>
                  </a:cubicBezTo>
                  <a:cubicBezTo>
                    <a:pt x="414713" y="1491430"/>
                    <a:pt x="299622" y="1139566"/>
                    <a:pt x="102519" y="847688"/>
                  </a:cubicBezTo>
                  <a:lnTo>
                    <a:pt x="0" y="710531"/>
                  </a:lnTo>
                  <a:lnTo>
                    <a:pt x="33648" y="665514"/>
                  </a:lnTo>
                  <a:cubicBezTo>
                    <a:pt x="368930" y="259068"/>
                    <a:pt x="876335" y="0"/>
                    <a:pt x="1444222" y="0"/>
                  </a:cubicBezTo>
                  <a:close/>
                </a:path>
              </a:pathLst>
            </a:custGeom>
            <a:solidFill>
              <a:srgbClr val="24908D"/>
            </a:solidFill>
            <a:ln w="6350">
              <a:solidFill>
                <a:schemeClr val="accent1">
                  <a:lumMod val="75000"/>
                  <a:lumOff val="25000"/>
                </a:schemeClr>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ctr">
              <a:noAutofit/>
            </a:bodyP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Arial"/>
                  <a:cs typeface="Arial"/>
                </a:rPr>
                <a:t>Generative</a:t>
              </a:r>
              <a:r>
                <a:rPr kumimoji="0" lang="en-US" sz="2400" b="1" i="0" u="none" strike="noStrike" kern="1200" cap="none" spc="0" normalizeH="0" baseline="0" noProof="0" dirty="0">
                  <a:ln>
                    <a:noFill/>
                  </a:ln>
                  <a:solidFill>
                    <a:prstClr val="white"/>
                  </a:solidFill>
                  <a:effectLst/>
                  <a:uLnTx/>
                  <a:uFillTx/>
                  <a:latin typeface="Arial"/>
                  <a:ea typeface="+mn-ea"/>
                  <a:cs typeface="Arial"/>
                </a:rPr>
                <a:t> AI Participation</a:t>
              </a:r>
            </a:p>
          </p:txBody>
        </p:sp>
        <p:sp>
          <p:nvSpPr>
            <p:cNvPr id="22" name="Freeform: Shape 21">
              <a:extLst>
                <a:ext uri="{FF2B5EF4-FFF2-40B4-BE49-F238E27FC236}">
                  <a16:creationId xmlns:a16="http://schemas.microsoft.com/office/drawing/2014/main" id="{5D575812-6C38-BBBD-4061-D6469CFDBE1A}"/>
                </a:ext>
              </a:extLst>
            </p:cNvPr>
            <p:cNvSpPr/>
            <p:nvPr/>
          </p:nvSpPr>
          <p:spPr>
            <a:xfrm>
              <a:off x="5117353" y="2499900"/>
              <a:ext cx="745259" cy="2126063"/>
            </a:xfrm>
            <a:custGeom>
              <a:avLst/>
              <a:gdLst>
                <a:gd name="connsiteX0" fmla="*/ 383779 w 798492"/>
                <a:gd name="connsiteY0" fmla="*/ 0 h 2277925"/>
                <a:gd name="connsiteX1" fmla="*/ 486298 w 798492"/>
                <a:gd name="connsiteY1" fmla="*/ 137157 h 2277925"/>
                <a:gd name="connsiteX2" fmla="*/ 798492 w 798492"/>
                <a:gd name="connsiteY2" fmla="*/ 1159656 h 2277925"/>
                <a:gd name="connsiteX3" fmla="*/ 486298 w 798492"/>
                <a:gd name="connsiteY3" fmla="*/ 2182155 h 2277925"/>
                <a:gd name="connsiteX4" fmla="*/ 414714 w 798492"/>
                <a:gd name="connsiteY4" fmla="*/ 2277925 h 2277925"/>
                <a:gd name="connsiteX5" fmla="*/ 312194 w 798492"/>
                <a:gd name="connsiteY5" fmla="*/ 2140768 h 2277925"/>
                <a:gd name="connsiteX6" fmla="*/ 0 w 798492"/>
                <a:gd name="connsiteY6" fmla="*/ 1118269 h 2277925"/>
                <a:gd name="connsiteX7" fmla="*/ 312194 w 798492"/>
                <a:gd name="connsiteY7" fmla="*/ 95770 h 2277925"/>
                <a:gd name="connsiteX8" fmla="*/ 383779 w 798492"/>
                <a:gd name="connsiteY8" fmla="*/ 0 h 227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492" h="2277925">
                  <a:moveTo>
                    <a:pt x="383779" y="0"/>
                  </a:moveTo>
                  <a:lnTo>
                    <a:pt x="486298" y="137157"/>
                  </a:lnTo>
                  <a:cubicBezTo>
                    <a:pt x="683401" y="429035"/>
                    <a:pt x="798492" y="780899"/>
                    <a:pt x="798492" y="1159656"/>
                  </a:cubicBezTo>
                  <a:cubicBezTo>
                    <a:pt x="798492" y="1538413"/>
                    <a:pt x="683401" y="1890277"/>
                    <a:pt x="486298" y="2182155"/>
                  </a:cubicBezTo>
                  <a:lnTo>
                    <a:pt x="414714" y="2277925"/>
                  </a:lnTo>
                  <a:lnTo>
                    <a:pt x="312194" y="2140768"/>
                  </a:lnTo>
                  <a:cubicBezTo>
                    <a:pt x="115091" y="1848890"/>
                    <a:pt x="0" y="1497026"/>
                    <a:pt x="0" y="1118269"/>
                  </a:cubicBezTo>
                  <a:cubicBezTo>
                    <a:pt x="0" y="739512"/>
                    <a:pt x="115091" y="387648"/>
                    <a:pt x="312194" y="95770"/>
                  </a:cubicBezTo>
                  <a:lnTo>
                    <a:pt x="383779" y="0"/>
                  </a:lnTo>
                  <a:close/>
                </a:path>
              </a:pathLst>
            </a:custGeom>
            <a:solidFill>
              <a:schemeClr val="accent1">
                <a:lumMod val="50000"/>
                <a:lumOff val="50000"/>
              </a:schemeClr>
            </a:solidFill>
            <a:ln w="6350">
              <a:solidFill>
                <a:schemeClr val="bg1"/>
              </a:solidFill>
              <a:prstDash val="dash"/>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ctr">
              <a:noAutofit/>
            </a:bodyP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a:ea typeface="+mn-ea"/>
                <a:cs typeface="Arial"/>
              </a:endParaRPr>
            </a:p>
          </p:txBody>
        </p:sp>
        <p:sp>
          <p:nvSpPr>
            <p:cNvPr id="24" name="Freeform: Shape 23">
              <a:extLst>
                <a:ext uri="{FF2B5EF4-FFF2-40B4-BE49-F238E27FC236}">
                  <a16:creationId xmlns:a16="http://schemas.microsoft.com/office/drawing/2014/main" id="{5E4936E9-B3F7-CACE-E802-2676144EDC8E}"/>
                </a:ext>
              </a:extLst>
            </p:cNvPr>
            <p:cNvSpPr/>
            <p:nvPr/>
          </p:nvSpPr>
          <p:spPr>
            <a:xfrm>
              <a:off x="2347052" y="1875364"/>
              <a:ext cx="3160541" cy="3413760"/>
            </a:xfrm>
            <a:custGeom>
              <a:avLst/>
              <a:gdLst>
                <a:gd name="connsiteX0" fmla="*/ 1828001 w 3272224"/>
                <a:gd name="connsiteY0" fmla="*/ 0 h 3657600"/>
                <a:gd name="connsiteX1" fmla="*/ 3238575 w 3272224"/>
                <a:gd name="connsiteY1" fmla="*/ 665514 h 3657600"/>
                <a:gd name="connsiteX2" fmla="*/ 3241289 w 3272224"/>
                <a:gd name="connsiteY2" fmla="*/ 669144 h 3657600"/>
                <a:gd name="connsiteX3" fmla="*/ 3169704 w 3272224"/>
                <a:gd name="connsiteY3" fmla="*/ 764914 h 3657600"/>
                <a:gd name="connsiteX4" fmla="*/ 2857510 w 3272224"/>
                <a:gd name="connsiteY4" fmla="*/ 1787413 h 3657600"/>
                <a:gd name="connsiteX5" fmla="*/ 3169704 w 3272224"/>
                <a:gd name="connsiteY5" fmla="*/ 2809912 h 3657600"/>
                <a:gd name="connsiteX6" fmla="*/ 3272224 w 3272224"/>
                <a:gd name="connsiteY6" fmla="*/ 2947069 h 3657600"/>
                <a:gd name="connsiteX7" fmla="*/ 3238575 w 3272224"/>
                <a:gd name="connsiteY7" fmla="*/ 2992086 h 3657600"/>
                <a:gd name="connsiteX8" fmla="*/ 1828001 w 3272224"/>
                <a:gd name="connsiteY8" fmla="*/ 3657600 h 3657600"/>
                <a:gd name="connsiteX9" fmla="*/ 0 w 3272224"/>
                <a:gd name="connsiteY9" fmla="*/ 1828800 h 3657600"/>
                <a:gd name="connsiteX10" fmla="*/ 1828001 w 3272224"/>
                <a:gd name="connsiteY10"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2224" h="3657600">
                  <a:moveTo>
                    <a:pt x="1828001" y="0"/>
                  </a:moveTo>
                  <a:cubicBezTo>
                    <a:pt x="2395888" y="0"/>
                    <a:pt x="2903293" y="259068"/>
                    <a:pt x="3238575" y="665514"/>
                  </a:cubicBezTo>
                  <a:lnTo>
                    <a:pt x="3241289" y="669144"/>
                  </a:lnTo>
                  <a:lnTo>
                    <a:pt x="3169704" y="764914"/>
                  </a:lnTo>
                  <a:cubicBezTo>
                    <a:pt x="2972601" y="1056792"/>
                    <a:pt x="2857510" y="1408656"/>
                    <a:pt x="2857510" y="1787413"/>
                  </a:cubicBezTo>
                  <a:cubicBezTo>
                    <a:pt x="2857510" y="2166170"/>
                    <a:pt x="2972601" y="2518034"/>
                    <a:pt x="3169704" y="2809912"/>
                  </a:cubicBezTo>
                  <a:lnTo>
                    <a:pt x="3272224" y="2947069"/>
                  </a:lnTo>
                  <a:lnTo>
                    <a:pt x="3238575" y="2992086"/>
                  </a:lnTo>
                  <a:cubicBezTo>
                    <a:pt x="2903293" y="3398533"/>
                    <a:pt x="2395888" y="3657600"/>
                    <a:pt x="1828001" y="3657600"/>
                  </a:cubicBezTo>
                  <a:cubicBezTo>
                    <a:pt x="818424" y="3657600"/>
                    <a:pt x="0" y="2838818"/>
                    <a:pt x="0" y="1828800"/>
                  </a:cubicBezTo>
                  <a:cubicBezTo>
                    <a:pt x="0" y="818782"/>
                    <a:pt x="818424" y="0"/>
                    <a:pt x="1828001" y="0"/>
                  </a:cubicBezTo>
                  <a:close/>
                </a:path>
              </a:pathLst>
            </a:custGeom>
            <a:solidFill>
              <a:schemeClr val="bg1"/>
            </a:solidFill>
            <a:ln w="6350">
              <a:solidFill>
                <a:schemeClr val="accent1">
                  <a:lumMod val="75000"/>
                  <a:lumOff val="25000"/>
                </a:schemeClr>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ctr">
              <a:noAutofit/>
            </a:bodyP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837">
                      <a:lumMod val="75000"/>
                      <a:lumOff val="25000"/>
                    </a:srgbClr>
                  </a:solidFill>
                  <a:effectLst/>
                  <a:uLnTx/>
                  <a:uFillTx/>
                  <a:latin typeface="Arial"/>
                  <a:ea typeface="+mn-ea"/>
                  <a:cs typeface="+mn-cs"/>
                </a:rPr>
                <a:t>Human </a:t>
              </a:r>
            </a:p>
            <a:p>
              <a:pPr marL="0" marR="0" lvl="0" indent="0" algn="ctr" defTabSz="8534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837">
                      <a:lumMod val="75000"/>
                      <a:lumOff val="25000"/>
                    </a:srgbClr>
                  </a:solidFill>
                  <a:effectLst/>
                  <a:uLnTx/>
                  <a:uFillTx/>
                  <a:latin typeface="Arial"/>
                  <a:ea typeface="+mn-ea"/>
                  <a:cs typeface="+mn-cs"/>
                </a:rPr>
                <a:t>Attention</a:t>
              </a:r>
              <a:endParaRPr kumimoji="0" lang="en-US" sz="2400" b="1" i="0" u="none" strike="noStrike" kern="1200" cap="none" spc="0" normalizeH="0" baseline="0" noProof="0">
                <a:ln>
                  <a:noFill/>
                </a:ln>
                <a:solidFill>
                  <a:srgbClr val="0E3837">
                    <a:lumMod val="75000"/>
                    <a:lumOff val="25000"/>
                  </a:srgbClr>
                </a:solidFill>
                <a:effectLst/>
                <a:uLnTx/>
                <a:uFillTx/>
                <a:latin typeface="Arial"/>
                <a:ea typeface="+mn-ea"/>
                <a:cs typeface="Arial"/>
              </a:endParaRPr>
            </a:p>
          </p:txBody>
        </p:sp>
      </p:grpSp>
      <p:sp>
        <p:nvSpPr>
          <p:cNvPr id="3" name="Title 2">
            <a:extLst>
              <a:ext uri="{FF2B5EF4-FFF2-40B4-BE49-F238E27FC236}">
                <a16:creationId xmlns:a16="http://schemas.microsoft.com/office/drawing/2014/main" id="{4F796AFA-F55A-D9A3-2C5E-B54BA5B53B4A}"/>
              </a:ext>
            </a:extLst>
          </p:cNvPr>
          <p:cNvSpPr>
            <a:spLocks noGrp="1"/>
          </p:cNvSpPr>
          <p:nvPr>
            <p:ph type="title"/>
          </p:nvPr>
        </p:nvSpPr>
        <p:spPr>
          <a:xfrm>
            <a:off x="456360" y="691228"/>
            <a:ext cx="11277495" cy="978729"/>
          </a:xfrm>
        </p:spPr>
        <p:txBody>
          <a:bodyPr/>
          <a:lstStyle/>
          <a:p>
            <a:r>
              <a:rPr lang="en-US" dirty="0">
                <a:latin typeface="Arial Black"/>
              </a:rPr>
              <a:t>Generative AI as a participant in Business Processes</a:t>
            </a:r>
            <a:endParaRPr lang="en-US" i="1" dirty="0">
              <a:latin typeface="Arial Black"/>
            </a:endParaRPr>
          </a:p>
        </p:txBody>
      </p:sp>
      <p:sp>
        <p:nvSpPr>
          <p:cNvPr id="6" name="Text Placeholder 5">
            <a:extLst>
              <a:ext uri="{FF2B5EF4-FFF2-40B4-BE49-F238E27FC236}">
                <a16:creationId xmlns:a16="http://schemas.microsoft.com/office/drawing/2014/main" id="{5631B161-AA0F-9939-1328-A3F96F5E8360}"/>
              </a:ext>
            </a:extLst>
          </p:cNvPr>
          <p:cNvSpPr>
            <a:spLocks noGrp="1"/>
          </p:cNvSpPr>
          <p:nvPr>
            <p:ph type="body" sz="quarter" idx="13"/>
          </p:nvPr>
        </p:nvSpPr>
        <p:spPr/>
        <p:txBody>
          <a:bodyPr/>
          <a:lstStyle/>
          <a:p>
            <a:r>
              <a:rPr lang="en-US" cap="all" dirty="0">
                <a:solidFill>
                  <a:srgbClr val="979797"/>
                </a:solidFill>
                <a:latin typeface="Arial"/>
                <a:cs typeface="Arial"/>
              </a:rPr>
              <a:t>Generative AI FLUENCY</a:t>
            </a:r>
          </a:p>
        </p:txBody>
      </p:sp>
      <p:sp>
        <p:nvSpPr>
          <p:cNvPr id="4" name="Rectangle: Rounded Corners 3">
            <a:extLst>
              <a:ext uri="{FF2B5EF4-FFF2-40B4-BE49-F238E27FC236}">
                <a16:creationId xmlns:a16="http://schemas.microsoft.com/office/drawing/2014/main" id="{7762EDBD-6D86-109C-2435-BD94717C7007}"/>
              </a:ext>
            </a:extLst>
          </p:cNvPr>
          <p:cNvSpPr/>
          <p:nvPr/>
        </p:nvSpPr>
        <p:spPr>
          <a:xfrm>
            <a:off x="1849821" y="1391852"/>
            <a:ext cx="8492359" cy="5282219"/>
          </a:xfrm>
          <a:prstGeom prst="roundRect">
            <a:avLst/>
          </a:prstGeom>
          <a:noFill/>
          <a:ln w="6350">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endParaRPr kumimoji="0" lang="en-US" sz="168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B481E6ED-77AD-C36C-81AB-B7AAACCFF6E0}"/>
              </a:ext>
            </a:extLst>
          </p:cNvPr>
          <p:cNvSpPr txBox="1"/>
          <p:nvPr/>
        </p:nvSpPr>
        <p:spPr>
          <a:xfrm>
            <a:off x="3810000" y="5629489"/>
            <a:ext cx="4571999" cy="843308"/>
          </a:xfrm>
          <a:prstGeom prst="rect">
            <a:avLst/>
          </a:prstGeom>
          <a:noFill/>
        </p:spPr>
        <p:txBody>
          <a:bodyPr wrap="square">
            <a:spAutoFit/>
          </a:bodyP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r>
              <a:rPr kumimoji="0" lang="en-US" sz="1680" b="1" i="0" u="none" strike="noStrike" kern="1200" cap="none" spc="0" normalizeH="0" baseline="0" noProof="0">
                <a:ln>
                  <a:noFill/>
                </a:ln>
                <a:solidFill>
                  <a:srgbClr val="0E3837">
                    <a:lumMod val="75000"/>
                    <a:lumOff val="25000"/>
                  </a:srgbClr>
                </a:solidFill>
                <a:effectLst/>
                <a:uLnTx/>
                <a:uFillTx/>
                <a:latin typeface="Georgia"/>
                <a:ea typeface="+mn-ea"/>
                <a:cs typeface="+mn-cs"/>
              </a:rPr>
              <a:t>Expanded Intelligence: </a:t>
            </a:r>
          </a:p>
          <a:p>
            <a:pPr marL="0" marR="0" lvl="0" indent="0" algn="ctr" defTabSz="8534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E3837">
                    <a:lumMod val="75000"/>
                    <a:lumOff val="25000"/>
                  </a:srgbClr>
                </a:solidFill>
                <a:effectLst/>
                <a:uLnTx/>
                <a:uFillTx/>
                <a:latin typeface="Arial"/>
                <a:ea typeface="+mn-ea"/>
                <a:cs typeface="+mn-cs"/>
              </a:rPr>
              <a:t>AI scales human expertise, allowing humans to focus on high-value decisions. </a:t>
            </a:r>
          </a:p>
        </p:txBody>
      </p:sp>
      <p:sp>
        <p:nvSpPr>
          <p:cNvPr id="21" name="TextBox 20">
            <a:extLst>
              <a:ext uri="{FF2B5EF4-FFF2-40B4-BE49-F238E27FC236}">
                <a16:creationId xmlns:a16="http://schemas.microsoft.com/office/drawing/2014/main" id="{DD2ED54C-188A-7D7E-9C09-2EC65E0FE64B}"/>
              </a:ext>
            </a:extLst>
          </p:cNvPr>
          <p:cNvSpPr txBox="1"/>
          <p:nvPr/>
        </p:nvSpPr>
        <p:spPr>
          <a:xfrm>
            <a:off x="4017491" y="1866249"/>
            <a:ext cx="4095684" cy="548870"/>
          </a:xfrm>
          <a:prstGeom prst="rect">
            <a:avLst/>
          </a:prstGeom>
          <a:noFill/>
        </p:spPr>
        <p:txBody>
          <a:bodyPr wrap="square" lIns="0" tIns="0" rIns="0" bIns="0" rtlCol="0" anchor="ctr">
            <a:noAutofit/>
          </a:bodyP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a:ln>
                  <a:noFill/>
                </a:ln>
                <a:solidFill>
                  <a:srgbClr val="0E3837">
                    <a:lumMod val="75000"/>
                    <a:lumOff val="25000"/>
                  </a:srgbClr>
                </a:solidFill>
                <a:effectLst/>
                <a:uLnTx/>
                <a:uFillTx/>
                <a:latin typeface="Georgia"/>
                <a:ea typeface="+mn-ea"/>
                <a:cs typeface="Arial"/>
              </a:rPr>
              <a:t>Value of Co-Intelligence</a:t>
            </a:r>
          </a:p>
        </p:txBody>
      </p:sp>
    </p:spTree>
    <p:extLst>
      <p:ext uri="{BB962C8B-B14F-4D97-AF65-F5344CB8AC3E}">
        <p14:creationId xmlns:p14="http://schemas.microsoft.com/office/powerpoint/2010/main" val="1052896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796AFA-F55A-D9A3-2C5E-B54BA5B53B4A}"/>
              </a:ext>
            </a:extLst>
          </p:cNvPr>
          <p:cNvSpPr>
            <a:spLocks noGrp="1"/>
          </p:cNvSpPr>
          <p:nvPr>
            <p:ph type="title"/>
          </p:nvPr>
        </p:nvSpPr>
        <p:spPr/>
        <p:txBody>
          <a:bodyPr/>
          <a:lstStyle/>
          <a:p>
            <a:r>
              <a:rPr lang="en-US"/>
              <a:t>AI Literacy as important as Critical Thinking</a:t>
            </a:r>
            <a:endParaRPr lang="en-US" i="1"/>
          </a:p>
        </p:txBody>
      </p:sp>
      <p:sp>
        <p:nvSpPr>
          <p:cNvPr id="6" name="Text Placeholder 5">
            <a:extLst>
              <a:ext uri="{FF2B5EF4-FFF2-40B4-BE49-F238E27FC236}">
                <a16:creationId xmlns:a16="http://schemas.microsoft.com/office/drawing/2014/main" id="{5631B161-AA0F-9939-1328-A3F96F5E8360}"/>
              </a:ext>
            </a:extLst>
          </p:cNvPr>
          <p:cNvSpPr>
            <a:spLocks noGrp="1"/>
          </p:cNvSpPr>
          <p:nvPr>
            <p:ph type="body" sz="quarter" idx="13"/>
          </p:nvPr>
        </p:nvSpPr>
        <p:spPr/>
        <p:txBody>
          <a:bodyPr/>
          <a:lstStyle/>
          <a:p>
            <a:r>
              <a:rPr lang="en-US" cap="all" dirty="0">
                <a:solidFill>
                  <a:srgbClr val="979797"/>
                </a:solidFill>
                <a:latin typeface="Arial"/>
                <a:cs typeface="Arial"/>
              </a:rPr>
              <a:t>Generative AI FLUENCY</a:t>
            </a:r>
            <a:endParaRPr lang="en-US" dirty="0"/>
          </a:p>
        </p:txBody>
      </p:sp>
      <p:sp>
        <p:nvSpPr>
          <p:cNvPr id="4" name="Rectangle: Rounded Corners 3">
            <a:extLst>
              <a:ext uri="{FF2B5EF4-FFF2-40B4-BE49-F238E27FC236}">
                <a16:creationId xmlns:a16="http://schemas.microsoft.com/office/drawing/2014/main" id="{7762EDBD-6D86-109C-2435-BD94717C7007}"/>
              </a:ext>
            </a:extLst>
          </p:cNvPr>
          <p:cNvSpPr/>
          <p:nvPr/>
        </p:nvSpPr>
        <p:spPr>
          <a:xfrm>
            <a:off x="1849821" y="1391852"/>
            <a:ext cx="8492359" cy="5282219"/>
          </a:xfrm>
          <a:prstGeom prst="roundRect">
            <a:avLst/>
          </a:prstGeom>
          <a:noFill/>
          <a:ln w="6350">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a:lstStyle>
          <a:p>
            <a:pPr marL="0" marR="0" lvl="0" indent="0" algn="ctr" defTabSz="853410" rtl="0" eaLnBrk="1" fontAlgn="auto" latinLnBrk="0" hangingPunct="1">
              <a:lnSpc>
                <a:spcPct val="100000"/>
              </a:lnSpc>
              <a:spcBef>
                <a:spcPts val="0"/>
              </a:spcBef>
              <a:spcAft>
                <a:spcPts val="0"/>
              </a:spcAft>
              <a:buClrTx/>
              <a:buSzTx/>
              <a:buFontTx/>
              <a:buNone/>
              <a:tabLst/>
              <a:defRPr/>
            </a:pPr>
            <a:endParaRPr kumimoji="0" lang="en-US" sz="1680" b="0" i="0" u="none" strike="noStrike" kern="1200" cap="none" spc="0" normalizeH="0" baseline="0" noProof="0">
              <a:ln>
                <a:noFill/>
              </a:ln>
              <a:solidFill>
                <a:prstClr val="black"/>
              </a:solidFill>
              <a:effectLst/>
              <a:uLnTx/>
              <a:uFillTx/>
              <a:latin typeface="Arial"/>
              <a:ea typeface="+mn-ea"/>
              <a:cs typeface="+mn-cs"/>
            </a:endParaRPr>
          </a:p>
        </p:txBody>
      </p:sp>
      <p:pic>
        <p:nvPicPr>
          <p:cNvPr id="2" name="Picture 2">
            <a:extLst>
              <a:ext uri="{FF2B5EF4-FFF2-40B4-BE49-F238E27FC236}">
                <a16:creationId xmlns:a16="http://schemas.microsoft.com/office/drawing/2014/main" id="{35424679-AAB4-292C-8BB5-B8E55E5073C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3832" y="1428652"/>
            <a:ext cx="5817920" cy="522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75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DC807F-E4AB-524A-5E1A-5B3323641820}"/>
              </a:ext>
            </a:extLst>
          </p:cNvPr>
          <p:cNvPicPr>
            <a:picLocks noChangeAspect="1"/>
          </p:cNvPicPr>
          <p:nvPr/>
        </p:nvPicPr>
        <p:blipFill>
          <a:blip r:embed="rId3"/>
          <a:stretch>
            <a:fillRect/>
          </a:stretch>
        </p:blipFill>
        <p:spPr>
          <a:xfrm>
            <a:off x="2456574" y="2283616"/>
            <a:ext cx="7063174" cy="3757958"/>
          </a:xfrm>
          <a:prstGeom prst="rect">
            <a:avLst/>
          </a:prstGeom>
        </p:spPr>
      </p:pic>
      <p:sp>
        <p:nvSpPr>
          <p:cNvPr id="3" name="Title 2">
            <a:extLst>
              <a:ext uri="{FF2B5EF4-FFF2-40B4-BE49-F238E27FC236}">
                <a16:creationId xmlns:a16="http://schemas.microsoft.com/office/drawing/2014/main" id="{DF271A19-2912-4DD4-7634-3AB1E1F08B3D}"/>
              </a:ext>
            </a:extLst>
          </p:cNvPr>
          <p:cNvSpPr>
            <a:spLocks noGrp="1"/>
          </p:cNvSpPr>
          <p:nvPr>
            <p:ph type="title"/>
          </p:nvPr>
        </p:nvSpPr>
        <p:spPr/>
        <p:txBody>
          <a:bodyPr/>
          <a:lstStyle/>
          <a:p>
            <a:r>
              <a:rPr lang="en-US" sz="3428" i="1"/>
              <a:t>Myth</a:t>
            </a:r>
            <a:r>
              <a:rPr lang="en-US" sz="3428"/>
              <a:t>: Transformation means All or Nothing</a:t>
            </a:r>
          </a:p>
        </p:txBody>
      </p:sp>
      <p:sp>
        <p:nvSpPr>
          <p:cNvPr id="20" name="Text Placeholder 19">
            <a:extLst>
              <a:ext uri="{FF2B5EF4-FFF2-40B4-BE49-F238E27FC236}">
                <a16:creationId xmlns:a16="http://schemas.microsoft.com/office/drawing/2014/main" id="{1AC77AAA-EC8A-1B5B-CF39-BD8CA9C832CD}"/>
              </a:ext>
            </a:extLst>
          </p:cNvPr>
          <p:cNvSpPr>
            <a:spLocks noGrp="1"/>
          </p:cNvSpPr>
          <p:nvPr>
            <p:ph type="body" sz="quarter" idx="13"/>
          </p:nvPr>
        </p:nvSpPr>
        <p:spPr/>
        <p:txBody>
          <a:bodyPr/>
          <a:lstStyle/>
          <a:p>
            <a:r>
              <a:rPr lang="en-US" cap="all" dirty="0">
                <a:solidFill>
                  <a:srgbClr val="979797"/>
                </a:solidFill>
                <a:latin typeface="Arial"/>
                <a:cs typeface="Arial"/>
              </a:rPr>
              <a:t>Generative AI FLUENCY</a:t>
            </a:r>
            <a:endParaRPr lang="en-US" dirty="0"/>
          </a:p>
        </p:txBody>
      </p:sp>
      <p:sp>
        <p:nvSpPr>
          <p:cNvPr id="29" name="TextBox 28">
            <a:extLst>
              <a:ext uri="{FF2B5EF4-FFF2-40B4-BE49-F238E27FC236}">
                <a16:creationId xmlns:a16="http://schemas.microsoft.com/office/drawing/2014/main" id="{80BD7EA6-92DD-C3A0-E5F9-1891542C8D44}"/>
              </a:ext>
            </a:extLst>
          </p:cNvPr>
          <p:cNvSpPr txBox="1"/>
          <p:nvPr/>
        </p:nvSpPr>
        <p:spPr>
          <a:xfrm>
            <a:off x="3161398" y="4635865"/>
            <a:ext cx="1911899" cy="66334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29"/>
              </a:spcAft>
              <a:buClrTx/>
              <a:buSzTx/>
              <a:buFontTx/>
              <a:buNone/>
              <a:tabLst/>
              <a:defRPr/>
            </a:pPr>
            <a:r>
              <a:rPr kumimoji="0" lang="en-US" sz="3857"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Assist</a:t>
            </a:r>
          </a:p>
        </p:txBody>
      </p:sp>
      <p:sp>
        <p:nvSpPr>
          <p:cNvPr id="9" name="TextBox 8">
            <a:extLst>
              <a:ext uri="{FF2B5EF4-FFF2-40B4-BE49-F238E27FC236}">
                <a16:creationId xmlns:a16="http://schemas.microsoft.com/office/drawing/2014/main" id="{DEDBACBB-FB90-A37F-565A-0A0138E03BEE}"/>
              </a:ext>
            </a:extLst>
          </p:cNvPr>
          <p:cNvSpPr txBox="1"/>
          <p:nvPr/>
        </p:nvSpPr>
        <p:spPr>
          <a:xfrm>
            <a:off x="5647427" y="3579362"/>
            <a:ext cx="2452736" cy="66334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29"/>
              </a:spcAft>
              <a:buClrTx/>
              <a:buSzTx/>
              <a:buFontTx/>
              <a:buNone/>
              <a:tabLst/>
              <a:defRPr/>
            </a:pPr>
            <a:r>
              <a:rPr kumimoji="0" lang="en-US" sz="3857"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Augment</a:t>
            </a:r>
          </a:p>
        </p:txBody>
      </p:sp>
      <p:sp>
        <p:nvSpPr>
          <p:cNvPr id="10" name="TextBox 9">
            <a:extLst>
              <a:ext uri="{FF2B5EF4-FFF2-40B4-BE49-F238E27FC236}">
                <a16:creationId xmlns:a16="http://schemas.microsoft.com/office/drawing/2014/main" id="{CD2265DB-29F8-E3F5-CF13-D39F116FFB08}"/>
              </a:ext>
            </a:extLst>
          </p:cNvPr>
          <p:cNvSpPr txBox="1"/>
          <p:nvPr/>
        </p:nvSpPr>
        <p:spPr>
          <a:xfrm>
            <a:off x="6883256" y="1946754"/>
            <a:ext cx="2452736" cy="66334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29"/>
              </a:spcAft>
              <a:buClrTx/>
              <a:buSzTx/>
              <a:buFontTx/>
              <a:buNone/>
              <a:tabLst/>
              <a:defRPr/>
            </a:pPr>
            <a:r>
              <a:rPr kumimoji="0" lang="en-US" sz="3857" b="1"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Agent</a:t>
            </a:r>
          </a:p>
        </p:txBody>
      </p:sp>
      <p:sp>
        <p:nvSpPr>
          <p:cNvPr id="12" name="TextBox 11">
            <a:extLst>
              <a:ext uri="{FF2B5EF4-FFF2-40B4-BE49-F238E27FC236}">
                <a16:creationId xmlns:a16="http://schemas.microsoft.com/office/drawing/2014/main" id="{DEA94F9E-C639-0E23-2AFA-A99BF6274EEA}"/>
              </a:ext>
            </a:extLst>
          </p:cNvPr>
          <p:cNvSpPr txBox="1"/>
          <p:nvPr/>
        </p:nvSpPr>
        <p:spPr>
          <a:xfrm>
            <a:off x="4874094" y="6113445"/>
            <a:ext cx="3172480" cy="25478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429"/>
              </a:spcAft>
              <a:buClrTx/>
              <a:buSzTx/>
              <a:buFontTx/>
              <a:buNone/>
              <a:tabLst/>
              <a:defRPr/>
            </a:pPr>
            <a:r>
              <a:rPr kumimoji="0" lang="en-US" sz="1200" b="1" i="0" u="none" strike="noStrike" kern="1200" cap="none" spc="0" normalizeH="0" baseline="0" noProof="0">
                <a:ln>
                  <a:noFill/>
                </a:ln>
                <a:solidFill>
                  <a:srgbClr val="0E3837"/>
                </a:solidFill>
                <a:effectLst/>
                <a:uLnTx/>
                <a:uFillTx/>
                <a:latin typeface="Georgia"/>
                <a:ea typeface="+mn-ea"/>
                <a:cs typeface="Arial" panose="020B0604020202020204" pitchFamily="34" charset="0"/>
              </a:rPr>
              <a:t>Scale of AI Use Cases</a:t>
            </a:r>
            <a:br>
              <a:rPr kumimoji="0" lang="en-US" sz="1179"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T</a:t>
            </a:r>
            <a:r>
              <a:rPr kumimoji="0" lang="en-US" sz="1000" b="0" i="0" u="none" strike="noStrike" kern="1200" cap="none" spc="0" normalizeH="0" baseline="0" noProof="0">
                <a:ln>
                  <a:noFill/>
                </a:ln>
                <a:solidFill>
                  <a:prstClr val="black"/>
                </a:solidFill>
                <a:effectLst/>
                <a:uLnTx/>
                <a:uFillTx/>
                <a:latin typeface="Arial"/>
                <a:ea typeface="+mn-ea"/>
                <a:cs typeface="+mn-cs"/>
              </a:rPr>
              <a:t>he technological sophistication of AI deployments across all parts of the organization.</a:t>
            </a:r>
          </a:p>
        </p:txBody>
      </p:sp>
      <p:sp>
        <p:nvSpPr>
          <p:cNvPr id="13" name="TextBox 12">
            <a:extLst>
              <a:ext uri="{FF2B5EF4-FFF2-40B4-BE49-F238E27FC236}">
                <a16:creationId xmlns:a16="http://schemas.microsoft.com/office/drawing/2014/main" id="{36294594-056E-39FA-FCFC-6567C41951FB}"/>
              </a:ext>
            </a:extLst>
          </p:cNvPr>
          <p:cNvSpPr txBox="1"/>
          <p:nvPr/>
        </p:nvSpPr>
        <p:spPr>
          <a:xfrm>
            <a:off x="657818" y="3489684"/>
            <a:ext cx="1698812" cy="25478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429"/>
              </a:spcAft>
              <a:buClrTx/>
              <a:buSzTx/>
              <a:buFontTx/>
              <a:buNone/>
              <a:tabLst/>
              <a:defRPr/>
            </a:pPr>
            <a:r>
              <a:rPr kumimoji="0" lang="en-US" sz="1200" b="1" i="0" u="none" strike="noStrike" kern="1200" cap="none" spc="0" normalizeH="0" baseline="0" noProof="0">
                <a:ln>
                  <a:noFill/>
                </a:ln>
                <a:solidFill>
                  <a:srgbClr val="0E3837"/>
                </a:solidFill>
                <a:effectLst/>
                <a:uLnTx/>
                <a:uFillTx/>
                <a:latin typeface="Georgia"/>
                <a:ea typeface="+mn-ea"/>
                <a:cs typeface="Arial" panose="020B0604020202020204" pitchFamily="34" charset="0"/>
              </a:rPr>
              <a:t>AI Maturity</a:t>
            </a:r>
            <a:br>
              <a:rPr kumimoji="0" lang="en-US" sz="1179"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0E3837"/>
                </a:solidFill>
                <a:effectLst/>
                <a:uLnTx/>
                <a:uFillTx/>
                <a:latin typeface="Arial"/>
                <a:ea typeface="+mn-ea"/>
                <a:cs typeface="Arial" panose="020B0604020202020204" pitchFamily="34" charset="0"/>
              </a:rPr>
              <a:t>An </a:t>
            </a:r>
            <a:r>
              <a:rPr kumimoji="0" lang="en-US" sz="1000" b="0" i="0" u="none" strike="noStrike" kern="1200" cap="none" spc="0" normalizeH="0" baseline="0" noProof="0">
                <a:ln>
                  <a:noFill/>
                </a:ln>
                <a:solidFill>
                  <a:prstClr val="black"/>
                </a:solidFill>
                <a:effectLst/>
                <a:uLnTx/>
                <a:uFillTx/>
                <a:latin typeface="Arial"/>
                <a:ea typeface="+mn-ea"/>
                <a:cs typeface="+mn-cs"/>
              </a:rPr>
              <a:t>organization's readiness to integrate AI into its core operations.</a:t>
            </a:r>
          </a:p>
        </p:txBody>
      </p:sp>
      <p:sp>
        <p:nvSpPr>
          <p:cNvPr id="14" name="TextBox 13">
            <a:extLst>
              <a:ext uri="{FF2B5EF4-FFF2-40B4-BE49-F238E27FC236}">
                <a16:creationId xmlns:a16="http://schemas.microsoft.com/office/drawing/2014/main" id="{4ADAA0AD-0304-A67E-51C6-0C730D50953B}"/>
              </a:ext>
            </a:extLst>
          </p:cNvPr>
          <p:cNvSpPr txBox="1"/>
          <p:nvPr/>
        </p:nvSpPr>
        <p:spPr>
          <a:xfrm>
            <a:off x="3195119" y="5245808"/>
            <a:ext cx="2054875" cy="25478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29"/>
              </a:spcAft>
              <a:buClrTx/>
              <a:buSzTx/>
              <a:buFontTx/>
              <a:buNone/>
              <a:tabLst/>
              <a:defRPr/>
            </a:pPr>
            <a:r>
              <a:rPr kumimoji="0" lang="en-US" sz="1179"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AI support tasks by providing insights and reducing manual effort</a:t>
            </a:r>
          </a:p>
        </p:txBody>
      </p:sp>
      <p:sp>
        <p:nvSpPr>
          <p:cNvPr id="15" name="TextBox 14">
            <a:extLst>
              <a:ext uri="{FF2B5EF4-FFF2-40B4-BE49-F238E27FC236}">
                <a16:creationId xmlns:a16="http://schemas.microsoft.com/office/drawing/2014/main" id="{795759AE-3E05-3E2C-9923-5084DE92C5A5}"/>
              </a:ext>
            </a:extLst>
          </p:cNvPr>
          <p:cNvSpPr txBox="1"/>
          <p:nvPr/>
        </p:nvSpPr>
        <p:spPr>
          <a:xfrm>
            <a:off x="5647427" y="4189305"/>
            <a:ext cx="2054874" cy="25478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29"/>
              </a:spcAft>
              <a:buClrTx/>
              <a:buSzTx/>
              <a:buFontTx/>
              <a:buNone/>
              <a:tabLst/>
              <a:defRPr/>
            </a:pPr>
            <a:r>
              <a:rPr kumimoji="0" lang="en-US" sz="1179"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AI enhances human decision-making and workflows</a:t>
            </a:r>
          </a:p>
        </p:txBody>
      </p:sp>
      <p:sp>
        <p:nvSpPr>
          <p:cNvPr id="16" name="TextBox 15">
            <a:extLst>
              <a:ext uri="{FF2B5EF4-FFF2-40B4-BE49-F238E27FC236}">
                <a16:creationId xmlns:a16="http://schemas.microsoft.com/office/drawing/2014/main" id="{50E3B4DE-AE1F-98D0-9805-AF8D6F3A38A7}"/>
              </a:ext>
            </a:extLst>
          </p:cNvPr>
          <p:cNvSpPr txBox="1"/>
          <p:nvPr/>
        </p:nvSpPr>
        <p:spPr>
          <a:xfrm>
            <a:off x="6883256" y="2556697"/>
            <a:ext cx="1917617" cy="25478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429"/>
              </a:spcAft>
              <a:buClrTx/>
              <a:buSzTx/>
              <a:buFontTx/>
              <a:buNone/>
              <a:tabLst/>
              <a:defRPr/>
            </a:pPr>
            <a:r>
              <a:rPr kumimoji="0" lang="en-US" sz="1179" b="0" i="0" u="none" strike="noStrike" kern="1200" cap="none" spc="0" normalizeH="0" baseline="0" noProof="0">
                <a:ln>
                  <a:noFill/>
                </a:ln>
                <a:solidFill>
                  <a:srgbClr val="0E3837"/>
                </a:solidFill>
                <a:effectLst/>
                <a:uLnTx/>
                <a:uFillTx/>
                <a:latin typeface="Arial" panose="020B0604020202020204" pitchFamily="34" charset="0"/>
                <a:ea typeface="+mn-ea"/>
                <a:cs typeface="Arial" panose="020B0604020202020204" pitchFamily="34" charset="0"/>
              </a:rPr>
              <a:t>AI fully takes over repetitive or rule-based tasks</a:t>
            </a:r>
          </a:p>
        </p:txBody>
      </p:sp>
      <p:cxnSp>
        <p:nvCxnSpPr>
          <p:cNvPr id="18" name="Straight Arrow Connector 17">
            <a:extLst>
              <a:ext uri="{FF2B5EF4-FFF2-40B4-BE49-F238E27FC236}">
                <a16:creationId xmlns:a16="http://schemas.microsoft.com/office/drawing/2014/main" id="{82EE5DB3-CEF2-3B8B-34F2-C0476B71F5CD}"/>
              </a:ext>
            </a:extLst>
          </p:cNvPr>
          <p:cNvCxnSpPr>
            <a:cxnSpLocks/>
          </p:cNvCxnSpPr>
          <p:nvPr/>
        </p:nvCxnSpPr>
        <p:spPr>
          <a:xfrm flipV="1">
            <a:off x="9499337" y="2196871"/>
            <a:ext cx="0" cy="153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0209049-A37C-5170-1701-2CCDAB278029}"/>
              </a:ext>
            </a:extLst>
          </p:cNvPr>
          <p:cNvGrpSpPr/>
          <p:nvPr/>
        </p:nvGrpSpPr>
        <p:grpSpPr>
          <a:xfrm>
            <a:off x="2478475" y="1731260"/>
            <a:ext cx="7286245" cy="4278250"/>
            <a:chOff x="2581984" y="1600200"/>
            <a:chExt cx="5590466" cy="4419601"/>
          </a:xfrm>
        </p:grpSpPr>
        <p:cxnSp>
          <p:nvCxnSpPr>
            <p:cNvPr id="23" name="Straight Arrow Connector 22">
              <a:extLst>
                <a:ext uri="{FF2B5EF4-FFF2-40B4-BE49-F238E27FC236}">
                  <a16:creationId xmlns:a16="http://schemas.microsoft.com/office/drawing/2014/main" id="{366D2C89-EB00-DF32-38B7-FE36587982F6}"/>
                </a:ext>
              </a:extLst>
            </p:cNvPr>
            <p:cNvCxnSpPr/>
            <p:nvPr/>
          </p:nvCxnSpPr>
          <p:spPr>
            <a:xfrm flipV="1">
              <a:off x="2581985" y="1600200"/>
              <a:ext cx="0" cy="44196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8DBD72A-B2D9-6760-A197-7B3AB0B9AF57}"/>
                </a:ext>
              </a:extLst>
            </p:cNvPr>
            <p:cNvCxnSpPr>
              <a:cxnSpLocks/>
            </p:cNvCxnSpPr>
            <p:nvPr/>
          </p:nvCxnSpPr>
          <p:spPr>
            <a:xfrm>
              <a:off x="2581984" y="6019800"/>
              <a:ext cx="5590466"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B43AD1DE-71DC-51B0-37B4-A2B6232488EA}"/>
              </a:ext>
            </a:extLst>
          </p:cNvPr>
          <p:cNvSpPr/>
          <p:nvPr/>
        </p:nvSpPr>
        <p:spPr>
          <a:xfrm>
            <a:off x="5429957" y="5560136"/>
            <a:ext cx="274320" cy="272991"/>
          </a:xfrm>
          <a:prstGeom prst="ellipse">
            <a:avLst/>
          </a:prstGeom>
          <a:solidFill>
            <a:schemeClr val="accent3">
              <a:lumMod val="20000"/>
              <a:lumOff val="80000"/>
            </a:schemeClr>
          </a:solidFill>
          <a:ln w="63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black"/>
              </a:solidFill>
              <a:effectLst/>
              <a:uLnTx/>
              <a:uFillTx/>
              <a:latin typeface="Arial"/>
              <a:ea typeface="+mn-ea"/>
              <a:cs typeface="+mn-cs"/>
            </a:endParaRPr>
          </a:p>
        </p:txBody>
      </p:sp>
      <p:sp>
        <p:nvSpPr>
          <p:cNvPr id="31" name="Oval 30">
            <a:extLst>
              <a:ext uri="{FF2B5EF4-FFF2-40B4-BE49-F238E27FC236}">
                <a16:creationId xmlns:a16="http://schemas.microsoft.com/office/drawing/2014/main" id="{32F12D23-A247-438D-C5D5-BD4E5B94CBE8}"/>
              </a:ext>
            </a:extLst>
          </p:cNvPr>
          <p:cNvSpPr/>
          <p:nvPr/>
        </p:nvSpPr>
        <p:spPr>
          <a:xfrm>
            <a:off x="8239612" y="4274000"/>
            <a:ext cx="274320" cy="272991"/>
          </a:xfrm>
          <a:prstGeom prst="ellipse">
            <a:avLst/>
          </a:prstGeom>
          <a:solidFill>
            <a:schemeClr val="accent3">
              <a:lumMod val="20000"/>
              <a:lumOff val="80000"/>
            </a:schemeClr>
          </a:solidFill>
          <a:ln w="63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black"/>
              </a:solidFill>
              <a:effectLst/>
              <a:uLnTx/>
              <a:uFillTx/>
              <a:latin typeface="Arial"/>
              <a:ea typeface="+mn-ea"/>
              <a:cs typeface="+mn-cs"/>
            </a:endParaRPr>
          </a:p>
        </p:txBody>
      </p:sp>
      <p:sp>
        <p:nvSpPr>
          <p:cNvPr id="32" name="Oval 31">
            <a:extLst>
              <a:ext uri="{FF2B5EF4-FFF2-40B4-BE49-F238E27FC236}">
                <a16:creationId xmlns:a16="http://schemas.microsoft.com/office/drawing/2014/main" id="{4B65577D-62A4-6BD5-E274-5F7056098583}"/>
              </a:ext>
            </a:extLst>
          </p:cNvPr>
          <p:cNvSpPr/>
          <p:nvPr/>
        </p:nvSpPr>
        <p:spPr>
          <a:xfrm>
            <a:off x="9344608" y="2413983"/>
            <a:ext cx="274320" cy="272991"/>
          </a:xfrm>
          <a:prstGeom prst="ellipse">
            <a:avLst/>
          </a:prstGeom>
          <a:solidFill>
            <a:schemeClr val="accent3">
              <a:lumMod val="20000"/>
              <a:lumOff val="80000"/>
            </a:schemeClr>
          </a:solidFill>
          <a:ln w="63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B2F4D4B4-60C2-3BE1-0358-DF3E4CC2CC4E}"/>
              </a:ext>
            </a:extLst>
          </p:cNvPr>
          <p:cNvSpPr/>
          <p:nvPr/>
        </p:nvSpPr>
        <p:spPr>
          <a:xfrm>
            <a:off x="6414159" y="5372953"/>
            <a:ext cx="182880" cy="182880"/>
          </a:xfrm>
          <a:prstGeom prst="ellipse">
            <a:avLst/>
          </a:prstGeom>
          <a:solidFill>
            <a:schemeClr val="accent2">
              <a:lumMod val="75000"/>
            </a:schemeClr>
          </a:solidFill>
          <a:ln w="63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black"/>
              </a:solidFill>
              <a:effectLst/>
              <a:uLnTx/>
              <a:uFillTx/>
              <a:latin typeface="Arial"/>
              <a:ea typeface="+mn-ea"/>
              <a:cs typeface="+mn-cs"/>
            </a:endParaRPr>
          </a:p>
        </p:txBody>
      </p:sp>
      <p:sp>
        <p:nvSpPr>
          <p:cNvPr id="7" name="Oval 6">
            <a:extLst>
              <a:ext uri="{FF2B5EF4-FFF2-40B4-BE49-F238E27FC236}">
                <a16:creationId xmlns:a16="http://schemas.microsoft.com/office/drawing/2014/main" id="{D0B32EE9-C722-DEB7-7364-1A43E3E103C1}"/>
              </a:ext>
            </a:extLst>
          </p:cNvPr>
          <p:cNvSpPr/>
          <p:nvPr/>
        </p:nvSpPr>
        <p:spPr>
          <a:xfrm>
            <a:off x="7529869" y="4851789"/>
            <a:ext cx="182880" cy="182880"/>
          </a:xfrm>
          <a:prstGeom prst="ellipse">
            <a:avLst/>
          </a:prstGeom>
          <a:solidFill>
            <a:schemeClr val="accent2">
              <a:lumMod val="75000"/>
            </a:schemeClr>
          </a:solidFill>
          <a:ln w="63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black"/>
              </a:solidFill>
              <a:effectLst/>
              <a:uLnTx/>
              <a:uFillTx/>
              <a:latin typeface="Arial"/>
              <a:ea typeface="+mn-ea"/>
              <a:cs typeface="+mn-cs"/>
            </a:endParaRPr>
          </a:p>
        </p:txBody>
      </p:sp>
      <p:sp>
        <p:nvSpPr>
          <p:cNvPr id="11" name="Oval 10">
            <a:extLst>
              <a:ext uri="{FF2B5EF4-FFF2-40B4-BE49-F238E27FC236}">
                <a16:creationId xmlns:a16="http://schemas.microsoft.com/office/drawing/2014/main" id="{6867EA53-9D34-E795-95C3-D568DEE6A66D}"/>
              </a:ext>
            </a:extLst>
          </p:cNvPr>
          <p:cNvSpPr/>
          <p:nvPr/>
        </p:nvSpPr>
        <p:spPr>
          <a:xfrm>
            <a:off x="9001737" y="3525637"/>
            <a:ext cx="182880" cy="182880"/>
          </a:xfrm>
          <a:prstGeom prst="ellipse">
            <a:avLst/>
          </a:prstGeom>
          <a:solidFill>
            <a:schemeClr val="accent2">
              <a:lumMod val="75000"/>
            </a:schemeClr>
          </a:solidFill>
          <a:ln w="6350">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2A98F74F-EBB6-B22E-A994-1B76CCABB311}"/>
              </a:ext>
            </a:extLst>
          </p:cNvPr>
          <p:cNvSpPr txBox="1"/>
          <p:nvPr/>
        </p:nvSpPr>
        <p:spPr>
          <a:xfrm>
            <a:off x="8513932" y="1771238"/>
            <a:ext cx="189561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Georgia"/>
                <a:ea typeface="+mn-ea"/>
                <a:cs typeface="Arial" panose="020B0604020202020204" pitchFamily="34" charset="0"/>
              </a:rPr>
              <a:t>AI Fluency</a:t>
            </a:r>
            <a:endParaRPr kumimoji="0" lang="en-US" sz="1800" b="0" i="0" u="none" strike="noStrike" kern="1200" cap="none" spc="0" normalizeH="0" baseline="0" noProof="0">
              <a:ln>
                <a:noFill/>
              </a:ln>
              <a:solidFill>
                <a:schemeClr val="accent2"/>
              </a:solidFill>
              <a:effectLst/>
              <a:uLnTx/>
              <a:uFillTx/>
              <a:latin typeface="Arial"/>
              <a:ea typeface="+mn-ea"/>
              <a:cs typeface="+mn-cs"/>
            </a:endParaRPr>
          </a:p>
        </p:txBody>
      </p:sp>
    </p:spTree>
    <p:extLst>
      <p:ext uri="{BB962C8B-B14F-4D97-AF65-F5344CB8AC3E}">
        <p14:creationId xmlns:p14="http://schemas.microsoft.com/office/powerpoint/2010/main" val="52823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B6DCE77-1FBC-0DC4-EA77-483448B7B531}"/>
              </a:ext>
            </a:extLst>
          </p:cNvPr>
          <p:cNvSpPr/>
          <p:nvPr/>
        </p:nvSpPr>
        <p:spPr>
          <a:xfrm>
            <a:off x="707573" y="1872441"/>
            <a:ext cx="5330952" cy="4747948"/>
          </a:xfrm>
          <a:prstGeom prst="rect">
            <a:avLst/>
          </a:prstGeom>
          <a:solidFill>
            <a:schemeClr val="bg1">
              <a:lumMod val="9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D68310C5-5A36-7167-ABDF-3B769711BC28}"/>
              </a:ext>
            </a:extLst>
          </p:cNvPr>
          <p:cNvSpPr/>
          <p:nvPr/>
        </p:nvSpPr>
        <p:spPr>
          <a:xfrm>
            <a:off x="6153475" y="1872441"/>
            <a:ext cx="5330952" cy="4747948"/>
          </a:xfrm>
          <a:prstGeom prst="rect">
            <a:avLst/>
          </a:prstGeom>
          <a:solidFill>
            <a:schemeClr val="bg1">
              <a:lumMod val="9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5279F2A0-D356-92B1-B415-EDF45504F0CE}"/>
              </a:ext>
            </a:extLst>
          </p:cNvPr>
          <p:cNvSpPr>
            <a:spLocks noGrp="1"/>
          </p:cNvSpPr>
          <p:nvPr>
            <p:ph type="title"/>
          </p:nvPr>
        </p:nvSpPr>
        <p:spPr>
          <a:xfrm>
            <a:off x="456360" y="691228"/>
            <a:ext cx="11277495" cy="1089529"/>
          </a:xfrm>
        </p:spPr>
        <p:txBody>
          <a:bodyPr/>
          <a:lstStyle/>
          <a:p>
            <a:r>
              <a:rPr lang="en-US" sz="3600" dirty="0">
                <a:latin typeface="Arial Black"/>
              </a:rPr>
              <a:t>Just because Generative AI can, doesn’t mean it should.</a:t>
            </a:r>
          </a:p>
        </p:txBody>
      </p:sp>
      <p:sp>
        <p:nvSpPr>
          <p:cNvPr id="4" name="Text Placeholder 3">
            <a:extLst>
              <a:ext uri="{FF2B5EF4-FFF2-40B4-BE49-F238E27FC236}">
                <a16:creationId xmlns:a16="http://schemas.microsoft.com/office/drawing/2014/main" id="{6B6AC881-8C91-4FB8-F530-2BD09FD25913}"/>
              </a:ext>
            </a:extLst>
          </p:cNvPr>
          <p:cNvSpPr>
            <a:spLocks noGrp="1"/>
          </p:cNvSpPr>
          <p:nvPr>
            <p:ph type="body" sz="quarter" idx="13"/>
          </p:nvPr>
        </p:nvSpPr>
        <p:spPr/>
        <p:txBody>
          <a:bodyPr/>
          <a:lstStyle/>
          <a:p>
            <a:r>
              <a:rPr lang="en-US" cap="all">
                <a:solidFill>
                  <a:srgbClr val="979797"/>
                </a:solidFill>
                <a:latin typeface="Arial"/>
                <a:cs typeface="Arial"/>
              </a:rPr>
              <a:t>USING GENERATIVE AI SECURELY</a:t>
            </a:r>
          </a:p>
        </p:txBody>
      </p:sp>
      <p:sp>
        <p:nvSpPr>
          <p:cNvPr id="27" name="TextBox 26">
            <a:extLst>
              <a:ext uri="{FF2B5EF4-FFF2-40B4-BE49-F238E27FC236}">
                <a16:creationId xmlns:a16="http://schemas.microsoft.com/office/drawing/2014/main" id="{300432A2-0D8D-D487-36BC-DDBF0D2D11B1}"/>
              </a:ext>
            </a:extLst>
          </p:cNvPr>
          <p:cNvSpPr txBox="1"/>
          <p:nvPr/>
        </p:nvSpPr>
        <p:spPr>
          <a:xfrm>
            <a:off x="6320766" y="1961868"/>
            <a:ext cx="3993091" cy="452240"/>
          </a:xfrm>
          <a:prstGeom prst="rect">
            <a:avLst/>
          </a:prstGeom>
          <a:noFill/>
        </p:spPr>
        <p:txBody>
          <a:bodyPr wrap="square" lIns="0" tIns="0" rIns="0" bIns="0" rtlCol="0">
            <a:noAutofit/>
          </a:bodyPr>
          <a:lstStyle/>
          <a:p>
            <a:pPr marL="0" marR="0" lvl="0" indent="0" algn="l" defTabSz="834695" rtl="0" eaLnBrk="1" fontAlgn="auto" latinLnBrk="0" hangingPunct="1">
              <a:lnSpc>
                <a:spcPct val="100000"/>
              </a:lnSpc>
              <a:spcBef>
                <a:spcPts val="0"/>
              </a:spcBef>
              <a:spcAft>
                <a:spcPts val="429"/>
              </a:spcAft>
              <a:buClrTx/>
              <a:buSzTx/>
              <a:buFontTx/>
              <a:buNone/>
              <a:tabLst/>
              <a:defRPr/>
            </a:pPr>
            <a:r>
              <a:rPr kumimoji="0" lang="en-US" sz="2571" b="0" i="0" u="none" strike="noStrike" kern="1200" cap="none" spc="0" normalizeH="0" baseline="0" noProof="0">
                <a:ln>
                  <a:noFill/>
                </a:ln>
                <a:solidFill>
                  <a:srgbClr val="0E3837"/>
                </a:solidFill>
                <a:effectLst/>
                <a:uLnTx/>
                <a:uFillTx/>
                <a:latin typeface="Georgia"/>
                <a:ea typeface="+mn-ea"/>
                <a:cs typeface="Arial" panose="020B0604020202020204" pitchFamily="34" charset="0"/>
              </a:rPr>
              <a:t>How are you accountable?</a:t>
            </a:r>
          </a:p>
        </p:txBody>
      </p:sp>
      <p:sp>
        <p:nvSpPr>
          <p:cNvPr id="5" name="Rectangle 4">
            <a:extLst>
              <a:ext uri="{FF2B5EF4-FFF2-40B4-BE49-F238E27FC236}">
                <a16:creationId xmlns:a16="http://schemas.microsoft.com/office/drawing/2014/main" id="{5EF38786-E334-8F42-C646-E4302E023062}"/>
              </a:ext>
            </a:extLst>
          </p:cNvPr>
          <p:cNvSpPr/>
          <p:nvPr/>
        </p:nvSpPr>
        <p:spPr>
          <a:xfrm>
            <a:off x="662217" y="1884637"/>
            <a:ext cx="5330952" cy="4747948"/>
          </a:xfrm>
          <a:prstGeom prst="rect">
            <a:avLst/>
          </a:prstGeom>
          <a:solidFill>
            <a:schemeClr val="bg1">
              <a:lumMod val="95000"/>
            </a:schemeClr>
          </a:solidFill>
          <a:ln w="635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EC86101-C482-AFAA-EBFB-315862E02FF8}"/>
              </a:ext>
            </a:extLst>
          </p:cNvPr>
          <p:cNvSpPr txBox="1"/>
          <p:nvPr/>
        </p:nvSpPr>
        <p:spPr>
          <a:xfrm>
            <a:off x="837204" y="4173607"/>
            <a:ext cx="1079870" cy="408213"/>
          </a:xfrm>
          <a:prstGeom prst="rect">
            <a:avLst/>
          </a:prstGeom>
          <a:noFill/>
        </p:spPr>
        <p:txBody>
          <a:bodyPr wrap="square" lIns="0" tIns="0" rIns="0" bIns="0" rtlCol="0">
            <a:noAutofit/>
          </a:bodyPr>
          <a:lstStyle/>
          <a:p>
            <a:pPr algn="ctr" defTabSz="834695">
              <a:spcAft>
                <a:spcPts val="429"/>
              </a:spcAft>
              <a:defRPr/>
            </a:pPr>
            <a:r>
              <a:rPr lang="en-US" sz="1071">
                <a:solidFill>
                  <a:srgbClr val="0E3837"/>
                </a:solidFill>
                <a:latin typeface="Arial"/>
                <a:cs typeface="Arial" panose="020B0604020202020204" pitchFamily="34" charset="0"/>
              </a:rPr>
              <a:t>Human Knowledge of Task</a:t>
            </a:r>
          </a:p>
        </p:txBody>
      </p:sp>
      <p:sp>
        <p:nvSpPr>
          <p:cNvPr id="7" name="TextBox 6">
            <a:extLst>
              <a:ext uri="{FF2B5EF4-FFF2-40B4-BE49-F238E27FC236}">
                <a16:creationId xmlns:a16="http://schemas.microsoft.com/office/drawing/2014/main" id="{1AEE644C-75C1-7322-38AF-400339965730}"/>
              </a:ext>
            </a:extLst>
          </p:cNvPr>
          <p:cNvSpPr txBox="1"/>
          <p:nvPr/>
        </p:nvSpPr>
        <p:spPr>
          <a:xfrm>
            <a:off x="3084412" y="6288739"/>
            <a:ext cx="1651218" cy="343846"/>
          </a:xfrm>
          <a:prstGeom prst="rect">
            <a:avLst/>
          </a:prstGeom>
          <a:noFill/>
        </p:spPr>
        <p:txBody>
          <a:bodyPr wrap="square" lIns="0" tIns="0" rIns="0" bIns="0" rtlCol="0">
            <a:noAutofit/>
          </a:bodyPr>
          <a:lstStyle/>
          <a:p>
            <a:pPr algn="ctr" defTabSz="834695">
              <a:spcAft>
                <a:spcPts val="429"/>
              </a:spcAft>
              <a:defRPr/>
            </a:pPr>
            <a:r>
              <a:rPr lang="en-US" sz="1071">
                <a:solidFill>
                  <a:srgbClr val="0E3837"/>
                </a:solidFill>
                <a:latin typeface="Arial"/>
                <a:cs typeface="Arial" panose="020B0604020202020204" pitchFamily="34" charset="0"/>
              </a:rPr>
              <a:t>Effort to Complete Task</a:t>
            </a:r>
          </a:p>
        </p:txBody>
      </p:sp>
      <p:pic>
        <p:nvPicPr>
          <p:cNvPr id="8" name="Picture 7">
            <a:extLst>
              <a:ext uri="{FF2B5EF4-FFF2-40B4-BE49-F238E27FC236}">
                <a16:creationId xmlns:a16="http://schemas.microsoft.com/office/drawing/2014/main" id="{17F9E3DC-D8EE-6D4E-A633-1803453DC163}"/>
              </a:ext>
            </a:extLst>
          </p:cNvPr>
          <p:cNvPicPr>
            <a:picLocks noChangeAspect="1"/>
          </p:cNvPicPr>
          <p:nvPr/>
        </p:nvPicPr>
        <p:blipFill>
          <a:blip r:embed="rId3"/>
          <a:stretch>
            <a:fillRect/>
          </a:stretch>
        </p:blipFill>
        <p:spPr>
          <a:xfrm>
            <a:off x="1880985" y="2441008"/>
            <a:ext cx="3943744" cy="3873409"/>
          </a:xfrm>
          <a:prstGeom prst="rect">
            <a:avLst/>
          </a:prstGeom>
        </p:spPr>
      </p:pic>
      <p:sp>
        <p:nvSpPr>
          <p:cNvPr id="9" name="TextBox 8">
            <a:extLst>
              <a:ext uri="{FF2B5EF4-FFF2-40B4-BE49-F238E27FC236}">
                <a16:creationId xmlns:a16="http://schemas.microsoft.com/office/drawing/2014/main" id="{4E226CAB-2BBF-E5EE-B37D-585CE6D27B80}"/>
              </a:ext>
            </a:extLst>
          </p:cNvPr>
          <p:cNvSpPr txBox="1"/>
          <p:nvPr/>
        </p:nvSpPr>
        <p:spPr>
          <a:xfrm>
            <a:off x="837204" y="1961868"/>
            <a:ext cx="3993091" cy="452240"/>
          </a:xfrm>
          <a:prstGeom prst="rect">
            <a:avLst/>
          </a:prstGeom>
          <a:noFill/>
        </p:spPr>
        <p:txBody>
          <a:bodyPr wrap="square" lIns="0" tIns="0" rIns="0" bIns="0" rtlCol="0">
            <a:noAutofit/>
          </a:bodyPr>
          <a:lstStyle/>
          <a:p>
            <a:pPr defTabSz="834695">
              <a:spcAft>
                <a:spcPts val="429"/>
              </a:spcAft>
              <a:defRPr/>
            </a:pPr>
            <a:r>
              <a:rPr lang="en-US" sz="2571">
                <a:solidFill>
                  <a:srgbClr val="0E3837"/>
                </a:solidFill>
                <a:latin typeface="Georgia"/>
                <a:cs typeface="Arial" panose="020B0604020202020204" pitchFamily="34" charset="0"/>
              </a:rPr>
              <a:t>Does it make sense?</a:t>
            </a:r>
          </a:p>
        </p:txBody>
      </p:sp>
      <p:sp>
        <p:nvSpPr>
          <p:cNvPr id="10" name="TextBox 9">
            <a:extLst>
              <a:ext uri="{FF2B5EF4-FFF2-40B4-BE49-F238E27FC236}">
                <a16:creationId xmlns:a16="http://schemas.microsoft.com/office/drawing/2014/main" id="{3D9564DB-28DC-B7B7-EE15-ACFC4594553E}"/>
              </a:ext>
            </a:extLst>
          </p:cNvPr>
          <p:cNvSpPr txBox="1"/>
          <p:nvPr/>
        </p:nvSpPr>
        <p:spPr>
          <a:xfrm>
            <a:off x="2048199" y="4937876"/>
            <a:ext cx="1694608" cy="596036"/>
          </a:xfrm>
          <a:prstGeom prst="rect">
            <a:avLst/>
          </a:prstGeom>
          <a:solidFill>
            <a:srgbClr val="F2F2F2"/>
          </a:solidFill>
        </p:spPr>
        <p:txBody>
          <a:bodyPr wrap="square" lIns="0" tIns="0" rIns="0" bIns="0" rtlCol="0">
            <a:noAutofit/>
          </a:bodyPr>
          <a:lstStyle/>
          <a:p>
            <a:pPr algn="ctr">
              <a:spcAft>
                <a:spcPts val="400"/>
              </a:spcAft>
            </a:pPr>
            <a:r>
              <a:rPr lang="en-US" sz="1200" b="1">
                <a:solidFill>
                  <a:schemeClr val="accent1"/>
                </a:solidFill>
                <a:cs typeface="Arial" panose="020B0604020202020204" pitchFamily="34" charset="0"/>
              </a:rPr>
              <a:t>Gen AI-Assisted Learning: </a:t>
            </a:r>
            <a:br>
              <a:rPr lang="en-US" sz="1200" b="1">
                <a:solidFill>
                  <a:schemeClr val="accent1"/>
                </a:solidFill>
                <a:cs typeface="Arial" panose="020B0604020202020204" pitchFamily="34" charset="0"/>
              </a:rPr>
            </a:br>
            <a:r>
              <a:rPr lang="en-US" sz="1200">
                <a:solidFill>
                  <a:schemeClr val="accent1"/>
                </a:solidFill>
              </a:rPr>
              <a:t>Research-Supported</a:t>
            </a:r>
            <a:endParaRPr lang="en-US" sz="1200">
              <a:solidFill>
                <a:schemeClr val="accent1"/>
              </a:solidFill>
              <a:cs typeface="Arial" panose="020B0604020202020204" pitchFamily="34" charset="0"/>
            </a:endParaRPr>
          </a:p>
        </p:txBody>
      </p:sp>
      <p:sp>
        <p:nvSpPr>
          <p:cNvPr id="11" name="TextBox 10">
            <a:extLst>
              <a:ext uri="{FF2B5EF4-FFF2-40B4-BE49-F238E27FC236}">
                <a16:creationId xmlns:a16="http://schemas.microsoft.com/office/drawing/2014/main" id="{ABDD381D-ACE4-C852-04ED-BE0DE7168399}"/>
              </a:ext>
            </a:extLst>
          </p:cNvPr>
          <p:cNvSpPr txBox="1"/>
          <p:nvPr/>
        </p:nvSpPr>
        <p:spPr>
          <a:xfrm>
            <a:off x="2048199" y="3263112"/>
            <a:ext cx="1604140" cy="533513"/>
          </a:xfrm>
          <a:prstGeom prst="rect">
            <a:avLst/>
          </a:prstGeom>
          <a:solidFill>
            <a:srgbClr val="CEE0DD"/>
          </a:solidFill>
        </p:spPr>
        <p:txBody>
          <a:bodyPr wrap="square" lIns="0" tIns="0" rIns="0" bIns="0" rtlCol="0">
            <a:noAutofit/>
          </a:bodyPr>
          <a:lstStyle/>
          <a:p>
            <a:pPr algn="ctr">
              <a:spcAft>
                <a:spcPts val="400"/>
              </a:spcAft>
            </a:pPr>
            <a:r>
              <a:rPr lang="en-US" sz="1200" b="1">
                <a:solidFill>
                  <a:srgbClr val="0E3837"/>
                </a:solidFill>
                <a:cs typeface="Arial" panose="020B0604020202020204" pitchFamily="34" charset="0"/>
              </a:rPr>
              <a:t>Keep it Human: </a:t>
            </a:r>
            <a:br>
              <a:rPr lang="en-US" sz="1200" b="1">
                <a:solidFill>
                  <a:srgbClr val="0E3837"/>
                </a:solidFill>
                <a:cs typeface="Arial" panose="020B0604020202020204" pitchFamily="34" charset="0"/>
              </a:rPr>
            </a:br>
            <a:r>
              <a:rPr lang="en-US" sz="1200" i="1">
                <a:solidFill>
                  <a:srgbClr val="0E3837"/>
                </a:solidFill>
                <a:cs typeface="Arial" panose="020B0604020202020204" pitchFamily="34" charset="0"/>
              </a:rPr>
              <a:t>AI Adds Little Value</a:t>
            </a:r>
          </a:p>
        </p:txBody>
      </p:sp>
      <p:sp>
        <p:nvSpPr>
          <p:cNvPr id="12" name="TextBox 11">
            <a:extLst>
              <a:ext uri="{FF2B5EF4-FFF2-40B4-BE49-F238E27FC236}">
                <a16:creationId xmlns:a16="http://schemas.microsoft.com/office/drawing/2014/main" id="{836D1811-029F-1DD4-847D-FD3A4E0AE80D}"/>
              </a:ext>
            </a:extLst>
          </p:cNvPr>
          <p:cNvSpPr txBox="1"/>
          <p:nvPr/>
        </p:nvSpPr>
        <p:spPr>
          <a:xfrm>
            <a:off x="3981084" y="3263112"/>
            <a:ext cx="1559366" cy="533513"/>
          </a:xfrm>
          <a:prstGeom prst="rect">
            <a:avLst/>
          </a:prstGeom>
          <a:solidFill>
            <a:srgbClr val="004F50"/>
          </a:solidFill>
        </p:spPr>
        <p:txBody>
          <a:bodyPr wrap="square" lIns="0" tIns="0" rIns="0" bIns="0" rtlCol="0">
            <a:noAutofit/>
          </a:bodyPr>
          <a:lstStyle/>
          <a:p>
            <a:pPr algn="ctr">
              <a:spcAft>
                <a:spcPts val="400"/>
              </a:spcAft>
            </a:pPr>
            <a:r>
              <a:rPr lang="en-US" sz="1200" b="1">
                <a:solidFill>
                  <a:schemeClr val="bg1"/>
                </a:solidFill>
                <a:cs typeface="Arial" panose="020B0604020202020204" pitchFamily="34" charset="0"/>
              </a:rPr>
              <a:t>Human-Directed AI: </a:t>
            </a:r>
            <a:br>
              <a:rPr lang="en-US" sz="1200" b="1">
                <a:solidFill>
                  <a:schemeClr val="bg1"/>
                </a:solidFill>
                <a:cs typeface="Arial" panose="020B0604020202020204" pitchFamily="34" charset="0"/>
              </a:rPr>
            </a:br>
            <a:r>
              <a:rPr lang="en-US" sz="1200" i="1">
                <a:solidFill>
                  <a:schemeClr val="bg1"/>
                </a:solidFill>
                <a:cs typeface="Arial" panose="020B0604020202020204" pitchFamily="34" charset="0"/>
              </a:rPr>
              <a:t>Expert Oversight</a:t>
            </a:r>
          </a:p>
        </p:txBody>
      </p:sp>
      <p:sp>
        <p:nvSpPr>
          <p:cNvPr id="13" name="TextBox 12">
            <a:extLst>
              <a:ext uri="{FF2B5EF4-FFF2-40B4-BE49-F238E27FC236}">
                <a16:creationId xmlns:a16="http://schemas.microsoft.com/office/drawing/2014/main" id="{3ECD0C5E-0810-2CC7-2D91-C09E98D9A364}"/>
              </a:ext>
            </a:extLst>
          </p:cNvPr>
          <p:cNvSpPr txBox="1"/>
          <p:nvPr/>
        </p:nvSpPr>
        <p:spPr>
          <a:xfrm>
            <a:off x="3910021" y="4930852"/>
            <a:ext cx="1651217" cy="596036"/>
          </a:xfrm>
          <a:prstGeom prst="rect">
            <a:avLst/>
          </a:prstGeom>
          <a:solidFill>
            <a:srgbClr val="CEE0DD"/>
          </a:solidFill>
        </p:spPr>
        <p:txBody>
          <a:bodyPr wrap="square" lIns="0" tIns="0" rIns="0" bIns="0" rtlCol="0">
            <a:noAutofit/>
          </a:bodyPr>
          <a:lstStyle/>
          <a:p>
            <a:pPr algn="ctr">
              <a:spcAft>
                <a:spcPts val="400"/>
              </a:spcAft>
            </a:pPr>
            <a:r>
              <a:rPr lang="en-US" sz="1200" b="1">
                <a:solidFill>
                  <a:srgbClr val="0E3837"/>
                </a:solidFill>
                <a:cs typeface="Arial" panose="020B0604020202020204" pitchFamily="34" charset="0"/>
              </a:rPr>
              <a:t>Proceed with Caution: </a:t>
            </a:r>
            <a:br>
              <a:rPr lang="en-US" sz="1200">
                <a:solidFill>
                  <a:srgbClr val="0E3837"/>
                </a:solidFill>
                <a:cs typeface="Arial" panose="020B0604020202020204" pitchFamily="34" charset="0"/>
              </a:rPr>
            </a:br>
            <a:r>
              <a:rPr lang="en-US" sz="1200">
                <a:solidFill>
                  <a:srgbClr val="0E3837"/>
                </a:solidFill>
                <a:cs typeface="Arial" panose="020B0604020202020204" pitchFamily="34" charset="0"/>
              </a:rPr>
              <a:t>Critical Thinking Required</a:t>
            </a:r>
          </a:p>
        </p:txBody>
      </p:sp>
      <p:graphicFrame>
        <p:nvGraphicFramePr>
          <p:cNvPr id="2" name="Table 1">
            <a:extLst>
              <a:ext uri="{FF2B5EF4-FFF2-40B4-BE49-F238E27FC236}">
                <a16:creationId xmlns:a16="http://schemas.microsoft.com/office/drawing/2014/main" id="{2FA48EA3-FF25-0128-B570-417FB1D005BD}"/>
              </a:ext>
            </a:extLst>
          </p:cNvPr>
          <p:cNvGraphicFramePr>
            <a:graphicFrameLocks noGrp="1"/>
          </p:cNvGraphicFramePr>
          <p:nvPr>
            <p:extLst>
              <p:ext uri="{D42A27DB-BD31-4B8C-83A1-F6EECF244321}">
                <p14:modId xmlns:p14="http://schemas.microsoft.com/office/powerpoint/2010/main" val="3808355791"/>
              </p:ext>
            </p:extLst>
          </p:nvPr>
        </p:nvGraphicFramePr>
        <p:xfrm>
          <a:off x="6843280" y="2869524"/>
          <a:ext cx="3993090" cy="2765972"/>
        </p:xfrm>
        <a:graphic>
          <a:graphicData uri="http://schemas.openxmlformats.org/drawingml/2006/table">
            <a:tbl>
              <a:tblPr firstRow="1" bandRow="1">
                <a:tableStyleId>{5C22544A-7EE6-4342-B048-85BDC9FD1C3A}</a:tableStyleId>
              </a:tblPr>
              <a:tblGrid>
                <a:gridCol w="1331030">
                  <a:extLst>
                    <a:ext uri="{9D8B030D-6E8A-4147-A177-3AD203B41FA5}">
                      <a16:colId xmlns:a16="http://schemas.microsoft.com/office/drawing/2014/main" val="2639107898"/>
                    </a:ext>
                  </a:extLst>
                </a:gridCol>
                <a:gridCol w="1331030">
                  <a:extLst>
                    <a:ext uri="{9D8B030D-6E8A-4147-A177-3AD203B41FA5}">
                      <a16:colId xmlns:a16="http://schemas.microsoft.com/office/drawing/2014/main" val="498382756"/>
                    </a:ext>
                  </a:extLst>
                </a:gridCol>
                <a:gridCol w="1331030">
                  <a:extLst>
                    <a:ext uri="{9D8B030D-6E8A-4147-A177-3AD203B41FA5}">
                      <a16:colId xmlns:a16="http://schemas.microsoft.com/office/drawing/2014/main" val="339711032"/>
                    </a:ext>
                  </a:extLst>
                </a:gridCol>
              </a:tblGrid>
              <a:tr h="531473">
                <a:tc>
                  <a:txBody>
                    <a:bodyPr/>
                    <a:lstStyle/>
                    <a:p>
                      <a:pPr algn="ctr"/>
                      <a:r>
                        <a:rPr lang="en-US"/>
                        <a:t>Task</a:t>
                      </a:r>
                    </a:p>
                  </a:txBody>
                  <a:tcPr/>
                </a:tc>
                <a:tc>
                  <a:txBody>
                    <a:bodyPr/>
                    <a:lstStyle/>
                    <a:p>
                      <a:pPr algn="ctr"/>
                      <a:r>
                        <a:rPr lang="en-US"/>
                        <a:t>GenAI</a:t>
                      </a:r>
                    </a:p>
                  </a:txBody>
                  <a:tcPr/>
                </a:tc>
                <a:tc>
                  <a:txBody>
                    <a:bodyPr/>
                    <a:lstStyle/>
                    <a:p>
                      <a:pPr algn="ctr"/>
                      <a:r>
                        <a:rPr lang="en-US"/>
                        <a:t>Human</a:t>
                      </a:r>
                    </a:p>
                  </a:txBody>
                  <a:tcPr/>
                </a:tc>
                <a:extLst>
                  <a:ext uri="{0D108BD9-81ED-4DB2-BD59-A6C34878D82A}">
                    <a16:rowId xmlns:a16="http://schemas.microsoft.com/office/drawing/2014/main" val="265252107"/>
                  </a:ext>
                </a:extLst>
              </a:tr>
              <a:tr h="531473">
                <a:tc>
                  <a:txBody>
                    <a:bodyPr/>
                    <a:lstStyle/>
                    <a:p>
                      <a:pPr algn="ctr"/>
                      <a:r>
                        <a:rPr lang="en-US"/>
                        <a:t>Idea</a:t>
                      </a:r>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458724046"/>
                  </a:ext>
                </a:extLst>
              </a:tr>
              <a:tr h="531473">
                <a:tc>
                  <a:txBody>
                    <a:bodyPr/>
                    <a:lstStyle/>
                    <a:p>
                      <a:pPr algn="ctr"/>
                      <a:r>
                        <a:rPr lang="en-US"/>
                        <a:t>Generate</a:t>
                      </a:r>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945734280"/>
                  </a:ext>
                </a:extLst>
              </a:tr>
              <a:tr h="531473">
                <a:tc>
                  <a:txBody>
                    <a:bodyPr/>
                    <a:lstStyle/>
                    <a:p>
                      <a:pPr algn="ctr"/>
                      <a:r>
                        <a:rPr lang="en-US"/>
                        <a:t>Review</a:t>
                      </a:r>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249948238"/>
                  </a:ext>
                </a:extLst>
              </a:tr>
              <a:tr h="531473">
                <a:tc>
                  <a:txBody>
                    <a:bodyPr/>
                    <a:lstStyle/>
                    <a:p>
                      <a:pPr algn="ctr"/>
                      <a:r>
                        <a:rPr lang="en-US"/>
                        <a:t>Action / Decision</a:t>
                      </a:r>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449983896"/>
                  </a:ext>
                </a:extLst>
              </a:tr>
            </a:tbl>
          </a:graphicData>
        </a:graphic>
      </p:graphicFrame>
      <p:sp>
        <p:nvSpPr>
          <p:cNvPr id="14" name="TextBox 13">
            <a:extLst>
              <a:ext uri="{FF2B5EF4-FFF2-40B4-BE49-F238E27FC236}">
                <a16:creationId xmlns:a16="http://schemas.microsoft.com/office/drawing/2014/main" id="{23291191-03A0-EEF3-E461-E21D7DAEA43A}"/>
              </a:ext>
            </a:extLst>
          </p:cNvPr>
          <p:cNvSpPr txBox="1"/>
          <p:nvPr/>
        </p:nvSpPr>
        <p:spPr>
          <a:xfrm>
            <a:off x="6521986" y="5849957"/>
            <a:ext cx="4516915" cy="400110"/>
          </a:xfrm>
          <a:prstGeom prst="rect">
            <a:avLst/>
          </a:prstGeom>
          <a:noFill/>
        </p:spPr>
        <p:txBody>
          <a:bodyPr wrap="square" rtlCol="0">
            <a:spAutoFit/>
          </a:bodyPr>
          <a:lstStyle/>
          <a:p>
            <a:pPr algn="ctr"/>
            <a:r>
              <a:rPr lang="en-US" sz="2000" i="1">
                <a:solidFill>
                  <a:schemeClr val="accent1"/>
                </a:solidFill>
              </a:rPr>
              <a:t>AI assists. Humans always authorize. </a:t>
            </a:r>
          </a:p>
        </p:txBody>
      </p:sp>
      <p:pic>
        <p:nvPicPr>
          <p:cNvPr id="16" name="Graphic 15" descr="Checkmark with solid fill">
            <a:extLst>
              <a:ext uri="{FF2B5EF4-FFF2-40B4-BE49-F238E27FC236}">
                <a16:creationId xmlns:a16="http://schemas.microsoft.com/office/drawing/2014/main" id="{0BE5CE8A-9852-AC37-2395-6C16F1F427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9602" y="3411191"/>
            <a:ext cx="461681" cy="461681"/>
          </a:xfrm>
          <a:prstGeom prst="rect">
            <a:avLst/>
          </a:prstGeom>
        </p:spPr>
      </p:pic>
      <p:pic>
        <p:nvPicPr>
          <p:cNvPr id="17" name="Graphic 16" descr="Checkmark with solid fill">
            <a:extLst>
              <a:ext uri="{FF2B5EF4-FFF2-40B4-BE49-F238E27FC236}">
                <a16:creationId xmlns:a16="http://schemas.microsoft.com/office/drawing/2014/main" id="{CC998063-7559-3979-6DAB-A036B3D635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8554" y="3439511"/>
            <a:ext cx="461681" cy="461681"/>
          </a:xfrm>
          <a:prstGeom prst="rect">
            <a:avLst/>
          </a:prstGeom>
        </p:spPr>
      </p:pic>
      <p:pic>
        <p:nvPicPr>
          <p:cNvPr id="18" name="Graphic 17" descr="Checkmark with solid fill">
            <a:extLst>
              <a:ext uri="{FF2B5EF4-FFF2-40B4-BE49-F238E27FC236}">
                <a16:creationId xmlns:a16="http://schemas.microsoft.com/office/drawing/2014/main" id="{5394A406-F4C1-2B55-3F09-342AA9A187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9602" y="3952858"/>
            <a:ext cx="461681" cy="461681"/>
          </a:xfrm>
          <a:prstGeom prst="rect">
            <a:avLst/>
          </a:prstGeom>
        </p:spPr>
      </p:pic>
      <p:pic>
        <p:nvPicPr>
          <p:cNvPr id="19" name="Graphic 18" descr="Checkmark with solid fill">
            <a:extLst>
              <a:ext uri="{FF2B5EF4-FFF2-40B4-BE49-F238E27FC236}">
                <a16:creationId xmlns:a16="http://schemas.microsoft.com/office/drawing/2014/main" id="{4C5AF6CD-4056-5D9D-D219-B4B4231FF3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8554" y="3994800"/>
            <a:ext cx="461681" cy="461681"/>
          </a:xfrm>
          <a:prstGeom prst="rect">
            <a:avLst/>
          </a:prstGeom>
        </p:spPr>
      </p:pic>
      <p:pic>
        <p:nvPicPr>
          <p:cNvPr id="20" name="Graphic 19" descr="Checkmark with solid fill">
            <a:extLst>
              <a:ext uri="{FF2B5EF4-FFF2-40B4-BE49-F238E27FC236}">
                <a16:creationId xmlns:a16="http://schemas.microsoft.com/office/drawing/2014/main" id="{DD06936C-E5C4-296B-93E7-D886C6CDB6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9602" y="4535016"/>
            <a:ext cx="461681" cy="461681"/>
          </a:xfrm>
          <a:prstGeom prst="rect">
            <a:avLst/>
          </a:prstGeom>
        </p:spPr>
      </p:pic>
      <p:pic>
        <p:nvPicPr>
          <p:cNvPr id="21" name="Graphic 20" descr="Checkmark with solid fill">
            <a:extLst>
              <a:ext uri="{FF2B5EF4-FFF2-40B4-BE49-F238E27FC236}">
                <a16:creationId xmlns:a16="http://schemas.microsoft.com/office/drawing/2014/main" id="{EDD328F6-DC4A-454D-2676-FF991490DC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8554" y="4550089"/>
            <a:ext cx="461681" cy="461681"/>
          </a:xfrm>
          <a:prstGeom prst="rect">
            <a:avLst/>
          </a:prstGeom>
        </p:spPr>
      </p:pic>
      <p:pic>
        <p:nvPicPr>
          <p:cNvPr id="22" name="Graphic 21" descr="Checkmark with solid fill">
            <a:extLst>
              <a:ext uri="{FF2B5EF4-FFF2-40B4-BE49-F238E27FC236}">
                <a16:creationId xmlns:a16="http://schemas.microsoft.com/office/drawing/2014/main" id="{7EC12B97-227B-D6B9-2A30-0FFD04AE95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8554" y="5105379"/>
            <a:ext cx="461681" cy="461681"/>
          </a:xfrm>
          <a:prstGeom prst="rect">
            <a:avLst/>
          </a:prstGeom>
        </p:spPr>
      </p:pic>
      <p:sp>
        <p:nvSpPr>
          <p:cNvPr id="23" name="Rectangle 22">
            <a:extLst>
              <a:ext uri="{FF2B5EF4-FFF2-40B4-BE49-F238E27FC236}">
                <a16:creationId xmlns:a16="http://schemas.microsoft.com/office/drawing/2014/main" id="{EB842923-75C7-177B-3316-A8068A9CD95A}"/>
              </a:ext>
            </a:extLst>
          </p:cNvPr>
          <p:cNvSpPr/>
          <p:nvPr/>
        </p:nvSpPr>
        <p:spPr>
          <a:xfrm>
            <a:off x="6843280" y="5007717"/>
            <a:ext cx="3993090" cy="65526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927883"/>
      </p:ext>
    </p:extLst>
  </p:cSld>
  <p:clrMapOvr>
    <a:masterClrMapping/>
  </p:clrMapOvr>
</p:sld>
</file>

<file path=ppt/theme/theme1.xml><?xml version="1.0" encoding="utf-8"?>
<a:theme xmlns:a="http://schemas.openxmlformats.org/drawingml/2006/main" name="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481F61C-FB56-4413-94F3-A2F2D5BD38FE}" vid="{299BDE10-6292-4A2A-8245-BFB46255E080}"/>
    </a:ext>
  </a:extLst>
</a:theme>
</file>

<file path=ppt/theme/theme2.xml><?xml version="1.0" encoding="utf-8"?>
<a:theme xmlns:a="http://schemas.openxmlformats.org/drawingml/2006/main" name="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481F61C-FB56-4413-94F3-A2F2D5BD38FE}" vid="{5DCD4A5F-159E-415E-B007-65C9BF7B0C52}"/>
    </a:ext>
  </a:extLst>
</a:theme>
</file>

<file path=ppt/theme/theme3.xml><?xml version="1.0" encoding="utf-8"?>
<a:theme xmlns:a="http://schemas.openxmlformats.org/drawingml/2006/main" name="1_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481F61C-FB56-4413-94F3-A2F2D5BD38FE}" vid="{99B0A9C2-F716-4950-A038-B74A64BCB77B}"/>
    </a:ext>
  </a:extLst>
</a:theme>
</file>

<file path=ppt/theme/theme4.xml><?xml version="1.0" encoding="utf-8"?>
<a:theme xmlns:a="http://schemas.openxmlformats.org/drawingml/2006/main" name="2_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Full_Template" id="{314445D6-4B6B-43F0-B1A7-594301128A9D}" vid="{C54CA3E8-2C1D-4C4A-89CB-58AFBC80700B}"/>
    </a:ext>
  </a:extLst>
</a:theme>
</file>

<file path=ppt/theme/theme5.xml><?xml version="1.0" encoding="utf-8"?>
<a:theme xmlns:a="http://schemas.openxmlformats.org/drawingml/2006/main" name="1_Baker Tilly Basic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_PPT_Basic_Template" id="{7311C2A6-288E-45FE-964C-A5087EF8E500}" vid="{1296FAC9-509A-4414-8037-4AC4BAD79AD9}"/>
    </a:ext>
  </a:extLst>
</a:theme>
</file>

<file path=ppt/theme/theme6.xml><?xml version="1.0" encoding="utf-8"?>
<a:theme xmlns:a="http://schemas.openxmlformats.org/drawingml/2006/main" name="3_Baker Tilly Full Deck">
  <a:themeElements>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ker Tilly Brand Evolution">
    <a:dk1>
      <a:srgbClr val="2B303A"/>
    </a:dk1>
    <a:lt1>
      <a:srgbClr val="FFFFFF"/>
    </a:lt1>
    <a:dk2>
      <a:srgbClr val="000000"/>
    </a:dk2>
    <a:lt2>
      <a:srgbClr val="E2E3E3"/>
    </a:lt2>
    <a:accent1>
      <a:srgbClr val="00BAB3"/>
    </a:accent1>
    <a:accent2>
      <a:srgbClr val="F15B5C"/>
    </a:accent2>
    <a:accent3>
      <a:srgbClr val="612638"/>
    </a:accent3>
    <a:accent4>
      <a:srgbClr val="F2BF3B"/>
    </a:accent4>
    <a:accent5>
      <a:srgbClr val="4AC2E3"/>
    </a:accent5>
    <a:accent6>
      <a:srgbClr val="6E5CA3"/>
    </a:accent6>
    <a:hlink>
      <a:srgbClr val="FF6C54"/>
    </a:hlink>
    <a:folHlink>
      <a:srgbClr val="B9F1E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19e8f47-a508-4875-ad38-1f1abd6b3fc7" xsi:nil="true"/>
    <lcf76f155ced4ddcb4097134ff3c332f xmlns="992d156d-3fbd-457a-a8bb-240eb2ef4fa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A3C316B884A640B709421978029C86" ma:contentTypeVersion="12" ma:contentTypeDescription="Create a new document." ma:contentTypeScope="" ma:versionID="535b4c09b62fc0216f52c4d3f727d09d">
  <xsd:schema xmlns:xsd="http://www.w3.org/2001/XMLSchema" xmlns:xs="http://www.w3.org/2001/XMLSchema" xmlns:p="http://schemas.microsoft.com/office/2006/metadata/properties" xmlns:ns2="992d156d-3fbd-457a-a8bb-240eb2ef4fa2" xmlns:ns3="719e8f47-a508-4875-ad38-1f1abd6b3fc7" targetNamespace="http://schemas.microsoft.com/office/2006/metadata/properties" ma:root="true" ma:fieldsID="995621efab0ee2324da6ad935cfcd1c4" ns2:_="" ns3:_="">
    <xsd:import namespace="992d156d-3fbd-457a-a8bb-240eb2ef4fa2"/>
    <xsd:import namespace="719e8f47-a508-4875-ad38-1f1abd6b3f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d156d-3fbd-457a-a8bb-240eb2ef4f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9f945c8-de12-40c6-9900-c04c18c284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9e8f47-a508-4875-ad38-1f1abd6b3fc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508f92e-d210-4f0d-ba18-7ad7630fa9ce}" ma:internalName="TaxCatchAll" ma:showField="CatchAllData" ma:web="719e8f47-a508-4875-ad38-1f1abd6b3f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681113-880C-437B-B168-9CCB6B2EC1E7}">
  <ds:schemaRefs>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719e8f47-a508-4875-ad38-1f1abd6b3fc7"/>
    <ds:schemaRef ds:uri="992d156d-3fbd-457a-a8bb-240eb2ef4fa2"/>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709ADFEA-12EC-4871-98B6-F53301270D92}">
  <ds:schemaRefs>
    <ds:schemaRef ds:uri="719e8f47-a508-4875-ad38-1f1abd6b3fc7"/>
    <ds:schemaRef ds:uri="992d156d-3fbd-457a-a8bb-240eb2ef4f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F3C4105-9F41-4B89-9F19-39D6883B49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BT_PPT_Full_Template</Template>
  <TotalTime>1</TotalTime>
  <Words>3930</Words>
  <Application>Microsoft Office PowerPoint</Application>
  <PresentationFormat>Widescreen</PresentationFormat>
  <Paragraphs>314</Paragraphs>
  <Slides>18</Slides>
  <Notes>10</Notes>
  <HiddenSlides>0</HiddenSlides>
  <MMClips>0</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Baker Tilly Full Deck</vt:lpstr>
      <vt:lpstr>Baker Tilly Basic Deck</vt:lpstr>
      <vt:lpstr>1_Baker Tilly Full Deck</vt:lpstr>
      <vt:lpstr>2_Baker Tilly Full Deck</vt:lpstr>
      <vt:lpstr>1_Baker Tilly Basic Deck</vt:lpstr>
      <vt:lpstr>3_Baker Tilly Full Deck</vt:lpstr>
      <vt:lpstr>Understanding Generative AI: Risks, Benefits and Best Practices</vt:lpstr>
      <vt:lpstr>AI headlines</vt:lpstr>
      <vt:lpstr>Agenda</vt:lpstr>
      <vt:lpstr>Generative AI is Another Efficiency Tool</vt:lpstr>
      <vt:lpstr>What is Generative AI?</vt:lpstr>
      <vt:lpstr>Generative AI as a participant in Business Processes</vt:lpstr>
      <vt:lpstr>AI Literacy as important as Critical Thinking</vt:lpstr>
      <vt:lpstr>Myth: Transformation means All or Nothing</vt:lpstr>
      <vt:lpstr>Just because Generative AI can, doesn’t mean it should.</vt:lpstr>
      <vt:lpstr>Understand the data risks  when using Generative AI. </vt:lpstr>
      <vt:lpstr>Setting Up External Sites for Security</vt:lpstr>
      <vt:lpstr>Examples of AI impacting elections</vt:lpstr>
      <vt:lpstr>Indiana’s Current Legal &amp; Regulatory Response</vt:lpstr>
      <vt:lpstr>How to Prepare for AI</vt:lpstr>
      <vt:lpstr>Next Steps</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Carius</dc:creator>
  <cp:lastModifiedBy>Carius, Jessica</cp:lastModifiedBy>
  <cp:revision>77</cp:revision>
  <dcterms:created xsi:type="dcterms:W3CDTF">2025-12-04T16:29:04Z</dcterms:created>
  <dcterms:modified xsi:type="dcterms:W3CDTF">2025-12-10T22:21:41Z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0x01010025A3C316B884A640B709421978029C86</vt:lpwstr>
  </property>
  <property fmtid="{D5CDD505-2E9C-101B-9397-08002B2CF9AE}" pid="3" name="MediaServiceImageTags">
    <vt:lpwstr/>
  </property>
  <property fmtid="{D5CDD505-2E9C-101B-9397-08002B2CF9AE}" pid="4" name="Industry">
    <vt:lpwstr/>
  </property>
  <property fmtid="{D5CDD505-2E9C-101B-9397-08002B2CF9AE}" pid="5" name="Service">
    <vt:lpwstr/>
  </property>
  <property fmtid="{D5CDD505-2E9C-101B-9397-08002B2CF9AE}" pid="6" name="Document Type">
    <vt:lpwstr/>
  </property>
</Properties>
</file>