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83" r:id="rId4"/>
    <p:sldId id="284" r:id="rId5"/>
    <p:sldId id="288" r:id="rId6"/>
    <p:sldId id="285" r:id="rId7"/>
    <p:sldId id="286" r:id="rId8"/>
    <p:sldId id="268" r:id="rId9"/>
    <p:sldId id="258" r:id="rId10"/>
    <p:sldId id="265" r:id="rId11"/>
    <p:sldId id="259" r:id="rId12"/>
    <p:sldId id="262" r:id="rId13"/>
    <p:sldId id="264" r:id="rId14"/>
    <p:sldId id="289" r:id="rId15"/>
    <p:sldId id="261" r:id="rId16"/>
    <p:sldId id="260" r:id="rId17"/>
    <p:sldId id="270" r:id="rId18"/>
    <p:sldId id="276"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Josefin Sans" pitchFamily="2" charset="0"/>
      <p:regular r:id="rId25"/>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D8134-FDE6-451C-B79F-0AD87D5865F5}" v="15" dt="2023-11-30T20:23:39.498"/>
  </p1510:revLst>
</p1510:revInfo>
</file>

<file path=ppt/tableStyles.xml><?xml version="1.0" encoding="utf-8"?>
<a:tblStyleLst xmlns:a="http://schemas.openxmlformats.org/drawingml/2006/main" def="{500DF3E5-EA04-44CC-8491-7BD6582601EE}">
  <a:tblStyle styleId="{500DF3E5-EA04-44CC-8491-7BD6582601E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ycha, Valerie S" userId="e5ed3580-8ece-4be1-ab53-4d80a62114df" providerId="ADAL" clId="{34ED8134-FDE6-451C-B79F-0AD87D5865F5}"/>
    <pc:docChg chg="undo custSel addSld delSld modSld sldOrd">
      <pc:chgData name="Warycha, Valerie S" userId="e5ed3580-8ece-4be1-ab53-4d80a62114df" providerId="ADAL" clId="{34ED8134-FDE6-451C-B79F-0AD87D5865F5}" dt="2023-12-04T19:59:14.836" v="4345" actId="1076"/>
      <pc:docMkLst>
        <pc:docMk/>
      </pc:docMkLst>
      <pc:sldChg chg="addSp delSp modSp mod">
        <pc:chgData name="Warycha, Valerie S" userId="e5ed3580-8ece-4be1-ab53-4d80a62114df" providerId="ADAL" clId="{34ED8134-FDE6-451C-B79F-0AD87D5865F5}" dt="2023-11-30T20:38:42.476" v="3568" actId="20577"/>
        <pc:sldMkLst>
          <pc:docMk/>
          <pc:sldMk cId="0" sldId="256"/>
        </pc:sldMkLst>
        <pc:spChg chg="add del mod">
          <ac:chgData name="Warycha, Valerie S" userId="e5ed3580-8ece-4be1-ab53-4d80a62114df" providerId="ADAL" clId="{34ED8134-FDE6-451C-B79F-0AD87D5865F5}" dt="2023-11-30T18:36:40.629" v="183"/>
          <ac:spMkLst>
            <pc:docMk/>
            <pc:sldMk cId="0" sldId="256"/>
            <ac:spMk id="2" creationId="{EF100C74-FC97-2B35-DDFF-6CD18EA518C0}"/>
          </ac:spMkLst>
        </pc:spChg>
        <pc:spChg chg="add mod">
          <ac:chgData name="Warycha, Valerie S" userId="e5ed3580-8ece-4be1-ab53-4d80a62114df" providerId="ADAL" clId="{34ED8134-FDE6-451C-B79F-0AD87D5865F5}" dt="2023-11-30T20:38:42.476" v="3568" actId="20577"/>
          <ac:spMkLst>
            <pc:docMk/>
            <pc:sldMk cId="0" sldId="256"/>
            <ac:spMk id="4" creationId="{1EC1E34B-7A73-D423-89CA-078E18E5FCAB}"/>
          </ac:spMkLst>
        </pc:spChg>
        <pc:spChg chg="add del mod">
          <ac:chgData name="Warycha, Valerie S" userId="e5ed3580-8ece-4be1-ab53-4d80a62114df" providerId="ADAL" clId="{34ED8134-FDE6-451C-B79F-0AD87D5865F5}" dt="2023-11-30T18:35:47.742" v="171" actId="1076"/>
          <ac:spMkLst>
            <pc:docMk/>
            <pc:sldMk cId="0" sldId="256"/>
            <ac:spMk id="86" creationId="{00000000-0000-0000-0000-000000000000}"/>
          </ac:spMkLst>
        </pc:spChg>
        <pc:spChg chg="mod">
          <ac:chgData name="Warycha, Valerie S" userId="e5ed3580-8ece-4be1-ab53-4d80a62114df" providerId="ADAL" clId="{34ED8134-FDE6-451C-B79F-0AD87D5865F5}" dt="2023-11-30T18:35:56.231" v="173" actId="1076"/>
          <ac:spMkLst>
            <pc:docMk/>
            <pc:sldMk cId="0" sldId="256"/>
            <ac:spMk id="87" creationId="{00000000-0000-0000-0000-000000000000}"/>
          </ac:spMkLst>
        </pc:spChg>
        <pc:spChg chg="del">
          <ac:chgData name="Warycha, Valerie S" userId="e5ed3580-8ece-4be1-ab53-4d80a62114df" providerId="ADAL" clId="{34ED8134-FDE6-451C-B79F-0AD87D5865F5}" dt="2023-11-30T18:33:56.671" v="87" actId="478"/>
          <ac:spMkLst>
            <pc:docMk/>
            <pc:sldMk cId="0" sldId="256"/>
            <ac:spMk id="88" creationId="{00000000-0000-0000-0000-000000000000}"/>
          </ac:spMkLst>
        </pc:spChg>
        <pc:spChg chg="mod">
          <ac:chgData name="Warycha, Valerie S" userId="e5ed3580-8ece-4be1-ab53-4d80a62114df" providerId="ADAL" clId="{34ED8134-FDE6-451C-B79F-0AD87D5865F5}" dt="2023-11-30T18:35:51.349" v="172" actId="1076"/>
          <ac:spMkLst>
            <pc:docMk/>
            <pc:sldMk cId="0" sldId="256"/>
            <ac:spMk id="167" creationId="{00000000-0000-0000-0000-000000000000}"/>
          </ac:spMkLst>
        </pc:spChg>
      </pc:sldChg>
      <pc:sldChg chg="delSp modSp mod">
        <pc:chgData name="Warycha, Valerie S" userId="e5ed3580-8ece-4be1-ab53-4d80a62114df" providerId="ADAL" clId="{34ED8134-FDE6-451C-B79F-0AD87D5865F5}" dt="2023-11-30T20:39:05.106" v="3569" actId="33524"/>
        <pc:sldMkLst>
          <pc:docMk/>
          <pc:sldMk cId="0" sldId="257"/>
        </pc:sldMkLst>
        <pc:spChg chg="mod">
          <ac:chgData name="Warycha, Valerie S" userId="e5ed3580-8ece-4be1-ab53-4d80a62114df" providerId="ADAL" clId="{34ED8134-FDE6-451C-B79F-0AD87D5865F5}" dt="2023-11-30T18:38:48.601" v="426" actId="20577"/>
          <ac:spMkLst>
            <pc:docMk/>
            <pc:sldMk cId="0" sldId="257"/>
            <ac:spMk id="173" creationId="{00000000-0000-0000-0000-000000000000}"/>
          </ac:spMkLst>
        </pc:spChg>
        <pc:spChg chg="mod">
          <ac:chgData name="Warycha, Valerie S" userId="e5ed3580-8ece-4be1-ab53-4d80a62114df" providerId="ADAL" clId="{34ED8134-FDE6-451C-B79F-0AD87D5865F5}" dt="2023-11-30T19:04:24.611" v="1943" actId="1076"/>
          <ac:spMkLst>
            <pc:docMk/>
            <pc:sldMk cId="0" sldId="257"/>
            <ac:spMk id="174" creationId="{00000000-0000-0000-0000-000000000000}"/>
          </ac:spMkLst>
        </pc:spChg>
        <pc:spChg chg="del">
          <ac:chgData name="Warycha, Valerie S" userId="e5ed3580-8ece-4be1-ab53-4d80a62114df" providerId="ADAL" clId="{34ED8134-FDE6-451C-B79F-0AD87D5865F5}" dt="2023-11-30T18:39:04.061" v="429" actId="478"/>
          <ac:spMkLst>
            <pc:docMk/>
            <pc:sldMk cId="0" sldId="257"/>
            <ac:spMk id="175" creationId="{00000000-0000-0000-0000-000000000000}"/>
          </ac:spMkLst>
        </pc:spChg>
        <pc:spChg chg="del">
          <ac:chgData name="Warycha, Valerie S" userId="e5ed3580-8ece-4be1-ab53-4d80a62114df" providerId="ADAL" clId="{34ED8134-FDE6-451C-B79F-0AD87D5865F5}" dt="2023-11-30T18:39:05.807" v="430" actId="478"/>
          <ac:spMkLst>
            <pc:docMk/>
            <pc:sldMk cId="0" sldId="257"/>
            <ac:spMk id="176" creationId="{00000000-0000-0000-0000-000000000000}"/>
          </ac:spMkLst>
        </pc:spChg>
        <pc:spChg chg="mod">
          <ac:chgData name="Warycha, Valerie S" userId="e5ed3580-8ece-4be1-ab53-4d80a62114df" providerId="ADAL" clId="{34ED8134-FDE6-451C-B79F-0AD87D5865F5}" dt="2023-11-30T20:39:05.106" v="3569" actId="33524"/>
          <ac:spMkLst>
            <pc:docMk/>
            <pc:sldMk cId="0" sldId="257"/>
            <ac:spMk id="179" creationId="{00000000-0000-0000-0000-000000000000}"/>
          </ac:spMkLst>
        </pc:spChg>
        <pc:spChg chg="mod">
          <ac:chgData name="Warycha, Valerie S" userId="e5ed3580-8ece-4be1-ab53-4d80a62114df" providerId="ADAL" clId="{34ED8134-FDE6-451C-B79F-0AD87D5865F5}" dt="2023-11-30T19:04:21.349" v="1942" actId="1076"/>
          <ac:spMkLst>
            <pc:docMk/>
            <pc:sldMk cId="0" sldId="257"/>
            <ac:spMk id="180" creationId="{00000000-0000-0000-0000-000000000000}"/>
          </ac:spMkLst>
        </pc:spChg>
        <pc:spChg chg="del">
          <ac:chgData name="Warycha, Valerie S" userId="e5ed3580-8ece-4be1-ab53-4d80a62114df" providerId="ADAL" clId="{34ED8134-FDE6-451C-B79F-0AD87D5865F5}" dt="2023-11-30T18:39:02.911" v="428" actId="478"/>
          <ac:spMkLst>
            <pc:docMk/>
            <pc:sldMk cId="0" sldId="257"/>
            <ac:spMk id="181" creationId="{00000000-0000-0000-0000-000000000000}"/>
          </ac:spMkLst>
        </pc:spChg>
        <pc:spChg chg="del">
          <ac:chgData name="Warycha, Valerie S" userId="e5ed3580-8ece-4be1-ab53-4d80a62114df" providerId="ADAL" clId="{34ED8134-FDE6-451C-B79F-0AD87D5865F5}" dt="2023-11-30T18:39:01.263" v="427" actId="478"/>
          <ac:spMkLst>
            <pc:docMk/>
            <pc:sldMk cId="0" sldId="257"/>
            <ac:spMk id="182" creationId="{00000000-0000-0000-0000-000000000000}"/>
          </ac:spMkLst>
        </pc:spChg>
        <pc:spChg chg="del">
          <ac:chgData name="Warycha, Valerie S" userId="e5ed3580-8ece-4be1-ab53-4d80a62114df" providerId="ADAL" clId="{34ED8134-FDE6-451C-B79F-0AD87D5865F5}" dt="2023-11-30T18:39:08.803" v="432" actId="478"/>
          <ac:spMkLst>
            <pc:docMk/>
            <pc:sldMk cId="0" sldId="257"/>
            <ac:spMk id="183" creationId="{00000000-0000-0000-0000-000000000000}"/>
          </ac:spMkLst>
        </pc:spChg>
        <pc:spChg chg="del">
          <ac:chgData name="Warycha, Valerie S" userId="e5ed3580-8ece-4be1-ab53-4d80a62114df" providerId="ADAL" clId="{34ED8134-FDE6-451C-B79F-0AD87D5865F5}" dt="2023-11-30T18:39:07.479" v="431" actId="478"/>
          <ac:spMkLst>
            <pc:docMk/>
            <pc:sldMk cId="0" sldId="257"/>
            <ac:spMk id="184" creationId="{00000000-0000-0000-0000-000000000000}"/>
          </ac:spMkLst>
        </pc:spChg>
      </pc:sldChg>
      <pc:sldChg chg="addSp delSp modSp mod ord">
        <pc:chgData name="Warycha, Valerie S" userId="e5ed3580-8ece-4be1-ab53-4d80a62114df" providerId="ADAL" clId="{34ED8134-FDE6-451C-B79F-0AD87D5865F5}" dt="2023-11-30T19:57:14.225" v="2945"/>
        <pc:sldMkLst>
          <pc:docMk/>
          <pc:sldMk cId="0" sldId="258"/>
        </pc:sldMkLst>
        <pc:spChg chg="add mod">
          <ac:chgData name="Warycha, Valerie S" userId="e5ed3580-8ece-4be1-ab53-4d80a62114df" providerId="ADAL" clId="{34ED8134-FDE6-451C-B79F-0AD87D5865F5}" dt="2023-11-30T19:28:49.871" v="2471" actId="1076"/>
          <ac:spMkLst>
            <pc:docMk/>
            <pc:sldMk cId="0" sldId="258"/>
            <ac:spMk id="2" creationId="{AE56B432-D0B3-3C9B-53AD-8409FDA7344D}"/>
          </ac:spMkLst>
        </pc:spChg>
        <pc:spChg chg="mod">
          <ac:chgData name="Warycha, Valerie S" userId="e5ed3580-8ece-4be1-ab53-4d80a62114df" providerId="ADAL" clId="{34ED8134-FDE6-451C-B79F-0AD87D5865F5}" dt="2023-11-30T19:23:15.161" v="2239" actId="1076"/>
          <ac:spMkLst>
            <pc:docMk/>
            <pc:sldMk cId="0" sldId="258"/>
            <ac:spMk id="342" creationId="{00000000-0000-0000-0000-000000000000}"/>
          </ac:spMkLst>
        </pc:spChg>
        <pc:spChg chg="del">
          <ac:chgData name="Warycha, Valerie S" userId="e5ed3580-8ece-4be1-ab53-4d80a62114df" providerId="ADAL" clId="{34ED8134-FDE6-451C-B79F-0AD87D5865F5}" dt="2023-11-30T19:22:47.557" v="2234" actId="478"/>
          <ac:spMkLst>
            <pc:docMk/>
            <pc:sldMk cId="0" sldId="258"/>
            <ac:spMk id="344" creationId="{00000000-0000-0000-0000-000000000000}"/>
          </ac:spMkLst>
        </pc:spChg>
        <pc:spChg chg="del">
          <ac:chgData name="Warycha, Valerie S" userId="e5ed3580-8ece-4be1-ab53-4d80a62114df" providerId="ADAL" clId="{34ED8134-FDE6-451C-B79F-0AD87D5865F5}" dt="2023-11-30T19:22:36.438" v="2231" actId="478"/>
          <ac:spMkLst>
            <pc:docMk/>
            <pc:sldMk cId="0" sldId="258"/>
            <ac:spMk id="345" creationId="{00000000-0000-0000-0000-000000000000}"/>
          </ac:spMkLst>
        </pc:spChg>
        <pc:spChg chg="del">
          <ac:chgData name="Warycha, Valerie S" userId="e5ed3580-8ece-4be1-ab53-4d80a62114df" providerId="ADAL" clId="{34ED8134-FDE6-451C-B79F-0AD87D5865F5}" dt="2023-11-30T19:22:38.554" v="2232" actId="478"/>
          <ac:spMkLst>
            <pc:docMk/>
            <pc:sldMk cId="0" sldId="258"/>
            <ac:spMk id="346" creationId="{00000000-0000-0000-0000-000000000000}"/>
          </ac:spMkLst>
        </pc:spChg>
        <pc:spChg chg="del">
          <ac:chgData name="Warycha, Valerie S" userId="e5ed3580-8ece-4be1-ab53-4d80a62114df" providerId="ADAL" clId="{34ED8134-FDE6-451C-B79F-0AD87D5865F5}" dt="2023-11-30T19:22:47.557" v="2234" actId="478"/>
          <ac:spMkLst>
            <pc:docMk/>
            <pc:sldMk cId="0" sldId="258"/>
            <ac:spMk id="347" creationId="{00000000-0000-0000-0000-000000000000}"/>
          </ac:spMkLst>
        </pc:spChg>
        <pc:spChg chg="del">
          <ac:chgData name="Warycha, Valerie S" userId="e5ed3580-8ece-4be1-ab53-4d80a62114df" providerId="ADAL" clId="{34ED8134-FDE6-451C-B79F-0AD87D5865F5}" dt="2023-11-30T19:23:11.262" v="2238" actId="478"/>
          <ac:spMkLst>
            <pc:docMk/>
            <pc:sldMk cId="0" sldId="258"/>
            <ac:spMk id="348" creationId="{00000000-0000-0000-0000-000000000000}"/>
          </ac:spMkLst>
        </pc:spChg>
        <pc:spChg chg="mod">
          <ac:chgData name="Warycha, Valerie S" userId="e5ed3580-8ece-4be1-ab53-4d80a62114df" providerId="ADAL" clId="{34ED8134-FDE6-451C-B79F-0AD87D5865F5}" dt="2023-11-30T19:28:42.853" v="2470" actId="1076"/>
          <ac:spMkLst>
            <pc:docMk/>
            <pc:sldMk cId="0" sldId="258"/>
            <ac:spMk id="349" creationId="{00000000-0000-0000-0000-000000000000}"/>
          </ac:spMkLst>
        </pc:spChg>
        <pc:spChg chg="mod">
          <ac:chgData name="Warycha, Valerie S" userId="e5ed3580-8ece-4be1-ab53-4d80a62114df" providerId="ADAL" clId="{34ED8134-FDE6-451C-B79F-0AD87D5865F5}" dt="2023-11-30T19:28:39.329" v="2469" actId="1076"/>
          <ac:spMkLst>
            <pc:docMk/>
            <pc:sldMk cId="0" sldId="258"/>
            <ac:spMk id="350" creationId="{00000000-0000-0000-0000-000000000000}"/>
          </ac:spMkLst>
        </pc:spChg>
        <pc:spChg chg="del">
          <ac:chgData name="Warycha, Valerie S" userId="e5ed3580-8ece-4be1-ab53-4d80a62114df" providerId="ADAL" clId="{34ED8134-FDE6-451C-B79F-0AD87D5865F5}" dt="2023-11-30T19:22:33.431" v="2230" actId="478"/>
          <ac:spMkLst>
            <pc:docMk/>
            <pc:sldMk cId="0" sldId="258"/>
            <ac:spMk id="351" creationId="{00000000-0000-0000-0000-000000000000}"/>
          </ac:spMkLst>
        </pc:spChg>
        <pc:spChg chg="del">
          <ac:chgData name="Warycha, Valerie S" userId="e5ed3580-8ece-4be1-ab53-4d80a62114df" providerId="ADAL" clId="{34ED8134-FDE6-451C-B79F-0AD87D5865F5}" dt="2023-11-30T19:22:47.557" v="2234" actId="478"/>
          <ac:spMkLst>
            <pc:docMk/>
            <pc:sldMk cId="0" sldId="258"/>
            <ac:spMk id="352" creationId="{00000000-0000-0000-0000-000000000000}"/>
          </ac:spMkLst>
        </pc:spChg>
        <pc:spChg chg="del">
          <ac:chgData name="Warycha, Valerie S" userId="e5ed3580-8ece-4be1-ab53-4d80a62114df" providerId="ADAL" clId="{34ED8134-FDE6-451C-B79F-0AD87D5865F5}" dt="2023-11-30T19:22:53.497" v="2236" actId="478"/>
          <ac:spMkLst>
            <pc:docMk/>
            <pc:sldMk cId="0" sldId="258"/>
            <ac:spMk id="353" creationId="{00000000-0000-0000-0000-000000000000}"/>
          </ac:spMkLst>
        </pc:spChg>
        <pc:grpChg chg="del">
          <ac:chgData name="Warycha, Valerie S" userId="e5ed3580-8ece-4be1-ab53-4d80a62114df" providerId="ADAL" clId="{34ED8134-FDE6-451C-B79F-0AD87D5865F5}" dt="2023-11-30T19:22:42.230" v="2233" actId="478"/>
          <ac:grpSpMkLst>
            <pc:docMk/>
            <pc:sldMk cId="0" sldId="258"/>
            <ac:grpSpMk id="240" creationId="{00000000-0000-0000-0000-000000000000}"/>
          </ac:grpSpMkLst>
        </pc:grpChg>
        <pc:grpChg chg="del">
          <ac:chgData name="Warycha, Valerie S" userId="e5ed3580-8ece-4be1-ab53-4d80a62114df" providerId="ADAL" clId="{34ED8134-FDE6-451C-B79F-0AD87D5865F5}" dt="2023-11-30T19:22:29.955" v="2229" actId="478"/>
          <ac:grpSpMkLst>
            <pc:docMk/>
            <pc:sldMk cId="0" sldId="258"/>
            <ac:grpSpMk id="247" creationId="{00000000-0000-0000-0000-000000000000}"/>
          </ac:grpSpMkLst>
        </pc:grpChg>
        <pc:grpChg chg="del">
          <ac:chgData name="Warycha, Valerie S" userId="e5ed3580-8ece-4be1-ab53-4d80a62114df" providerId="ADAL" clId="{34ED8134-FDE6-451C-B79F-0AD87D5865F5}" dt="2023-11-30T19:22:50.834" v="2235" actId="478"/>
          <ac:grpSpMkLst>
            <pc:docMk/>
            <pc:sldMk cId="0" sldId="258"/>
            <ac:grpSpMk id="253" creationId="{00000000-0000-0000-0000-000000000000}"/>
          </ac:grpSpMkLst>
        </pc:grpChg>
        <pc:grpChg chg="del">
          <ac:chgData name="Warycha, Valerie S" userId="e5ed3580-8ece-4be1-ab53-4d80a62114df" providerId="ADAL" clId="{34ED8134-FDE6-451C-B79F-0AD87D5865F5}" dt="2023-11-30T19:23:17.599" v="2240" actId="478"/>
          <ac:grpSpMkLst>
            <pc:docMk/>
            <pc:sldMk cId="0" sldId="258"/>
            <ac:grpSpMk id="265" creationId="{00000000-0000-0000-0000-000000000000}"/>
          </ac:grpSpMkLst>
        </pc:grpChg>
        <pc:grpChg chg="del">
          <ac:chgData name="Warycha, Valerie S" userId="e5ed3580-8ece-4be1-ab53-4d80a62114df" providerId="ADAL" clId="{34ED8134-FDE6-451C-B79F-0AD87D5865F5}" dt="2023-11-30T19:23:19.804" v="2242" actId="478"/>
          <ac:grpSpMkLst>
            <pc:docMk/>
            <pc:sldMk cId="0" sldId="258"/>
            <ac:grpSpMk id="295" creationId="{00000000-0000-0000-0000-000000000000}"/>
          </ac:grpSpMkLst>
        </pc:grpChg>
        <pc:grpChg chg="del">
          <ac:chgData name="Warycha, Valerie S" userId="e5ed3580-8ece-4be1-ab53-4d80a62114df" providerId="ADAL" clId="{34ED8134-FDE6-451C-B79F-0AD87D5865F5}" dt="2023-11-30T19:23:21.797" v="2244" actId="478"/>
          <ac:grpSpMkLst>
            <pc:docMk/>
            <pc:sldMk cId="0" sldId="258"/>
            <ac:grpSpMk id="301" creationId="{00000000-0000-0000-0000-000000000000}"/>
          </ac:grpSpMkLst>
        </pc:grpChg>
        <pc:grpChg chg="del">
          <ac:chgData name="Warycha, Valerie S" userId="e5ed3580-8ece-4be1-ab53-4d80a62114df" providerId="ADAL" clId="{34ED8134-FDE6-451C-B79F-0AD87D5865F5}" dt="2023-11-30T19:23:20.791" v="2243" actId="478"/>
          <ac:grpSpMkLst>
            <pc:docMk/>
            <pc:sldMk cId="0" sldId="258"/>
            <ac:grpSpMk id="316" creationId="{00000000-0000-0000-0000-000000000000}"/>
          </ac:grpSpMkLst>
        </pc:grpChg>
        <pc:grpChg chg="del">
          <ac:chgData name="Warycha, Valerie S" userId="e5ed3580-8ece-4be1-ab53-4d80a62114df" providerId="ADAL" clId="{34ED8134-FDE6-451C-B79F-0AD87D5865F5}" dt="2023-11-30T19:23:26.772" v="2248" actId="478"/>
          <ac:grpSpMkLst>
            <pc:docMk/>
            <pc:sldMk cId="0" sldId="258"/>
            <ac:grpSpMk id="322" creationId="{00000000-0000-0000-0000-000000000000}"/>
          </ac:grpSpMkLst>
        </pc:grpChg>
        <pc:grpChg chg="del">
          <ac:chgData name="Warycha, Valerie S" userId="e5ed3580-8ece-4be1-ab53-4d80a62114df" providerId="ADAL" clId="{34ED8134-FDE6-451C-B79F-0AD87D5865F5}" dt="2023-11-30T19:23:24.186" v="2246" actId="478"/>
          <ac:grpSpMkLst>
            <pc:docMk/>
            <pc:sldMk cId="0" sldId="258"/>
            <ac:grpSpMk id="325" creationId="{00000000-0000-0000-0000-000000000000}"/>
          </ac:grpSpMkLst>
        </pc:grpChg>
        <pc:grpChg chg="del">
          <ac:chgData name="Warycha, Valerie S" userId="e5ed3580-8ece-4be1-ab53-4d80a62114df" providerId="ADAL" clId="{34ED8134-FDE6-451C-B79F-0AD87D5865F5}" dt="2023-11-30T19:23:23.184" v="2245" actId="478"/>
          <ac:grpSpMkLst>
            <pc:docMk/>
            <pc:sldMk cId="0" sldId="258"/>
            <ac:grpSpMk id="328" creationId="{00000000-0000-0000-0000-000000000000}"/>
          </ac:grpSpMkLst>
        </pc:grpChg>
        <pc:grpChg chg="del">
          <ac:chgData name="Warycha, Valerie S" userId="e5ed3580-8ece-4be1-ab53-4d80a62114df" providerId="ADAL" clId="{34ED8134-FDE6-451C-B79F-0AD87D5865F5}" dt="2023-11-30T19:23:25.389" v="2247" actId="478"/>
          <ac:grpSpMkLst>
            <pc:docMk/>
            <pc:sldMk cId="0" sldId="258"/>
            <ac:grpSpMk id="331" creationId="{00000000-0000-0000-0000-000000000000}"/>
          </ac:grpSpMkLst>
        </pc:grpChg>
        <pc:grpChg chg="del">
          <ac:chgData name="Warycha, Valerie S" userId="e5ed3580-8ece-4be1-ab53-4d80a62114df" providerId="ADAL" clId="{34ED8134-FDE6-451C-B79F-0AD87D5865F5}" dt="2023-11-30T19:23:18.733" v="2241" actId="478"/>
          <ac:grpSpMkLst>
            <pc:docMk/>
            <pc:sldMk cId="0" sldId="258"/>
            <ac:grpSpMk id="334" creationId="{00000000-0000-0000-0000-000000000000}"/>
          </ac:grpSpMkLst>
        </pc:grpChg>
      </pc:sldChg>
      <pc:sldChg chg="addSp delSp modSp mod ord modNotes">
        <pc:chgData name="Warycha, Valerie S" userId="e5ed3580-8ece-4be1-ab53-4d80a62114df" providerId="ADAL" clId="{34ED8134-FDE6-451C-B79F-0AD87D5865F5}" dt="2023-11-30T20:03:41.930" v="3031" actId="5793"/>
        <pc:sldMkLst>
          <pc:docMk/>
          <pc:sldMk cId="0" sldId="259"/>
        </pc:sldMkLst>
        <pc:spChg chg="add mod">
          <ac:chgData name="Warycha, Valerie S" userId="e5ed3580-8ece-4be1-ab53-4d80a62114df" providerId="ADAL" clId="{34ED8134-FDE6-451C-B79F-0AD87D5865F5}" dt="2023-11-30T20:02:57.425" v="3007" actId="1076"/>
          <ac:spMkLst>
            <pc:docMk/>
            <pc:sldMk cId="0" sldId="259"/>
            <ac:spMk id="2" creationId="{33CB93E2-27DD-7A7F-03E3-E45BAB5B65B8}"/>
          </ac:spMkLst>
        </pc:spChg>
        <pc:spChg chg="del">
          <ac:chgData name="Warycha, Valerie S" userId="e5ed3580-8ece-4be1-ab53-4d80a62114df" providerId="ADAL" clId="{34ED8134-FDE6-451C-B79F-0AD87D5865F5}" dt="2023-11-30T20:02:51.655" v="3006" actId="478"/>
          <ac:spMkLst>
            <pc:docMk/>
            <pc:sldMk cId="0" sldId="259"/>
            <ac:spMk id="358" creationId="{00000000-0000-0000-0000-000000000000}"/>
          </ac:spMkLst>
        </pc:spChg>
        <pc:spChg chg="mod">
          <ac:chgData name="Warycha, Valerie S" userId="e5ed3580-8ece-4be1-ab53-4d80a62114df" providerId="ADAL" clId="{34ED8134-FDE6-451C-B79F-0AD87D5865F5}" dt="2023-11-30T20:03:41.930" v="3031" actId="5793"/>
          <ac:spMkLst>
            <pc:docMk/>
            <pc:sldMk cId="0" sldId="259"/>
            <ac:spMk id="366" creationId="{00000000-0000-0000-0000-000000000000}"/>
          </ac:spMkLst>
        </pc:spChg>
        <pc:spChg chg="del">
          <ac:chgData name="Warycha, Valerie S" userId="e5ed3580-8ece-4be1-ab53-4d80a62114df" providerId="ADAL" clId="{34ED8134-FDE6-451C-B79F-0AD87D5865F5}" dt="2023-11-30T20:02:13.978" v="2998" actId="478"/>
          <ac:spMkLst>
            <pc:docMk/>
            <pc:sldMk cId="0" sldId="259"/>
            <ac:spMk id="367" creationId="{00000000-0000-0000-0000-000000000000}"/>
          </ac:spMkLst>
        </pc:spChg>
        <pc:spChg chg="del">
          <ac:chgData name="Warycha, Valerie S" userId="e5ed3580-8ece-4be1-ab53-4d80a62114df" providerId="ADAL" clId="{34ED8134-FDE6-451C-B79F-0AD87D5865F5}" dt="2023-11-30T20:02:03.971" v="2996" actId="478"/>
          <ac:spMkLst>
            <pc:docMk/>
            <pc:sldMk cId="0" sldId="259"/>
            <ac:spMk id="368" creationId="{00000000-0000-0000-0000-000000000000}"/>
          </ac:spMkLst>
        </pc:spChg>
        <pc:spChg chg="del">
          <ac:chgData name="Warycha, Valerie S" userId="e5ed3580-8ece-4be1-ab53-4d80a62114df" providerId="ADAL" clId="{34ED8134-FDE6-451C-B79F-0AD87D5865F5}" dt="2023-11-30T20:02:02.363" v="2995" actId="478"/>
          <ac:spMkLst>
            <pc:docMk/>
            <pc:sldMk cId="0" sldId="259"/>
            <ac:spMk id="369" creationId="{00000000-0000-0000-0000-000000000000}"/>
          </ac:spMkLst>
        </pc:spChg>
        <pc:grpChg chg="del">
          <ac:chgData name="Warycha, Valerie S" userId="e5ed3580-8ece-4be1-ab53-4d80a62114df" providerId="ADAL" clId="{34ED8134-FDE6-451C-B79F-0AD87D5865F5}" dt="2023-11-30T20:01:47.055" v="2993" actId="478"/>
          <ac:grpSpMkLst>
            <pc:docMk/>
            <pc:sldMk cId="0" sldId="259"/>
            <ac:grpSpMk id="370" creationId="{00000000-0000-0000-0000-000000000000}"/>
          </ac:grpSpMkLst>
        </pc:grpChg>
      </pc:sldChg>
      <pc:sldChg chg="addSp delSp modSp mod ord modNotes">
        <pc:chgData name="Warycha, Valerie S" userId="e5ed3580-8ece-4be1-ab53-4d80a62114df" providerId="ADAL" clId="{34ED8134-FDE6-451C-B79F-0AD87D5865F5}" dt="2023-11-30T19:41:16.112" v="2675" actId="12"/>
        <pc:sldMkLst>
          <pc:docMk/>
          <pc:sldMk cId="0" sldId="260"/>
        </pc:sldMkLst>
        <pc:spChg chg="add mod">
          <ac:chgData name="Warycha, Valerie S" userId="e5ed3580-8ece-4be1-ab53-4d80a62114df" providerId="ADAL" clId="{34ED8134-FDE6-451C-B79F-0AD87D5865F5}" dt="2023-11-30T19:41:16.112" v="2675" actId="12"/>
          <ac:spMkLst>
            <pc:docMk/>
            <pc:sldMk cId="0" sldId="260"/>
            <ac:spMk id="3" creationId="{0285C362-B0D7-A8ED-1208-7CAE1ED7E485}"/>
          </ac:spMkLst>
        </pc:spChg>
        <pc:spChg chg="del">
          <ac:chgData name="Warycha, Valerie S" userId="e5ed3580-8ece-4be1-ab53-4d80a62114df" providerId="ADAL" clId="{34ED8134-FDE6-451C-B79F-0AD87D5865F5}" dt="2023-11-30T19:39:55.265" v="2660" actId="478"/>
          <ac:spMkLst>
            <pc:docMk/>
            <pc:sldMk cId="0" sldId="260"/>
            <ac:spMk id="379" creationId="{00000000-0000-0000-0000-000000000000}"/>
          </ac:spMkLst>
        </pc:spChg>
        <pc:spChg chg="del">
          <ac:chgData name="Warycha, Valerie S" userId="e5ed3580-8ece-4be1-ab53-4d80a62114df" providerId="ADAL" clId="{34ED8134-FDE6-451C-B79F-0AD87D5865F5}" dt="2023-11-30T19:39:58.291" v="2661" actId="478"/>
          <ac:spMkLst>
            <pc:docMk/>
            <pc:sldMk cId="0" sldId="260"/>
            <ac:spMk id="380" creationId="{00000000-0000-0000-0000-000000000000}"/>
          </ac:spMkLst>
        </pc:spChg>
        <pc:spChg chg="del">
          <ac:chgData name="Warycha, Valerie S" userId="e5ed3580-8ece-4be1-ab53-4d80a62114df" providerId="ADAL" clId="{34ED8134-FDE6-451C-B79F-0AD87D5865F5}" dt="2023-11-30T19:40:49.051" v="2672" actId="478"/>
          <ac:spMkLst>
            <pc:docMk/>
            <pc:sldMk cId="0" sldId="260"/>
            <ac:spMk id="382" creationId="{00000000-0000-0000-0000-000000000000}"/>
          </ac:spMkLst>
        </pc:spChg>
        <pc:spChg chg="del">
          <ac:chgData name="Warycha, Valerie S" userId="e5ed3580-8ece-4be1-ab53-4d80a62114df" providerId="ADAL" clId="{34ED8134-FDE6-451C-B79F-0AD87D5865F5}" dt="2023-11-30T19:40:52.040" v="2673" actId="478"/>
          <ac:spMkLst>
            <pc:docMk/>
            <pc:sldMk cId="0" sldId="260"/>
            <ac:spMk id="392" creationId="{00000000-0000-0000-0000-000000000000}"/>
          </ac:spMkLst>
        </pc:spChg>
        <pc:spChg chg="mod">
          <ac:chgData name="Warycha, Valerie S" userId="e5ed3580-8ece-4be1-ab53-4d80a62114df" providerId="ADAL" clId="{34ED8134-FDE6-451C-B79F-0AD87D5865F5}" dt="2023-11-30T19:40:07.363" v="2663" actId="1076"/>
          <ac:spMkLst>
            <pc:docMk/>
            <pc:sldMk cId="0" sldId="260"/>
            <ac:spMk id="401" creationId="{00000000-0000-0000-0000-000000000000}"/>
          </ac:spMkLst>
        </pc:spChg>
        <pc:spChg chg="del">
          <ac:chgData name="Warycha, Valerie S" userId="e5ed3580-8ece-4be1-ab53-4d80a62114df" providerId="ADAL" clId="{34ED8134-FDE6-451C-B79F-0AD87D5865F5}" dt="2023-11-30T19:35:05.862" v="2652" actId="478"/>
          <ac:spMkLst>
            <pc:docMk/>
            <pc:sldMk cId="0" sldId="260"/>
            <ac:spMk id="402" creationId="{00000000-0000-0000-0000-000000000000}"/>
          </ac:spMkLst>
        </pc:spChg>
        <pc:picChg chg="del">
          <ac:chgData name="Warycha, Valerie S" userId="e5ed3580-8ece-4be1-ab53-4d80a62114df" providerId="ADAL" clId="{34ED8134-FDE6-451C-B79F-0AD87D5865F5}" dt="2023-11-30T19:34:53.719" v="2651" actId="478"/>
          <ac:picMkLst>
            <pc:docMk/>
            <pc:sldMk cId="0" sldId="260"/>
            <ac:picMk id="381" creationId="{00000000-0000-0000-0000-000000000000}"/>
          </ac:picMkLst>
        </pc:picChg>
      </pc:sldChg>
      <pc:sldChg chg="delSp modSp mod ord modNotes">
        <pc:chgData name="Warycha, Valerie S" userId="e5ed3580-8ece-4be1-ab53-4d80a62114df" providerId="ADAL" clId="{34ED8134-FDE6-451C-B79F-0AD87D5865F5}" dt="2023-11-30T20:51:11.008" v="3725" actId="20577"/>
        <pc:sldMkLst>
          <pc:docMk/>
          <pc:sldMk cId="0" sldId="261"/>
        </pc:sldMkLst>
        <pc:spChg chg="del">
          <ac:chgData name="Warycha, Valerie S" userId="e5ed3580-8ece-4be1-ab53-4d80a62114df" providerId="ADAL" clId="{34ED8134-FDE6-451C-B79F-0AD87D5865F5}" dt="2023-11-30T19:42:00.096" v="2678" actId="478"/>
          <ac:spMkLst>
            <pc:docMk/>
            <pc:sldMk cId="0" sldId="261"/>
            <ac:spMk id="408" creationId="{00000000-0000-0000-0000-000000000000}"/>
          </ac:spMkLst>
        </pc:spChg>
        <pc:spChg chg="del">
          <ac:chgData name="Warycha, Valerie S" userId="e5ed3580-8ece-4be1-ab53-4d80a62114df" providerId="ADAL" clId="{34ED8134-FDE6-451C-B79F-0AD87D5865F5}" dt="2023-11-30T19:42:09.224" v="2680" actId="478"/>
          <ac:spMkLst>
            <pc:docMk/>
            <pc:sldMk cId="0" sldId="261"/>
            <ac:spMk id="415" creationId="{00000000-0000-0000-0000-000000000000}"/>
          </ac:spMkLst>
        </pc:spChg>
        <pc:spChg chg="mod">
          <ac:chgData name="Warycha, Valerie S" userId="e5ed3580-8ece-4be1-ab53-4d80a62114df" providerId="ADAL" clId="{34ED8134-FDE6-451C-B79F-0AD87D5865F5}" dt="2023-11-30T19:43:19.330" v="2732" actId="1076"/>
          <ac:spMkLst>
            <pc:docMk/>
            <pc:sldMk cId="0" sldId="261"/>
            <ac:spMk id="416" creationId="{00000000-0000-0000-0000-000000000000}"/>
          </ac:spMkLst>
        </pc:spChg>
        <pc:spChg chg="del">
          <ac:chgData name="Warycha, Valerie S" userId="e5ed3580-8ece-4be1-ab53-4d80a62114df" providerId="ADAL" clId="{34ED8134-FDE6-451C-B79F-0AD87D5865F5}" dt="2023-11-30T19:43:00.299" v="2728" actId="478"/>
          <ac:spMkLst>
            <pc:docMk/>
            <pc:sldMk cId="0" sldId="261"/>
            <ac:spMk id="417" creationId="{00000000-0000-0000-0000-000000000000}"/>
          </ac:spMkLst>
        </pc:spChg>
        <pc:spChg chg="mod">
          <ac:chgData name="Warycha, Valerie S" userId="e5ed3580-8ece-4be1-ab53-4d80a62114df" providerId="ADAL" clId="{34ED8134-FDE6-451C-B79F-0AD87D5865F5}" dt="2023-11-30T20:51:11.008" v="3725" actId="20577"/>
          <ac:spMkLst>
            <pc:docMk/>
            <pc:sldMk cId="0" sldId="261"/>
            <ac:spMk id="418" creationId="{00000000-0000-0000-0000-000000000000}"/>
          </ac:spMkLst>
        </pc:spChg>
        <pc:spChg chg="del">
          <ac:chgData name="Warycha, Valerie S" userId="e5ed3580-8ece-4be1-ab53-4d80a62114df" providerId="ADAL" clId="{34ED8134-FDE6-451C-B79F-0AD87D5865F5}" dt="2023-11-30T19:43:26.541" v="2734" actId="478"/>
          <ac:spMkLst>
            <pc:docMk/>
            <pc:sldMk cId="0" sldId="261"/>
            <ac:spMk id="419" creationId="{00000000-0000-0000-0000-000000000000}"/>
          </ac:spMkLst>
        </pc:spChg>
        <pc:spChg chg="del">
          <ac:chgData name="Warycha, Valerie S" userId="e5ed3580-8ece-4be1-ab53-4d80a62114df" providerId="ADAL" clId="{34ED8134-FDE6-451C-B79F-0AD87D5865F5}" dt="2023-11-30T19:42:12.103" v="2681" actId="478"/>
          <ac:spMkLst>
            <pc:docMk/>
            <pc:sldMk cId="0" sldId="261"/>
            <ac:spMk id="483" creationId="{00000000-0000-0000-0000-000000000000}"/>
          </ac:spMkLst>
        </pc:spChg>
        <pc:grpChg chg="del">
          <ac:chgData name="Warycha, Valerie S" userId="e5ed3580-8ece-4be1-ab53-4d80a62114df" providerId="ADAL" clId="{34ED8134-FDE6-451C-B79F-0AD87D5865F5}" dt="2023-11-30T19:42:02.569" v="2679" actId="478"/>
          <ac:grpSpMkLst>
            <pc:docMk/>
            <pc:sldMk cId="0" sldId="261"/>
            <ac:grpSpMk id="412" creationId="{00000000-0000-0000-0000-000000000000}"/>
          </ac:grpSpMkLst>
        </pc:grpChg>
        <pc:grpChg chg="del">
          <ac:chgData name="Warycha, Valerie S" userId="e5ed3580-8ece-4be1-ab53-4d80a62114df" providerId="ADAL" clId="{34ED8134-FDE6-451C-B79F-0AD87D5865F5}" dt="2023-11-30T19:42:18.459" v="2682" actId="478"/>
          <ac:grpSpMkLst>
            <pc:docMk/>
            <pc:sldMk cId="0" sldId="261"/>
            <ac:grpSpMk id="438" creationId="{00000000-0000-0000-0000-000000000000}"/>
          </ac:grpSpMkLst>
        </pc:grpChg>
        <pc:grpChg chg="del">
          <ac:chgData name="Warycha, Valerie S" userId="e5ed3580-8ece-4be1-ab53-4d80a62114df" providerId="ADAL" clId="{34ED8134-FDE6-451C-B79F-0AD87D5865F5}" dt="2023-11-30T19:42:18.459" v="2682" actId="478"/>
          <ac:grpSpMkLst>
            <pc:docMk/>
            <pc:sldMk cId="0" sldId="261"/>
            <ac:grpSpMk id="447" creationId="{00000000-0000-0000-0000-000000000000}"/>
          </ac:grpSpMkLst>
        </pc:grpChg>
        <pc:grpChg chg="del">
          <ac:chgData name="Warycha, Valerie S" userId="e5ed3580-8ece-4be1-ab53-4d80a62114df" providerId="ADAL" clId="{34ED8134-FDE6-451C-B79F-0AD87D5865F5}" dt="2023-11-30T19:42:18.459" v="2682" actId="478"/>
          <ac:grpSpMkLst>
            <pc:docMk/>
            <pc:sldMk cId="0" sldId="261"/>
            <ac:grpSpMk id="450" creationId="{00000000-0000-0000-0000-000000000000}"/>
          </ac:grpSpMkLst>
        </pc:grpChg>
        <pc:grpChg chg="del">
          <ac:chgData name="Warycha, Valerie S" userId="e5ed3580-8ece-4be1-ab53-4d80a62114df" providerId="ADAL" clId="{34ED8134-FDE6-451C-B79F-0AD87D5865F5}" dt="2023-11-30T19:42:18.459" v="2682" actId="478"/>
          <ac:grpSpMkLst>
            <pc:docMk/>
            <pc:sldMk cId="0" sldId="261"/>
            <ac:grpSpMk id="474" creationId="{00000000-0000-0000-0000-000000000000}"/>
          </ac:grpSpMkLst>
        </pc:grpChg>
        <pc:grpChg chg="del">
          <ac:chgData name="Warycha, Valerie S" userId="e5ed3580-8ece-4be1-ab53-4d80a62114df" providerId="ADAL" clId="{34ED8134-FDE6-451C-B79F-0AD87D5865F5}" dt="2023-11-30T19:42:18.459" v="2682" actId="478"/>
          <ac:grpSpMkLst>
            <pc:docMk/>
            <pc:sldMk cId="0" sldId="261"/>
            <ac:grpSpMk id="480" creationId="{00000000-0000-0000-0000-000000000000}"/>
          </ac:grpSpMkLst>
        </pc:grpChg>
        <pc:picChg chg="del mod">
          <ac:chgData name="Warycha, Valerie S" userId="e5ed3580-8ece-4be1-ab53-4d80a62114df" providerId="ADAL" clId="{34ED8134-FDE6-451C-B79F-0AD87D5865F5}" dt="2023-11-30T19:43:15.281" v="2731" actId="478"/>
          <ac:picMkLst>
            <pc:docMk/>
            <pc:sldMk cId="0" sldId="261"/>
            <ac:picMk id="409" creationId="{00000000-0000-0000-0000-000000000000}"/>
          </ac:picMkLst>
        </pc:picChg>
      </pc:sldChg>
      <pc:sldChg chg="addSp delSp modSp mod ord modNotes">
        <pc:chgData name="Warycha, Valerie S" userId="e5ed3580-8ece-4be1-ab53-4d80a62114df" providerId="ADAL" clId="{34ED8134-FDE6-451C-B79F-0AD87D5865F5}" dt="2023-11-30T20:22:16.968" v="3144" actId="1076"/>
        <pc:sldMkLst>
          <pc:docMk/>
          <pc:sldMk cId="0" sldId="262"/>
        </pc:sldMkLst>
        <pc:spChg chg="add mod">
          <ac:chgData name="Warycha, Valerie S" userId="e5ed3580-8ece-4be1-ab53-4d80a62114df" providerId="ADAL" clId="{34ED8134-FDE6-451C-B79F-0AD87D5865F5}" dt="2023-11-30T20:22:16.968" v="3144" actId="1076"/>
          <ac:spMkLst>
            <pc:docMk/>
            <pc:sldMk cId="0" sldId="262"/>
            <ac:spMk id="2" creationId="{7E9EC019-1F51-FAE1-644F-68218B64179D}"/>
          </ac:spMkLst>
        </pc:spChg>
        <pc:spChg chg="del">
          <ac:chgData name="Warycha, Valerie S" userId="e5ed3580-8ece-4be1-ab53-4d80a62114df" providerId="ADAL" clId="{34ED8134-FDE6-451C-B79F-0AD87D5865F5}" dt="2023-11-30T20:21:55.635" v="3140" actId="478"/>
          <ac:spMkLst>
            <pc:docMk/>
            <pc:sldMk cId="0" sldId="262"/>
            <ac:spMk id="506" creationId="{00000000-0000-0000-0000-000000000000}"/>
          </ac:spMkLst>
        </pc:spChg>
        <pc:spChg chg="mod">
          <ac:chgData name="Warycha, Valerie S" userId="e5ed3580-8ece-4be1-ab53-4d80a62114df" providerId="ADAL" clId="{34ED8134-FDE6-451C-B79F-0AD87D5865F5}" dt="2023-11-30T20:22:01.307" v="3141" actId="1076"/>
          <ac:spMkLst>
            <pc:docMk/>
            <pc:sldMk cId="0" sldId="262"/>
            <ac:spMk id="509" creationId="{00000000-0000-0000-0000-000000000000}"/>
          </ac:spMkLst>
        </pc:spChg>
        <pc:spChg chg="del">
          <ac:chgData name="Warycha, Valerie S" userId="e5ed3580-8ece-4be1-ab53-4d80a62114df" providerId="ADAL" clId="{34ED8134-FDE6-451C-B79F-0AD87D5865F5}" dt="2023-11-30T20:04:55.607" v="3052" actId="478"/>
          <ac:spMkLst>
            <pc:docMk/>
            <pc:sldMk cId="0" sldId="262"/>
            <ac:spMk id="510" creationId="{00000000-0000-0000-0000-000000000000}"/>
          </ac:spMkLst>
        </pc:spChg>
        <pc:spChg chg="del">
          <ac:chgData name="Warycha, Valerie S" userId="e5ed3580-8ece-4be1-ab53-4d80a62114df" providerId="ADAL" clId="{34ED8134-FDE6-451C-B79F-0AD87D5865F5}" dt="2023-11-30T20:04:23.523" v="3046" actId="478"/>
          <ac:spMkLst>
            <pc:docMk/>
            <pc:sldMk cId="0" sldId="262"/>
            <ac:spMk id="511" creationId="{00000000-0000-0000-0000-000000000000}"/>
          </ac:spMkLst>
        </pc:spChg>
        <pc:spChg chg="del">
          <ac:chgData name="Warycha, Valerie S" userId="e5ed3580-8ece-4be1-ab53-4d80a62114df" providerId="ADAL" clId="{34ED8134-FDE6-451C-B79F-0AD87D5865F5}" dt="2023-11-30T20:04:25.365" v="3047" actId="478"/>
          <ac:spMkLst>
            <pc:docMk/>
            <pc:sldMk cId="0" sldId="262"/>
            <ac:spMk id="512" creationId="{00000000-0000-0000-0000-000000000000}"/>
          </ac:spMkLst>
        </pc:spChg>
        <pc:spChg chg="del">
          <ac:chgData name="Warycha, Valerie S" userId="e5ed3580-8ece-4be1-ab53-4d80a62114df" providerId="ADAL" clId="{34ED8134-FDE6-451C-B79F-0AD87D5865F5}" dt="2023-11-30T20:04:32.901" v="3051" actId="478"/>
          <ac:spMkLst>
            <pc:docMk/>
            <pc:sldMk cId="0" sldId="262"/>
            <ac:spMk id="513" creationId="{00000000-0000-0000-0000-000000000000}"/>
          </ac:spMkLst>
        </pc:spChg>
        <pc:spChg chg="del">
          <ac:chgData name="Warycha, Valerie S" userId="e5ed3580-8ece-4be1-ab53-4d80a62114df" providerId="ADAL" clId="{34ED8134-FDE6-451C-B79F-0AD87D5865F5}" dt="2023-11-30T20:04:31.366" v="3050" actId="478"/>
          <ac:spMkLst>
            <pc:docMk/>
            <pc:sldMk cId="0" sldId="262"/>
            <ac:spMk id="514" creationId="{00000000-0000-0000-0000-000000000000}"/>
          </ac:spMkLst>
        </pc:spChg>
        <pc:spChg chg="del">
          <ac:chgData name="Warycha, Valerie S" userId="e5ed3580-8ece-4be1-ab53-4d80a62114df" providerId="ADAL" clId="{34ED8134-FDE6-451C-B79F-0AD87D5865F5}" dt="2023-11-30T20:04:28.961" v="3049" actId="478"/>
          <ac:spMkLst>
            <pc:docMk/>
            <pc:sldMk cId="0" sldId="262"/>
            <ac:spMk id="515" creationId="{00000000-0000-0000-0000-000000000000}"/>
          </ac:spMkLst>
        </pc:spChg>
        <pc:spChg chg="del">
          <ac:chgData name="Warycha, Valerie S" userId="e5ed3580-8ece-4be1-ab53-4d80a62114df" providerId="ADAL" clId="{34ED8134-FDE6-451C-B79F-0AD87D5865F5}" dt="2023-11-30T20:04:27.403" v="3048" actId="478"/>
          <ac:spMkLst>
            <pc:docMk/>
            <pc:sldMk cId="0" sldId="262"/>
            <ac:spMk id="516" creationId="{00000000-0000-0000-0000-000000000000}"/>
          </ac:spMkLst>
        </pc:spChg>
        <pc:grpChg chg="del">
          <ac:chgData name="Warycha, Valerie S" userId="e5ed3580-8ece-4be1-ab53-4d80a62114df" providerId="ADAL" clId="{34ED8134-FDE6-451C-B79F-0AD87D5865F5}" dt="2023-11-30T20:04:19.096" v="3043" actId="478"/>
          <ac:grpSpMkLst>
            <pc:docMk/>
            <pc:sldMk cId="0" sldId="262"/>
            <ac:grpSpMk id="490" creationId="{00000000-0000-0000-0000-000000000000}"/>
          </ac:grpSpMkLst>
        </pc:grpChg>
        <pc:grpChg chg="del">
          <ac:chgData name="Warycha, Valerie S" userId="e5ed3580-8ece-4be1-ab53-4d80a62114df" providerId="ADAL" clId="{34ED8134-FDE6-451C-B79F-0AD87D5865F5}" dt="2023-11-30T20:04:15.363" v="3039" actId="478"/>
          <ac:grpSpMkLst>
            <pc:docMk/>
            <pc:sldMk cId="0" sldId="262"/>
            <ac:grpSpMk id="493" creationId="{00000000-0000-0000-0000-000000000000}"/>
          </ac:grpSpMkLst>
        </pc:grpChg>
        <pc:grpChg chg="del">
          <ac:chgData name="Warycha, Valerie S" userId="e5ed3580-8ece-4be1-ab53-4d80a62114df" providerId="ADAL" clId="{34ED8134-FDE6-451C-B79F-0AD87D5865F5}" dt="2023-11-30T20:04:17.254" v="3041" actId="478"/>
          <ac:grpSpMkLst>
            <pc:docMk/>
            <pc:sldMk cId="0" sldId="262"/>
            <ac:grpSpMk id="496" creationId="{00000000-0000-0000-0000-000000000000}"/>
          </ac:grpSpMkLst>
        </pc:grpChg>
        <pc:grpChg chg="del">
          <ac:chgData name="Warycha, Valerie S" userId="e5ed3580-8ece-4be1-ab53-4d80a62114df" providerId="ADAL" clId="{34ED8134-FDE6-451C-B79F-0AD87D5865F5}" dt="2023-11-30T20:04:20.646" v="3045" actId="478"/>
          <ac:grpSpMkLst>
            <pc:docMk/>
            <pc:sldMk cId="0" sldId="262"/>
            <ac:grpSpMk id="499" creationId="{00000000-0000-0000-0000-000000000000}"/>
          </ac:grpSpMkLst>
        </pc:grpChg>
        <pc:picChg chg="del">
          <ac:chgData name="Warycha, Valerie S" userId="e5ed3580-8ece-4be1-ab53-4d80a62114df" providerId="ADAL" clId="{34ED8134-FDE6-451C-B79F-0AD87D5865F5}" dt="2023-11-30T20:04:14.461" v="3038" actId="478"/>
          <ac:picMkLst>
            <pc:docMk/>
            <pc:sldMk cId="0" sldId="262"/>
            <ac:picMk id="502" creationId="{00000000-0000-0000-0000-000000000000}"/>
          </ac:picMkLst>
        </pc:picChg>
        <pc:picChg chg="del">
          <ac:chgData name="Warycha, Valerie S" userId="e5ed3580-8ece-4be1-ab53-4d80a62114df" providerId="ADAL" clId="{34ED8134-FDE6-451C-B79F-0AD87D5865F5}" dt="2023-11-30T20:04:18.009" v="3042" actId="478"/>
          <ac:picMkLst>
            <pc:docMk/>
            <pc:sldMk cId="0" sldId="262"/>
            <ac:picMk id="503" creationId="{00000000-0000-0000-0000-000000000000}"/>
          </ac:picMkLst>
        </pc:picChg>
        <pc:picChg chg="del">
          <ac:chgData name="Warycha, Valerie S" userId="e5ed3580-8ece-4be1-ab53-4d80a62114df" providerId="ADAL" clId="{34ED8134-FDE6-451C-B79F-0AD87D5865F5}" dt="2023-11-30T20:04:16.266" v="3040" actId="478"/>
          <ac:picMkLst>
            <pc:docMk/>
            <pc:sldMk cId="0" sldId="262"/>
            <ac:picMk id="504" creationId="{00000000-0000-0000-0000-000000000000}"/>
          </ac:picMkLst>
        </pc:picChg>
        <pc:picChg chg="del">
          <ac:chgData name="Warycha, Valerie S" userId="e5ed3580-8ece-4be1-ab53-4d80a62114df" providerId="ADAL" clId="{34ED8134-FDE6-451C-B79F-0AD87D5865F5}" dt="2023-11-30T20:04:20.014" v="3044" actId="478"/>
          <ac:picMkLst>
            <pc:docMk/>
            <pc:sldMk cId="0" sldId="262"/>
            <ac:picMk id="505" creationId="{00000000-0000-0000-0000-000000000000}"/>
          </ac:picMkLst>
        </pc:picChg>
      </pc:sldChg>
      <pc:sldChg chg="del">
        <pc:chgData name="Warycha, Valerie S" userId="e5ed3580-8ece-4be1-ab53-4d80a62114df" providerId="ADAL" clId="{34ED8134-FDE6-451C-B79F-0AD87D5865F5}" dt="2023-11-30T20:52:15.467" v="3727" actId="47"/>
        <pc:sldMkLst>
          <pc:docMk/>
          <pc:sldMk cId="0" sldId="263"/>
        </pc:sldMkLst>
      </pc:sldChg>
      <pc:sldChg chg="delSp modSp mod ord modNotes">
        <pc:chgData name="Warycha, Valerie S" userId="e5ed3580-8ece-4be1-ab53-4d80a62114df" providerId="ADAL" clId="{34ED8134-FDE6-451C-B79F-0AD87D5865F5}" dt="2023-11-30T20:23:26.513" v="3245" actId="1076"/>
        <pc:sldMkLst>
          <pc:docMk/>
          <pc:sldMk cId="0" sldId="264"/>
        </pc:sldMkLst>
        <pc:spChg chg="del">
          <ac:chgData name="Warycha, Valerie S" userId="e5ed3580-8ece-4be1-ab53-4d80a62114df" providerId="ADAL" clId="{34ED8134-FDE6-451C-B79F-0AD87D5865F5}" dt="2023-11-30T20:15:08.612" v="3091" actId="478"/>
          <ac:spMkLst>
            <pc:docMk/>
            <pc:sldMk cId="0" sldId="264"/>
            <ac:spMk id="603" creationId="{00000000-0000-0000-0000-000000000000}"/>
          </ac:spMkLst>
        </pc:spChg>
        <pc:spChg chg="del">
          <ac:chgData name="Warycha, Valerie S" userId="e5ed3580-8ece-4be1-ab53-4d80a62114df" providerId="ADAL" clId="{34ED8134-FDE6-451C-B79F-0AD87D5865F5}" dt="2023-11-30T20:15:07.772" v="3090" actId="478"/>
          <ac:spMkLst>
            <pc:docMk/>
            <pc:sldMk cId="0" sldId="264"/>
            <ac:spMk id="604" creationId="{00000000-0000-0000-0000-000000000000}"/>
          </ac:spMkLst>
        </pc:spChg>
        <pc:spChg chg="del">
          <ac:chgData name="Warycha, Valerie S" userId="e5ed3580-8ece-4be1-ab53-4d80a62114df" providerId="ADAL" clId="{34ED8134-FDE6-451C-B79F-0AD87D5865F5}" dt="2023-11-30T20:15:07.073" v="3089" actId="478"/>
          <ac:spMkLst>
            <pc:docMk/>
            <pc:sldMk cId="0" sldId="264"/>
            <ac:spMk id="605" creationId="{00000000-0000-0000-0000-000000000000}"/>
          </ac:spMkLst>
        </pc:spChg>
        <pc:spChg chg="del">
          <ac:chgData name="Warycha, Valerie S" userId="e5ed3580-8ece-4be1-ab53-4d80a62114df" providerId="ADAL" clId="{34ED8134-FDE6-451C-B79F-0AD87D5865F5}" dt="2023-11-30T20:15:06.222" v="3088" actId="478"/>
          <ac:spMkLst>
            <pc:docMk/>
            <pc:sldMk cId="0" sldId="264"/>
            <ac:spMk id="606" creationId="{00000000-0000-0000-0000-000000000000}"/>
          </ac:spMkLst>
        </pc:spChg>
        <pc:spChg chg="del">
          <ac:chgData name="Warycha, Valerie S" userId="e5ed3580-8ece-4be1-ab53-4d80a62114df" providerId="ADAL" clId="{34ED8134-FDE6-451C-B79F-0AD87D5865F5}" dt="2023-11-30T20:22:55.562" v="3238" actId="478"/>
          <ac:spMkLst>
            <pc:docMk/>
            <pc:sldMk cId="0" sldId="264"/>
            <ac:spMk id="607" creationId="{00000000-0000-0000-0000-000000000000}"/>
          </ac:spMkLst>
        </pc:spChg>
        <pc:spChg chg="del">
          <ac:chgData name="Warycha, Valerie S" userId="e5ed3580-8ece-4be1-ab53-4d80a62114df" providerId="ADAL" clId="{34ED8134-FDE6-451C-B79F-0AD87D5865F5}" dt="2023-11-30T20:15:11.079" v="3092" actId="478"/>
          <ac:spMkLst>
            <pc:docMk/>
            <pc:sldMk cId="0" sldId="264"/>
            <ac:spMk id="608" creationId="{00000000-0000-0000-0000-000000000000}"/>
          </ac:spMkLst>
        </pc:spChg>
        <pc:spChg chg="mod">
          <ac:chgData name="Warycha, Valerie S" userId="e5ed3580-8ece-4be1-ab53-4d80a62114df" providerId="ADAL" clId="{34ED8134-FDE6-451C-B79F-0AD87D5865F5}" dt="2023-11-30T20:23:02.247" v="3241" actId="14100"/>
          <ac:spMkLst>
            <pc:docMk/>
            <pc:sldMk cId="0" sldId="264"/>
            <ac:spMk id="658" creationId="{00000000-0000-0000-0000-000000000000}"/>
          </ac:spMkLst>
        </pc:spChg>
        <pc:spChg chg="del">
          <ac:chgData name="Warycha, Valerie S" userId="e5ed3580-8ece-4be1-ab53-4d80a62114df" providerId="ADAL" clId="{34ED8134-FDE6-451C-B79F-0AD87D5865F5}" dt="2023-11-30T20:15:14.101" v="3093" actId="478"/>
          <ac:spMkLst>
            <pc:docMk/>
            <pc:sldMk cId="0" sldId="264"/>
            <ac:spMk id="659" creationId="{00000000-0000-0000-0000-000000000000}"/>
          </ac:spMkLst>
        </pc:spChg>
        <pc:spChg chg="del">
          <ac:chgData name="Warycha, Valerie S" userId="e5ed3580-8ece-4be1-ab53-4d80a62114df" providerId="ADAL" clId="{34ED8134-FDE6-451C-B79F-0AD87D5865F5}" dt="2023-11-30T20:15:17.496" v="3095" actId="478"/>
          <ac:spMkLst>
            <pc:docMk/>
            <pc:sldMk cId="0" sldId="264"/>
            <ac:spMk id="660" creationId="{00000000-0000-0000-0000-000000000000}"/>
          </ac:spMkLst>
        </pc:spChg>
        <pc:spChg chg="del">
          <ac:chgData name="Warycha, Valerie S" userId="e5ed3580-8ece-4be1-ab53-4d80a62114df" providerId="ADAL" clId="{34ED8134-FDE6-451C-B79F-0AD87D5865F5}" dt="2023-11-30T20:15:22.547" v="3098" actId="478"/>
          <ac:spMkLst>
            <pc:docMk/>
            <pc:sldMk cId="0" sldId="264"/>
            <ac:spMk id="661" creationId="{00000000-0000-0000-0000-000000000000}"/>
          </ac:spMkLst>
        </pc:spChg>
        <pc:spChg chg="del">
          <ac:chgData name="Warycha, Valerie S" userId="e5ed3580-8ece-4be1-ab53-4d80a62114df" providerId="ADAL" clId="{34ED8134-FDE6-451C-B79F-0AD87D5865F5}" dt="2023-11-30T20:15:26.948" v="3100" actId="478"/>
          <ac:spMkLst>
            <pc:docMk/>
            <pc:sldMk cId="0" sldId="264"/>
            <ac:spMk id="662" creationId="{00000000-0000-0000-0000-000000000000}"/>
          </ac:spMkLst>
        </pc:spChg>
        <pc:spChg chg="mod">
          <ac:chgData name="Warycha, Valerie S" userId="e5ed3580-8ece-4be1-ab53-4d80a62114df" providerId="ADAL" clId="{34ED8134-FDE6-451C-B79F-0AD87D5865F5}" dt="2023-11-30T20:23:26.513" v="3245" actId="1076"/>
          <ac:spMkLst>
            <pc:docMk/>
            <pc:sldMk cId="0" sldId="264"/>
            <ac:spMk id="663" creationId="{00000000-0000-0000-0000-000000000000}"/>
          </ac:spMkLst>
        </pc:spChg>
        <pc:spChg chg="del mod">
          <ac:chgData name="Warycha, Valerie S" userId="e5ed3580-8ece-4be1-ab53-4d80a62114df" providerId="ADAL" clId="{34ED8134-FDE6-451C-B79F-0AD87D5865F5}" dt="2023-11-30T20:15:19.115" v="3096" actId="478"/>
          <ac:spMkLst>
            <pc:docMk/>
            <pc:sldMk cId="0" sldId="264"/>
            <ac:spMk id="664" creationId="{00000000-0000-0000-0000-000000000000}"/>
          </ac:spMkLst>
        </pc:spChg>
        <pc:spChg chg="del">
          <ac:chgData name="Warycha, Valerie S" userId="e5ed3580-8ece-4be1-ab53-4d80a62114df" providerId="ADAL" clId="{34ED8134-FDE6-451C-B79F-0AD87D5865F5}" dt="2023-11-30T20:15:20.789" v="3097" actId="478"/>
          <ac:spMkLst>
            <pc:docMk/>
            <pc:sldMk cId="0" sldId="264"/>
            <ac:spMk id="665" creationId="{00000000-0000-0000-0000-000000000000}"/>
          </ac:spMkLst>
        </pc:spChg>
        <pc:spChg chg="del">
          <ac:chgData name="Warycha, Valerie S" userId="e5ed3580-8ece-4be1-ab53-4d80a62114df" providerId="ADAL" clId="{34ED8134-FDE6-451C-B79F-0AD87D5865F5}" dt="2023-11-30T20:15:24.790" v="3099" actId="478"/>
          <ac:spMkLst>
            <pc:docMk/>
            <pc:sldMk cId="0" sldId="264"/>
            <ac:spMk id="666" creationId="{00000000-0000-0000-0000-000000000000}"/>
          </ac:spMkLst>
        </pc:spChg>
        <pc:grpChg chg="del">
          <ac:chgData name="Warycha, Valerie S" userId="e5ed3580-8ece-4be1-ab53-4d80a62114df" providerId="ADAL" clId="{34ED8134-FDE6-451C-B79F-0AD87D5865F5}" dt="2023-11-30T20:15:04.021" v="3085" actId="478"/>
          <ac:grpSpMkLst>
            <pc:docMk/>
            <pc:sldMk cId="0" sldId="264"/>
            <ac:grpSpMk id="589" creationId="{00000000-0000-0000-0000-000000000000}"/>
          </ac:grpSpMkLst>
        </pc:grpChg>
        <pc:grpChg chg="del">
          <ac:chgData name="Warycha, Valerie S" userId="e5ed3580-8ece-4be1-ab53-4d80a62114df" providerId="ADAL" clId="{34ED8134-FDE6-451C-B79F-0AD87D5865F5}" dt="2023-11-30T20:15:04.735" v="3086" actId="478"/>
          <ac:grpSpMkLst>
            <pc:docMk/>
            <pc:sldMk cId="0" sldId="264"/>
            <ac:grpSpMk id="592" creationId="{00000000-0000-0000-0000-000000000000}"/>
          </ac:grpSpMkLst>
        </pc:grpChg>
        <pc:grpChg chg="del">
          <ac:chgData name="Warycha, Valerie S" userId="e5ed3580-8ece-4be1-ab53-4d80a62114df" providerId="ADAL" clId="{34ED8134-FDE6-451C-B79F-0AD87D5865F5}" dt="2023-11-30T20:15:03.024" v="3084" actId="478"/>
          <ac:grpSpMkLst>
            <pc:docMk/>
            <pc:sldMk cId="0" sldId="264"/>
            <ac:grpSpMk id="596" creationId="{00000000-0000-0000-0000-000000000000}"/>
          </ac:grpSpMkLst>
        </pc:grpChg>
        <pc:grpChg chg="del">
          <ac:chgData name="Warycha, Valerie S" userId="e5ed3580-8ece-4be1-ab53-4d80a62114df" providerId="ADAL" clId="{34ED8134-FDE6-451C-B79F-0AD87D5865F5}" dt="2023-11-30T20:15:05.505" v="3087" actId="478"/>
          <ac:grpSpMkLst>
            <pc:docMk/>
            <pc:sldMk cId="0" sldId="264"/>
            <ac:grpSpMk id="600" creationId="{00000000-0000-0000-0000-000000000000}"/>
          </ac:grpSpMkLst>
        </pc:grpChg>
        <pc:grpChg chg="del">
          <ac:chgData name="Warycha, Valerie S" userId="e5ed3580-8ece-4be1-ab53-4d80a62114df" providerId="ADAL" clId="{34ED8134-FDE6-451C-B79F-0AD87D5865F5}" dt="2023-11-30T20:16:56.637" v="3119" actId="478"/>
          <ac:grpSpMkLst>
            <pc:docMk/>
            <pc:sldMk cId="0" sldId="264"/>
            <ac:grpSpMk id="609" creationId="{00000000-0000-0000-0000-000000000000}"/>
          </ac:grpSpMkLst>
        </pc:grpChg>
        <pc:grpChg chg="del">
          <ac:chgData name="Warycha, Valerie S" userId="e5ed3580-8ece-4be1-ab53-4d80a62114df" providerId="ADAL" clId="{34ED8134-FDE6-451C-B79F-0AD87D5865F5}" dt="2023-11-30T20:16:57.508" v="3120" actId="478"/>
          <ac:grpSpMkLst>
            <pc:docMk/>
            <pc:sldMk cId="0" sldId="264"/>
            <ac:grpSpMk id="618" creationId="{00000000-0000-0000-0000-000000000000}"/>
          </ac:grpSpMkLst>
        </pc:grpChg>
        <pc:grpChg chg="del">
          <ac:chgData name="Warycha, Valerie S" userId="e5ed3580-8ece-4be1-ab53-4d80a62114df" providerId="ADAL" clId="{34ED8134-FDE6-451C-B79F-0AD87D5865F5}" dt="2023-11-30T20:22:57.614" v="3239" actId="478"/>
          <ac:grpSpMkLst>
            <pc:docMk/>
            <pc:sldMk cId="0" sldId="264"/>
            <ac:grpSpMk id="621" creationId="{00000000-0000-0000-0000-000000000000}"/>
          </ac:grpSpMkLst>
        </pc:grpChg>
        <pc:grpChg chg="del">
          <ac:chgData name="Warycha, Valerie S" userId="e5ed3580-8ece-4be1-ab53-4d80a62114df" providerId="ADAL" clId="{34ED8134-FDE6-451C-B79F-0AD87D5865F5}" dt="2023-11-30T20:15:52.414" v="3105" actId="478"/>
          <ac:grpSpMkLst>
            <pc:docMk/>
            <pc:sldMk cId="0" sldId="264"/>
            <ac:grpSpMk id="624" creationId="{00000000-0000-0000-0000-000000000000}"/>
          </ac:grpSpMkLst>
        </pc:grpChg>
        <pc:grpChg chg="del">
          <ac:chgData name="Warycha, Valerie S" userId="e5ed3580-8ece-4be1-ab53-4d80a62114df" providerId="ADAL" clId="{34ED8134-FDE6-451C-B79F-0AD87D5865F5}" dt="2023-11-30T20:23:24.089" v="3244" actId="478"/>
          <ac:grpSpMkLst>
            <pc:docMk/>
            <pc:sldMk cId="0" sldId="264"/>
            <ac:grpSpMk id="639" creationId="{00000000-0000-0000-0000-000000000000}"/>
          </ac:grpSpMkLst>
        </pc:grpChg>
        <pc:grpChg chg="del">
          <ac:chgData name="Warycha, Valerie S" userId="e5ed3580-8ece-4be1-ab53-4d80a62114df" providerId="ADAL" clId="{34ED8134-FDE6-451C-B79F-0AD87D5865F5}" dt="2023-11-30T20:16:55.328" v="3118" actId="478"/>
          <ac:grpSpMkLst>
            <pc:docMk/>
            <pc:sldMk cId="0" sldId="264"/>
            <ac:grpSpMk id="642" creationId="{00000000-0000-0000-0000-000000000000}"/>
          </ac:grpSpMkLst>
        </pc:grpChg>
        <pc:grpChg chg="del">
          <ac:chgData name="Warycha, Valerie S" userId="e5ed3580-8ece-4be1-ab53-4d80a62114df" providerId="ADAL" clId="{34ED8134-FDE6-451C-B79F-0AD87D5865F5}" dt="2023-11-30T20:22:58.971" v="3240" actId="478"/>
          <ac:grpSpMkLst>
            <pc:docMk/>
            <pc:sldMk cId="0" sldId="264"/>
            <ac:grpSpMk id="645" creationId="{00000000-0000-0000-0000-000000000000}"/>
          </ac:grpSpMkLst>
        </pc:grpChg>
        <pc:grpChg chg="del">
          <ac:chgData name="Warycha, Valerie S" userId="e5ed3580-8ece-4be1-ab53-4d80a62114df" providerId="ADAL" clId="{34ED8134-FDE6-451C-B79F-0AD87D5865F5}" dt="2023-11-30T20:16:53.583" v="3117" actId="478"/>
          <ac:grpSpMkLst>
            <pc:docMk/>
            <pc:sldMk cId="0" sldId="264"/>
            <ac:grpSpMk id="654" creationId="{00000000-0000-0000-0000-000000000000}"/>
          </ac:grpSpMkLst>
        </pc:grpChg>
      </pc:sldChg>
      <pc:sldChg chg="addSp delSp modSp mod ord modNotes">
        <pc:chgData name="Warycha, Valerie S" userId="e5ed3580-8ece-4be1-ab53-4d80a62114df" providerId="ADAL" clId="{34ED8134-FDE6-451C-B79F-0AD87D5865F5}" dt="2023-11-30T20:00:55.008" v="2988" actId="121"/>
        <pc:sldMkLst>
          <pc:docMk/>
          <pc:sldMk cId="0" sldId="265"/>
        </pc:sldMkLst>
        <pc:spChg chg="add del mod">
          <ac:chgData name="Warycha, Valerie S" userId="e5ed3580-8ece-4be1-ab53-4d80a62114df" providerId="ADAL" clId="{34ED8134-FDE6-451C-B79F-0AD87D5865F5}" dt="2023-11-30T19:59:00.035" v="2956" actId="1076"/>
          <ac:spMkLst>
            <pc:docMk/>
            <pc:sldMk cId="0" sldId="265"/>
            <ac:spMk id="2" creationId="{B9197826-21B3-8233-BB67-C2179BFE7D84}"/>
          </ac:spMkLst>
        </pc:spChg>
        <pc:spChg chg="add mod">
          <ac:chgData name="Warycha, Valerie S" userId="e5ed3580-8ece-4be1-ab53-4d80a62114df" providerId="ADAL" clId="{34ED8134-FDE6-451C-B79F-0AD87D5865F5}" dt="2023-11-30T20:00:55.008" v="2988" actId="121"/>
          <ac:spMkLst>
            <pc:docMk/>
            <pc:sldMk cId="0" sldId="265"/>
            <ac:spMk id="4" creationId="{D1698B7F-5F53-7023-552B-59A640371DAE}"/>
          </ac:spMkLst>
        </pc:spChg>
        <pc:spChg chg="mod">
          <ac:chgData name="Warycha, Valerie S" userId="e5ed3580-8ece-4be1-ab53-4d80a62114df" providerId="ADAL" clId="{34ED8134-FDE6-451C-B79F-0AD87D5865F5}" dt="2023-11-30T19:58:55.879" v="2955" actId="1076"/>
          <ac:spMkLst>
            <pc:docMk/>
            <pc:sldMk cId="0" sldId="265"/>
            <ac:spMk id="676" creationId="{00000000-0000-0000-0000-000000000000}"/>
          </ac:spMkLst>
        </pc:spChg>
        <pc:spChg chg="del">
          <ac:chgData name="Warycha, Valerie S" userId="e5ed3580-8ece-4be1-ab53-4d80a62114df" providerId="ADAL" clId="{34ED8134-FDE6-451C-B79F-0AD87D5865F5}" dt="2023-11-30T19:58:35.498" v="2948" actId="478"/>
          <ac:spMkLst>
            <pc:docMk/>
            <pc:sldMk cId="0" sldId="265"/>
            <ac:spMk id="679" creationId="{00000000-0000-0000-0000-000000000000}"/>
          </ac:spMkLst>
        </pc:spChg>
        <pc:grpChg chg="del">
          <ac:chgData name="Warycha, Valerie S" userId="e5ed3580-8ece-4be1-ab53-4d80a62114df" providerId="ADAL" clId="{34ED8134-FDE6-451C-B79F-0AD87D5865F5}" dt="2023-11-30T19:58:45.569" v="2951" actId="478"/>
          <ac:grpSpMkLst>
            <pc:docMk/>
            <pc:sldMk cId="0" sldId="265"/>
            <ac:grpSpMk id="758" creationId="{00000000-0000-0000-0000-000000000000}"/>
          </ac:grpSpMkLst>
        </pc:grpChg>
        <pc:graphicFrameChg chg="del">
          <ac:chgData name="Warycha, Valerie S" userId="e5ed3580-8ece-4be1-ab53-4d80a62114df" providerId="ADAL" clId="{34ED8134-FDE6-451C-B79F-0AD87D5865F5}" dt="2023-11-30T19:58:39.427" v="2950" actId="478"/>
          <ac:graphicFrameMkLst>
            <pc:docMk/>
            <pc:sldMk cId="0" sldId="265"/>
            <ac:graphicFrameMk id="673" creationId="{00000000-0000-0000-0000-000000000000}"/>
          </ac:graphicFrameMkLst>
        </pc:graphicFrameChg>
      </pc:sldChg>
      <pc:sldChg chg="del">
        <pc:chgData name="Warycha, Valerie S" userId="e5ed3580-8ece-4be1-ab53-4d80a62114df" providerId="ADAL" clId="{34ED8134-FDE6-451C-B79F-0AD87D5865F5}" dt="2023-11-30T20:52:15.995" v="3728" actId="47"/>
        <pc:sldMkLst>
          <pc:docMk/>
          <pc:sldMk cId="0" sldId="266"/>
        </pc:sldMkLst>
      </pc:sldChg>
      <pc:sldChg chg="addSp delSp modSp del mod ord modNotes">
        <pc:chgData name="Warycha, Valerie S" userId="e5ed3580-8ece-4be1-ab53-4d80a62114df" providerId="ADAL" clId="{34ED8134-FDE6-451C-B79F-0AD87D5865F5}" dt="2023-11-30T20:49:06.387" v="3598" actId="47"/>
        <pc:sldMkLst>
          <pc:docMk/>
          <pc:sldMk cId="0" sldId="267"/>
        </pc:sldMkLst>
        <pc:spChg chg="add mod">
          <ac:chgData name="Warycha, Valerie S" userId="e5ed3580-8ece-4be1-ab53-4d80a62114df" providerId="ADAL" clId="{34ED8134-FDE6-451C-B79F-0AD87D5865F5}" dt="2023-11-30T20:24:09.853" v="3255" actId="1076"/>
          <ac:spMkLst>
            <pc:docMk/>
            <pc:sldMk cId="0" sldId="267"/>
            <ac:spMk id="2" creationId="{7BC74B7C-C181-4CB5-8297-F0945F49FA14}"/>
          </ac:spMkLst>
        </pc:spChg>
        <pc:spChg chg="del">
          <ac:chgData name="Warycha, Valerie S" userId="e5ed3580-8ece-4be1-ab53-4d80a62114df" providerId="ADAL" clId="{34ED8134-FDE6-451C-B79F-0AD87D5865F5}" dt="2023-11-30T20:23:38.780" v="3246" actId="478"/>
          <ac:spMkLst>
            <pc:docMk/>
            <pc:sldMk cId="0" sldId="267"/>
            <ac:spMk id="827" creationId="{00000000-0000-0000-0000-000000000000}"/>
          </ac:spMkLst>
        </pc:spChg>
        <pc:spChg chg="del">
          <ac:chgData name="Warycha, Valerie S" userId="e5ed3580-8ece-4be1-ab53-4d80a62114df" providerId="ADAL" clId="{34ED8134-FDE6-451C-B79F-0AD87D5865F5}" dt="2023-11-30T20:21:08.892" v="3128" actId="478"/>
          <ac:spMkLst>
            <pc:docMk/>
            <pc:sldMk cId="0" sldId="267"/>
            <ac:spMk id="837" creationId="{00000000-0000-0000-0000-000000000000}"/>
          </ac:spMkLst>
        </pc:spChg>
        <pc:spChg chg="del">
          <ac:chgData name="Warycha, Valerie S" userId="e5ed3580-8ece-4be1-ab53-4d80a62114df" providerId="ADAL" clId="{34ED8134-FDE6-451C-B79F-0AD87D5865F5}" dt="2023-11-30T20:21:21.864" v="3136" actId="478"/>
          <ac:spMkLst>
            <pc:docMk/>
            <pc:sldMk cId="0" sldId="267"/>
            <ac:spMk id="838" creationId="{00000000-0000-0000-0000-000000000000}"/>
          </ac:spMkLst>
        </pc:spChg>
        <pc:spChg chg="del">
          <ac:chgData name="Warycha, Valerie S" userId="e5ed3580-8ece-4be1-ab53-4d80a62114df" providerId="ADAL" clId="{34ED8134-FDE6-451C-B79F-0AD87D5865F5}" dt="2023-11-30T20:21:18.837" v="3134" actId="478"/>
          <ac:spMkLst>
            <pc:docMk/>
            <pc:sldMk cId="0" sldId="267"/>
            <ac:spMk id="839" creationId="{00000000-0000-0000-0000-000000000000}"/>
          </ac:spMkLst>
        </pc:spChg>
        <pc:spChg chg="del">
          <ac:chgData name="Warycha, Valerie S" userId="e5ed3580-8ece-4be1-ab53-4d80a62114df" providerId="ADAL" clId="{34ED8134-FDE6-451C-B79F-0AD87D5865F5}" dt="2023-11-30T20:20:58.931" v="3125" actId="478"/>
          <ac:spMkLst>
            <pc:docMk/>
            <pc:sldMk cId="0" sldId="267"/>
            <ac:spMk id="842" creationId="{00000000-0000-0000-0000-000000000000}"/>
          </ac:spMkLst>
        </pc:spChg>
        <pc:spChg chg="del mod">
          <ac:chgData name="Warycha, Valerie S" userId="e5ed3580-8ece-4be1-ab53-4d80a62114df" providerId="ADAL" clId="{34ED8134-FDE6-451C-B79F-0AD87D5865F5}" dt="2023-11-30T20:21:11.408" v="3130" actId="478"/>
          <ac:spMkLst>
            <pc:docMk/>
            <pc:sldMk cId="0" sldId="267"/>
            <ac:spMk id="844" creationId="{00000000-0000-0000-0000-000000000000}"/>
          </ac:spMkLst>
        </pc:spChg>
        <pc:spChg chg="del">
          <ac:chgData name="Warycha, Valerie S" userId="e5ed3580-8ece-4be1-ab53-4d80a62114df" providerId="ADAL" clId="{34ED8134-FDE6-451C-B79F-0AD87D5865F5}" dt="2023-11-30T20:21:13.985" v="3131" actId="478"/>
          <ac:spMkLst>
            <pc:docMk/>
            <pc:sldMk cId="0" sldId="267"/>
            <ac:spMk id="845" creationId="{00000000-0000-0000-0000-000000000000}"/>
          </ac:spMkLst>
        </pc:spChg>
        <pc:spChg chg="del">
          <ac:chgData name="Warycha, Valerie S" userId="e5ed3580-8ece-4be1-ab53-4d80a62114df" providerId="ADAL" clId="{34ED8134-FDE6-451C-B79F-0AD87D5865F5}" dt="2023-11-30T20:21:15.646" v="3132" actId="478"/>
          <ac:spMkLst>
            <pc:docMk/>
            <pc:sldMk cId="0" sldId="267"/>
            <ac:spMk id="846" creationId="{00000000-0000-0000-0000-000000000000}"/>
          </ac:spMkLst>
        </pc:spChg>
        <pc:spChg chg="mod">
          <ac:chgData name="Warycha, Valerie S" userId="e5ed3580-8ece-4be1-ab53-4d80a62114df" providerId="ADAL" clId="{34ED8134-FDE6-451C-B79F-0AD87D5865F5}" dt="2023-11-30T20:24:26.955" v="3259" actId="255"/>
          <ac:spMkLst>
            <pc:docMk/>
            <pc:sldMk cId="0" sldId="267"/>
            <ac:spMk id="882" creationId="{00000000-0000-0000-0000-000000000000}"/>
          </ac:spMkLst>
        </pc:spChg>
        <pc:spChg chg="del">
          <ac:chgData name="Warycha, Valerie S" userId="e5ed3580-8ece-4be1-ab53-4d80a62114df" providerId="ADAL" clId="{34ED8134-FDE6-451C-B79F-0AD87D5865F5}" dt="2023-11-30T20:23:51.220" v="3250" actId="478"/>
          <ac:spMkLst>
            <pc:docMk/>
            <pc:sldMk cId="0" sldId="267"/>
            <ac:spMk id="884" creationId="{00000000-0000-0000-0000-000000000000}"/>
          </ac:spMkLst>
        </pc:spChg>
        <pc:spChg chg="del">
          <ac:chgData name="Warycha, Valerie S" userId="e5ed3580-8ece-4be1-ab53-4d80a62114df" providerId="ADAL" clId="{34ED8134-FDE6-451C-B79F-0AD87D5865F5}" dt="2023-11-30T20:23:48.223" v="3249" actId="478"/>
          <ac:spMkLst>
            <pc:docMk/>
            <pc:sldMk cId="0" sldId="267"/>
            <ac:spMk id="886" creationId="{00000000-0000-0000-0000-000000000000}"/>
          </ac:spMkLst>
        </pc:spChg>
        <pc:grpChg chg="del">
          <ac:chgData name="Warycha, Valerie S" userId="e5ed3580-8ece-4be1-ab53-4d80a62114df" providerId="ADAL" clId="{34ED8134-FDE6-451C-B79F-0AD87D5865F5}" dt="2023-11-30T20:21:04.923" v="3127" actId="478"/>
          <ac:grpSpMkLst>
            <pc:docMk/>
            <pc:sldMk cId="0" sldId="267"/>
            <ac:grpSpMk id="828" creationId="{00000000-0000-0000-0000-000000000000}"/>
          </ac:grpSpMkLst>
        </pc:grpChg>
        <pc:grpChg chg="del">
          <ac:chgData name="Warycha, Valerie S" userId="e5ed3580-8ece-4be1-ab53-4d80a62114df" providerId="ADAL" clId="{34ED8134-FDE6-451C-B79F-0AD87D5865F5}" dt="2023-11-30T20:21:16.733" v="3133" actId="478"/>
          <ac:grpSpMkLst>
            <pc:docMk/>
            <pc:sldMk cId="0" sldId="267"/>
            <ac:grpSpMk id="831" creationId="{00000000-0000-0000-0000-000000000000}"/>
          </ac:grpSpMkLst>
        </pc:grpChg>
        <pc:grpChg chg="del">
          <ac:chgData name="Warycha, Valerie S" userId="e5ed3580-8ece-4be1-ab53-4d80a62114df" providerId="ADAL" clId="{34ED8134-FDE6-451C-B79F-0AD87D5865F5}" dt="2023-11-30T20:21:20.242" v="3135" actId="478"/>
          <ac:grpSpMkLst>
            <pc:docMk/>
            <pc:sldMk cId="0" sldId="267"/>
            <ac:grpSpMk id="834" creationId="{00000000-0000-0000-0000-000000000000}"/>
          </ac:grpSpMkLst>
        </pc:grpChg>
        <pc:grpChg chg="del">
          <ac:chgData name="Warycha, Valerie S" userId="e5ed3580-8ece-4be1-ab53-4d80a62114df" providerId="ADAL" clId="{34ED8134-FDE6-451C-B79F-0AD87D5865F5}" dt="2023-11-30T20:21:02.112" v="3126" actId="478"/>
          <ac:grpSpMkLst>
            <pc:docMk/>
            <pc:sldMk cId="0" sldId="267"/>
            <ac:grpSpMk id="847" creationId="{00000000-0000-0000-0000-000000000000}"/>
          </ac:grpSpMkLst>
        </pc:grpChg>
        <pc:grpChg chg="del">
          <ac:chgData name="Warycha, Valerie S" userId="e5ed3580-8ece-4be1-ab53-4d80a62114df" providerId="ADAL" clId="{34ED8134-FDE6-451C-B79F-0AD87D5865F5}" dt="2023-11-30T20:24:00.624" v="3253" actId="478"/>
          <ac:grpSpMkLst>
            <pc:docMk/>
            <pc:sldMk cId="0" sldId="267"/>
            <ac:grpSpMk id="897" creationId="{00000000-0000-0000-0000-000000000000}"/>
          </ac:grpSpMkLst>
        </pc:grpChg>
        <pc:grpChg chg="del">
          <ac:chgData name="Warycha, Valerie S" userId="e5ed3580-8ece-4be1-ab53-4d80a62114df" providerId="ADAL" clId="{34ED8134-FDE6-451C-B79F-0AD87D5865F5}" dt="2023-11-30T20:24:04.555" v="3254" actId="478"/>
          <ac:grpSpMkLst>
            <pc:docMk/>
            <pc:sldMk cId="0" sldId="267"/>
            <ac:grpSpMk id="903" creationId="{00000000-0000-0000-0000-000000000000}"/>
          </ac:grpSpMkLst>
        </pc:grpChg>
      </pc:sldChg>
      <pc:sldChg chg="addSp delSp modSp mod ord modNotes">
        <pc:chgData name="Warycha, Valerie S" userId="e5ed3580-8ece-4be1-ab53-4d80a62114df" providerId="ADAL" clId="{34ED8134-FDE6-451C-B79F-0AD87D5865F5}" dt="2023-11-30T20:45:24.119" v="3597" actId="21"/>
        <pc:sldMkLst>
          <pc:docMk/>
          <pc:sldMk cId="0" sldId="268"/>
        </pc:sldMkLst>
        <pc:spChg chg="add del">
          <ac:chgData name="Warycha, Valerie S" userId="e5ed3580-8ece-4be1-ab53-4d80a62114df" providerId="ADAL" clId="{34ED8134-FDE6-451C-B79F-0AD87D5865F5}" dt="2023-11-30T20:45:23.719" v="3596" actId="22"/>
          <ac:spMkLst>
            <pc:docMk/>
            <pc:sldMk cId="0" sldId="268"/>
            <ac:spMk id="3" creationId="{0BCCC56B-3846-B0EB-6271-D0DD9C2F6EB2}"/>
          </ac:spMkLst>
        </pc:spChg>
        <pc:spChg chg="del">
          <ac:chgData name="Warycha, Valerie S" userId="e5ed3580-8ece-4be1-ab53-4d80a62114df" providerId="ADAL" clId="{34ED8134-FDE6-451C-B79F-0AD87D5865F5}" dt="2023-11-30T19:14:15.921" v="2010" actId="478"/>
          <ac:spMkLst>
            <pc:docMk/>
            <pc:sldMk cId="0" sldId="268"/>
            <ac:spMk id="940" creationId="{00000000-0000-0000-0000-000000000000}"/>
          </ac:spMkLst>
        </pc:spChg>
        <pc:spChg chg="del">
          <ac:chgData name="Warycha, Valerie S" userId="e5ed3580-8ece-4be1-ab53-4d80a62114df" providerId="ADAL" clId="{34ED8134-FDE6-451C-B79F-0AD87D5865F5}" dt="2023-11-30T19:14:13.842" v="2009" actId="478"/>
          <ac:spMkLst>
            <pc:docMk/>
            <pc:sldMk cId="0" sldId="268"/>
            <ac:spMk id="941" creationId="{00000000-0000-0000-0000-000000000000}"/>
          </ac:spMkLst>
        </pc:spChg>
        <pc:spChg chg="mod">
          <ac:chgData name="Warycha, Valerie S" userId="e5ed3580-8ece-4be1-ab53-4d80a62114df" providerId="ADAL" clId="{34ED8134-FDE6-451C-B79F-0AD87D5865F5}" dt="2023-11-30T20:45:24.119" v="3597" actId="21"/>
          <ac:spMkLst>
            <pc:docMk/>
            <pc:sldMk cId="0" sldId="268"/>
            <ac:spMk id="942" creationId="{00000000-0000-0000-0000-000000000000}"/>
          </ac:spMkLst>
        </pc:spChg>
        <pc:spChg chg="mod">
          <ac:chgData name="Warycha, Valerie S" userId="e5ed3580-8ece-4be1-ab53-4d80a62114df" providerId="ADAL" clId="{34ED8134-FDE6-451C-B79F-0AD87D5865F5}" dt="2023-11-30T19:21:37.866" v="2222" actId="20577"/>
          <ac:spMkLst>
            <pc:docMk/>
            <pc:sldMk cId="0" sldId="268"/>
            <ac:spMk id="943" creationId="{00000000-0000-0000-0000-000000000000}"/>
          </ac:spMkLst>
        </pc:spChg>
      </pc:sldChg>
      <pc:sldChg chg="del">
        <pc:chgData name="Warycha, Valerie S" userId="e5ed3580-8ece-4be1-ab53-4d80a62114df" providerId="ADAL" clId="{34ED8134-FDE6-451C-B79F-0AD87D5865F5}" dt="2023-11-30T20:52:16.592" v="3729" actId="47"/>
        <pc:sldMkLst>
          <pc:docMk/>
          <pc:sldMk cId="0" sldId="269"/>
        </pc:sldMkLst>
      </pc:sldChg>
      <pc:sldChg chg="delSp modSp mod ord modNotes">
        <pc:chgData name="Warycha, Valerie S" userId="e5ed3580-8ece-4be1-ab53-4d80a62114df" providerId="ADAL" clId="{34ED8134-FDE6-451C-B79F-0AD87D5865F5}" dt="2023-11-30T19:33:30.295" v="2599" actId="478"/>
        <pc:sldMkLst>
          <pc:docMk/>
          <pc:sldMk cId="0" sldId="270"/>
        </pc:sldMkLst>
        <pc:spChg chg="mod">
          <ac:chgData name="Warycha, Valerie S" userId="e5ed3580-8ece-4be1-ab53-4d80a62114df" providerId="ADAL" clId="{34ED8134-FDE6-451C-B79F-0AD87D5865F5}" dt="2023-11-30T19:33:23.443" v="2597" actId="1076"/>
          <ac:spMkLst>
            <pc:docMk/>
            <pc:sldMk cId="0" sldId="270"/>
            <ac:spMk id="1059" creationId="{00000000-0000-0000-0000-000000000000}"/>
          </ac:spMkLst>
        </pc:spChg>
        <pc:spChg chg="del">
          <ac:chgData name="Warycha, Valerie S" userId="e5ed3580-8ece-4be1-ab53-4d80a62114df" providerId="ADAL" clId="{34ED8134-FDE6-451C-B79F-0AD87D5865F5}" dt="2023-11-30T19:30:02.670" v="2480" actId="478"/>
          <ac:spMkLst>
            <pc:docMk/>
            <pc:sldMk cId="0" sldId="270"/>
            <ac:spMk id="1060" creationId="{00000000-0000-0000-0000-000000000000}"/>
          </ac:spMkLst>
        </pc:spChg>
        <pc:spChg chg="del">
          <ac:chgData name="Warycha, Valerie S" userId="e5ed3580-8ece-4be1-ab53-4d80a62114df" providerId="ADAL" clId="{34ED8134-FDE6-451C-B79F-0AD87D5865F5}" dt="2023-11-30T19:30:09.237" v="2482" actId="478"/>
          <ac:spMkLst>
            <pc:docMk/>
            <pc:sldMk cId="0" sldId="270"/>
            <ac:spMk id="1061" creationId="{00000000-0000-0000-0000-000000000000}"/>
          </ac:spMkLst>
        </pc:spChg>
        <pc:spChg chg="del">
          <ac:chgData name="Warycha, Valerie S" userId="e5ed3580-8ece-4be1-ab53-4d80a62114df" providerId="ADAL" clId="{34ED8134-FDE6-451C-B79F-0AD87D5865F5}" dt="2023-11-30T19:30:32.637" v="2488" actId="478"/>
          <ac:spMkLst>
            <pc:docMk/>
            <pc:sldMk cId="0" sldId="270"/>
            <ac:spMk id="1062" creationId="{00000000-0000-0000-0000-000000000000}"/>
          </ac:spMkLst>
        </pc:spChg>
        <pc:spChg chg="del">
          <ac:chgData name="Warycha, Valerie S" userId="e5ed3580-8ece-4be1-ab53-4d80a62114df" providerId="ADAL" clId="{34ED8134-FDE6-451C-B79F-0AD87D5865F5}" dt="2023-11-30T19:30:04.462" v="2481" actId="478"/>
          <ac:spMkLst>
            <pc:docMk/>
            <pc:sldMk cId="0" sldId="270"/>
            <ac:spMk id="1063" creationId="{00000000-0000-0000-0000-000000000000}"/>
          </ac:spMkLst>
        </pc:spChg>
        <pc:spChg chg="del">
          <ac:chgData name="Warycha, Valerie S" userId="e5ed3580-8ece-4be1-ab53-4d80a62114df" providerId="ADAL" clId="{34ED8134-FDE6-451C-B79F-0AD87D5865F5}" dt="2023-11-30T19:30:10.944" v="2483" actId="478"/>
          <ac:spMkLst>
            <pc:docMk/>
            <pc:sldMk cId="0" sldId="270"/>
            <ac:spMk id="1064" creationId="{00000000-0000-0000-0000-000000000000}"/>
          </ac:spMkLst>
        </pc:spChg>
        <pc:spChg chg="mod">
          <ac:chgData name="Warycha, Valerie S" userId="e5ed3580-8ece-4be1-ab53-4d80a62114df" providerId="ADAL" clId="{34ED8134-FDE6-451C-B79F-0AD87D5865F5}" dt="2023-11-30T19:33:15.132" v="2596" actId="20577"/>
          <ac:spMkLst>
            <pc:docMk/>
            <pc:sldMk cId="0" sldId="270"/>
            <ac:spMk id="1065" creationId="{00000000-0000-0000-0000-000000000000}"/>
          </ac:spMkLst>
        </pc:spChg>
        <pc:spChg chg="del">
          <ac:chgData name="Warycha, Valerie S" userId="e5ed3580-8ece-4be1-ab53-4d80a62114df" providerId="ADAL" clId="{34ED8134-FDE6-451C-B79F-0AD87D5865F5}" dt="2023-11-30T19:30:16.911" v="2486" actId="478"/>
          <ac:spMkLst>
            <pc:docMk/>
            <pc:sldMk cId="0" sldId="270"/>
            <ac:spMk id="1067" creationId="{00000000-0000-0000-0000-000000000000}"/>
          </ac:spMkLst>
        </pc:spChg>
        <pc:grpChg chg="del">
          <ac:chgData name="Warycha, Valerie S" userId="e5ed3580-8ece-4be1-ab53-4d80a62114df" providerId="ADAL" clId="{34ED8134-FDE6-451C-B79F-0AD87D5865F5}" dt="2023-11-30T19:29:51.896" v="2475" actId="478"/>
          <ac:grpSpMkLst>
            <pc:docMk/>
            <pc:sldMk cId="0" sldId="270"/>
            <ac:grpSpMk id="1047" creationId="{00000000-0000-0000-0000-000000000000}"/>
          </ac:grpSpMkLst>
        </pc:grpChg>
        <pc:grpChg chg="del">
          <ac:chgData name="Warycha, Valerie S" userId="e5ed3580-8ece-4be1-ab53-4d80a62114df" providerId="ADAL" clId="{34ED8134-FDE6-451C-B79F-0AD87D5865F5}" dt="2023-11-30T19:29:55.723" v="2477" actId="478"/>
          <ac:grpSpMkLst>
            <pc:docMk/>
            <pc:sldMk cId="0" sldId="270"/>
            <ac:grpSpMk id="1050" creationId="{00000000-0000-0000-0000-000000000000}"/>
          </ac:grpSpMkLst>
        </pc:grpChg>
        <pc:grpChg chg="del">
          <ac:chgData name="Warycha, Valerie S" userId="e5ed3580-8ece-4be1-ab53-4d80a62114df" providerId="ADAL" clId="{34ED8134-FDE6-451C-B79F-0AD87D5865F5}" dt="2023-11-30T19:29:58.161" v="2479" actId="478"/>
          <ac:grpSpMkLst>
            <pc:docMk/>
            <pc:sldMk cId="0" sldId="270"/>
            <ac:grpSpMk id="1053" creationId="{00000000-0000-0000-0000-000000000000}"/>
          </ac:grpSpMkLst>
        </pc:grpChg>
        <pc:grpChg chg="del">
          <ac:chgData name="Warycha, Valerie S" userId="e5ed3580-8ece-4be1-ab53-4d80a62114df" providerId="ADAL" clId="{34ED8134-FDE6-451C-B79F-0AD87D5865F5}" dt="2023-11-30T19:30:14.542" v="2484" actId="478"/>
          <ac:grpSpMkLst>
            <pc:docMk/>
            <pc:sldMk cId="0" sldId="270"/>
            <ac:grpSpMk id="1068" creationId="{00000000-0000-0000-0000-000000000000}"/>
          </ac:grpSpMkLst>
        </pc:grpChg>
        <pc:grpChg chg="del">
          <ac:chgData name="Warycha, Valerie S" userId="e5ed3580-8ece-4be1-ab53-4d80a62114df" providerId="ADAL" clId="{34ED8134-FDE6-451C-B79F-0AD87D5865F5}" dt="2023-11-30T19:33:27.354" v="2598" actId="478"/>
          <ac:grpSpMkLst>
            <pc:docMk/>
            <pc:sldMk cId="0" sldId="270"/>
            <ac:grpSpMk id="1080" creationId="{00000000-0000-0000-0000-000000000000}"/>
          </ac:grpSpMkLst>
        </pc:grpChg>
        <pc:grpChg chg="del">
          <ac:chgData name="Warycha, Valerie S" userId="e5ed3580-8ece-4be1-ab53-4d80a62114df" providerId="ADAL" clId="{34ED8134-FDE6-451C-B79F-0AD87D5865F5}" dt="2023-11-30T19:33:30.295" v="2599" actId="478"/>
          <ac:grpSpMkLst>
            <pc:docMk/>
            <pc:sldMk cId="0" sldId="270"/>
            <ac:grpSpMk id="1086" creationId="{00000000-0000-0000-0000-000000000000}"/>
          </ac:grpSpMkLst>
        </pc:grpChg>
        <pc:grpChg chg="del">
          <ac:chgData name="Warycha, Valerie S" userId="e5ed3580-8ece-4be1-ab53-4d80a62114df" providerId="ADAL" clId="{34ED8134-FDE6-451C-B79F-0AD87D5865F5}" dt="2023-11-30T19:31:59.076" v="2536" actId="478"/>
          <ac:grpSpMkLst>
            <pc:docMk/>
            <pc:sldMk cId="0" sldId="270"/>
            <ac:grpSpMk id="1092" creationId="{00000000-0000-0000-0000-000000000000}"/>
          </ac:grpSpMkLst>
        </pc:grpChg>
        <pc:grpChg chg="del">
          <ac:chgData name="Warycha, Valerie S" userId="e5ed3580-8ece-4be1-ab53-4d80a62114df" providerId="ADAL" clId="{34ED8134-FDE6-451C-B79F-0AD87D5865F5}" dt="2023-11-30T19:30:15.645" v="2485" actId="478"/>
          <ac:grpSpMkLst>
            <pc:docMk/>
            <pc:sldMk cId="0" sldId="270"/>
            <ac:grpSpMk id="1119" creationId="{00000000-0000-0000-0000-000000000000}"/>
          </ac:grpSpMkLst>
        </pc:grpChg>
        <pc:picChg chg="del">
          <ac:chgData name="Warycha, Valerie S" userId="e5ed3580-8ece-4be1-ab53-4d80a62114df" providerId="ADAL" clId="{34ED8134-FDE6-451C-B79F-0AD87D5865F5}" dt="2023-11-30T19:29:50.492" v="2474" actId="478"/>
          <ac:picMkLst>
            <pc:docMk/>
            <pc:sldMk cId="0" sldId="270"/>
            <ac:picMk id="1056" creationId="{00000000-0000-0000-0000-000000000000}"/>
          </ac:picMkLst>
        </pc:picChg>
        <pc:picChg chg="del">
          <ac:chgData name="Warycha, Valerie S" userId="e5ed3580-8ece-4be1-ab53-4d80a62114df" providerId="ADAL" clId="{34ED8134-FDE6-451C-B79F-0AD87D5865F5}" dt="2023-11-30T19:29:53.330" v="2476" actId="478"/>
          <ac:picMkLst>
            <pc:docMk/>
            <pc:sldMk cId="0" sldId="270"/>
            <ac:picMk id="1057" creationId="{00000000-0000-0000-0000-000000000000}"/>
          </ac:picMkLst>
        </pc:picChg>
        <pc:picChg chg="del">
          <ac:chgData name="Warycha, Valerie S" userId="e5ed3580-8ece-4be1-ab53-4d80a62114df" providerId="ADAL" clId="{34ED8134-FDE6-451C-B79F-0AD87D5865F5}" dt="2023-11-30T19:29:57.596" v="2478" actId="478"/>
          <ac:picMkLst>
            <pc:docMk/>
            <pc:sldMk cId="0" sldId="270"/>
            <ac:picMk id="1058" creationId="{00000000-0000-0000-0000-000000000000}"/>
          </ac:picMkLst>
        </pc:picChg>
      </pc:sldChg>
      <pc:sldChg chg="del">
        <pc:chgData name="Warycha, Valerie S" userId="e5ed3580-8ece-4be1-ab53-4d80a62114df" providerId="ADAL" clId="{34ED8134-FDE6-451C-B79F-0AD87D5865F5}" dt="2023-11-30T20:52:17.210" v="3730" actId="47"/>
        <pc:sldMkLst>
          <pc:docMk/>
          <pc:sldMk cId="0" sldId="271"/>
        </pc:sldMkLst>
      </pc:sldChg>
      <pc:sldChg chg="add del">
        <pc:chgData name="Warycha, Valerie S" userId="e5ed3580-8ece-4be1-ab53-4d80a62114df" providerId="ADAL" clId="{34ED8134-FDE6-451C-B79F-0AD87D5865F5}" dt="2023-11-30T20:52:28.794" v="3737" actId="47"/>
        <pc:sldMkLst>
          <pc:docMk/>
          <pc:sldMk cId="0" sldId="272"/>
        </pc:sldMkLst>
      </pc:sldChg>
      <pc:sldChg chg="add del">
        <pc:chgData name="Warycha, Valerie S" userId="e5ed3580-8ece-4be1-ab53-4d80a62114df" providerId="ADAL" clId="{34ED8134-FDE6-451C-B79F-0AD87D5865F5}" dt="2023-11-30T20:52:29.882" v="3738" actId="47"/>
        <pc:sldMkLst>
          <pc:docMk/>
          <pc:sldMk cId="0" sldId="273"/>
        </pc:sldMkLst>
      </pc:sldChg>
      <pc:sldChg chg="add del">
        <pc:chgData name="Warycha, Valerie S" userId="e5ed3580-8ece-4be1-ab53-4d80a62114df" providerId="ADAL" clId="{34ED8134-FDE6-451C-B79F-0AD87D5865F5}" dt="2023-11-30T20:52:30.669" v="3739" actId="47"/>
        <pc:sldMkLst>
          <pc:docMk/>
          <pc:sldMk cId="0" sldId="274"/>
        </pc:sldMkLst>
      </pc:sldChg>
      <pc:sldChg chg="del">
        <pc:chgData name="Warycha, Valerie S" userId="e5ed3580-8ece-4be1-ab53-4d80a62114df" providerId="ADAL" clId="{34ED8134-FDE6-451C-B79F-0AD87D5865F5}" dt="2023-11-30T20:52:32.236" v="3740" actId="47"/>
        <pc:sldMkLst>
          <pc:docMk/>
          <pc:sldMk cId="0" sldId="275"/>
        </pc:sldMkLst>
      </pc:sldChg>
      <pc:sldChg chg="delSp mod ord modNotes">
        <pc:chgData name="Warycha, Valerie S" userId="e5ed3580-8ece-4be1-ab53-4d80a62114df" providerId="ADAL" clId="{34ED8134-FDE6-451C-B79F-0AD87D5865F5}" dt="2023-11-30T19:34:11.009" v="2602" actId="478"/>
        <pc:sldMkLst>
          <pc:docMk/>
          <pc:sldMk cId="0" sldId="276"/>
        </pc:sldMkLst>
        <pc:spChg chg="del">
          <ac:chgData name="Warycha, Valerie S" userId="e5ed3580-8ece-4be1-ab53-4d80a62114df" providerId="ADAL" clId="{34ED8134-FDE6-451C-B79F-0AD87D5865F5}" dt="2023-11-30T19:34:11.009" v="2602" actId="478"/>
          <ac:spMkLst>
            <pc:docMk/>
            <pc:sldMk cId="0" sldId="276"/>
            <ac:spMk id="1600" creationId="{00000000-0000-0000-0000-000000000000}"/>
          </ac:spMkLst>
        </pc:spChg>
      </pc:sldChg>
      <pc:sldChg chg="del">
        <pc:chgData name="Warycha, Valerie S" userId="e5ed3580-8ece-4be1-ab53-4d80a62114df" providerId="ADAL" clId="{34ED8134-FDE6-451C-B79F-0AD87D5865F5}" dt="2023-11-30T20:52:34.897" v="3741" actId="47"/>
        <pc:sldMkLst>
          <pc:docMk/>
          <pc:sldMk cId="0" sldId="277"/>
        </pc:sldMkLst>
      </pc:sldChg>
      <pc:sldChg chg="del">
        <pc:chgData name="Warycha, Valerie S" userId="e5ed3580-8ece-4be1-ab53-4d80a62114df" providerId="ADAL" clId="{34ED8134-FDE6-451C-B79F-0AD87D5865F5}" dt="2023-11-30T20:52:37.318" v="3742" actId="47"/>
        <pc:sldMkLst>
          <pc:docMk/>
          <pc:sldMk cId="0" sldId="278"/>
        </pc:sldMkLst>
      </pc:sldChg>
      <pc:sldChg chg="del">
        <pc:chgData name="Warycha, Valerie S" userId="e5ed3580-8ece-4be1-ab53-4d80a62114df" providerId="ADAL" clId="{34ED8134-FDE6-451C-B79F-0AD87D5865F5}" dt="2023-11-30T20:52:42.638" v="3743" actId="47"/>
        <pc:sldMkLst>
          <pc:docMk/>
          <pc:sldMk cId="0" sldId="279"/>
        </pc:sldMkLst>
      </pc:sldChg>
      <pc:sldChg chg="del">
        <pc:chgData name="Warycha, Valerie S" userId="e5ed3580-8ece-4be1-ab53-4d80a62114df" providerId="ADAL" clId="{34ED8134-FDE6-451C-B79F-0AD87D5865F5}" dt="2023-11-30T20:52:46.447" v="3744" actId="47"/>
        <pc:sldMkLst>
          <pc:docMk/>
          <pc:sldMk cId="0" sldId="280"/>
        </pc:sldMkLst>
      </pc:sldChg>
      <pc:sldChg chg="del">
        <pc:chgData name="Warycha, Valerie S" userId="e5ed3580-8ece-4be1-ab53-4d80a62114df" providerId="ADAL" clId="{34ED8134-FDE6-451C-B79F-0AD87D5865F5}" dt="2023-11-30T18:44:29.137" v="944" actId="47"/>
        <pc:sldMkLst>
          <pc:docMk/>
          <pc:sldMk cId="0" sldId="281"/>
        </pc:sldMkLst>
      </pc:sldChg>
      <pc:sldChg chg="del">
        <pc:chgData name="Warycha, Valerie S" userId="e5ed3580-8ece-4be1-ab53-4d80a62114df" providerId="ADAL" clId="{34ED8134-FDE6-451C-B79F-0AD87D5865F5}" dt="2023-11-30T18:44:29.988" v="945" actId="47"/>
        <pc:sldMkLst>
          <pc:docMk/>
          <pc:sldMk cId="0" sldId="282"/>
        </pc:sldMkLst>
      </pc:sldChg>
      <pc:sldChg chg="addSp delSp modSp add mod">
        <pc:chgData name="Warycha, Valerie S" userId="e5ed3580-8ece-4be1-ab53-4d80a62114df" providerId="ADAL" clId="{34ED8134-FDE6-451C-B79F-0AD87D5865F5}" dt="2023-12-04T19:59:14.836" v="4345" actId="1076"/>
        <pc:sldMkLst>
          <pc:docMk/>
          <pc:sldMk cId="121024247" sldId="283"/>
        </pc:sldMkLst>
        <pc:spChg chg="del">
          <ac:chgData name="Warycha, Valerie S" userId="e5ed3580-8ece-4be1-ab53-4d80a62114df" providerId="ADAL" clId="{34ED8134-FDE6-451C-B79F-0AD87D5865F5}" dt="2023-11-30T18:56:06.281" v="1495" actId="478"/>
          <ac:spMkLst>
            <pc:docMk/>
            <pc:sldMk cId="121024247" sldId="283"/>
            <ac:spMk id="172" creationId="{00000000-0000-0000-0000-000000000000}"/>
          </ac:spMkLst>
        </pc:spChg>
        <pc:spChg chg="mod">
          <ac:chgData name="Warycha, Valerie S" userId="e5ed3580-8ece-4be1-ab53-4d80a62114df" providerId="ADAL" clId="{34ED8134-FDE6-451C-B79F-0AD87D5865F5}" dt="2023-12-04T19:56:31.531" v="4035" actId="1076"/>
          <ac:spMkLst>
            <pc:docMk/>
            <pc:sldMk cId="121024247" sldId="283"/>
            <ac:spMk id="173" creationId="{00000000-0000-0000-0000-000000000000}"/>
          </ac:spMkLst>
        </pc:spChg>
        <pc:spChg chg="mod">
          <ac:chgData name="Warycha, Valerie S" userId="e5ed3580-8ece-4be1-ab53-4d80a62114df" providerId="ADAL" clId="{34ED8134-FDE6-451C-B79F-0AD87D5865F5}" dt="2023-12-04T19:59:14.836" v="4345" actId="1076"/>
          <ac:spMkLst>
            <pc:docMk/>
            <pc:sldMk cId="121024247" sldId="283"/>
            <ac:spMk id="179" creationId="{00000000-0000-0000-0000-000000000000}"/>
          </ac:spMkLst>
        </pc:spChg>
        <pc:spChg chg="del">
          <ac:chgData name="Warycha, Valerie S" userId="e5ed3580-8ece-4be1-ab53-4d80a62114df" providerId="ADAL" clId="{34ED8134-FDE6-451C-B79F-0AD87D5865F5}" dt="2023-11-30T18:58:03.422" v="1517" actId="478"/>
          <ac:spMkLst>
            <pc:docMk/>
            <pc:sldMk cId="121024247" sldId="283"/>
            <ac:spMk id="180" creationId="{00000000-0000-0000-0000-000000000000}"/>
          </ac:spMkLst>
        </pc:spChg>
        <pc:picChg chg="add mod">
          <ac:chgData name="Warycha, Valerie S" userId="e5ed3580-8ece-4be1-ab53-4d80a62114df" providerId="ADAL" clId="{34ED8134-FDE6-451C-B79F-0AD87D5865F5}" dt="2023-11-30T18:56:20.236" v="1497" actId="1076"/>
          <ac:picMkLst>
            <pc:docMk/>
            <pc:sldMk cId="121024247" sldId="283"/>
            <ac:picMk id="2" creationId="{EEE632BE-5586-346F-21C3-933CBB208083}"/>
          </ac:picMkLst>
        </pc:picChg>
      </pc:sldChg>
      <pc:sldChg chg="add del">
        <pc:chgData name="Warycha, Valerie S" userId="e5ed3580-8ece-4be1-ab53-4d80a62114df" providerId="ADAL" clId="{34ED8134-FDE6-451C-B79F-0AD87D5865F5}" dt="2023-11-30T18:44:04.937" v="941" actId="47"/>
        <pc:sldMkLst>
          <pc:docMk/>
          <pc:sldMk cId="143634076" sldId="283"/>
        </pc:sldMkLst>
      </pc:sldChg>
      <pc:sldChg chg="add del">
        <pc:chgData name="Warycha, Valerie S" userId="e5ed3580-8ece-4be1-ab53-4d80a62114df" providerId="ADAL" clId="{34ED8134-FDE6-451C-B79F-0AD87D5865F5}" dt="2023-11-30T18:44:05.707" v="942" actId="47"/>
        <pc:sldMkLst>
          <pc:docMk/>
          <pc:sldMk cId="1427685315" sldId="284"/>
        </pc:sldMkLst>
      </pc:sldChg>
      <pc:sldChg chg="addSp delSp modSp add mod">
        <pc:chgData name="Warycha, Valerie S" userId="e5ed3580-8ece-4be1-ab53-4d80a62114df" providerId="ADAL" clId="{34ED8134-FDE6-451C-B79F-0AD87D5865F5}" dt="2023-11-30T19:56:00.410" v="2938" actId="6549"/>
        <pc:sldMkLst>
          <pc:docMk/>
          <pc:sldMk cId="2548355220" sldId="284"/>
        </pc:sldMkLst>
        <pc:spChg chg="add mod">
          <ac:chgData name="Warycha, Valerie S" userId="e5ed3580-8ece-4be1-ab53-4d80a62114df" providerId="ADAL" clId="{34ED8134-FDE6-451C-B79F-0AD87D5865F5}" dt="2023-11-30T19:01:34.746" v="1764" actId="1076"/>
          <ac:spMkLst>
            <pc:docMk/>
            <pc:sldMk cId="2548355220" sldId="284"/>
            <ac:spMk id="3" creationId="{7DE28517-DE90-CC33-F71B-E369014853B0}"/>
          </ac:spMkLst>
        </pc:spChg>
        <pc:spChg chg="del">
          <ac:chgData name="Warycha, Valerie S" userId="e5ed3580-8ece-4be1-ab53-4d80a62114df" providerId="ADAL" clId="{34ED8134-FDE6-451C-B79F-0AD87D5865F5}" dt="2023-11-30T19:00:54.367" v="1760" actId="478"/>
          <ac:spMkLst>
            <pc:docMk/>
            <pc:sldMk cId="2548355220" sldId="284"/>
            <ac:spMk id="174" creationId="{00000000-0000-0000-0000-000000000000}"/>
          </ac:spMkLst>
        </pc:spChg>
        <pc:spChg chg="mod">
          <ac:chgData name="Warycha, Valerie S" userId="e5ed3580-8ece-4be1-ab53-4d80a62114df" providerId="ADAL" clId="{34ED8134-FDE6-451C-B79F-0AD87D5865F5}" dt="2023-11-30T19:56:00.410" v="2938" actId="6549"/>
          <ac:spMkLst>
            <pc:docMk/>
            <pc:sldMk cId="2548355220" sldId="284"/>
            <ac:spMk id="179" creationId="{00000000-0000-0000-0000-000000000000}"/>
          </ac:spMkLst>
        </pc:spChg>
        <pc:picChg chg="del">
          <ac:chgData name="Warycha, Valerie S" userId="e5ed3580-8ece-4be1-ab53-4d80a62114df" providerId="ADAL" clId="{34ED8134-FDE6-451C-B79F-0AD87D5865F5}" dt="2023-11-30T19:01:12.941" v="1762" actId="478"/>
          <ac:picMkLst>
            <pc:docMk/>
            <pc:sldMk cId="2548355220" sldId="284"/>
            <ac:picMk id="2" creationId="{EEE632BE-5586-346F-21C3-933CBB208083}"/>
          </ac:picMkLst>
        </pc:picChg>
      </pc:sldChg>
      <pc:sldChg chg="addSp delSp modSp add del mod">
        <pc:chgData name="Warycha, Valerie S" userId="e5ed3580-8ece-4be1-ab53-4d80a62114df" providerId="ADAL" clId="{34ED8134-FDE6-451C-B79F-0AD87D5865F5}" dt="2023-11-30T19:11:50.100" v="1990" actId="2696"/>
        <pc:sldMkLst>
          <pc:docMk/>
          <pc:sldMk cId="2804274550" sldId="285"/>
        </pc:sldMkLst>
        <pc:spChg chg="del">
          <ac:chgData name="Warycha, Valerie S" userId="e5ed3580-8ece-4be1-ab53-4d80a62114df" providerId="ADAL" clId="{34ED8134-FDE6-451C-B79F-0AD87D5865F5}" dt="2023-11-30T19:09:25.140" v="1957" actId="478"/>
          <ac:spMkLst>
            <pc:docMk/>
            <pc:sldMk cId="2804274550" sldId="285"/>
            <ac:spMk id="3" creationId="{7DE28517-DE90-CC33-F71B-E369014853B0}"/>
          </ac:spMkLst>
        </pc:spChg>
        <pc:spChg chg="add mod">
          <ac:chgData name="Warycha, Valerie S" userId="e5ed3580-8ece-4be1-ab53-4d80a62114df" providerId="ADAL" clId="{34ED8134-FDE6-451C-B79F-0AD87D5865F5}" dt="2023-11-30T19:10:28.947" v="1988" actId="121"/>
          <ac:spMkLst>
            <pc:docMk/>
            <pc:sldMk cId="2804274550" sldId="285"/>
            <ac:spMk id="4" creationId="{78BE407D-9F47-0298-7FA8-9AE2816AB609}"/>
          </ac:spMkLst>
        </pc:spChg>
        <pc:spChg chg="del">
          <ac:chgData name="Warycha, Valerie S" userId="e5ed3580-8ece-4be1-ab53-4d80a62114df" providerId="ADAL" clId="{34ED8134-FDE6-451C-B79F-0AD87D5865F5}" dt="2023-11-30T19:04:00.276" v="1940" actId="478"/>
          <ac:spMkLst>
            <pc:docMk/>
            <pc:sldMk cId="2804274550" sldId="285"/>
            <ac:spMk id="179" creationId="{00000000-0000-0000-0000-000000000000}"/>
          </ac:spMkLst>
        </pc:spChg>
      </pc:sldChg>
      <pc:sldChg chg="modSp add mod">
        <pc:chgData name="Warycha, Valerie S" userId="e5ed3580-8ece-4be1-ab53-4d80a62114df" providerId="ADAL" clId="{34ED8134-FDE6-451C-B79F-0AD87D5865F5}" dt="2023-12-04T19:52:18.954" v="3908" actId="20577"/>
        <pc:sldMkLst>
          <pc:docMk/>
          <pc:sldMk cId="1659901524" sldId="286"/>
        </pc:sldMkLst>
        <pc:spChg chg="mod">
          <ac:chgData name="Warycha, Valerie S" userId="e5ed3580-8ece-4be1-ab53-4d80a62114df" providerId="ADAL" clId="{34ED8134-FDE6-451C-B79F-0AD87D5865F5}" dt="2023-12-04T19:52:18.954" v="3908" actId="20577"/>
          <ac:spMkLst>
            <pc:docMk/>
            <pc:sldMk cId="1659901524" sldId="286"/>
            <ac:spMk id="4" creationId="{78BE407D-9F47-0298-7FA8-9AE2816AB609}"/>
          </ac:spMkLst>
        </pc:spChg>
      </pc:sldChg>
      <pc:sldChg chg="addSp modSp add del">
        <pc:chgData name="Warycha, Valerie S" userId="e5ed3580-8ece-4be1-ab53-4d80a62114df" providerId="ADAL" clId="{34ED8134-FDE6-451C-B79F-0AD87D5865F5}" dt="2023-11-30T20:52:14.833" v="3726" actId="47"/>
        <pc:sldMkLst>
          <pc:docMk/>
          <pc:sldMk cId="2102876832" sldId="287"/>
        </pc:sldMkLst>
        <pc:picChg chg="add mod">
          <ac:chgData name="Warycha, Valerie S" userId="e5ed3580-8ece-4be1-ab53-4d80a62114df" providerId="ADAL" clId="{34ED8134-FDE6-451C-B79F-0AD87D5865F5}" dt="2023-11-30T19:43:11.157" v="2730"/>
          <ac:picMkLst>
            <pc:docMk/>
            <pc:sldMk cId="2102876832" sldId="287"/>
            <ac:picMk id="2" creationId="{86D42935-9742-C43D-C7B2-0A55EF3C34C7}"/>
          </ac:picMkLst>
        </pc:picChg>
      </pc:sldChg>
      <pc:sldChg chg="addSp delSp modSp add mod">
        <pc:chgData name="Warycha, Valerie S" userId="e5ed3580-8ece-4be1-ab53-4d80a62114df" providerId="ADAL" clId="{34ED8134-FDE6-451C-B79F-0AD87D5865F5}" dt="2023-11-30T19:54:29.780" v="2935" actId="1076"/>
        <pc:sldMkLst>
          <pc:docMk/>
          <pc:sldMk cId="4262076363" sldId="288"/>
        </pc:sldMkLst>
        <pc:spChg chg="add mod">
          <ac:chgData name="Warycha, Valerie S" userId="e5ed3580-8ece-4be1-ab53-4d80a62114df" providerId="ADAL" clId="{34ED8134-FDE6-451C-B79F-0AD87D5865F5}" dt="2023-11-30T19:54:29.780" v="2935" actId="1076"/>
          <ac:spMkLst>
            <pc:docMk/>
            <pc:sldMk cId="4262076363" sldId="288"/>
            <ac:spMk id="2" creationId="{313AB41C-B02D-C07C-A024-AAE54AC233BE}"/>
          </ac:spMkLst>
        </pc:spChg>
        <pc:spChg chg="del">
          <ac:chgData name="Warycha, Valerie S" userId="e5ed3580-8ece-4be1-ab53-4d80a62114df" providerId="ADAL" clId="{34ED8134-FDE6-451C-B79F-0AD87D5865F5}" dt="2023-11-30T19:53:56.585" v="2933" actId="478"/>
          <ac:spMkLst>
            <pc:docMk/>
            <pc:sldMk cId="4262076363" sldId="288"/>
            <ac:spMk id="3" creationId="{7DE28517-DE90-CC33-F71B-E369014853B0}"/>
          </ac:spMkLst>
        </pc:spChg>
        <pc:spChg chg="mod">
          <ac:chgData name="Warycha, Valerie S" userId="e5ed3580-8ece-4be1-ab53-4d80a62114df" providerId="ADAL" clId="{34ED8134-FDE6-451C-B79F-0AD87D5865F5}" dt="2023-11-30T19:53:50.987" v="2932" actId="5793"/>
          <ac:spMkLst>
            <pc:docMk/>
            <pc:sldMk cId="4262076363" sldId="288"/>
            <ac:spMk id="179" creationId="{00000000-0000-0000-0000-000000000000}"/>
          </ac:spMkLst>
        </pc:spChg>
      </pc:sldChg>
      <pc:sldChg chg="delSp modSp add mod">
        <pc:chgData name="Warycha, Valerie S" userId="e5ed3580-8ece-4be1-ab53-4d80a62114df" providerId="ADAL" clId="{34ED8134-FDE6-451C-B79F-0AD87D5865F5}" dt="2023-12-04T19:54:16.986" v="3910" actId="20577"/>
        <pc:sldMkLst>
          <pc:docMk/>
          <pc:sldMk cId="3154008880" sldId="289"/>
        </pc:sldMkLst>
        <pc:spChg chg="mod">
          <ac:chgData name="Warycha, Valerie S" userId="e5ed3580-8ece-4be1-ab53-4d80a62114df" providerId="ADAL" clId="{34ED8134-FDE6-451C-B79F-0AD87D5865F5}" dt="2023-11-30T20:50:05.472" v="3656" actId="1076"/>
          <ac:spMkLst>
            <pc:docMk/>
            <pc:sldMk cId="3154008880" sldId="289"/>
            <ac:spMk id="840" creationId="{00000000-0000-0000-0000-000000000000}"/>
          </ac:spMkLst>
        </pc:spChg>
        <pc:spChg chg="mod">
          <ac:chgData name="Warycha, Valerie S" userId="e5ed3580-8ece-4be1-ab53-4d80a62114df" providerId="ADAL" clId="{34ED8134-FDE6-451C-B79F-0AD87D5865F5}" dt="2023-11-30T20:28:50.575" v="3567" actId="1076"/>
          <ac:spMkLst>
            <pc:docMk/>
            <pc:sldMk cId="3154008880" sldId="289"/>
            <ac:spMk id="841" creationId="{00000000-0000-0000-0000-000000000000}"/>
          </ac:spMkLst>
        </pc:spChg>
        <pc:spChg chg="mod">
          <ac:chgData name="Warycha, Valerie S" userId="e5ed3580-8ece-4be1-ab53-4d80a62114df" providerId="ADAL" clId="{34ED8134-FDE6-451C-B79F-0AD87D5865F5}" dt="2023-11-30T20:27:40.315" v="3547" actId="1076"/>
          <ac:spMkLst>
            <pc:docMk/>
            <pc:sldMk cId="3154008880" sldId="289"/>
            <ac:spMk id="843" creationId="{00000000-0000-0000-0000-000000000000}"/>
          </ac:spMkLst>
        </pc:spChg>
        <pc:spChg chg="mod">
          <ac:chgData name="Warycha, Valerie S" userId="e5ed3580-8ece-4be1-ab53-4d80a62114df" providerId="ADAL" clId="{34ED8134-FDE6-451C-B79F-0AD87D5865F5}" dt="2023-12-04T19:54:16.986" v="3910" actId="20577"/>
          <ac:spMkLst>
            <pc:docMk/>
            <pc:sldMk cId="3154008880" sldId="289"/>
            <ac:spMk id="882" creationId="{00000000-0000-0000-0000-000000000000}"/>
          </ac:spMkLst>
        </pc:spChg>
        <pc:spChg chg="del">
          <ac:chgData name="Warycha, Valerie S" userId="e5ed3580-8ece-4be1-ab53-4d80a62114df" providerId="ADAL" clId="{34ED8134-FDE6-451C-B79F-0AD87D5865F5}" dt="2023-11-30T20:26:51.845" v="3545" actId="478"/>
          <ac:spMkLst>
            <pc:docMk/>
            <pc:sldMk cId="3154008880" sldId="289"/>
            <ac:spMk id="88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7" name="Google Shape;5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5" name="Google Shape;8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7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7" name="Google Shape;103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2" name="Google Shape;158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66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07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911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89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536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6" name="Google Shape;92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28.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15.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14406100" y="3846700"/>
            <a:ext cx="4374312" cy="6440300"/>
          </a:xfrm>
          <a:prstGeom prst="rect">
            <a:avLst/>
          </a:prstGeom>
          <a:noFill/>
          <a:ln>
            <a:noFill/>
          </a:ln>
        </p:spPr>
      </p:pic>
      <p:pic>
        <p:nvPicPr>
          <p:cNvPr id="85" name="Google Shape;85;p13"/>
          <p:cNvPicPr preferRelativeResize="0"/>
          <p:nvPr/>
        </p:nvPicPr>
        <p:blipFill>
          <a:blip r:embed="rId4">
            <a:alphaModFix/>
          </a:blip>
          <a:stretch>
            <a:fillRect/>
          </a:stretch>
        </p:blipFill>
        <p:spPr>
          <a:xfrm>
            <a:off x="-461425" y="3872326"/>
            <a:ext cx="3953775" cy="6399567"/>
          </a:xfrm>
          <a:prstGeom prst="rect">
            <a:avLst/>
          </a:prstGeom>
          <a:noFill/>
          <a:ln>
            <a:noFill/>
          </a:ln>
        </p:spPr>
      </p:pic>
      <p:sp>
        <p:nvSpPr>
          <p:cNvPr id="86" name="Google Shape;86;p13"/>
          <p:cNvSpPr txBox="1"/>
          <p:nvPr/>
        </p:nvSpPr>
        <p:spPr>
          <a:xfrm>
            <a:off x="3680379" y="2315500"/>
            <a:ext cx="11364082" cy="1772793"/>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7200" b="1" dirty="0">
                <a:solidFill>
                  <a:srgbClr val="D6B44A"/>
                </a:solidFill>
                <a:latin typeface="Josefin Sans"/>
                <a:sym typeface="Josefin Sans"/>
              </a:rPr>
              <a:t>State Delegate Plans </a:t>
            </a:r>
          </a:p>
          <a:p>
            <a:pPr marL="0" marR="0" lvl="0" indent="0" algn="ctr" rtl="0">
              <a:lnSpc>
                <a:spcPct val="80000"/>
              </a:lnSpc>
              <a:spcBef>
                <a:spcPts val="0"/>
              </a:spcBef>
              <a:spcAft>
                <a:spcPts val="0"/>
              </a:spcAft>
              <a:buNone/>
            </a:pPr>
            <a:r>
              <a:rPr lang="en-US" sz="7200" b="1" dirty="0">
                <a:solidFill>
                  <a:srgbClr val="D6B44A"/>
                </a:solidFill>
                <a:latin typeface="Josefin Sans"/>
                <a:sym typeface="Josefin Sans"/>
              </a:rPr>
              <a:t>&amp; Party Offices</a:t>
            </a:r>
            <a:endParaRPr lang="en-US" sz="7200" dirty="0"/>
          </a:p>
        </p:txBody>
      </p:sp>
      <p:sp>
        <p:nvSpPr>
          <p:cNvPr id="87" name="Google Shape;87;p13"/>
          <p:cNvSpPr/>
          <p:nvPr/>
        </p:nvSpPr>
        <p:spPr>
          <a:xfrm>
            <a:off x="4620939" y="5108123"/>
            <a:ext cx="9018463" cy="796775"/>
          </a:xfrm>
          <a:custGeom>
            <a:avLst/>
            <a:gdLst/>
            <a:ahLst/>
            <a:cxnLst/>
            <a:rect l="l" t="t" r="r" b="b"/>
            <a:pathLst>
              <a:path w="9018463" h="796775" extrusionOk="0">
                <a:moveTo>
                  <a:pt x="0" y="0"/>
                </a:moveTo>
                <a:lnTo>
                  <a:pt x="9018464" y="0"/>
                </a:lnTo>
                <a:lnTo>
                  <a:pt x="9018464" y="796775"/>
                </a:lnTo>
                <a:lnTo>
                  <a:pt x="0" y="796775"/>
                </a:lnTo>
                <a:lnTo>
                  <a:pt x="0" y="0"/>
                </a:lnTo>
                <a:close/>
              </a:path>
            </a:pathLst>
          </a:custGeom>
          <a:blipFill rotWithShape="1">
            <a:blip r:embed="rId5">
              <a:alphaModFix/>
            </a:blip>
            <a:stretch>
              <a:fillRect r="-79969"/>
            </a:stretch>
          </a:blipFill>
          <a:ln>
            <a:noFill/>
          </a:ln>
        </p:spPr>
        <p:txBody>
          <a:bodyPr/>
          <a:lstStyle/>
          <a:p>
            <a:endParaRPr lang="en-US"/>
          </a:p>
        </p:txBody>
      </p:sp>
      <p:sp>
        <p:nvSpPr>
          <p:cNvPr id="89" name="Google Shape;89;p13"/>
          <p:cNvSpPr/>
          <p:nvPr/>
        </p:nvSpPr>
        <p:spPr>
          <a:xfrm>
            <a:off x="586369" y="471038"/>
            <a:ext cx="2354610" cy="2416111"/>
          </a:xfrm>
          <a:custGeom>
            <a:avLst/>
            <a:gdLst/>
            <a:ahLst/>
            <a:cxnLst/>
            <a:rect l="l" t="t" r="r" b="b"/>
            <a:pathLst>
              <a:path w="2354610" h="2416111" extrusionOk="0">
                <a:moveTo>
                  <a:pt x="0" y="0"/>
                </a:moveTo>
                <a:lnTo>
                  <a:pt x="2354610" y="0"/>
                </a:lnTo>
                <a:lnTo>
                  <a:pt x="2354610" y="2416111"/>
                </a:lnTo>
                <a:lnTo>
                  <a:pt x="0" y="2416111"/>
                </a:lnTo>
                <a:lnTo>
                  <a:pt x="0" y="0"/>
                </a:lnTo>
                <a:close/>
              </a:path>
            </a:pathLst>
          </a:custGeom>
          <a:blipFill rotWithShape="1">
            <a:blip r:embed="rId6">
              <a:alphaModFix/>
            </a:blip>
            <a:stretch>
              <a:fillRect/>
            </a:stretch>
          </a:blipFill>
          <a:ln>
            <a:noFill/>
          </a:ln>
        </p:spPr>
        <p:txBody>
          <a:bodyPr/>
          <a:lstStyle/>
          <a:p>
            <a:endParaRPr lang="en-US"/>
          </a:p>
        </p:txBody>
      </p:sp>
      <p:sp>
        <p:nvSpPr>
          <p:cNvPr id="90" name="Google Shape;90;p13"/>
          <p:cNvSpPr/>
          <p:nvPr/>
        </p:nvSpPr>
        <p:spPr>
          <a:xfrm flipH="1">
            <a:off x="15347021" y="471038"/>
            <a:ext cx="2354610" cy="2416111"/>
          </a:xfrm>
          <a:custGeom>
            <a:avLst/>
            <a:gdLst/>
            <a:ahLst/>
            <a:cxnLst/>
            <a:rect l="l" t="t" r="r" b="b"/>
            <a:pathLst>
              <a:path w="2354610" h="2416111" extrusionOk="0">
                <a:moveTo>
                  <a:pt x="2354610" y="0"/>
                </a:moveTo>
                <a:lnTo>
                  <a:pt x="0" y="0"/>
                </a:lnTo>
                <a:lnTo>
                  <a:pt x="0" y="2416111"/>
                </a:lnTo>
                <a:lnTo>
                  <a:pt x="2354610" y="2416111"/>
                </a:lnTo>
                <a:lnTo>
                  <a:pt x="2354610" y="0"/>
                </a:lnTo>
                <a:close/>
              </a:path>
            </a:pathLst>
          </a:custGeom>
          <a:blipFill rotWithShape="1">
            <a:blip r:embed="rId6">
              <a:alphaModFix/>
            </a:blip>
            <a:stretch>
              <a:fillRect/>
            </a:stretch>
          </a:blipFill>
          <a:ln>
            <a:noFill/>
          </a:ln>
        </p:spPr>
        <p:txBody>
          <a:bodyPr/>
          <a:lstStyle/>
          <a:p>
            <a:endParaRPr lang="en-US"/>
          </a:p>
        </p:txBody>
      </p:sp>
      <p:sp>
        <p:nvSpPr>
          <p:cNvPr id="91" name="Google Shape;91;p13"/>
          <p:cNvSpPr/>
          <p:nvPr/>
        </p:nvSpPr>
        <p:spPr>
          <a:xfrm>
            <a:off x="2737215" y="2780041"/>
            <a:ext cx="1144688" cy="1523711"/>
          </a:xfrm>
          <a:custGeom>
            <a:avLst/>
            <a:gdLst/>
            <a:ahLst/>
            <a:cxnLst/>
            <a:rect l="l" t="t" r="r" b="b"/>
            <a:pathLst>
              <a:path w="1144688" h="1523711" extrusionOk="0">
                <a:moveTo>
                  <a:pt x="0" y="0"/>
                </a:moveTo>
                <a:lnTo>
                  <a:pt x="1144688" y="0"/>
                </a:lnTo>
                <a:lnTo>
                  <a:pt x="1144688" y="1523711"/>
                </a:lnTo>
                <a:lnTo>
                  <a:pt x="0" y="1523711"/>
                </a:lnTo>
                <a:lnTo>
                  <a:pt x="0" y="0"/>
                </a:lnTo>
                <a:close/>
              </a:path>
            </a:pathLst>
          </a:custGeom>
          <a:blipFill rotWithShape="1">
            <a:blip r:embed="rId7">
              <a:alphaModFix/>
            </a:blip>
            <a:stretch>
              <a:fillRect/>
            </a:stretch>
          </a:blipFill>
          <a:ln>
            <a:noFill/>
          </a:ln>
        </p:spPr>
        <p:txBody>
          <a:bodyPr/>
          <a:lstStyle/>
          <a:p>
            <a:endParaRPr lang="en-US"/>
          </a:p>
        </p:txBody>
      </p:sp>
      <p:sp>
        <p:nvSpPr>
          <p:cNvPr id="92" name="Google Shape;92;p13"/>
          <p:cNvSpPr/>
          <p:nvPr/>
        </p:nvSpPr>
        <p:spPr>
          <a:xfrm flipH="1">
            <a:off x="14406097" y="2780041"/>
            <a:ext cx="1144688" cy="1523711"/>
          </a:xfrm>
          <a:custGeom>
            <a:avLst/>
            <a:gdLst/>
            <a:ahLst/>
            <a:cxnLst/>
            <a:rect l="l" t="t" r="r" b="b"/>
            <a:pathLst>
              <a:path w="1144688" h="1523711" extrusionOk="0">
                <a:moveTo>
                  <a:pt x="1144688" y="0"/>
                </a:moveTo>
                <a:lnTo>
                  <a:pt x="0" y="0"/>
                </a:lnTo>
                <a:lnTo>
                  <a:pt x="0" y="1523711"/>
                </a:lnTo>
                <a:lnTo>
                  <a:pt x="1144688" y="1523711"/>
                </a:lnTo>
                <a:lnTo>
                  <a:pt x="1144688" y="0"/>
                </a:lnTo>
                <a:close/>
              </a:path>
            </a:pathLst>
          </a:custGeom>
          <a:blipFill rotWithShape="1">
            <a:blip r:embed="rId7">
              <a:alphaModFix/>
            </a:blip>
            <a:stretch>
              <a:fillRect/>
            </a:stretch>
          </a:blipFill>
          <a:ln>
            <a:noFill/>
          </a:ln>
        </p:spPr>
        <p:txBody>
          <a:bodyPr/>
          <a:lstStyle/>
          <a:p>
            <a:endParaRPr lang="en-US"/>
          </a:p>
        </p:txBody>
      </p:sp>
      <p:sp>
        <p:nvSpPr>
          <p:cNvPr id="93" name="Google Shape;93;p13"/>
          <p:cNvSpPr/>
          <p:nvPr/>
        </p:nvSpPr>
        <p:spPr>
          <a:xfrm>
            <a:off x="13383715" y="764773"/>
            <a:ext cx="1435165" cy="1306000"/>
          </a:xfrm>
          <a:custGeom>
            <a:avLst/>
            <a:gdLst/>
            <a:ahLst/>
            <a:cxnLst/>
            <a:rect l="l" t="t" r="r" b="b"/>
            <a:pathLst>
              <a:path w="1435165" h="1306000" extrusionOk="0">
                <a:moveTo>
                  <a:pt x="0" y="0"/>
                </a:moveTo>
                <a:lnTo>
                  <a:pt x="1435165" y="0"/>
                </a:lnTo>
                <a:lnTo>
                  <a:pt x="1435165" y="1306001"/>
                </a:lnTo>
                <a:lnTo>
                  <a:pt x="0" y="1306001"/>
                </a:lnTo>
                <a:lnTo>
                  <a:pt x="0" y="0"/>
                </a:lnTo>
                <a:close/>
              </a:path>
            </a:pathLst>
          </a:custGeom>
          <a:blipFill rotWithShape="1">
            <a:blip r:embed="rId8">
              <a:alphaModFix/>
            </a:blip>
            <a:stretch>
              <a:fillRect/>
            </a:stretch>
          </a:blipFill>
          <a:ln>
            <a:noFill/>
          </a:ln>
        </p:spPr>
        <p:txBody>
          <a:bodyPr/>
          <a:lstStyle/>
          <a:p>
            <a:endParaRPr lang="en-US"/>
          </a:p>
        </p:txBody>
      </p:sp>
      <p:sp>
        <p:nvSpPr>
          <p:cNvPr id="94" name="Google Shape;94;p13"/>
          <p:cNvSpPr/>
          <p:nvPr/>
        </p:nvSpPr>
        <p:spPr>
          <a:xfrm rot="-1960420">
            <a:off x="4425676" y="9634000"/>
            <a:ext cx="1435165" cy="1306000"/>
          </a:xfrm>
          <a:custGeom>
            <a:avLst/>
            <a:gdLst/>
            <a:ahLst/>
            <a:cxnLst/>
            <a:rect l="l" t="t" r="r" b="b"/>
            <a:pathLst>
              <a:path w="1435165" h="1306000" extrusionOk="0">
                <a:moveTo>
                  <a:pt x="0" y="0"/>
                </a:moveTo>
                <a:lnTo>
                  <a:pt x="1435165" y="0"/>
                </a:lnTo>
                <a:lnTo>
                  <a:pt x="1435165" y="1306000"/>
                </a:lnTo>
                <a:lnTo>
                  <a:pt x="0" y="1306000"/>
                </a:lnTo>
                <a:lnTo>
                  <a:pt x="0" y="0"/>
                </a:lnTo>
                <a:close/>
              </a:path>
            </a:pathLst>
          </a:custGeom>
          <a:blipFill rotWithShape="1">
            <a:blip r:embed="rId8">
              <a:alphaModFix/>
            </a:blip>
            <a:stretch>
              <a:fillRect/>
            </a:stretch>
          </a:blipFill>
          <a:ln>
            <a:noFill/>
          </a:ln>
        </p:spPr>
        <p:txBody>
          <a:bodyPr/>
          <a:lstStyle/>
          <a:p>
            <a:endParaRPr lang="en-US"/>
          </a:p>
        </p:txBody>
      </p:sp>
      <p:grpSp>
        <p:nvGrpSpPr>
          <p:cNvPr id="95" name="Google Shape;95;p13"/>
          <p:cNvGrpSpPr/>
          <p:nvPr/>
        </p:nvGrpSpPr>
        <p:grpSpPr>
          <a:xfrm>
            <a:off x="4493171" y="5195794"/>
            <a:ext cx="283195" cy="283195"/>
            <a:chOff x="0" y="0"/>
            <a:chExt cx="812800" cy="812800"/>
          </a:xfrm>
        </p:grpSpPr>
        <p:sp>
          <p:nvSpPr>
            <p:cNvPr id="96" name="Google Shape;96;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8" name="Google Shape;98;p13"/>
          <p:cNvGrpSpPr/>
          <p:nvPr/>
        </p:nvGrpSpPr>
        <p:grpSpPr>
          <a:xfrm>
            <a:off x="3740305" y="887103"/>
            <a:ext cx="283195" cy="283195"/>
            <a:chOff x="0" y="0"/>
            <a:chExt cx="812800" cy="812800"/>
          </a:xfrm>
        </p:grpSpPr>
        <p:sp>
          <p:nvSpPr>
            <p:cNvPr id="99" name="Google Shape;99;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1" name="Google Shape;101;p13"/>
          <p:cNvGrpSpPr/>
          <p:nvPr/>
        </p:nvGrpSpPr>
        <p:grpSpPr>
          <a:xfrm>
            <a:off x="12589420" y="9208344"/>
            <a:ext cx="283195" cy="283195"/>
            <a:chOff x="0" y="0"/>
            <a:chExt cx="812800" cy="812800"/>
          </a:xfrm>
        </p:grpSpPr>
        <p:sp>
          <p:nvSpPr>
            <p:cNvPr id="102" name="Google Shape;102;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4" name="Google Shape;104;p13"/>
          <p:cNvGrpSpPr/>
          <p:nvPr/>
        </p:nvGrpSpPr>
        <p:grpSpPr>
          <a:xfrm>
            <a:off x="17633789" y="623176"/>
            <a:ext cx="283195" cy="283195"/>
            <a:chOff x="0" y="0"/>
            <a:chExt cx="812800" cy="812800"/>
          </a:xfrm>
        </p:grpSpPr>
        <p:sp>
          <p:nvSpPr>
            <p:cNvPr id="105" name="Google Shape;105;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3"/>
          <p:cNvGrpSpPr/>
          <p:nvPr/>
        </p:nvGrpSpPr>
        <p:grpSpPr>
          <a:xfrm>
            <a:off x="11879520" y="-95250"/>
            <a:ext cx="283195" cy="283195"/>
            <a:chOff x="0" y="0"/>
            <a:chExt cx="812800" cy="812800"/>
          </a:xfrm>
        </p:grpSpPr>
        <p:sp>
          <p:nvSpPr>
            <p:cNvPr id="108" name="Google Shape;108;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0" name="Google Shape;110;p13"/>
          <p:cNvGrpSpPr/>
          <p:nvPr/>
        </p:nvGrpSpPr>
        <p:grpSpPr>
          <a:xfrm>
            <a:off x="15618627" y="2273409"/>
            <a:ext cx="147510" cy="147510"/>
            <a:chOff x="0" y="0"/>
            <a:chExt cx="812800" cy="812800"/>
          </a:xfrm>
        </p:grpSpPr>
        <p:sp>
          <p:nvSpPr>
            <p:cNvPr id="111" name="Google Shape;111;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3" name="Google Shape;113;p13"/>
          <p:cNvGrpSpPr/>
          <p:nvPr/>
        </p:nvGrpSpPr>
        <p:grpSpPr>
          <a:xfrm>
            <a:off x="7015306" y="397283"/>
            <a:ext cx="147510" cy="147510"/>
            <a:chOff x="0" y="0"/>
            <a:chExt cx="812800" cy="812800"/>
          </a:xfrm>
        </p:grpSpPr>
        <p:sp>
          <p:nvSpPr>
            <p:cNvPr id="114" name="Google Shape;114;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13"/>
          <p:cNvGrpSpPr/>
          <p:nvPr/>
        </p:nvGrpSpPr>
        <p:grpSpPr>
          <a:xfrm>
            <a:off x="2794470" y="1679094"/>
            <a:ext cx="147510" cy="147510"/>
            <a:chOff x="0" y="0"/>
            <a:chExt cx="812800" cy="812800"/>
          </a:xfrm>
        </p:grpSpPr>
        <p:sp>
          <p:nvSpPr>
            <p:cNvPr id="117" name="Google Shape;117;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9" name="Google Shape;119;p13"/>
          <p:cNvGrpSpPr/>
          <p:nvPr/>
        </p:nvGrpSpPr>
        <p:grpSpPr>
          <a:xfrm>
            <a:off x="438859" y="323528"/>
            <a:ext cx="147510" cy="147510"/>
            <a:chOff x="0" y="0"/>
            <a:chExt cx="812800" cy="812800"/>
          </a:xfrm>
        </p:grpSpPr>
        <p:sp>
          <p:nvSpPr>
            <p:cNvPr id="120" name="Google Shape;120;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13"/>
          <p:cNvGrpSpPr/>
          <p:nvPr/>
        </p:nvGrpSpPr>
        <p:grpSpPr>
          <a:xfrm>
            <a:off x="16177550" y="3211782"/>
            <a:ext cx="147510" cy="147510"/>
            <a:chOff x="0" y="0"/>
            <a:chExt cx="812800" cy="812800"/>
          </a:xfrm>
        </p:grpSpPr>
        <p:sp>
          <p:nvSpPr>
            <p:cNvPr id="123" name="Google Shape;123;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5" name="Google Shape;125;p13"/>
          <p:cNvGrpSpPr/>
          <p:nvPr/>
        </p:nvGrpSpPr>
        <p:grpSpPr>
          <a:xfrm>
            <a:off x="17627876" y="3872336"/>
            <a:ext cx="147510" cy="147510"/>
            <a:chOff x="0" y="0"/>
            <a:chExt cx="812800" cy="812800"/>
          </a:xfrm>
        </p:grpSpPr>
        <p:sp>
          <p:nvSpPr>
            <p:cNvPr id="126" name="Google Shape;126;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8" name="Google Shape;128;p13"/>
          <p:cNvGrpSpPr/>
          <p:nvPr/>
        </p:nvGrpSpPr>
        <p:grpSpPr>
          <a:xfrm>
            <a:off x="13505721" y="5189881"/>
            <a:ext cx="147510" cy="147510"/>
            <a:chOff x="0" y="0"/>
            <a:chExt cx="812800" cy="812800"/>
          </a:xfrm>
        </p:grpSpPr>
        <p:sp>
          <p:nvSpPr>
            <p:cNvPr id="129" name="Google Shape;129;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1" name="Google Shape;131;p13"/>
          <p:cNvGrpSpPr/>
          <p:nvPr/>
        </p:nvGrpSpPr>
        <p:grpSpPr>
          <a:xfrm>
            <a:off x="7640589" y="9417784"/>
            <a:ext cx="147510" cy="147510"/>
            <a:chOff x="0" y="0"/>
            <a:chExt cx="812800" cy="812800"/>
          </a:xfrm>
        </p:grpSpPr>
        <p:sp>
          <p:nvSpPr>
            <p:cNvPr id="132" name="Google Shape;132;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4" name="Google Shape;134;p13"/>
          <p:cNvGrpSpPr/>
          <p:nvPr/>
        </p:nvGrpSpPr>
        <p:grpSpPr>
          <a:xfrm>
            <a:off x="3666550" y="5069745"/>
            <a:ext cx="147510" cy="147510"/>
            <a:chOff x="0" y="0"/>
            <a:chExt cx="812800" cy="812800"/>
          </a:xfrm>
        </p:grpSpPr>
        <p:sp>
          <p:nvSpPr>
            <p:cNvPr id="135" name="Google Shape;135;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7" name="Google Shape;137;p13"/>
          <p:cNvGrpSpPr/>
          <p:nvPr/>
        </p:nvGrpSpPr>
        <p:grpSpPr>
          <a:xfrm>
            <a:off x="4039192" y="7079668"/>
            <a:ext cx="147510" cy="147510"/>
            <a:chOff x="0" y="0"/>
            <a:chExt cx="812800" cy="812800"/>
          </a:xfrm>
        </p:grpSpPr>
        <p:sp>
          <p:nvSpPr>
            <p:cNvPr id="138" name="Google Shape;138;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0" name="Google Shape;140;p13"/>
          <p:cNvGrpSpPr/>
          <p:nvPr/>
        </p:nvGrpSpPr>
        <p:grpSpPr>
          <a:xfrm>
            <a:off x="3875990" y="9686300"/>
            <a:ext cx="147510" cy="147510"/>
            <a:chOff x="0" y="0"/>
            <a:chExt cx="812800" cy="812800"/>
          </a:xfrm>
        </p:grpSpPr>
        <p:sp>
          <p:nvSpPr>
            <p:cNvPr id="141" name="Google Shape;141;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3" name="Google Shape;143;p13"/>
          <p:cNvGrpSpPr/>
          <p:nvPr/>
        </p:nvGrpSpPr>
        <p:grpSpPr>
          <a:xfrm>
            <a:off x="881190" y="3468142"/>
            <a:ext cx="147510" cy="147510"/>
            <a:chOff x="0" y="0"/>
            <a:chExt cx="812800" cy="812800"/>
          </a:xfrm>
        </p:grpSpPr>
        <p:sp>
          <p:nvSpPr>
            <p:cNvPr id="144" name="Google Shape;144;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6" name="Google Shape;146;p13"/>
          <p:cNvGrpSpPr/>
          <p:nvPr/>
        </p:nvGrpSpPr>
        <p:grpSpPr>
          <a:xfrm>
            <a:off x="14101297" y="8576887"/>
            <a:ext cx="147510" cy="147510"/>
            <a:chOff x="0" y="0"/>
            <a:chExt cx="812800" cy="812800"/>
          </a:xfrm>
        </p:grpSpPr>
        <p:sp>
          <p:nvSpPr>
            <p:cNvPr id="147" name="Google Shape;147;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9" name="Google Shape;149;p13"/>
          <p:cNvGrpSpPr/>
          <p:nvPr/>
        </p:nvGrpSpPr>
        <p:grpSpPr>
          <a:xfrm>
            <a:off x="10332062" y="9760055"/>
            <a:ext cx="147510" cy="147510"/>
            <a:chOff x="0" y="0"/>
            <a:chExt cx="812800" cy="812800"/>
          </a:xfrm>
        </p:grpSpPr>
        <p:sp>
          <p:nvSpPr>
            <p:cNvPr id="150" name="Google Shape;150;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2" name="Google Shape;152;p13"/>
          <p:cNvGrpSpPr/>
          <p:nvPr/>
        </p:nvGrpSpPr>
        <p:grpSpPr>
          <a:xfrm>
            <a:off x="4995748" y="1569726"/>
            <a:ext cx="147510" cy="147510"/>
            <a:chOff x="0" y="0"/>
            <a:chExt cx="812800" cy="812800"/>
          </a:xfrm>
        </p:grpSpPr>
        <p:sp>
          <p:nvSpPr>
            <p:cNvPr id="153" name="Google Shape;153;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5" name="Google Shape;155;p13"/>
          <p:cNvGrpSpPr/>
          <p:nvPr/>
        </p:nvGrpSpPr>
        <p:grpSpPr>
          <a:xfrm>
            <a:off x="5143259" y="323528"/>
            <a:ext cx="147510" cy="147510"/>
            <a:chOff x="0" y="0"/>
            <a:chExt cx="812800" cy="812800"/>
          </a:xfrm>
        </p:grpSpPr>
        <p:sp>
          <p:nvSpPr>
            <p:cNvPr id="156" name="Google Shape;156;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8" name="Google Shape;158;p13"/>
          <p:cNvGrpSpPr/>
          <p:nvPr/>
        </p:nvGrpSpPr>
        <p:grpSpPr>
          <a:xfrm>
            <a:off x="9732766" y="544793"/>
            <a:ext cx="147510" cy="147510"/>
            <a:chOff x="0" y="0"/>
            <a:chExt cx="812800" cy="812800"/>
          </a:xfrm>
        </p:grpSpPr>
        <p:sp>
          <p:nvSpPr>
            <p:cNvPr id="159" name="Google Shape;159;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1" name="Google Shape;161;p13"/>
          <p:cNvGrpSpPr/>
          <p:nvPr/>
        </p:nvGrpSpPr>
        <p:grpSpPr>
          <a:xfrm>
            <a:off x="14410771" y="249773"/>
            <a:ext cx="147510" cy="147510"/>
            <a:chOff x="0" y="0"/>
            <a:chExt cx="812800" cy="812800"/>
          </a:xfrm>
        </p:grpSpPr>
        <p:sp>
          <p:nvSpPr>
            <p:cNvPr id="162" name="Google Shape;162;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4" name="Google Shape;164;p13"/>
          <p:cNvGrpSpPr/>
          <p:nvPr/>
        </p:nvGrpSpPr>
        <p:grpSpPr>
          <a:xfrm>
            <a:off x="12414687" y="1422216"/>
            <a:ext cx="147510" cy="147510"/>
            <a:chOff x="0" y="0"/>
            <a:chExt cx="812800" cy="812800"/>
          </a:xfrm>
        </p:grpSpPr>
        <p:sp>
          <p:nvSpPr>
            <p:cNvPr id="165" name="Google Shape;165;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7" name="Google Shape;167;p13"/>
          <p:cNvSpPr txBox="1"/>
          <p:nvPr/>
        </p:nvSpPr>
        <p:spPr>
          <a:xfrm>
            <a:off x="3329908" y="4052104"/>
            <a:ext cx="11228373" cy="95474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170" b="1" dirty="0">
                <a:solidFill>
                  <a:srgbClr val="DD4125"/>
                </a:solidFill>
                <a:latin typeface="Josefin Sans"/>
                <a:sym typeface="Josefin Sans"/>
              </a:rPr>
              <a:t>On or off the Ballot </a:t>
            </a:r>
            <a:endParaRPr lang="en-US" dirty="0"/>
          </a:p>
        </p:txBody>
      </p:sp>
      <p:sp>
        <p:nvSpPr>
          <p:cNvPr id="4" name="TextBox 3">
            <a:extLst>
              <a:ext uri="{FF2B5EF4-FFF2-40B4-BE49-F238E27FC236}">
                <a16:creationId xmlns:a16="http://schemas.microsoft.com/office/drawing/2014/main" id="{1EC1E34B-7A73-D423-89CA-078E18E5FCAB}"/>
              </a:ext>
            </a:extLst>
          </p:cNvPr>
          <p:cNvSpPr txBox="1"/>
          <p:nvPr/>
        </p:nvSpPr>
        <p:spPr>
          <a:xfrm>
            <a:off x="4931891" y="6413861"/>
            <a:ext cx="8824357" cy="1815882"/>
          </a:xfrm>
          <a:prstGeom prst="rect">
            <a:avLst/>
          </a:prstGeom>
          <a:noFill/>
        </p:spPr>
        <p:txBody>
          <a:bodyPr wrap="square">
            <a:spAutoFit/>
          </a:bodyPr>
          <a:lstStyle/>
          <a:p>
            <a:pPr algn="ctr"/>
            <a:r>
              <a:rPr lang="en-US" sz="2800" b="1" dirty="0">
                <a:solidFill>
                  <a:srgbClr val="D6B44A"/>
                </a:solidFill>
                <a:latin typeface="Josefin Sans"/>
                <a:sym typeface="Josefin Sans"/>
              </a:rPr>
              <a:t>Presented by: Brad King, Republican Co-Director, Indiana Election Division</a:t>
            </a:r>
          </a:p>
          <a:p>
            <a:pPr algn="ctr"/>
            <a:r>
              <a:rPr lang="en-US" sz="2800" b="1" dirty="0">
                <a:solidFill>
                  <a:srgbClr val="D6B44A"/>
                </a:solidFill>
                <a:latin typeface="Josefin Sans"/>
                <a:sym typeface="Josefin Sans"/>
              </a:rPr>
              <a:t>2024 Election Administrators’ Conference</a:t>
            </a:r>
          </a:p>
          <a:p>
            <a:pPr algn="ctr"/>
            <a:r>
              <a:rPr lang="en-US" sz="2800" b="1" dirty="0">
                <a:solidFill>
                  <a:srgbClr val="D6B44A"/>
                </a:solidFill>
                <a:latin typeface="Josefin Sans"/>
                <a:sym typeface="Josefin Sans"/>
              </a:rPr>
              <a:t>December 11-13, 2023, Indianapolis, Indiana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670"/>
        <p:cNvGrpSpPr/>
        <p:nvPr/>
      </p:nvGrpSpPr>
      <p:grpSpPr>
        <a:xfrm>
          <a:off x="0" y="0"/>
          <a:ext cx="0" cy="0"/>
          <a:chOff x="0" y="0"/>
          <a:chExt cx="0" cy="0"/>
        </a:xfrm>
      </p:grpSpPr>
      <p:sp>
        <p:nvSpPr>
          <p:cNvPr id="671" name="Google Shape;671;p22"/>
          <p:cNvSpPr/>
          <p:nvPr/>
        </p:nvSpPr>
        <p:spPr>
          <a:xfrm>
            <a:off x="15772240" y="92229"/>
            <a:ext cx="1944281" cy="3960573"/>
          </a:xfrm>
          <a:custGeom>
            <a:avLst/>
            <a:gdLst/>
            <a:ahLst/>
            <a:cxnLst/>
            <a:rect l="l" t="t" r="r" b="b"/>
            <a:pathLst>
              <a:path w="1944281" h="3960573" extrusionOk="0">
                <a:moveTo>
                  <a:pt x="0" y="0"/>
                </a:moveTo>
                <a:lnTo>
                  <a:pt x="1944281" y="0"/>
                </a:lnTo>
                <a:lnTo>
                  <a:pt x="1944281" y="3960573"/>
                </a:lnTo>
                <a:lnTo>
                  <a:pt x="0" y="3960573"/>
                </a:lnTo>
                <a:lnTo>
                  <a:pt x="0" y="0"/>
                </a:lnTo>
                <a:close/>
              </a:path>
            </a:pathLst>
          </a:custGeom>
          <a:blipFill rotWithShape="1">
            <a:blip r:embed="rId3">
              <a:alphaModFix/>
            </a:blip>
            <a:stretch>
              <a:fillRect/>
            </a:stretch>
          </a:blipFill>
          <a:ln>
            <a:noFill/>
          </a:ln>
        </p:spPr>
        <p:txBody>
          <a:bodyPr/>
          <a:lstStyle/>
          <a:p>
            <a:endParaRPr lang="en-US"/>
          </a:p>
        </p:txBody>
      </p:sp>
      <p:sp>
        <p:nvSpPr>
          <p:cNvPr id="672" name="Google Shape;672;p22"/>
          <p:cNvSpPr/>
          <p:nvPr/>
        </p:nvSpPr>
        <p:spPr>
          <a:xfrm>
            <a:off x="1028700" y="0"/>
            <a:ext cx="1035685" cy="4381742"/>
          </a:xfrm>
          <a:custGeom>
            <a:avLst/>
            <a:gdLst/>
            <a:ahLst/>
            <a:cxnLst/>
            <a:rect l="l" t="t" r="r" b="b"/>
            <a:pathLst>
              <a:path w="1035685" h="4381742" extrusionOk="0">
                <a:moveTo>
                  <a:pt x="0" y="0"/>
                </a:moveTo>
                <a:lnTo>
                  <a:pt x="1035685" y="0"/>
                </a:lnTo>
                <a:lnTo>
                  <a:pt x="1035685" y="4381742"/>
                </a:lnTo>
                <a:lnTo>
                  <a:pt x="0" y="4381742"/>
                </a:lnTo>
                <a:lnTo>
                  <a:pt x="0" y="0"/>
                </a:lnTo>
                <a:close/>
              </a:path>
            </a:pathLst>
          </a:custGeom>
          <a:blipFill rotWithShape="1">
            <a:blip r:embed="rId4">
              <a:alphaModFix/>
            </a:blip>
            <a:stretch>
              <a:fillRect/>
            </a:stretch>
          </a:blipFill>
          <a:ln>
            <a:noFill/>
          </a:ln>
        </p:spPr>
        <p:txBody>
          <a:bodyPr/>
          <a:lstStyle/>
          <a:p>
            <a:endParaRPr lang="en-US"/>
          </a:p>
        </p:txBody>
      </p:sp>
      <p:sp>
        <p:nvSpPr>
          <p:cNvPr id="674" name="Google Shape;674;p22"/>
          <p:cNvSpPr/>
          <p:nvPr/>
        </p:nvSpPr>
        <p:spPr>
          <a:xfrm>
            <a:off x="15990798" y="7266143"/>
            <a:ext cx="1971796" cy="3020857"/>
          </a:xfrm>
          <a:custGeom>
            <a:avLst/>
            <a:gdLst/>
            <a:ahLst/>
            <a:cxnLst/>
            <a:rect l="l" t="t" r="r" b="b"/>
            <a:pathLst>
              <a:path w="1971796" h="3020857" extrusionOk="0">
                <a:moveTo>
                  <a:pt x="0" y="0"/>
                </a:moveTo>
                <a:lnTo>
                  <a:pt x="1971795" y="0"/>
                </a:lnTo>
                <a:lnTo>
                  <a:pt x="1971795" y="3020857"/>
                </a:lnTo>
                <a:lnTo>
                  <a:pt x="0" y="3020857"/>
                </a:lnTo>
                <a:lnTo>
                  <a:pt x="0" y="0"/>
                </a:lnTo>
                <a:close/>
              </a:path>
            </a:pathLst>
          </a:custGeom>
          <a:blipFill rotWithShape="1">
            <a:blip r:embed="rId5">
              <a:alphaModFix/>
            </a:blip>
            <a:stretch>
              <a:fillRect/>
            </a:stretch>
          </a:blipFill>
          <a:ln>
            <a:noFill/>
          </a:ln>
        </p:spPr>
        <p:txBody>
          <a:bodyPr/>
          <a:lstStyle/>
          <a:p>
            <a:endParaRPr lang="en-US"/>
          </a:p>
        </p:txBody>
      </p:sp>
      <p:sp>
        <p:nvSpPr>
          <p:cNvPr id="675" name="Google Shape;675;p22"/>
          <p:cNvSpPr/>
          <p:nvPr/>
        </p:nvSpPr>
        <p:spPr>
          <a:xfrm>
            <a:off x="274428" y="7759179"/>
            <a:ext cx="2022257" cy="2527821"/>
          </a:xfrm>
          <a:custGeom>
            <a:avLst/>
            <a:gdLst/>
            <a:ahLst/>
            <a:cxnLst/>
            <a:rect l="l" t="t" r="r" b="b"/>
            <a:pathLst>
              <a:path w="2022257" h="2527821" extrusionOk="0">
                <a:moveTo>
                  <a:pt x="0" y="0"/>
                </a:moveTo>
                <a:lnTo>
                  <a:pt x="2022257" y="0"/>
                </a:lnTo>
                <a:lnTo>
                  <a:pt x="2022257" y="2527821"/>
                </a:lnTo>
                <a:lnTo>
                  <a:pt x="0" y="2527821"/>
                </a:lnTo>
                <a:lnTo>
                  <a:pt x="0" y="0"/>
                </a:lnTo>
                <a:close/>
              </a:path>
            </a:pathLst>
          </a:custGeom>
          <a:blipFill rotWithShape="1">
            <a:blip r:embed="rId6">
              <a:alphaModFix/>
            </a:blip>
            <a:stretch>
              <a:fillRect/>
            </a:stretch>
          </a:blipFill>
          <a:ln>
            <a:noFill/>
          </a:ln>
        </p:spPr>
        <p:txBody>
          <a:bodyPr/>
          <a:lstStyle/>
          <a:p>
            <a:endParaRPr lang="en-US"/>
          </a:p>
        </p:txBody>
      </p:sp>
      <p:sp>
        <p:nvSpPr>
          <p:cNvPr id="676" name="Google Shape;676;p22"/>
          <p:cNvSpPr/>
          <p:nvPr/>
        </p:nvSpPr>
        <p:spPr>
          <a:xfrm>
            <a:off x="2375845" y="325931"/>
            <a:ext cx="1141832" cy="1263438"/>
          </a:xfrm>
          <a:custGeom>
            <a:avLst/>
            <a:gdLst/>
            <a:ahLst/>
            <a:cxnLst/>
            <a:rect l="l" t="t" r="r" b="b"/>
            <a:pathLst>
              <a:path w="1141832" h="1263438" extrusionOk="0">
                <a:moveTo>
                  <a:pt x="0" y="0"/>
                </a:moveTo>
                <a:lnTo>
                  <a:pt x="1141832" y="0"/>
                </a:lnTo>
                <a:lnTo>
                  <a:pt x="1141832" y="1263437"/>
                </a:lnTo>
                <a:lnTo>
                  <a:pt x="0" y="1263437"/>
                </a:lnTo>
                <a:lnTo>
                  <a:pt x="0" y="0"/>
                </a:lnTo>
                <a:close/>
              </a:path>
            </a:pathLst>
          </a:custGeom>
          <a:blipFill rotWithShape="1">
            <a:blip r:embed="rId7">
              <a:alphaModFix/>
            </a:blip>
            <a:stretch>
              <a:fillRect/>
            </a:stretch>
          </a:blipFill>
          <a:ln>
            <a:noFill/>
          </a:ln>
        </p:spPr>
        <p:txBody>
          <a:bodyPr/>
          <a:lstStyle/>
          <a:p>
            <a:endParaRPr lang="en-US"/>
          </a:p>
        </p:txBody>
      </p:sp>
      <p:sp>
        <p:nvSpPr>
          <p:cNvPr id="677" name="Google Shape;677;p22"/>
          <p:cNvSpPr/>
          <p:nvPr/>
        </p:nvSpPr>
        <p:spPr>
          <a:xfrm>
            <a:off x="16409693" y="5786894"/>
            <a:ext cx="1134006" cy="1031945"/>
          </a:xfrm>
          <a:custGeom>
            <a:avLst/>
            <a:gdLst/>
            <a:ahLst/>
            <a:cxnLst/>
            <a:rect l="l" t="t" r="r" b="b"/>
            <a:pathLst>
              <a:path w="1134006" h="1031945" extrusionOk="0">
                <a:moveTo>
                  <a:pt x="0" y="0"/>
                </a:moveTo>
                <a:lnTo>
                  <a:pt x="1134005" y="0"/>
                </a:lnTo>
                <a:lnTo>
                  <a:pt x="1134005" y="1031945"/>
                </a:lnTo>
                <a:lnTo>
                  <a:pt x="0" y="1031945"/>
                </a:lnTo>
                <a:lnTo>
                  <a:pt x="0" y="0"/>
                </a:lnTo>
                <a:close/>
              </a:path>
            </a:pathLst>
          </a:custGeom>
          <a:blipFill rotWithShape="1">
            <a:blip r:embed="rId8">
              <a:alphaModFix/>
            </a:blip>
            <a:stretch>
              <a:fillRect/>
            </a:stretch>
          </a:blipFill>
          <a:ln>
            <a:noFill/>
          </a:ln>
        </p:spPr>
        <p:txBody>
          <a:bodyPr/>
          <a:lstStyle/>
          <a:p>
            <a:endParaRPr lang="en-US"/>
          </a:p>
        </p:txBody>
      </p:sp>
      <p:sp>
        <p:nvSpPr>
          <p:cNvPr id="678" name="Google Shape;678;p22"/>
          <p:cNvSpPr/>
          <p:nvPr/>
        </p:nvSpPr>
        <p:spPr>
          <a:xfrm>
            <a:off x="718554" y="4932915"/>
            <a:ext cx="1134006" cy="1031945"/>
          </a:xfrm>
          <a:custGeom>
            <a:avLst/>
            <a:gdLst/>
            <a:ahLst/>
            <a:cxnLst/>
            <a:rect l="l" t="t" r="r" b="b"/>
            <a:pathLst>
              <a:path w="1134006" h="1031945" extrusionOk="0">
                <a:moveTo>
                  <a:pt x="0" y="0"/>
                </a:moveTo>
                <a:lnTo>
                  <a:pt x="1134006" y="0"/>
                </a:lnTo>
                <a:lnTo>
                  <a:pt x="1134006" y="1031945"/>
                </a:lnTo>
                <a:lnTo>
                  <a:pt x="0" y="1031945"/>
                </a:lnTo>
                <a:lnTo>
                  <a:pt x="0" y="0"/>
                </a:lnTo>
                <a:close/>
              </a:path>
            </a:pathLst>
          </a:custGeom>
          <a:blipFill rotWithShape="1">
            <a:blip r:embed="rId8">
              <a:alphaModFix/>
            </a:blip>
            <a:stretch>
              <a:fillRect/>
            </a:stretch>
          </a:blipFill>
          <a:ln>
            <a:noFill/>
          </a:ln>
        </p:spPr>
        <p:txBody>
          <a:bodyPr/>
          <a:lstStyle/>
          <a:p>
            <a:endParaRPr lang="en-US"/>
          </a:p>
        </p:txBody>
      </p:sp>
      <p:grpSp>
        <p:nvGrpSpPr>
          <p:cNvPr id="680" name="Google Shape;680;p22"/>
          <p:cNvGrpSpPr/>
          <p:nvPr/>
        </p:nvGrpSpPr>
        <p:grpSpPr>
          <a:xfrm>
            <a:off x="13332548" y="1028700"/>
            <a:ext cx="283195" cy="283195"/>
            <a:chOff x="0" y="0"/>
            <a:chExt cx="812800" cy="812800"/>
          </a:xfrm>
        </p:grpSpPr>
        <p:sp>
          <p:nvSpPr>
            <p:cNvPr id="681" name="Google Shape;681;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3" name="Google Shape;683;p22"/>
          <p:cNvGrpSpPr/>
          <p:nvPr/>
        </p:nvGrpSpPr>
        <p:grpSpPr>
          <a:xfrm>
            <a:off x="5982254" y="473441"/>
            <a:ext cx="283195" cy="283195"/>
            <a:chOff x="0" y="0"/>
            <a:chExt cx="812800" cy="812800"/>
          </a:xfrm>
        </p:grpSpPr>
        <p:sp>
          <p:nvSpPr>
            <p:cNvPr id="684" name="Google Shape;684;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6" name="Google Shape;686;p22"/>
          <p:cNvGrpSpPr/>
          <p:nvPr/>
        </p:nvGrpSpPr>
        <p:grpSpPr>
          <a:xfrm>
            <a:off x="1261016" y="6720422"/>
            <a:ext cx="283195" cy="283195"/>
            <a:chOff x="0" y="0"/>
            <a:chExt cx="812800" cy="812800"/>
          </a:xfrm>
        </p:grpSpPr>
        <p:sp>
          <p:nvSpPr>
            <p:cNvPr id="687" name="Google Shape;687;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9" name="Google Shape;689;p22"/>
          <p:cNvGrpSpPr/>
          <p:nvPr/>
        </p:nvGrpSpPr>
        <p:grpSpPr>
          <a:xfrm>
            <a:off x="4223379" y="9586452"/>
            <a:ext cx="283195" cy="283195"/>
            <a:chOff x="0" y="0"/>
            <a:chExt cx="812800" cy="812800"/>
          </a:xfrm>
        </p:grpSpPr>
        <p:sp>
          <p:nvSpPr>
            <p:cNvPr id="690" name="Google Shape;690;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92" name="Google Shape;692;p22"/>
          <p:cNvGrpSpPr/>
          <p:nvPr/>
        </p:nvGrpSpPr>
        <p:grpSpPr>
          <a:xfrm>
            <a:off x="13615743" y="9586452"/>
            <a:ext cx="283195" cy="283195"/>
            <a:chOff x="0" y="0"/>
            <a:chExt cx="812800" cy="812800"/>
          </a:xfrm>
        </p:grpSpPr>
        <p:sp>
          <p:nvSpPr>
            <p:cNvPr id="693" name="Google Shape;693;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95" name="Google Shape;695;p22"/>
          <p:cNvGrpSpPr/>
          <p:nvPr/>
        </p:nvGrpSpPr>
        <p:grpSpPr>
          <a:xfrm>
            <a:off x="10012703" y="609126"/>
            <a:ext cx="147510" cy="147510"/>
            <a:chOff x="0" y="0"/>
            <a:chExt cx="812800" cy="812800"/>
          </a:xfrm>
        </p:grpSpPr>
        <p:sp>
          <p:nvSpPr>
            <p:cNvPr id="696" name="Google Shape;696;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98" name="Google Shape;698;p22"/>
          <p:cNvGrpSpPr/>
          <p:nvPr/>
        </p:nvGrpSpPr>
        <p:grpSpPr>
          <a:xfrm>
            <a:off x="8272683" y="325931"/>
            <a:ext cx="147510" cy="147510"/>
            <a:chOff x="0" y="0"/>
            <a:chExt cx="812800" cy="812800"/>
          </a:xfrm>
        </p:grpSpPr>
        <p:sp>
          <p:nvSpPr>
            <p:cNvPr id="699" name="Google Shape;699;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01" name="Google Shape;701;p22"/>
          <p:cNvGrpSpPr/>
          <p:nvPr/>
        </p:nvGrpSpPr>
        <p:grpSpPr>
          <a:xfrm>
            <a:off x="17569011" y="615039"/>
            <a:ext cx="147510" cy="147510"/>
            <a:chOff x="0" y="0"/>
            <a:chExt cx="812800" cy="812800"/>
          </a:xfrm>
        </p:grpSpPr>
        <p:sp>
          <p:nvSpPr>
            <p:cNvPr id="702" name="Google Shape;70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04" name="Google Shape;704;p22"/>
          <p:cNvGrpSpPr/>
          <p:nvPr/>
        </p:nvGrpSpPr>
        <p:grpSpPr>
          <a:xfrm>
            <a:off x="14917446" y="1022787"/>
            <a:ext cx="147510" cy="147510"/>
            <a:chOff x="0" y="0"/>
            <a:chExt cx="812800" cy="812800"/>
          </a:xfrm>
        </p:grpSpPr>
        <p:sp>
          <p:nvSpPr>
            <p:cNvPr id="705" name="Google Shape;70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07" name="Google Shape;707;p22"/>
          <p:cNvGrpSpPr/>
          <p:nvPr/>
        </p:nvGrpSpPr>
        <p:grpSpPr>
          <a:xfrm>
            <a:off x="17815083" y="7003617"/>
            <a:ext cx="147510" cy="147510"/>
            <a:chOff x="0" y="0"/>
            <a:chExt cx="812800" cy="812800"/>
          </a:xfrm>
        </p:grpSpPr>
        <p:sp>
          <p:nvSpPr>
            <p:cNvPr id="708" name="Google Shape;70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0" name="Google Shape;710;p22"/>
          <p:cNvGrpSpPr/>
          <p:nvPr/>
        </p:nvGrpSpPr>
        <p:grpSpPr>
          <a:xfrm>
            <a:off x="15299995" y="9307784"/>
            <a:ext cx="147510" cy="147510"/>
            <a:chOff x="0" y="0"/>
            <a:chExt cx="812800" cy="812800"/>
          </a:xfrm>
        </p:grpSpPr>
        <p:sp>
          <p:nvSpPr>
            <p:cNvPr id="711" name="Google Shape;711;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3" name="Google Shape;713;p22"/>
          <p:cNvGrpSpPr/>
          <p:nvPr/>
        </p:nvGrpSpPr>
        <p:grpSpPr>
          <a:xfrm>
            <a:off x="11615100" y="9654294"/>
            <a:ext cx="147510" cy="147510"/>
            <a:chOff x="0" y="0"/>
            <a:chExt cx="812800" cy="812800"/>
          </a:xfrm>
        </p:grpSpPr>
        <p:sp>
          <p:nvSpPr>
            <p:cNvPr id="714" name="Google Shape;714;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6" name="Google Shape;716;p22"/>
          <p:cNvGrpSpPr/>
          <p:nvPr/>
        </p:nvGrpSpPr>
        <p:grpSpPr>
          <a:xfrm>
            <a:off x="8125172" y="9455294"/>
            <a:ext cx="147510" cy="147510"/>
            <a:chOff x="0" y="0"/>
            <a:chExt cx="812800" cy="812800"/>
          </a:xfrm>
        </p:grpSpPr>
        <p:sp>
          <p:nvSpPr>
            <p:cNvPr id="717" name="Google Shape;717;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9" name="Google Shape;719;p22"/>
          <p:cNvGrpSpPr/>
          <p:nvPr/>
        </p:nvGrpSpPr>
        <p:grpSpPr>
          <a:xfrm>
            <a:off x="6265449" y="9728049"/>
            <a:ext cx="147510" cy="147510"/>
            <a:chOff x="0" y="0"/>
            <a:chExt cx="812800" cy="812800"/>
          </a:xfrm>
        </p:grpSpPr>
        <p:sp>
          <p:nvSpPr>
            <p:cNvPr id="720" name="Google Shape;720;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22" name="Google Shape;722;p22"/>
          <p:cNvGrpSpPr/>
          <p:nvPr/>
        </p:nvGrpSpPr>
        <p:grpSpPr>
          <a:xfrm>
            <a:off x="571044" y="7266143"/>
            <a:ext cx="147510" cy="147510"/>
            <a:chOff x="0" y="0"/>
            <a:chExt cx="812800" cy="812800"/>
          </a:xfrm>
        </p:grpSpPr>
        <p:sp>
          <p:nvSpPr>
            <p:cNvPr id="723" name="Google Shape;723;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25" name="Google Shape;725;p22"/>
          <p:cNvGrpSpPr/>
          <p:nvPr/>
        </p:nvGrpSpPr>
        <p:grpSpPr>
          <a:xfrm>
            <a:off x="497289" y="4052802"/>
            <a:ext cx="147510" cy="147510"/>
            <a:chOff x="0" y="0"/>
            <a:chExt cx="812800" cy="812800"/>
          </a:xfrm>
        </p:grpSpPr>
        <p:sp>
          <p:nvSpPr>
            <p:cNvPr id="726" name="Google Shape;726;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28" name="Google Shape;728;p22"/>
          <p:cNvGrpSpPr/>
          <p:nvPr/>
        </p:nvGrpSpPr>
        <p:grpSpPr>
          <a:xfrm>
            <a:off x="881190" y="1028700"/>
            <a:ext cx="147510" cy="147510"/>
            <a:chOff x="0" y="0"/>
            <a:chExt cx="812800" cy="812800"/>
          </a:xfrm>
        </p:grpSpPr>
        <p:sp>
          <p:nvSpPr>
            <p:cNvPr id="729" name="Google Shape;729;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31" name="Google Shape;731;p22"/>
          <p:cNvGrpSpPr/>
          <p:nvPr/>
        </p:nvGrpSpPr>
        <p:grpSpPr>
          <a:xfrm>
            <a:off x="423534" y="393773"/>
            <a:ext cx="147510" cy="147510"/>
            <a:chOff x="0" y="0"/>
            <a:chExt cx="812800" cy="812800"/>
          </a:xfrm>
        </p:grpSpPr>
        <p:sp>
          <p:nvSpPr>
            <p:cNvPr id="732" name="Google Shape;7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34" name="Google Shape;734;p22"/>
          <p:cNvGrpSpPr/>
          <p:nvPr/>
        </p:nvGrpSpPr>
        <p:grpSpPr>
          <a:xfrm>
            <a:off x="2873006" y="325931"/>
            <a:ext cx="147510" cy="147510"/>
            <a:chOff x="0" y="0"/>
            <a:chExt cx="812800" cy="812800"/>
          </a:xfrm>
        </p:grpSpPr>
        <p:sp>
          <p:nvSpPr>
            <p:cNvPr id="735" name="Google Shape;7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37" name="Google Shape;737;p22"/>
          <p:cNvGrpSpPr/>
          <p:nvPr/>
        </p:nvGrpSpPr>
        <p:grpSpPr>
          <a:xfrm>
            <a:off x="2873006" y="1730966"/>
            <a:ext cx="147510" cy="147510"/>
            <a:chOff x="0" y="0"/>
            <a:chExt cx="812800" cy="812800"/>
          </a:xfrm>
        </p:grpSpPr>
        <p:sp>
          <p:nvSpPr>
            <p:cNvPr id="738" name="Google Shape;7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40" name="Google Shape;740;p22"/>
          <p:cNvGrpSpPr/>
          <p:nvPr/>
        </p:nvGrpSpPr>
        <p:grpSpPr>
          <a:xfrm>
            <a:off x="497289" y="2354864"/>
            <a:ext cx="147510" cy="147510"/>
            <a:chOff x="0" y="0"/>
            <a:chExt cx="812800" cy="812800"/>
          </a:xfrm>
        </p:grpSpPr>
        <p:sp>
          <p:nvSpPr>
            <p:cNvPr id="741" name="Google Shape;741;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43" name="Google Shape;743;p22"/>
          <p:cNvGrpSpPr/>
          <p:nvPr/>
        </p:nvGrpSpPr>
        <p:grpSpPr>
          <a:xfrm>
            <a:off x="1990629" y="6302867"/>
            <a:ext cx="147510" cy="147510"/>
            <a:chOff x="0" y="0"/>
            <a:chExt cx="812800" cy="812800"/>
          </a:xfrm>
        </p:grpSpPr>
        <p:sp>
          <p:nvSpPr>
            <p:cNvPr id="744" name="Google Shape;744;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46" name="Google Shape;746;p22"/>
          <p:cNvGrpSpPr/>
          <p:nvPr/>
        </p:nvGrpSpPr>
        <p:grpSpPr>
          <a:xfrm>
            <a:off x="349779" y="5713139"/>
            <a:ext cx="147510" cy="147510"/>
            <a:chOff x="0" y="0"/>
            <a:chExt cx="812800" cy="812800"/>
          </a:xfrm>
        </p:grpSpPr>
        <p:sp>
          <p:nvSpPr>
            <p:cNvPr id="747" name="Google Shape;747;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49" name="Google Shape;749;p22"/>
          <p:cNvGrpSpPr/>
          <p:nvPr/>
        </p:nvGrpSpPr>
        <p:grpSpPr>
          <a:xfrm>
            <a:off x="2873006" y="9455294"/>
            <a:ext cx="147510" cy="147510"/>
            <a:chOff x="0" y="0"/>
            <a:chExt cx="812800" cy="812800"/>
          </a:xfrm>
        </p:grpSpPr>
        <p:sp>
          <p:nvSpPr>
            <p:cNvPr id="750" name="Google Shape;750;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52" name="Google Shape;752;p22"/>
          <p:cNvGrpSpPr/>
          <p:nvPr/>
        </p:nvGrpSpPr>
        <p:grpSpPr>
          <a:xfrm>
            <a:off x="13825183" y="2053465"/>
            <a:ext cx="147510" cy="147510"/>
            <a:chOff x="0" y="0"/>
            <a:chExt cx="812800" cy="812800"/>
          </a:xfrm>
        </p:grpSpPr>
        <p:sp>
          <p:nvSpPr>
            <p:cNvPr id="753" name="Google Shape;753;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55" name="Google Shape;755;p22"/>
          <p:cNvGrpSpPr/>
          <p:nvPr/>
        </p:nvGrpSpPr>
        <p:grpSpPr>
          <a:xfrm>
            <a:off x="12226887" y="541283"/>
            <a:ext cx="147510" cy="147510"/>
            <a:chOff x="0" y="0"/>
            <a:chExt cx="812800" cy="812800"/>
          </a:xfrm>
        </p:grpSpPr>
        <p:sp>
          <p:nvSpPr>
            <p:cNvPr id="756" name="Google Shape;756;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61" name="Google Shape;761;p22"/>
          <p:cNvSpPr/>
          <p:nvPr/>
        </p:nvSpPr>
        <p:spPr>
          <a:xfrm>
            <a:off x="16851091" y="4200312"/>
            <a:ext cx="1111502" cy="1153309"/>
          </a:xfrm>
          <a:custGeom>
            <a:avLst/>
            <a:gdLst/>
            <a:ahLst/>
            <a:cxnLst/>
            <a:rect l="l" t="t" r="r" b="b"/>
            <a:pathLst>
              <a:path w="1111502" h="1153309" extrusionOk="0">
                <a:moveTo>
                  <a:pt x="0" y="0"/>
                </a:moveTo>
                <a:lnTo>
                  <a:pt x="1111502" y="0"/>
                </a:lnTo>
                <a:lnTo>
                  <a:pt x="1111502" y="1153309"/>
                </a:lnTo>
                <a:lnTo>
                  <a:pt x="0" y="1153309"/>
                </a:lnTo>
                <a:lnTo>
                  <a:pt x="0" y="0"/>
                </a:lnTo>
                <a:close/>
              </a:path>
            </a:pathLst>
          </a:custGeom>
          <a:blipFill rotWithShape="1">
            <a:blip r:embed="rId9">
              <a:alphaModFix/>
            </a:blip>
            <a:stretch>
              <a:fillRect/>
            </a:stretch>
          </a:blipFill>
          <a:ln>
            <a:noFill/>
          </a:ln>
        </p:spPr>
        <p:txBody>
          <a:bodyPr/>
          <a:lstStyle/>
          <a:p>
            <a:endParaRPr lang="en-US"/>
          </a:p>
        </p:txBody>
      </p:sp>
      <p:sp>
        <p:nvSpPr>
          <p:cNvPr id="2" name="Google Shape;350;p15">
            <a:extLst>
              <a:ext uri="{FF2B5EF4-FFF2-40B4-BE49-F238E27FC236}">
                <a16:creationId xmlns:a16="http://schemas.microsoft.com/office/drawing/2014/main" id="{B9197826-21B3-8233-BB67-C2179BFE7D84}"/>
              </a:ext>
            </a:extLst>
          </p:cNvPr>
          <p:cNvSpPr txBox="1"/>
          <p:nvPr/>
        </p:nvSpPr>
        <p:spPr>
          <a:xfrm>
            <a:off x="3179373" y="1311895"/>
            <a:ext cx="10893946" cy="1447832"/>
          </a:xfrm>
          <a:prstGeom prst="rect">
            <a:avLst/>
          </a:prstGeom>
          <a:noFill/>
          <a:ln>
            <a:noFill/>
          </a:ln>
        </p:spPr>
        <p:txBody>
          <a:bodyPr spcFirstLastPara="1" wrap="square" lIns="0" tIns="0" rIns="0" bIns="0" anchor="t" anchorCtr="0">
            <a:spAutoFit/>
          </a:bodyPr>
          <a:lstStyle/>
          <a:p>
            <a:pPr marL="0" marR="0" lvl="0" indent="0" algn="ctr" rtl="0">
              <a:lnSpc>
                <a:spcPct val="98000"/>
              </a:lnSpc>
              <a:spcBef>
                <a:spcPts val="0"/>
              </a:spcBef>
              <a:spcAft>
                <a:spcPts val="0"/>
              </a:spcAft>
              <a:buNone/>
            </a:pPr>
            <a:r>
              <a:rPr lang="en-US" sz="4800" b="1" dirty="0">
                <a:solidFill>
                  <a:srgbClr val="D6B44A"/>
                </a:solidFill>
                <a:latin typeface="Josefin Sans"/>
                <a:sym typeface="Josefin Sans"/>
              </a:rPr>
              <a:t>Democratic or Republican Party State Convention Delegates</a:t>
            </a:r>
            <a:endParaRPr sz="4800" dirty="0"/>
          </a:p>
        </p:txBody>
      </p:sp>
      <p:sp>
        <p:nvSpPr>
          <p:cNvPr id="4" name="TextBox 3">
            <a:extLst>
              <a:ext uri="{FF2B5EF4-FFF2-40B4-BE49-F238E27FC236}">
                <a16:creationId xmlns:a16="http://schemas.microsoft.com/office/drawing/2014/main" id="{D1698B7F-5F53-7023-552B-59A640371DAE}"/>
              </a:ext>
            </a:extLst>
          </p:cNvPr>
          <p:cNvSpPr txBox="1"/>
          <p:nvPr/>
        </p:nvSpPr>
        <p:spPr>
          <a:xfrm>
            <a:off x="2926666" y="3042922"/>
            <a:ext cx="12491932" cy="6001643"/>
          </a:xfrm>
          <a:prstGeom prst="rect">
            <a:avLst/>
          </a:prstGeom>
          <a:noFill/>
        </p:spPr>
        <p:txBody>
          <a:bodyPr wrap="square">
            <a:spAutoFit/>
          </a:bodyPr>
          <a:lstStyle/>
          <a:p>
            <a:pPr lvl="1" eaLnBrk="1" hangingPunct="1">
              <a:buClr>
                <a:srgbClr val="D6B44A"/>
              </a:buClr>
              <a:defRPr/>
            </a:pPr>
            <a:r>
              <a:rPr lang="en-US" altLang="en-US" sz="3200" dirty="0">
                <a:solidFill>
                  <a:srgbClr val="D6B44A"/>
                </a:solidFill>
              </a:rPr>
              <a:t>STEP ONE: Election process begins with certification filed with Indiana Election Division by state party chairmen by noon, Thursday, November 30, 2023.</a:t>
            </a:r>
          </a:p>
          <a:p>
            <a:pPr lvl="1" eaLnBrk="1" hangingPunct="1">
              <a:buClr>
                <a:srgbClr val="D6B44A"/>
              </a:buClr>
              <a:defRPr/>
            </a:pPr>
            <a:endParaRPr lang="en-US" altLang="en-US" sz="3200" dirty="0">
              <a:solidFill>
                <a:srgbClr val="D6B44A"/>
              </a:solidFill>
            </a:endParaRPr>
          </a:p>
          <a:p>
            <a:pPr lvl="1" eaLnBrk="1" hangingPunct="1">
              <a:buClr>
                <a:srgbClr val="D6B44A"/>
              </a:buClr>
              <a:defRPr/>
            </a:pPr>
            <a:r>
              <a:rPr lang="en-US" altLang="en-US" sz="3200" dirty="0">
                <a:solidFill>
                  <a:srgbClr val="D6B44A"/>
                </a:solidFill>
              </a:rPr>
              <a:t>Certification must state:</a:t>
            </a:r>
          </a:p>
          <a:p>
            <a:pPr marL="514350" lvl="6" indent="-514350">
              <a:buClr>
                <a:srgbClr val="D6B44A"/>
              </a:buClr>
              <a:buFont typeface="+mj-lt"/>
              <a:buAutoNum type="arabicPeriod"/>
              <a:defRPr/>
            </a:pPr>
            <a:r>
              <a:rPr lang="en-US" altLang="en-US" sz="3200" dirty="0">
                <a:solidFill>
                  <a:srgbClr val="D6B44A"/>
                </a:solidFill>
              </a:rPr>
              <a:t>Number of delegates to be elected in each county;</a:t>
            </a:r>
          </a:p>
          <a:p>
            <a:pPr marL="514350" lvl="6" indent="-514350">
              <a:buClr>
                <a:srgbClr val="D6B44A"/>
              </a:buClr>
              <a:buFont typeface="+mj-lt"/>
              <a:buAutoNum type="arabicPeriod"/>
              <a:defRPr/>
            </a:pPr>
            <a:r>
              <a:rPr lang="en-US" altLang="en-US" sz="3200" dirty="0">
                <a:solidFill>
                  <a:srgbClr val="D6B44A"/>
                </a:solidFill>
              </a:rPr>
              <a:t>Whether delegates are to be elected at large or from delegate districts within the county; and</a:t>
            </a:r>
          </a:p>
          <a:p>
            <a:pPr marL="514350" lvl="6" indent="-514350">
              <a:buClr>
                <a:srgbClr val="D6B44A"/>
              </a:buClr>
              <a:buFont typeface="+mj-lt"/>
              <a:buAutoNum type="arabicPeriod"/>
              <a:defRPr/>
            </a:pPr>
            <a:r>
              <a:rPr lang="en-US" altLang="en-US" sz="3200" dirty="0">
                <a:solidFill>
                  <a:srgbClr val="D6B44A"/>
                </a:solidFill>
              </a:rPr>
              <a:t>If elected by district, how many districts to be established in the county</a:t>
            </a:r>
          </a:p>
          <a:p>
            <a:pPr marL="514350" lvl="6" indent="-514350">
              <a:buClr>
                <a:srgbClr val="D6B44A"/>
              </a:buClr>
              <a:buFont typeface="+mj-lt"/>
              <a:buAutoNum type="arabicPeriod"/>
              <a:defRPr/>
            </a:pPr>
            <a:endParaRPr lang="en-US" altLang="en-US" sz="3200" dirty="0">
              <a:solidFill>
                <a:srgbClr val="D6B44A"/>
              </a:solidFill>
            </a:endParaRPr>
          </a:p>
          <a:p>
            <a:pPr lvl="6" algn="r">
              <a:buClr>
                <a:srgbClr val="D6B44A"/>
              </a:buClr>
              <a:defRPr/>
            </a:pPr>
            <a:r>
              <a:rPr lang="en-US" altLang="en-US" sz="3200" dirty="0">
                <a:solidFill>
                  <a:srgbClr val="D6B44A"/>
                </a:solidFill>
              </a:rPr>
              <a:t>IC 3-8-4-3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357"/>
        <p:cNvGrpSpPr/>
        <p:nvPr/>
      </p:nvGrpSpPr>
      <p:grpSpPr>
        <a:xfrm>
          <a:off x="0" y="0"/>
          <a:ext cx="0" cy="0"/>
          <a:chOff x="0" y="0"/>
          <a:chExt cx="0" cy="0"/>
        </a:xfrm>
      </p:grpSpPr>
      <p:sp>
        <p:nvSpPr>
          <p:cNvPr id="359" name="Google Shape;359;p16"/>
          <p:cNvSpPr/>
          <p:nvPr/>
        </p:nvSpPr>
        <p:spPr>
          <a:xfrm>
            <a:off x="3592012" y="2321896"/>
            <a:ext cx="11103976" cy="5653745"/>
          </a:xfrm>
          <a:custGeom>
            <a:avLst/>
            <a:gdLst/>
            <a:ahLst/>
            <a:cxnLst/>
            <a:rect l="l" t="t" r="r" b="b"/>
            <a:pathLst>
              <a:path w="2924504" h="1489052" extrusionOk="0">
                <a:moveTo>
                  <a:pt x="0" y="0"/>
                </a:moveTo>
                <a:lnTo>
                  <a:pt x="2924504" y="0"/>
                </a:lnTo>
                <a:lnTo>
                  <a:pt x="2924504" y="1489052"/>
                </a:lnTo>
                <a:lnTo>
                  <a:pt x="0" y="1489052"/>
                </a:lnTo>
                <a:close/>
              </a:path>
            </a:pathLst>
          </a:custGeom>
          <a:solidFill>
            <a:srgbClr val="112449"/>
          </a:solidFill>
          <a:ln>
            <a:noFill/>
          </a:ln>
        </p:spPr>
        <p:txBody>
          <a:bodyPr/>
          <a:lstStyle/>
          <a:p>
            <a:endParaRPr lang="en-US"/>
          </a:p>
        </p:txBody>
      </p:sp>
      <p:sp>
        <p:nvSpPr>
          <p:cNvPr id="360" name="Google Shape;360;p16"/>
          <p:cNvSpPr/>
          <p:nvPr/>
        </p:nvSpPr>
        <p:spPr>
          <a:xfrm>
            <a:off x="15188435" y="285895"/>
            <a:ext cx="2807535" cy="2891655"/>
          </a:xfrm>
          <a:custGeom>
            <a:avLst/>
            <a:gdLst/>
            <a:ahLst/>
            <a:cxnLst/>
            <a:rect l="l" t="t" r="r" b="b"/>
            <a:pathLst>
              <a:path w="2807535" h="2891655" extrusionOk="0">
                <a:moveTo>
                  <a:pt x="0" y="0"/>
                </a:moveTo>
                <a:lnTo>
                  <a:pt x="2807535" y="0"/>
                </a:lnTo>
                <a:lnTo>
                  <a:pt x="2807535" y="2891656"/>
                </a:lnTo>
                <a:lnTo>
                  <a:pt x="0" y="2891656"/>
                </a:lnTo>
                <a:lnTo>
                  <a:pt x="0" y="0"/>
                </a:lnTo>
                <a:close/>
              </a:path>
            </a:pathLst>
          </a:custGeom>
          <a:blipFill rotWithShape="1">
            <a:blip r:embed="rId3">
              <a:alphaModFix/>
            </a:blip>
            <a:stretch>
              <a:fillRect/>
            </a:stretch>
          </a:blipFill>
          <a:ln>
            <a:noFill/>
          </a:ln>
        </p:spPr>
        <p:txBody>
          <a:bodyPr/>
          <a:lstStyle/>
          <a:p>
            <a:endParaRPr lang="en-US"/>
          </a:p>
        </p:txBody>
      </p:sp>
      <p:sp>
        <p:nvSpPr>
          <p:cNvPr id="361" name="Google Shape;361;p16"/>
          <p:cNvSpPr/>
          <p:nvPr/>
        </p:nvSpPr>
        <p:spPr>
          <a:xfrm>
            <a:off x="292030" y="285895"/>
            <a:ext cx="2807535" cy="2891655"/>
          </a:xfrm>
          <a:custGeom>
            <a:avLst/>
            <a:gdLst/>
            <a:ahLst/>
            <a:cxnLst/>
            <a:rect l="l" t="t" r="r" b="b"/>
            <a:pathLst>
              <a:path w="2807535" h="2891655" extrusionOk="0">
                <a:moveTo>
                  <a:pt x="0" y="0"/>
                </a:moveTo>
                <a:lnTo>
                  <a:pt x="2807535" y="0"/>
                </a:lnTo>
                <a:lnTo>
                  <a:pt x="2807535" y="2891656"/>
                </a:lnTo>
                <a:lnTo>
                  <a:pt x="0" y="2891656"/>
                </a:lnTo>
                <a:lnTo>
                  <a:pt x="0" y="0"/>
                </a:lnTo>
                <a:close/>
              </a:path>
            </a:pathLst>
          </a:custGeom>
          <a:blipFill rotWithShape="1">
            <a:blip r:embed="rId3">
              <a:alphaModFix/>
            </a:blip>
            <a:stretch>
              <a:fillRect/>
            </a:stretch>
          </a:blipFill>
          <a:ln>
            <a:noFill/>
          </a:ln>
        </p:spPr>
        <p:txBody>
          <a:bodyPr/>
          <a:lstStyle/>
          <a:p>
            <a:endParaRPr lang="en-US"/>
          </a:p>
        </p:txBody>
      </p:sp>
      <p:sp>
        <p:nvSpPr>
          <p:cNvPr id="362" name="Google Shape;362;p16"/>
          <p:cNvSpPr/>
          <p:nvPr/>
        </p:nvSpPr>
        <p:spPr>
          <a:xfrm>
            <a:off x="15188435" y="3697672"/>
            <a:ext cx="2807535" cy="2891655"/>
          </a:xfrm>
          <a:custGeom>
            <a:avLst/>
            <a:gdLst/>
            <a:ahLst/>
            <a:cxnLst/>
            <a:rect l="l" t="t" r="r" b="b"/>
            <a:pathLst>
              <a:path w="2807535" h="2891655" extrusionOk="0">
                <a:moveTo>
                  <a:pt x="0" y="0"/>
                </a:moveTo>
                <a:lnTo>
                  <a:pt x="2807535" y="0"/>
                </a:lnTo>
                <a:lnTo>
                  <a:pt x="2807535" y="2891656"/>
                </a:lnTo>
                <a:lnTo>
                  <a:pt x="0" y="2891656"/>
                </a:lnTo>
                <a:lnTo>
                  <a:pt x="0" y="0"/>
                </a:lnTo>
                <a:close/>
              </a:path>
            </a:pathLst>
          </a:custGeom>
          <a:blipFill rotWithShape="1">
            <a:blip r:embed="rId3">
              <a:alphaModFix/>
            </a:blip>
            <a:stretch>
              <a:fillRect/>
            </a:stretch>
          </a:blipFill>
          <a:ln>
            <a:noFill/>
          </a:ln>
        </p:spPr>
        <p:txBody>
          <a:bodyPr/>
          <a:lstStyle/>
          <a:p>
            <a:endParaRPr lang="en-US"/>
          </a:p>
        </p:txBody>
      </p:sp>
      <p:sp>
        <p:nvSpPr>
          <p:cNvPr id="363" name="Google Shape;363;p16"/>
          <p:cNvSpPr/>
          <p:nvPr/>
        </p:nvSpPr>
        <p:spPr>
          <a:xfrm>
            <a:off x="292030" y="3697672"/>
            <a:ext cx="2807535" cy="2891655"/>
          </a:xfrm>
          <a:custGeom>
            <a:avLst/>
            <a:gdLst/>
            <a:ahLst/>
            <a:cxnLst/>
            <a:rect l="l" t="t" r="r" b="b"/>
            <a:pathLst>
              <a:path w="2807535" h="2891655" extrusionOk="0">
                <a:moveTo>
                  <a:pt x="0" y="0"/>
                </a:moveTo>
                <a:lnTo>
                  <a:pt x="2807535" y="0"/>
                </a:lnTo>
                <a:lnTo>
                  <a:pt x="2807535" y="2891656"/>
                </a:lnTo>
                <a:lnTo>
                  <a:pt x="0" y="2891656"/>
                </a:lnTo>
                <a:lnTo>
                  <a:pt x="0" y="0"/>
                </a:lnTo>
                <a:close/>
              </a:path>
            </a:pathLst>
          </a:custGeom>
          <a:blipFill rotWithShape="1">
            <a:blip r:embed="rId3">
              <a:alphaModFix/>
            </a:blip>
            <a:stretch>
              <a:fillRect/>
            </a:stretch>
          </a:blipFill>
          <a:ln>
            <a:noFill/>
          </a:ln>
        </p:spPr>
        <p:txBody>
          <a:bodyPr/>
          <a:lstStyle/>
          <a:p>
            <a:endParaRPr lang="en-US"/>
          </a:p>
        </p:txBody>
      </p:sp>
      <p:sp>
        <p:nvSpPr>
          <p:cNvPr id="364" name="Google Shape;364;p16"/>
          <p:cNvSpPr/>
          <p:nvPr/>
        </p:nvSpPr>
        <p:spPr>
          <a:xfrm>
            <a:off x="15188435" y="7109449"/>
            <a:ext cx="2807535" cy="2891655"/>
          </a:xfrm>
          <a:custGeom>
            <a:avLst/>
            <a:gdLst/>
            <a:ahLst/>
            <a:cxnLst/>
            <a:rect l="l" t="t" r="r" b="b"/>
            <a:pathLst>
              <a:path w="2807535" h="2891655" extrusionOk="0">
                <a:moveTo>
                  <a:pt x="0" y="0"/>
                </a:moveTo>
                <a:lnTo>
                  <a:pt x="2807535" y="0"/>
                </a:lnTo>
                <a:lnTo>
                  <a:pt x="2807535" y="2891656"/>
                </a:lnTo>
                <a:lnTo>
                  <a:pt x="0" y="2891656"/>
                </a:lnTo>
                <a:lnTo>
                  <a:pt x="0" y="0"/>
                </a:lnTo>
                <a:close/>
              </a:path>
            </a:pathLst>
          </a:custGeom>
          <a:blipFill rotWithShape="1">
            <a:blip r:embed="rId3">
              <a:alphaModFix/>
            </a:blip>
            <a:stretch>
              <a:fillRect/>
            </a:stretch>
          </a:blipFill>
          <a:ln>
            <a:noFill/>
          </a:ln>
        </p:spPr>
        <p:txBody>
          <a:bodyPr/>
          <a:lstStyle/>
          <a:p>
            <a:endParaRPr lang="en-US"/>
          </a:p>
        </p:txBody>
      </p:sp>
      <p:sp>
        <p:nvSpPr>
          <p:cNvPr id="365" name="Google Shape;365;p16"/>
          <p:cNvSpPr/>
          <p:nvPr/>
        </p:nvSpPr>
        <p:spPr>
          <a:xfrm>
            <a:off x="292030" y="7109449"/>
            <a:ext cx="2807535" cy="2891655"/>
          </a:xfrm>
          <a:custGeom>
            <a:avLst/>
            <a:gdLst/>
            <a:ahLst/>
            <a:cxnLst/>
            <a:rect l="l" t="t" r="r" b="b"/>
            <a:pathLst>
              <a:path w="2807535" h="2891655" extrusionOk="0">
                <a:moveTo>
                  <a:pt x="0" y="0"/>
                </a:moveTo>
                <a:lnTo>
                  <a:pt x="2807535" y="0"/>
                </a:lnTo>
                <a:lnTo>
                  <a:pt x="2807535" y="2891656"/>
                </a:lnTo>
                <a:lnTo>
                  <a:pt x="0" y="2891656"/>
                </a:lnTo>
                <a:lnTo>
                  <a:pt x="0" y="0"/>
                </a:lnTo>
                <a:close/>
              </a:path>
            </a:pathLst>
          </a:custGeom>
          <a:blipFill rotWithShape="1">
            <a:blip r:embed="rId3">
              <a:alphaModFix/>
            </a:blip>
            <a:stretch>
              <a:fillRect/>
            </a:stretch>
          </a:blipFill>
          <a:ln>
            <a:noFill/>
          </a:ln>
        </p:spPr>
        <p:txBody>
          <a:bodyPr/>
          <a:lstStyle/>
          <a:p>
            <a:endParaRPr lang="en-US"/>
          </a:p>
        </p:txBody>
      </p:sp>
      <p:sp>
        <p:nvSpPr>
          <p:cNvPr id="366" name="Google Shape;366;p16"/>
          <p:cNvSpPr txBox="1"/>
          <p:nvPr/>
        </p:nvSpPr>
        <p:spPr>
          <a:xfrm>
            <a:off x="3592012" y="2450123"/>
            <a:ext cx="11468558" cy="7201972"/>
          </a:xfrm>
          <a:prstGeom prst="rect">
            <a:avLst/>
          </a:prstGeom>
          <a:noFill/>
          <a:ln>
            <a:noFill/>
          </a:ln>
        </p:spPr>
        <p:txBody>
          <a:bodyPr spcFirstLastPara="1" wrap="square" lIns="0" tIns="0" rIns="0" bIns="0" anchor="t" anchorCtr="0">
            <a:spAutoFit/>
          </a:bodyPr>
          <a:lstStyle/>
          <a:p>
            <a:pPr marL="571500" lvl="1" indent="-571500" eaLnBrk="1" hangingPunct="1">
              <a:buClr>
                <a:srgbClr val="D6B44A"/>
              </a:buClr>
              <a:buFont typeface="Arial" panose="020B0604020202020204" pitchFamily="34" charset="0"/>
              <a:buChar char="•"/>
              <a:defRPr/>
            </a:pPr>
            <a:r>
              <a:rPr lang="en-US" altLang="en-US" sz="4000" dirty="0">
                <a:solidFill>
                  <a:srgbClr val="D6B44A"/>
                </a:solidFill>
                <a:latin typeface="Josefin Sans" pitchFamily="2" charset="0"/>
              </a:rPr>
              <a:t>If your county has at large districts, then any voter who requests that party’s primary ballot can vote for up to the maximum number of candidates for at large delegate.</a:t>
            </a:r>
          </a:p>
          <a:p>
            <a:pPr marL="571500" lvl="1" indent="-571500" eaLnBrk="1" hangingPunct="1">
              <a:buClr>
                <a:srgbClr val="D6B44A"/>
              </a:buClr>
              <a:buFont typeface="Arial" panose="020B0604020202020204" pitchFamily="34" charset="0"/>
              <a:buChar char="•"/>
              <a:defRPr/>
            </a:pPr>
            <a:endParaRPr lang="en-US" altLang="en-US" sz="4000" dirty="0">
              <a:solidFill>
                <a:srgbClr val="D6B44A"/>
              </a:solidFill>
              <a:latin typeface="Josefin Sans" pitchFamily="2" charset="0"/>
            </a:endParaRPr>
          </a:p>
          <a:p>
            <a:pPr marL="571500" lvl="1" indent="-571500" eaLnBrk="1" hangingPunct="1">
              <a:buClr>
                <a:srgbClr val="D6B44A"/>
              </a:buClr>
              <a:buFont typeface="Arial" panose="020B0604020202020204" pitchFamily="34" charset="0"/>
              <a:buChar char="•"/>
              <a:defRPr/>
            </a:pPr>
            <a:r>
              <a:rPr lang="en-US" altLang="en-US" sz="4000" dirty="0">
                <a:solidFill>
                  <a:srgbClr val="D6B44A"/>
                </a:solidFill>
                <a:latin typeface="Josefin Sans" pitchFamily="2" charset="0"/>
              </a:rPr>
              <a:t>If your county has more than one district within the county, then a voter who is registered within that district and requests a primary ballot for that party can vote for up to the maximum number of candidates in that delegate district.</a:t>
            </a:r>
            <a:endParaRPr lang="en-US" altLang="en-US" sz="2800" dirty="0">
              <a:solidFill>
                <a:srgbClr val="D6B44A"/>
              </a:solidFill>
              <a:latin typeface="Josefin Sans" pitchFamily="2" charset="0"/>
              <a:sym typeface="Josefin Sans"/>
            </a:endParaRPr>
          </a:p>
          <a:p>
            <a:pPr lvl="1" algn="r" eaLnBrk="1" hangingPunct="1">
              <a:buClr>
                <a:srgbClr val="D6B44A"/>
              </a:buClr>
              <a:defRPr/>
            </a:pPr>
            <a:r>
              <a:rPr lang="en-US" sz="2800" dirty="0">
                <a:solidFill>
                  <a:srgbClr val="D6B44A"/>
                </a:solidFill>
                <a:latin typeface="Josefin Sans" pitchFamily="2" charset="0"/>
                <a:sym typeface="Josefin Sans"/>
              </a:rPr>
              <a:t>IC 3-8-4-3</a:t>
            </a:r>
            <a:endParaRPr dirty="0">
              <a:solidFill>
                <a:srgbClr val="D6B44A"/>
              </a:solidFill>
              <a:latin typeface="Josefin Sans" pitchFamily="2" charset="0"/>
            </a:endParaRPr>
          </a:p>
        </p:txBody>
      </p:sp>
      <p:sp>
        <p:nvSpPr>
          <p:cNvPr id="2" name="Google Shape;350;p15">
            <a:extLst>
              <a:ext uri="{FF2B5EF4-FFF2-40B4-BE49-F238E27FC236}">
                <a16:creationId xmlns:a16="http://schemas.microsoft.com/office/drawing/2014/main" id="{33CB93E2-27DD-7A7F-03E3-E45BAB5B65B8}"/>
              </a:ext>
            </a:extLst>
          </p:cNvPr>
          <p:cNvSpPr txBox="1"/>
          <p:nvPr/>
        </p:nvSpPr>
        <p:spPr>
          <a:xfrm>
            <a:off x="3427889" y="457555"/>
            <a:ext cx="10893946" cy="1447832"/>
          </a:xfrm>
          <a:prstGeom prst="rect">
            <a:avLst/>
          </a:prstGeom>
          <a:noFill/>
          <a:ln>
            <a:noFill/>
          </a:ln>
        </p:spPr>
        <p:txBody>
          <a:bodyPr spcFirstLastPara="1" wrap="square" lIns="0" tIns="0" rIns="0" bIns="0" anchor="t" anchorCtr="0">
            <a:spAutoFit/>
          </a:bodyPr>
          <a:lstStyle/>
          <a:p>
            <a:pPr marL="0" marR="0" lvl="0" indent="0" algn="ctr" rtl="0">
              <a:lnSpc>
                <a:spcPct val="98000"/>
              </a:lnSpc>
              <a:spcBef>
                <a:spcPts val="0"/>
              </a:spcBef>
              <a:spcAft>
                <a:spcPts val="0"/>
              </a:spcAft>
              <a:buNone/>
            </a:pPr>
            <a:r>
              <a:rPr lang="en-US" sz="4800" b="1" dirty="0">
                <a:solidFill>
                  <a:srgbClr val="D6B44A"/>
                </a:solidFill>
                <a:latin typeface="Josefin Sans"/>
                <a:sym typeface="Josefin Sans"/>
              </a:rPr>
              <a:t>Democratic or Republican Party State Convention Delegates</a:t>
            </a:r>
            <a:endParaRPr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489"/>
        <p:cNvGrpSpPr/>
        <p:nvPr/>
      </p:nvGrpSpPr>
      <p:grpSpPr>
        <a:xfrm>
          <a:off x="0" y="0"/>
          <a:ext cx="0" cy="0"/>
          <a:chOff x="0" y="0"/>
          <a:chExt cx="0" cy="0"/>
        </a:xfrm>
      </p:grpSpPr>
      <p:sp>
        <p:nvSpPr>
          <p:cNvPr id="507" name="Google Shape;507;p19"/>
          <p:cNvSpPr/>
          <p:nvPr/>
        </p:nvSpPr>
        <p:spPr>
          <a:xfrm rot="604189" flipH="1">
            <a:off x="13983656" y="-63152"/>
            <a:ext cx="7624807" cy="2516186"/>
          </a:xfrm>
          <a:custGeom>
            <a:avLst/>
            <a:gdLst/>
            <a:ahLst/>
            <a:cxnLst/>
            <a:rect l="l" t="t" r="r" b="b"/>
            <a:pathLst>
              <a:path w="7624807" h="2516186" extrusionOk="0">
                <a:moveTo>
                  <a:pt x="7624807" y="0"/>
                </a:moveTo>
                <a:lnTo>
                  <a:pt x="0" y="0"/>
                </a:lnTo>
                <a:lnTo>
                  <a:pt x="0" y="2516187"/>
                </a:lnTo>
                <a:lnTo>
                  <a:pt x="7624807" y="2516187"/>
                </a:lnTo>
                <a:lnTo>
                  <a:pt x="7624807" y="0"/>
                </a:lnTo>
                <a:close/>
              </a:path>
            </a:pathLst>
          </a:custGeom>
          <a:blipFill rotWithShape="1">
            <a:blip r:embed="rId3">
              <a:alphaModFix/>
            </a:blip>
            <a:stretch>
              <a:fillRect/>
            </a:stretch>
          </a:blipFill>
          <a:ln>
            <a:noFill/>
          </a:ln>
        </p:spPr>
        <p:txBody>
          <a:bodyPr/>
          <a:lstStyle/>
          <a:p>
            <a:endParaRPr lang="en-US"/>
          </a:p>
        </p:txBody>
      </p:sp>
      <p:sp>
        <p:nvSpPr>
          <p:cNvPr id="508" name="Google Shape;508;p19"/>
          <p:cNvSpPr/>
          <p:nvPr/>
        </p:nvSpPr>
        <p:spPr>
          <a:xfrm rot="-1003035" flipH="1">
            <a:off x="-2474412" y="-459401"/>
            <a:ext cx="7624807" cy="2516186"/>
          </a:xfrm>
          <a:custGeom>
            <a:avLst/>
            <a:gdLst/>
            <a:ahLst/>
            <a:cxnLst/>
            <a:rect l="l" t="t" r="r" b="b"/>
            <a:pathLst>
              <a:path w="7624807" h="2516186" extrusionOk="0">
                <a:moveTo>
                  <a:pt x="7624807" y="0"/>
                </a:moveTo>
                <a:lnTo>
                  <a:pt x="0" y="0"/>
                </a:lnTo>
                <a:lnTo>
                  <a:pt x="0" y="2516186"/>
                </a:lnTo>
                <a:lnTo>
                  <a:pt x="7624807" y="2516186"/>
                </a:lnTo>
                <a:lnTo>
                  <a:pt x="7624807" y="0"/>
                </a:lnTo>
                <a:close/>
              </a:path>
            </a:pathLst>
          </a:custGeom>
          <a:blipFill rotWithShape="1">
            <a:blip r:embed="rId3">
              <a:alphaModFix/>
            </a:blip>
            <a:stretch>
              <a:fillRect/>
            </a:stretch>
          </a:blipFill>
          <a:ln>
            <a:noFill/>
          </a:ln>
        </p:spPr>
        <p:txBody>
          <a:bodyPr/>
          <a:lstStyle/>
          <a:p>
            <a:endParaRPr lang="en-US"/>
          </a:p>
        </p:txBody>
      </p:sp>
      <p:sp>
        <p:nvSpPr>
          <p:cNvPr id="509" name="Google Shape;509;p19"/>
          <p:cNvSpPr txBox="1"/>
          <p:nvPr/>
        </p:nvSpPr>
        <p:spPr>
          <a:xfrm>
            <a:off x="1426477" y="4128587"/>
            <a:ext cx="15075877" cy="5226046"/>
          </a:xfrm>
          <a:prstGeom prst="rect">
            <a:avLst/>
          </a:prstGeom>
          <a:noFill/>
          <a:ln>
            <a:noFill/>
          </a:ln>
        </p:spPr>
        <p:txBody>
          <a:bodyPr spcFirstLastPara="1" wrap="square" lIns="0" tIns="0" rIns="0" bIns="0" anchor="t" anchorCtr="0">
            <a:spAutoFit/>
          </a:bodyPr>
          <a:lstStyle/>
          <a:p>
            <a:pPr lvl="1" eaLnBrk="1" hangingPunct="1">
              <a:defRPr/>
            </a:pPr>
            <a:r>
              <a:rPr lang="en-US" altLang="en-US" sz="3200" dirty="0">
                <a:solidFill>
                  <a:srgbClr val="D6B44A"/>
                </a:solidFill>
                <a:latin typeface="Josefin Sans" pitchFamily="2" charset="0"/>
              </a:rPr>
              <a:t>STEP TWO: </a:t>
            </a:r>
          </a:p>
          <a:p>
            <a:pPr marL="457200" lvl="1" indent="0" eaLnBrk="1" hangingPunct="1">
              <a:buNone/>
              <a:defRPr/>
            </a:pPr>
            <a:r>
              <a:rPr lang="en-US" altLang="en-US" sz="3200" dirty="0">
                <a:solidFill>
                  <a:srgbClr val="D6B44A"/>
                </a:solidFill>
                <a:latin typeface="Josefin Sans" pitchFamily="2" charset="0"/>
              </a:rPr>
              <a:t>	</a:t>
            </a:r>
          </a:p>
          <a:p>
            <a:pPr marL="457200" lvl="1" indent="0" eaLnBrk="1" hangingPunct="1">
              <a:buNone/>
              <a:defRPr/>
            </a:pPr>
            <a:r>
              <a:rPr lang="en-US" altLang="en-US" sz="3200" dirty="0">
                <a:solidFill>
                  <a:srgbClr val="D6B44A"/>
                </a:solidFill>
                <a:latin typeface="Josefin Sans" pitchFamily="2" charset="0"/>
              </a:rPr>
              <a:t>If county party will elect convention delegates by district, then:</a:t>
            </a:r>
          </a:p>
          <a:p>
            <a:pPr marL="457200" lvl="1" indent="0" eaLnBrk="1" hangingPunct="1">
              <a:buNone/>
              <a:defRPr/>
            </a:pPr>
            <a:endParaRPr lang="en-US" altLang="en-US" sz="3200" dirty="0">
              <a:solidFill>
                <a:srgbClr val="D6B44A"/>
              </a:solidFill>
              <a:latin typeface="Josefin Sans" pitchFamily="2" charset="0"/>
            </a:endParaRPr>
          </a:p>
          <a:p>
            <a:pPr marL="457200" lvl="1" indent="0" eaLnBrk="1" hangingPunct="1">
              <a:buNone/>
              <a:defRPr/>
            </a:pPr>
            <a:r>
              <a:rPr lang="en-US" altLang="en-US" sz="3200" dirty="0">
                <a:solidFill>
                  <a:srgbClr val="D6B44A"/>
                </a:solidFill>
                <a:latin typeface="Josefin Sans" pitchFamily="2" charset="0"/>
              </a:rPr>
              <a:t>	1.  the county party committee must establish the boundaries of the districts; and </a:t>
            </a:r>
          </a:p>
          <a:p>
            <a:pPr marL="457200" lvl="1" indent="0" eaLnBrk="1" hangingPunct="1">
              <a:buNone/>
              <a:defRPr/>
            </a:pPr>
            <a:r>
              <a:rPr lang="en-US" altLang="en-US" sz="3200" dirty="0">
                <a:solidFill>
                  <a:srgbClr val="D6B44A"/>
                </a:solidFill>
                <a:latin typeface="Josefin Sans" pitchFamily="2" charset="0"/>
              </a:rPr>
              <a:t>	2. The county party chairman must file a copy of the district plan with the county election board not later than noon Tuesday, January 2, 2024 (transferred from Sunday, December 31, 2023).</a:t>
            </a:r>
          </a:p>
          <a:p>
            <a:pPr marL="457200" lvl="1" indent="0" algn="r" eaLnBrk="1" hangingPunct="1">
              <a:buNone/>
              <a:defRPr/>
            </a:pPr>
            <a:r>
              <a:rPr lang="en-US" altLang="en-US" sz="3200" dirty="0">
                <a:solidFill>
                  <a:srgbClr val="D6B44A"/>
                </a:solidFill>
                <a:latin typeface="Josefin Sans" pitchFamily="2" charset="0"/>
              </a:rPr>
              <a:t>IC 3-8-4-3</a:t>
            </a:r>
          </a:p>
          <a:p>
            <a:pPr marL="0" marR="0" lvl="1" indent="0" algn="ctr" rtl="0">
              <a:lnSpc>
                <a:spcPct val="140013"/>
              </a:lnSpc>
              <a:spcBef>
                <a:spcPts val="0"/>
              </a:spcBef>
              <a:spcAft>
                <a:spcPts val="0"/>
              </a:spcAft>
              <a:buNone/>
            </a:pPr>
            <a:endParaRPr dirty="0"/>
          </a:p>
        </p:txBody>
      </p:sp>
      <p:grpSp>
        <p:nvGrpSpPr>
          <p:cNvPr id="517" name="Google Shape;517;p19"/>
          <p:cNvGrpSpPr/>
          <p:nvPr/>
        </p:nvGrpSpPr>
        <p:grpSpPr>
          <a:xfrm>
            <a:off x="6672090" y="350210"/>
            <a:ext cx="283195" cy="283195"/>
            <a:chOff x="0" y="0"/>
            <a:chExt cx="812800" cy="812800"/>
          </a:xfrm>
        </p:grpSpPr>
        <p:sp>
          <p:nvSpPr>
            <p:cNvPr id="518" name="Google Shape;518;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20" name="Google Shape;520;p19"/>
          <p:cNvGrpSpPr/>
          <p:nvPr/>
        </p:nvGrpSpPr>
        <p:grpSpPr>
          <a:xfrm>
            <a:off x="9445185" y="2139887"/>
            <a:ext cx="283195" cy="283195"/>
            <a:chOff x="0" y="0"/>
            <a:chExt cx="812800" cy="812800"/>
          </a:xfrm>
        </p:grpSpPr>
        <p:sp>
          <p:nvSpPr>
            <p:cNvPr id="521" name="Google Shape;521;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23" name="Google Shape;523;p19"/>
          <p:cNvGrpSpPr/>
          <p:nvPr/>
        </p:nvGrpSpPr>
        <p:grpSpPr>
          <a:xfrm>
            <a:off x="15426951" y="2094962"/>
            <a:ext cx="283195" cy="283195"/>
            <a:chOff x="0" y="0"/>
            <a:chExt cx="812800" cy="812800"/>
          </a:xfrm>
        </p:grpSpPr>
        <p:sp>
          <p:nvSpPr>
            <p:cNvPr id="524" name="Google Shape;524;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26" name="Google Shape;526;p19"/>
          <p:cNvGrpSpPr/>
          <p:nvPr/>
        </p:nvGrpSpPr>
        <p:grpSpPr>
          <a:xfrm>
            <a:off x="2436257" y="2190212"/>
            <a:ext cx="283195" cy="283195"/>
            <a:chOff x="0" y="0"/>
            <a:chExt cx="812800" cy="812800"/>
          </a:xfrm>
        </p:grpSpPr>
        <p:sp>
          <p:nvSpPr>
            <p:cNvPr id="527" name="Google Shape;527;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29" name="Google Shape;529;p19"/>
          <p:cNvGrpSpPr/>
          <p:nvPr/>
        </p:nvGrpSpPr>
        <p:grpSpPr>
          <a:xfrm>
            <a:off x="4068657" y="1914645"/>
            <a:ext cx="147510" cy="147510"/>
            <a:chOff x="0" y="0"/>
            <a:chExt cx="812800" cy="812800"/>
          </a:xfrm>
        </p:grpSpPr>
        <p:sp>
          <p:nvSpPr>
            <p:cNvPr id="530" name="Google Shape;530;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32" name="Google Shape;532;p19"/>
          <p:cNvGrpSpPr/>
          <p:nvPr/>
        </p:nvGrpSpPr>
        <p:grpSpPr>
          <a:xfrm>
            <a:off x="13427983" y="1381245"/>
            <a:ext cx="147510" cy="147510"/>
            <a:chOff x="0" y="0"/>
            <a:chExt cx="812800" cy="812800"/>
          </a:xfrm>
        </p:grpSpPr>
        <p:sp>
          <p:nvSpPr>
            <p:cNvPr id="533" name="Google Shape;533;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35" name="Google Shape;535;p19"/>
          <p:cNvGrpSpPr/>
          <p:nvPr/>
        </p:nvGrpSpPr>
        <p:grpSpPr>
          <a:xfrm>
            <a:off x="7548548" y="2230647"/>
            <a:ext cx="147510" cy="147510"/>
            <a:chOff x="0" y="0"/>
            <a:chExt cx="812800" cy="812800"/>
          </a:xfrm>
        </p:grpSpPr>
        <p:sp>
          <p:nvSpPr>
            <p:cNvPr id="536" name="Google Shape;536;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38" name="Google Shape;538;p19"/>
          <p:cNvGrpSpPr/>
          <p:nvPr/>
        </p:nvGrpSpPr>
        <p:grpSpPr>
          <a:xfrm>
            <a:off x="11643419" y="2230647"/>
            <a:ext cx="147510" cy="147510"/>
            <a:chOff x="0" y="0"/>
            <a:chExt cx="812800" cy="812800"/>
          </a:xfrm>
        </p:grpSpPr>
        <p:sp>
          <p:nvSpPr>
            <p:cNvPr id="539" name="Google Shape;539;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41" name="Google Shape;541;p19"/>
          <p:cNvGrpSpPr/>
          <p:nvPr/>
        </p:nvGrpSpPr>
        <p:grpSpPr>
          <a:xfrm>
            <a:off x="5351156" y="651181"/>
            <a:ext cx="147510" cy="147510"/>
            <a:chOff x="0" y="0"/>
            <a:chExt cx="812800" cy="812800"/>
          </a:xfrm>
        </p:grpSpPr>
        <p:sp>
          <p:nvSpPr>
            <p:cNvPr id="542" name="Google Shape;542;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44" name="Google Shape;544;p19"/>
          <p:cNvGrpSpPr/>
          <p:nvPr/>
        </p:nvGrpSpPr>
        <p:grpSpPr>
          <a:xfrm>
            <a:off x="5277401" y="2375001"/>
            <a:ext cx="147510" cy="147510"/>
            <a:chOff x="0" y="0"/>
            <a:chExt cx="812800" cy="812800"/>
          </a:xfrm>
        </p:grpSpPr>
        <p:sp>
          <p:nvSpPr>
            <p:cNvPr id="545" name="Google Shape;545;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47" name="Google Shape;547;p19"/>
          <p:cNvGrpSpPr/>
          <p:nvPr/>
        </p:nvGrpSpPr>
        <p:grpSpPr>
          <a:xfrm>
            <a:off x="7622304" y="559650"/>
            <a:ext cx="147510" cy="147510"/>
            <a:chOff x="0" y="0"/>
            <a:chExt cx="812800" cy="812800"/>
          </a:xfrm>
        </p:grpSpPr>
        <p:sp>
          <p:nvSpPr>
            <p:cNvPr id="548" name="Google Shape;548;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50" name="Google Shape;550;p19"/>
          <p:cNvGrpSpPr/>
          <p:nvPr/>
        </p:nvGrpSpPr>
        <p:grpSpPr>
          <a:xfrm>
            <a:off x="8890661" y="503671"/>
            <a:ext cx="147510" cy="147510"/>
            <a:chOff x="0" y="0"/>
            <a:chExt cx="812800" cy="812800"/>
          </a:xfrm>
        </p:grpSpPr>
        <p:sp>
          <p:nvSpPr>
            <p:cNvPr id="551" name="Google Shape;551;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53" name="Google Shape;553;p19"/>
          <p:cNvGrpSpPr/>
          <p:nvPr/>
        </p:nvGrpSpPr>
        <p:grpSpPr>
          <a:xfrm>
            <a:off x="11332715" y="707160"/>
            <a:ext cx="147510" cy="147510"/>
            <a:chOff x="0" y="0"/>
            <a:chExt cx="812800" cy="812800"/>
          </a:xfrm>
        </p:grpSpPr>
        <p:sp>
          <p:nvSpPr>
            <p:cNvPr id="554" name="Google Shape;554;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56" name="Google Shape;556;p19"/>
          <p:cNvGrpSpPr/>
          <p:nvPr/>
        </p:nvGrpSpPr>
        <p:grpSpPr>
          <a:xfrm>
            <a:off x="10223426" y="146382"/>
            <a:ext cx="147510" cy="147510"/>
            <a:chOff x="0" y="0"/>
            <a:chExt cx="812800" cy="812800"/>
          </a:xfrm>
        </p:grpSpPr>
        <p:sp>
          <p:nvSpPr>
            <p:cNvPr id="557" name="Google Shape;557;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59" name="Google Shape;559;p19"/>
          <p:cNvGrpSpPr/>
          <p:nvPr/>
        </p:nvGrpSpPr>
        <p:grpSpPr>
          <a:xfrm>
            <a:off x="13220452" y="2207729"/>
            <a:ext cx="147510" cy="147510"/>
            <a:chOff x="0" y="0"/>
            <a:chExt cx="812800" cy="812800"/>
          </a:xfrm>
        </p:grpSpPr>
        <p:sp>
          <p:nvSpPr>
            <p:cNvPr id="560" name="Google Shape;560;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62" name="Google Shape;562;p19"/>
          <p:cNvSpPr/>
          <p:nvPr/>
        </p:nvSpPr>
        <p:spPr>
          <a:xfrm rot="-848703">
            <a:off x="11854996" y="-432863"/>
            <a:ext cx="1435165" cy="1306000"/>
          </a:xfrm>
          <a:custGeom>
            <a:avLst/>
            <a:gdLst/>
            <a:ahLst/>
            <a:cxnLst/>
            <a:rect l="l" t="t" r="r" b="b"/>
            <a:pathLst>
              <a:path w="1435165" h="1306000" extrusionOk="0">
                <a:moveTo>
                  <a:pt x="0" y="0"/>
                </a:moveTo>
                <a:lnTo>
                  <a:pt x="1435165" y="0"/>
                </a:lnTo>
                <a:lnTo>
                  <a:pt x="1435165" y="1306001"/>
                </a:lnTo>
                <a:lnTo>
                  <a:pt x="0" y="1306001"/>
                </a:lnTo>
                <a:lnTo>
                  <a:pt x="0" y="0"/>
                </a:lnTo>
                <a:close/>
              </a:path>
            </a:pathLst>
          </a:custGeom>
          <a:blipFill rotWithShape="1">
            <a:blip r:embed="rId4">
              <a:alphaModFix/>
            </a:blip>
            <a:stretch>
              <a:fillRect/>
            </a:stretch>
          </a:blipFill>
          <a:ln>
            <a:noFill/>
          </a:ln>
        </p:spPr>
        <p:txBody>
          <a:bodyPr/>
          <a:lstStyle/>
          <a:p>
            <a:endParaRPr lang="en-US"/>
          </a:p>
        </p:txBody>
      </p:sp>
      <p:sp>
        <p:nvSpPr>
          <p:cNvPr id="2" name="Google Shape;350;p15">
            <a:extLst>
              <a:ext uri="{FF2B5EF4-FFF2-40B4-BE49-F238E27FC236}">
                <a16:creationId xmlns:a16="http://schemas.microsoft.com/office/drawing/2014/main" id="{7E9EC019-1F51-FAE1-644F-68218B64179D}"/>
              </a:ext>
            </a:extLst>
          </p:cNvPr>
          <p:cNvSpPr txBox="1"/>
          <p:nvPr/>
        </p:nvSpPr>
        <p:spPr>
          <a:xfrm>
            <a:off x="2163015" y="2437029"/>
            <a:ext cx="13961969" cy="1809726"/>
          </a:xfrm>
          <a:prstGeom prst="rect">
            <a:avLst/>
          </a:prstGeom>
          <a:noFill/>
          <a:ln>
            <a:noFill/>
          </a:ln>
        </p:spPr>
        <p:txBody>
          <a:bodyPr spcFirstLastPara="1" wrap="square" lIns="0" tIns="0" rIns="0" bIns="0" anchor="t" anchorCtr="0">
            <a:spAutoFit/>
          </a:bodyPr>
          <a:lstStyle/>
          <a:p>
            <a:pPr marL="0" marR="0" lvl="0" indent="0" algn="ctr" rtl="0">
              <a:lnSpc>
                <a:spcPct val="98000"/>
              </a:lnSpc>
              <a:spcBef>
                <a:spcPts val="0"/>
              </a:spcBef>
              <a:spcAft>
                <a:spcPts val="0"/>
              </a:spcAft>
              <a:buNone/>
            </a:pPr>
            <a:r>
              <a:rPr lang="en-US" sz="6000" b="1" dirty="0">
                <a:solidFill>
                  <a:srgbClr val="D6B44A"/>
                </a:solidFill>
                <a:latin typeface="Josefin Sans"/>
                <a:sym typeface="Josefin Sans"/>
              </a:rPr>
              <a:t>Democratic or Republican Party State Convention Delegates</a:t>
            </a:r>
            <a:endParaRPr sz="6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588"/>
        <p:cNvGrpSpPr/>
        <p:nvPr/>
      </p:nvGrpSpPr>
      <p:grpSpPr>
        <a:xfrm>
          <a:off x="0" y="0"/>
          <a:ext cx="0" cy="0"/>
          <a:chOff x="0" y="0"/>
          <a:chExt cx="0" cy="0"/>
        </a:xfrm>
      </p:grpSpPr>
      <p:sp>
        <p:nvSpPr>
          <p:cNvPr id="595" name="Google Shape;595;p21"/>
          <p:cNvSpPr/>
          <p:nvPr/>
        </p:nvSpPr>
        <p:spPr>
          <a:xfrm>
            <a:off x="-1086433" y="586426"/>
            <a:ext cx="5123547" cy="5095795"/>
          </a:xfrm>
          <a:custGeom>
            <a:avLst/>
            <a:gdLst/>
            <a:ahLst/>
            <a:cxnLst/>
            <a:rect l="l" t="t" r="r" b="b"/>
            <a:pathLst>
              <a:path w="5123547" h="5095795" extrusionOk="0">
                <a:moveTo>
                  <a:pt x="0" y="0"/>
                </a:moveTo>
                <a:lnTo>
                  <a:pt x="5123547" y="0"/>
                </a:lnTo>
                <a:lnTo>
                  <a:pt x="5123547" y="5095794"/>
                </a:lnTo>
                <a:lnTo>
                  <a:pt x="0" y="5095794"/>
                </a:lnTo>
                <a:lnTo>
                  <a:pt x="0" y="0"/>
                </a:lnTo>
                <a:close/>
              </a:path>
            </a:pathLst>
          </a:custGeom>
          <a:blipFill rotWithShape="1">
            <a:blip r:embed="rId3">
              <a:alphaModFix/>
            </a:blip>
            <a:stretch>
              <a:fillRect/>
            </a:stretch>
          </a:blipFill>
          <a:ln>
            <a:noFill/>
          </a:ln>
        </p:spPr>
        <p:txBody>
          <a:bodyPr/>
          <a:lstStyle/>
          <a:p>
            <a:endParaRPr lang="en-US"/>
          </a:p>
        </p:txBody>
      </p:sp>
      <p:sp>
        <p:nvSpPr>
          <p:cNvPr id="599" name="Google Shape;599;p21"/>
          <p:cNvSpPr/>
          <p:nvPr/>
        </p:nvSpPr>
        <p:spPr>
          <a:xfrm rot="-1470736">
            <a:off x="15179552" y="247407"/>
            <a:ext cx="4214595" cy="7459460"/>
          </a:xfrm>
          <a:custGeom>
            <a:avLst/>
            <a:gdLst/>
            <a:ahLst/>
            <a:cxnLst/>
            <a:rect l="l" t="t" r="r" b="b"/>
            <a:pathLst>
              <a:path w="4214595" h="7459460" extrusionOk="0">
                <a:moveTo>
                  <a:pt x="0" y="0"/>
                </a:moveTo>
                <a:lnTo>
                  <a:pt x="4214594" y="0"/>
                </a:lnTo>
                <a:lnTo>
                  <a:pt x="4214594" y="7459459"/>
                </a:lnTo>
                <a:lnTo>
                  <a:pt x="0" y="7459459"/>
                </a:lnTo>
                <a:lnTo>
                  <a:pt x="0" y="0"/>
                </a:lnTo>
                <a:close/>
              </a:path>
            </a:pathLst>
          </a:custGeom>
          <a:blipFill rotWithShape="1">
            <a:blip r:embed="rId4">
              <a:alphaModFix/>
            </a:blip>
            <a:stretch>
              <a:fillRect/>
            </a:stretch>
          </a:blipFill>
          <a:ln>
            <a:noFill/>
          </a:ln>
        </p:spPr>
        <p:txBody>
          <a:bodyPr/>
          <a:lstStyle/>
          <a:p>
            <a:endParaRPr lang="en-US"/>
          </a:p>
        </p:txBody>
      </p:sp>
      <p:grpSp>
        <p:nvGrpSpPr>
          <p:cNvPr id="612" name="Google Shape;612;p21"/>
          <p:cNvGrpSpPr/>
          <p:nvPr/>
        </p:nvGrpSpPr>
        <p:grpSpPr>
          <a:xfrm>
            <a:off x="14203174" y="9092986"/>
            <a:ext cx="283195" cy="283195"/>
            <a:chOff x="0" y="0"/>
            <a:chExt cx="812800" cy="812800"/>
          </a:xfrm>
        </p:grpSpPr>
        <p:sp>
          <p:nvSpPr>
            <p:cNvPr id="613" name="Google Shape;613;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15" name="Google Shape;615;p21"/>
          <p:cNvGrpSpPr/>
          <p:nvPr/>
        </p:nvGrpSpPr>
        <p:grpSpPr>
          <a:xfrm>
            <a:off x="539702" y="9116703"/>
            <a:ext cx="283195" cy="283195"/>
            <a:chOff x="0" y="0"/>
            <a:chExt cx="812800" cy="812800"/>
          </a:xfrm>
        </p:grpSpPr>
        <p:sp>
          <p:nvSpPr>
            <p:cNvPr id="616" name="Google Shape;616;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27" name="Google Shape;627;p21"/>
          <p:cNvGrpSpPr/>
          <p:nvPr/>
        </p:nvGrpSpPr>
        <p:grpSpPr>
          <a:xfrm>
            <a:off x="8705422" y="9507771"/>
            <a:ext cx="147510" cy="147510"/>
            <a:chOff x="0" y="0"/>
            <a:chExt cx="812800" cy="812800"/>
          </a:xfrm>
        </p:grpSpPr>
        <p:sp>
          <p:nvSpPr>
            <p:cNvPr id="628" name="Google Shape;628;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30" name="Google Shape;630;p21"/>
          <p:cNvGrpSpPr/>
          <p:nvPr/>
        </p:nvGrpSpPr>
        <p:grpSpPr>
          <a:xfrm>
            <a:off x="5667087" y="9581526"/>
            <a:ext cx="147510" cy="147510"/>
            <a:chOff x="0" y="0"/>
            <a:chExt cx="812800" cy="812800"/>
          </a:xfrm>
        </p:grpSpPr>
        <p:sp>
          <p:nvSpPr>
            <p:cNvPr id="631" name="Google Shape;631;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33" name="Google Shape;633;p21"/>
          <p:cNvGrpSpPr/>
          <p:nvPr/>
        </p:nvGrpSpPr>
        <p:grpSpPr>
          <a:xfrm>
            <a:off x="11423929" y="9740686"/>
            <a:ext cx="147510" cy="147510"/>
            <a:chOff x="0" y="0"/>
            <a:chExt cx="812800" cy="812800"/>
          </a:xfrm>
        </p:grpSpPr>
        <p:sp>
          <p:nvSpPr>
            <p:cNvPr id="634" name="Google Shape;634;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36" name="Google Shape;636;p21"/>
          <p:cNvGrpSpPr/>
          <p:nvPr/>
        </p:nvGrpSpPr>
        <p:grpSpPr>
          <a:xfrm>
            <a:off x="2967367" y="9507771"/>
            <a:ext cx="147510" cy="147510"/>
            <a:chOff x="0" y="0"/>
            <a:chExt cx="812800" cy="812800"/>
          </a:xfrm>
        </p:grpSpPr>
        <p:sp>
          <p:nvSpPr>
            <p:cNvPr id="637" name="Google Shape;637;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48" name="Google Shape;648;p21"/>
          <p:cNvGrpSpPr/>
          <p:nvPr/>
        </p:nvGrpSpPr>
        <p:grpSpPr>
          <a:xfrm>
            <a:off x="17445912" y="9184545"/>
            <a:ext cx="147510" cy="147510"/>
            <a:chOff x="0" y="0"/>
            <a:chExt cx="812800" cy="812800"/>
          </a:xfrm>
        </p:grpSpPr>
        <p:sp>
          <p:nvSpPr>
            <p:cNvPr id="649" name="Google Shape;649;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51" name="Google Shape;651;p21"/>
          <p:cNvGrpSpPr/>
          <p:nvPr/>
        </p:nvGrpSpPr>
        <p:grpSpPr>
          <a:xfrm>
            <a:off x="15343239" y="9740686"/>
            <a:ext cx="147510" cy="147510"/>
            <a:chOff x="0" y="0"/>
            <a:chExt cx="812800" cy="812800"/>
          </a:xfrm>
        </p:grpSpPr>
        <p:sp>
          <p:nvSpPr>
            <p:cNvPr id="652" name="Google Shape;652;p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57" name="Google Shape;657;p21"/>
          <p:cNvSpPr/>
          <p:nvPr/>
        </p:nvSpPr>
        <p:spPr>
          <a:xfrm>
            <a:off x="3914816" y="9655281"/>
            <a:ext cx="1141832" cy="1263438"/>
          </a:xfrm>
          <a:custGeom>
            <a:avLst/>
            <a:gdLst/>
            <a:ahLst/>
            <a:cxnLst/>
            <a:rect l="l" t="t" r="r" b="b"/>
            <a:pathLst>
              <a:path w="1141832" h="1263438" extrusionOk="0">
                <a:moveTo>
                  <a:pt x="0" y="0"/>
                </a:moveTo>
                <a:lnTo>
                  <a:pt x="1141831" y="0"/>
                </a:lnTo>
                <a:lnTo>
                  <a:pt x="1141831" y="1263438"/>
                </a:lnTo>
                <a:lnTo>
                  <a:pt x="0" y="1263438"/>
                </a:lnTo>
                <a:lnTo>
                  <a:pt x="0" y="0"/>
                </a:lnTo>
                <a:close/>
              </a:path>
            </a:pathLst>
          </a:custGeom>
          <a:blipFill rotWithShape="1">
            <a:blip r:embed="rId5">
              <a:alphaModFix/>
            </a:blip>
            <a:stretch>
              <a:fillRect/>
            </a:stretch>
          </a:blipFill>
          <a:ln>
            <a:noFill/>
          </a:ln>
        </p:spPr>
        <p:txBody>
          <a:bodyPr/>
          <a:lstStyle/>
          <a:p>
            <a:endParaRPr lang="en-US"/>
          </a:p>
        </p:txBody>
      </p:sp>
      <p:sp>
        <p:nvSpPr>
          <p:cNvPr id="658" name="Google Shape;658;p21"/>
          <p:cNvSpPr txBox="1"/>
          <p:nvPr/>
        </p:nvSpPr>
        <p:spPr>
          <a:xfrm>
            <a:off x="3477153" y="121603"/>
            <a:ext cx="11663886" cy="387798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000" b="1" i="0" u="none" strike="noStrike" cap="none" dirty="0">
                <a:solidFill>
                  <a:srgbClr val="D6B44A"/>
                </a:solidFill>
                <a:latin typeface="Josefin Sans"/>
                <a:ea typeface="Josefin Sans"/>
                <a:cs typeface="Josefin Sans"/>
                <a:sym typeface="Josefin Sans"/>
              </a:rPr>
              <a:t>Democratic and </a:t>
            </a:r>
            <a:r>
              <a:rPr lang="en-US" sz="7000" b="1" dirty="0">
                <a:solidFill>
                  <a:srgbClr val="D6B44A"/>
                </a:solidFill>
                <a:latin typeface="Josefin Sans"/>
                <a:ea typeface="Josefin Sans"/>
                <a:cs typeface="Josefin Sans"/>
                <a:sym typeface="Josefin Sans"/>
              </a:rPr>
              <a:t>Republican Party State </a:t>
            </a:r>
            <a:r>
              <a:rPr lang="en-US" sz="7000" b="1" i="0" u="none" strike="noStrike" cap="none" dirty="0">
                <a:solidFill>
                  <a:srgbClr val="D6B44A"/>
                </a:solidFill>
                <a:latin typeface="Josefin Sans"/>
                <a:ea typeface="Josefin Sans"/>
                <a:cs typeface="Josefin Sans"/>
                <a:sym typeface="Josefin Sans"/>
              </a:rPr>
              <a:t>Convention Delegates</a:t>
            </a:r>
            <a:endParaRPr lang="en-US" dirty="0"/>
          </a:p>
        </p:txBody>
      </p:sp>
      <p:sp>
        <p:nvSpPr>
          <p:cNvPr id="663" name="Google Shape;663;p21"/>
          <p:cNvSpPr txBox="1"/>
          <p:nvPr/>
        </p:nvSpPr>
        <p:spPr>
          <a:xfrm>
            <a:off x="3988571" y="3992436"/>
            <a:ext cx="11428423" cy="5416868"/>
          </a:xfrm>
          <a:prstGeom prst="rect">
            <a:avLst/>
          </a:prstGeom>
          <a:noFill/>
          <a:ln>
            <a:noFill/>
          </a:ln>
        </p:spPr>
        <p:txBody>
          <a:bodyPr spcFirstLastPara="1" wrap="square" lIns="0" tIns="0" rIns="0" bIns="0" anchor="t" anchorCtr="0">
            <a:spAutoFit/>
          </a:bodyPr>
          <a:lstStyle/>
          <a:p>
            <a:pPr marL="571500" lvl="1" indent="-571500" eaLnBrk="1" hangingPunct="1">
              <a:buClr>
                <a:srgbClr val="D6B44A"/>
              </a:buClr>
              <a:buFont typeface="Arial" panose="020B0604020202020204" pitchFamily="34" charset="0"/>
              <a:buChar char="•"/>
              <a:defRPr/>
            </a:pPr>
            <a:r>
              <a:rPr lang="en-US" altLang="en-US" sz="3200" dirty="0">
                <a:solidFill>
                  <a:srgbClr val="D6B44A"/>
                </a:solidFill>
                <a:latin typeface="Josefin Sans" pitchFamily="2" charset="0"/>
              </a:rPr>
              <a:t>STEP THREE:  For newly established state convention delegate districts,</a:t>
            </a:r>
          </a:p>
          <a:p>
            <a:pPr marL="571500" lvl="1" indent="-571500" eaLnBrk="1" hangingPunct="1">
              <a:buClr>
                <a:srgbClr val="D6B44A"/>
              </a:buClr>
              <a:buFont typeface="Arial" panose="020B0604020202020204" pitchFamily="34" charset="0"/>
              <a:buChar char="•"/>
              <a:defRPr/>
            </a:pPr>
            <a:endParaRPr lang="en-US" altLang="en-US" sz="3200" dirty="0">
              <a:solidFill>
                <a:srgbClr val="D6B44A"/>
              </a:solidFill>
              <a:latin typeface="Josefin Sans" pitchFamily="2" charset="0"/>
            </a:endParaRPr>
          </a:p>
          <a:p>
            <a:pPr marL="571500" lvl="1" indent="-571500" eaLnBrk="1" hangingPunct="1">
              <a:buClr>
                <a:srgbClr val="D6B44A"/>
              </a:buClr>
              <a:buFont typeface="Arial" panose="020B0604020202020204" pitchFamily="34" charset="0"/>
              <a:buChar char="•"/>
              <a:defRPr/>
            </a:pPr>
            <a:r>
              <a:rPr lang="en-US" altLang="en-US" sz="3200" dirty="0">
                <a:solidFill>
                  <a:srgbClr val="D6B44A"/>
                </a:solidFill>
                <a:latin typeface="Josefin Sans" pitchFamily="2" charset="0"/>
              </a:rPr>
              <a:t>Refer to Office and Candidate Setup Responsibilities in SVRS (SOP EM3.2)</a:t>
            </a:r>
          </a:p>
          <a:p>
            <a:pPr marL="571500" lvl="1" indent="-571500" eaLnBrk="1" hangingPunct="1">
              <a:buClr>
                <a:srgbClr val="D6B44A"/>
              </a:buClr>
              <a:buFont typeface="Arial" panose="020B0604020202020204" pitchFamily="34" charset="0"/>
              <a:buChar char="•"/>
              <a:defRPr/>
            </a:pPr>
            <a:endParaRPr lang="en-US" altLang="en-US" sz="3200" dirty="0">
              <a:solidFill>
                <a:srgbClr val="D6B44A"/>
              </a:solidFill>
              <a:latin typeface="Josefin Sans" pitchFamily="2" charset="0"/>
            </a:endParaRPr>
          </a:p>
          <a:p>
            <a:pPr marL="571500" lvl="1" indent="-571500" eaLnBrk="1" hangingPunct="1">
              <a:buClr>
                <a:srgbClr val="D6B44A"/>
              </a:buClr>
              <a:buFont typeface="Arial" panose="020B0604020202020204" pitchFamily="34" charset="0"/>
              <a:buChar char="•"/>
              <a:defRPr/>
            </a:pPr>
            <a:r>
              <a:rPr lang="en-US" altLang="en-US" sz="3200" dirty="0">
                <a:solidFill>
                  <a:srgbClr val="D6B44A"/>
                </a:solidFill>
                <a:latin typeface="Josefin Sans" pitchFamily="2" charset="0"/>
              </a:rPr>
              <a:t>Refer to Naming Standards in SVRS (SOP EM4.4).</a:t>
            </a:r>
          </a:p>
          <a:p>
            <a:pPr marL="571500" lvl="1" indent="-571500" eaLnBrk="1" hangingPunct="1">
              <a:buClr>
                <a:srgbClr val="D6B44A"/>
              </a:buClr>
              <a:buFont typeface="Arial" panose="020B0604020202020204" pitchFamily="34" charset="0"/>
              <a:buChar char="•"/>
              <a:defRPr/>
            </a:pPr>
            <a:endParaRPr lang="en-US" altLang="en-US" sz="3200" dirty="0">
              <a:solidFill>
                <a:srgbClr val="D6B44A"/>
              </a:solidFill>
              <a:latin typeface="Josefin Sans" pitchFamily="2" charset="0"/>
            </a:endParaRPr>
          </a:p>
          <a:p>
            <a:pPr marL="571500" lvl="1" indent="-571500" eaLnBrk="1" hangingPunct="1">
              <a:buClr>
                <a:srgbClr val="D6B44A"/>
              </a:buClr>
              <a:buFont typeface="Arial" panose="020B0604020202020204" pitchFamily="34" charset="0"/>
              <a:buChar char="•"/>
              <a:defRPr/>
            </a:pPr>
            <a:r>
              <a:rPr lang="en-US" altLang="en-US" sz="3200" dirty="0">
                <a:solidFill>
                  <a:srgbClr val="D6B44A"/>
                </a:solidFill>
                <a:latin typeface="Josefin Sans" pitchFamily="2" charset="0"/>
              </a:rPr>
              <a:t>TIP: It is common practice in some counties for the same state convention delegate districts to be used as those used at the last primary election (2022).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826"/>
        <p:cNvGrpSpPr/>
        <p:nvPr/>
      </p:nvGrpSpPr>
      <p:grpSpPr>
        <a:xfrm>
          <a:off x="0" y="0"/>
          <a:ext cx="0" cy="0"/>
          <a:chOff x="0" y="0"/>
          <a:chExt cx="0" cy="0"/>
        </a:xfrm>
      </p:grpSpPr>
      <p:sp>
        <p:nvSpPr>
          <p:cNvPr id="840" name="Google Shape;840;p24"/>
          <p:cNvSpPr/>
          <p:nvPr/>
        </p:nvSpPr>
        <p:spPr>
          <a:xfrm>
            <a:off x="14452493" y="6332474"/>
            <a:ext cx="3499829" cy="3468013"/>
          </a:xfrm>
          <a:custGeom>
            <a:avLst/>
            <a:gdLst/>
            <a:ahLst/>
            <a:cxnLst/>
            <a:rect l="l" t="t" r="r" b="b"/>
            <a:pathLst>
              <a:path w="3499829" h="3468013" extrusionOk="0">
                <a:moveTo>
                  <a:pt x="0" y="0"/>
                </a:moveTo>
                <a:lnTo>
                  <a:pt x="3499830" y="0"/>
                </a:lnTo>
                <a:lnTo>
                  <a:pt x="3499830" y="3468013"/>
                </a:lnTo>
                <a:lnTo>
                  <a:pt x="0" y="3468013"/>
                </a:lnTo>
                <a:lnTo>
                  <a:pt x="0" y="0"/>
                </a:lnTo>
                <a:close/>
              </a:path>
            </a:pathLst>
          </a:custGeom>
          <a:blipFill rotWithShape="1">
            <a:blip r:embed="rId3">
              <a:alphaModFix/>
            </a:blip>
            <a:stretch>
              <a:fillRect/>
            </a:stretch>
          </a:blipFill>
          <a:ln>
            <a:noFill/>
          </a:ln>
        </p:spPr>
        <p:txBody>
          <a:bodyPr/>
          <a:lstStyle/>
          <a:p>
            <a:endParaRPr lang="en-US"/>
          </a:p>
        </p:txBody>
      </p:sp>
      <p:sp>
        <p:nvSpPr>
          <p:cNvPr id="841" name="Google Shape;841;p24"/>
          <p:cNvSpPr/>
          <p:nvPr/>
        </p:nvSpPr>
        <p:spPr>
          <a:xfrm>
            <a:off x="172073" y="6518996"/>
            <a:ext cx="3499829" cy="3468013"/>
          </a:xfrm>
          <a:custGeom>
            <a:avLst/>
            <a:gdLst/>
            <a:ahLst/>
            <a:cxnLst/>
            <a:rect l="l" t="t" r="r" b="b"/>
            <a:pathLst>
              <a:path w="3499829" h="3468013" extrusionOk="0">
                <a:moveTo>
                  <a:pt x="0" y="0"/>
                </a:moveTo>
                <a:lnTo>
                  <a:pt x="3499829" y="0"/>
                </a:lnTo>
                <a:lnTo>
                  <a:pt x="3499829" y="3468013"/>
                </a:lnTo>
                <a:lnTo>
                  <a:pt x="0" y="3468013"/>
                </a:lnTo>
                <a:lnTo>
                  <a:pt x="0" y="0"/>
                </a:lnTo>
                <a:close/>
              </a:path>
            </a:pathLst>
          </a:custGeom>
          <a:blipFill rotWithShape="1">
            <a:blip r:embed="rId4">
              <a:alphaModFix/>
            </a:blip>
            <a:stretch>
              <a:fillRect/>
            </a:stretch>
          </a:blipFill>
          <a:ln>
            <a:noFill/>
          </a:ln>
        </p:spPr>
        <p:txBody>
          <a:bodyPr/>
          <a:lstStyle/>
          <a:p>
            <a:endParaRPr lang="en-US" dirty="0"/>
          </a:p>
        </p:txBody>
      </p:sp>
      <p:sp>
        <p:nvSpPr>
          <p:cNvPr id="843" name="Google Shape;843;p24"/>
          <p:cNvSpPr/>
          <p:nvPr/>
        </p:nvSpPr>
        <p:spPr>
          <a:xfrm flipH="1">
            <a:off x="-794495" y="9917576"/>
            <a:ext cx="11429012" cy="239070"/>
          </a:xfrm>
          <a:custGeom>
            <a:avLst/>
            <a:gdLst/>
            <a:ahLst/>
            <a:cxnLst/>
            <a:rect l="l" t="t" r="r" b="b"/>
            <a:pathLst>
              <a:path w="11429012" h="239070" extrusionOk="0">
                <a:moveTo>
                  <a:pt x="11429011" y="0"/>
                </a:moveTo>
                <a:lnTo>
                  <a:pt x="0" y="0"/>
                </a:lnTo>
                <a:lnTo>
                  <a:pt x="0" y="239070"/>
                </a:lnTo>
                <a:lnTo>
                  <a:pt x="11429011" y="239070"/>
                </a:lnTo>
                <a:lnTo>
                  <a:pt x="11429011" y="0"/>
                </a:lnTo>
                <a:close/>
              </a:path>
            </a:pathLst>
          </a:custGeom>
          <a:blipFill rotWithShape="1">
            <a:blip r:embed="rId5">
              <a:alphaModFix/>
            </a:blip>
            <a:stretch>
              <a:fillRect r="-116426" b="-407923"/>
            </a:stretch>
          </a:blipFill>
          <a:ln>
            <a:noFill/>
          </a:ln>
        </p:spPr>
        <p:txBody>
          <a:bodyPr/>
          <a:lstStyle/>
          <a:p>
            <a:endParaRPr lang="en-US" dirty="0"/>
          </a:p>
        </p:txBody>
      </p:sp>
      <p:sp>
        <p:nvSpPr>
          <p:cNvPr id="882" name="Google Shape;882;p24"/>
          <p:cNvSpPr txBox="1"/>
          <p:nvPr/>
        </p:nvSpPr>
        <p:spPr>
          <a:xfrm>
            <a:off x="1825392" y="3081141"/>
            <a:ext cx="13565777" cy="3908762"/>
          </a:xfrm>
          <a:prstGeom prst="rect">
            <a:avLst/>
          </a:prstGeom>
          <a:noFill/>
          <a:ln>
            <a:noFill/>
          </a:ln>
        </p:spPr>
        <p:txBody>
          <a:bodyPr spcFirstLastPara="1" wrap="square" lIns="0" tIns="0" rIns="0" bIns="0" anchor="t" anchorCtr="0">
            <a:spAutoFit/>
          </a:bodyPr>
          <a:lstStyle/>
          <a:p>
            <a:pPr lvl="1" eaLnBrk="1" hangingPunct="1">
              <a:defRPr/>
            </a:pPr>
            <a:r>
              <a:rPr lang="en-US" sz="2400" dirty="0">
                <a:solidFill>
                  <a:srgbClr val="D6B44A"/>
                </a:solidFill>
              </a:rPr>
              <a:t>FAILSAFE: If state political party plan calls for state convention delegate districts from your county, but NO PLAN WITH DELEGATE DISTRICTS FILED WITH COUNTY ELECTION BOARD BY JANUARY 2, 2024, DEADLINE, then…</a:t>
            </a:r>
          </a:p>
          <a:p>
            <a:pPr lvl="1" eaLnBrk="1" hangingPunct="1">
              <a:defRPr/>
            </a:pPr>
            <a:endParaRPr lang="en-US" sz="2400" dirty="0">
              <a:solidFill>
                <a:srgbClr val="D6B44A"/>
              </a:solidFill>
            </a:endParaRPr>
          </a:p>
          <a:p>
            <a:pPr lvl="1" eaLnBrk="1" hangingPunct="1">
              <a:defRPr/>
            </a:pPr>
            <a:r>
              <a:rPr lang="en-US" sz="2400" dirty="0">
                <a:solidFill>
                  <a:srgbClr val="D6B44A"/>
                </a:solidFill>
              </a:rPr>
              <a:t>In the unlikely event of a water landing…</a:t>
            </a:r>
          </a:p>
          <a:p>
            <a:pPr lvl="1" eaLnBrk="1" hangingPunct="1">
              <a:defRPr/>
            </a:pPr>
            <a:endParaRPr lang="en-US" sz="2400" dirty="0">
              <a:solidFill>
                <a:srgbClr val="D6B44A"/>
              </a:solidFill>
            </a:endParaRPr>
          </a:p>
          <a:p>
            <a:pPr lvl="1">
              <a:defRPr/>
            </a:pPr>
            <a:r>
              <a:rPr lang="en-US" altLang="en-US" sz="2400" dirty="0">
                <a:solidFill>
                  <a:srgbClr val="D6B44A"/>
                </a:solidFill>
              </a:rPr>
              <a:t>STEP FOUR: The county election board MUST, not later than the beginning of primary candidate filing (January 10, 2024), establish state convention delegate districts for the party and “apportion the delegates to be elected from each district in accordance with [the state plan].” </a:t>
            </a:r>
          </a:p>
          <a:p>
            <a:pPr lvl="1">
              <a:defRPr/>
            </a:pPr>
            <a:r>
              <a:rPr lang="en-US" altLang="en-US" sz="2400" dirty="0">
                <a:solidFill>
                  <a:srgbClr val="D6B44A"/>
                </a:solidFill>
              </a:rPr>
              <a:t>										IC 3-8-4-3</a:t>
            </a:r>
          </a:p>
          <a:p>
            <a:pPr lvl="1" eaLnBrk="1" hangingPunct="1">
              <a:defRPr/>
            </a:pPr>
            <a:endParaRPr dirty="0"/>
          </a:p>
        </p:txBody>
      </p:sp>
      <p:sp>
        <p:nvSpPr>
          <p:cNvPr id="883" name="Google Shape;883;p24"/>
          <p:cNvSpPr/>
          <p:nvPr/>
        </p:nvSpPr>
        <p:spPr>
          <a:xfrm rot="6274561">
            <a:off x="-987451" y="-753072"/>
            <a:ext cx="2878978" cy="2763819"/>
          </a:xfrm>
          <a:custGeom>
            <a:avLst/>
            <a:gdLst/>
            <a:ahLst/>
            <a:cxnLst/>
            <a:rect l="l" t="t" r="r" b="b"/>
            <a:pathLst>
              <a:path w="2878978" h="2763819" extrusionOk="0">
                <a:moveTo>
                  <a:pt x="0" y="0"/>
                </a:moveTo>
                <a:lnTo>
                  <a:pt x="2878978" y="0"/>
                </a:lnTo>
                <a:lnTo>
                  <a:pt x="2878978" y="2763819"/>
                </a:lnTo>
                <a:lnTo>
                  <a:pt x="0" y="2763819"/>
                </a:lnTo>
                <a:lnTo>
                  <a:pt x="0" y="0"/>
                </a:lnTo>
                <a:close/>
              </a:path>
            </a:pathLst>
          </a:custGeom>
          <a:blipFill rotWithShape="1">
            <a:blip r:embed="rId6">
              <a:alphaModFix/>
            </a:blip>
            <a:stretch>
              <a:fillRect/>
            </a:stretch>
          </a:blipFill>
          <a:ln>
            <a:noFill/>
          </a:ln>
        </p:spPr>
        <p:txBody>
          <a:bodyPr/>
          <a:lstStyle/>
          <a:p>
            <a:endParaRPr lang="en-US"/>
          </a:p>
        </p:txBody>
      </p:sp>
      <p:sp>
        <p:nvSpPr>
          <p:cNvPr id="885" name="Google Shape;885;p24"/>
          <p:cNvSpPr/>
          <p:nvPr/>
        </p:nvSpPr>
        <p:spPr>
          <a:xfrm>
            <a:off x="335678" y="5023418"/>
            <a:ext cx="435617" cy="1573655"/>
          </a:xfrm>
          <a:custGeom>
            <a:avLst/>
            <a:gdLst/>
            <a:ahLst/>
            <a:cxnLst/>
            <a:rect l="l" t="t" r="r" b="b"/>
            <a:pathLst>
              <a:path w="435617" h="1573655" extrusionOk="0">
                <a:moveTo>
                  <a:pt x="0" y="0"/>
                </a:moveTo>
                <a:lnTo>
                  <a:pt x="435618" y="0"/>
                </a:lnTo>
                <a:lnTo>
                  <a:pt x="435618" y="1573655"/>
                </a:lnTo>
                <a:lnTo>
                  <a:pt x="0" y="1573655"/>
                </a:lnTo>
                <a:lnTo>
                  <a:pt x="0" y="0"/>
                </a:lnTo>
                <a:close/>
              </a:path>
            </a:pathLst>
          </a:custGeom>
          <a:blipFill rotWithShape="1">
            <a:blip r:embed="rId7">
              <a:alphaModFix/>
            </a:blip>
            <a:stretch>
              <a:fillRect l="-248140"/>
            </a:stretch>
          </a:blipFill>
          <a:ln>
            <a:noFill/>
          </a:ln>
        </p:spPr>
        <p:txBody>
          <a:bodyPr/>
          <a:lstStyle/>
          <a:p>
            <a:endParaRPr lang="en-US"/>
          </a:p>
        </p:txBody>
      </p:sp>
      <p:grpSp>
        <p:nvGrpSpPr>
          <p:cNvPr id="888" name="Google Shape;888;p24"/>
          <p:cNvGrpSpPr/>
          <p:nvPr/>
        </p:nvGrpSpPr>
        <p:grpSpPr>
          <a:xfrm>
            <a:off x="17117703" y="1631330"/>
            <a:ext cx="283195" cy="283195"/>
            <a:chOff x="0" y="0"/>
            <a:chExt cx="812800" cy="812800"/>
          </a:xfrm>
        </p:grpSpPr>
        <p:sp>
          <p:nvSpPr>
            <p:cNvPr id="889" name="Google Shape;889;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91" name="Google Shape;891;p24"/>
          <p:cNvGrpSpPr/>
          <p:nvPr/>
        </p:nvGrpSpPr>
        <p:grpSpPr>
          <a:xfrm>
            <a:off x="1638793" y="6925148"/>
            <a:ext cx="283195" cy="283195"/>
            <a:chOff x="0" y="0"/>
            <a:chExt cx="812800" cy="812800"/>
          </a:xfrm>
        </p:grpSpPr>
        <p:sp>
          <p:nvSpPr>
            <p:cNvPr id="892" name="Google Shape;892;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94" name="Google Shape;894;p24"/>
          <p:cNvGrpSpPr/>
          <p:nvPr/>
        </p:nvGrpSpPr>
        <p:grpSpPr>
          <a:xfrm>
            <a:off x="5531402" y="577332"/>
            <a:ext cx="147510" cy="147510"/>
            <a:chOff x="0" y="0"/>
            <a:chExt cx="812800" cy="812800"/>
          </a:xfrm>
        </p:grpSpPr>
        <p:sp>
          <p:nvSpPr>
            <p:cNvPr id="895" name="Google Shape;895;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0" name="Google Shape;900;p24"/>
          <p:cNvGrpSpPr/>
          <p:nvPr/>
        </p:nvGrpSpPr>
        <p:grpSpPr>
          <a:xfrm>
            <a:off x="3201500" y="407572"/>
            <a:ext cx="147510" cy="147510"/>
            <a:chOff x="0" y="0"/>
            <a:chExt cx="812800" cy="812800"/>
          </a:xfrm>
        </p:grpSpPr>
        <p:sp>
          <p:nvSpPr>
            <p:cNvPr id="901" name="Google Shape;901;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6" name="Google Shape;906;p24"/>
          <p:cNvGrpSpPr/>
          <p:nvPr/>
        </p:nvGrpSpPr>
        <p:grpSpPr>
          <a:xfrm>
            <a:off x="15243659" y="628837"/>
            <a:ext cx="147510" cy="147510"/>
            <a:chOff x="0" y="0"/>
            <a:chExt cx="812800" cy="812800"/>
          </a:xfrm>
        </p:grpSpPr>
        <p:sp>
          <p:nvSpPr>
            <p:cNvPr id="907" name="Google Shape;907;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9" name="Google Shape;909;p24"/>
          <p:cNvGrpSpPr/>
          <p:nvPr/>
        </p:nvGrpSpPr>
        <p:grpSpPr>
          <a:xfrm>
            <a:off x="17043947" y="481327"/>
            <a:ext cx="147510" cy="147510"/>
            <a:chOff x="0" y="0"/>
            <a:chExt cx="812800" cy="812800"/>
          </a:xfrm>
        </p:grpSpPr>
        <p:sp>
          <p:nvSpPr>
            <p:cNvPr id="910" name="Google Shape;910;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2" name="Google Shape;912;p24"/>
          <p:cNvGrpSpPr/>
          <p:nvPr/>
        </p:nvGrpSpPr>
        <p:grpSpPr>
          <a:xfrm>
            <a:off x="16517907" y="1135296"/>
            <a:ext cx="147510" cy="147510"/>
            <a:chOff x="0" y="0"/>
            <a:chExt cx="812800" cy="812800"/>
          </a:xfrm>
        </p:grpSpPr>
        <p:sp>
          <p:nvSpPr>
            <p:cNvPr id="913" name="Google Shape;913;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5" name="Google Shape;915;p24"/>
          <p:cNvGrpSpPr/>
          <p:nvPr/>
        </p:nvGrpSpPr>
        <p:grpSpPr>
          <a:xfrm>
            <a:off x="1167699" y="6449563"/>
            <a:ext cx="147510" cy="147510"/>
            <a:chOff x="0" y="0"/>
            <a:chExt cx="812800" cy="812800"/>
          </a:xfrm>
        </p:grpSpPr>
        <p:sp>
          <p:nvSpPr>
            <p:cNvPr id="916" name="Google Shape;916;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8" name="Google Shape;918;p24"/>
          <p:cNvGrpSpPr/>
          <p:nvPr/>
        </p:nvGrpSpPr>
        <p:grpSpPr>
          <a:xfrm>
            <a:off x="12029234" y="429822"/>
            <a:ext cx="147510" cy="147510"/>
            <a:chOff x="0" y="0"/>
            <a:chExt cx="812800" cy="812800"/>
          </a:xfrm>
        </p:grpSpPr>
        <p:sp>
          <p:nvSpPr>
            <p:cNvPr id="919" name="Google Shape;919;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1" name="Google Shape;921;p24"/>
          <p:cNvGrpSpPr/>
          <p:nvPr/>
        </p:nvGrpSpPr>
        <p:grpSpPr>
          <a:xfrm>
            <a:off x="2544369" y="1483820"/>
            <a:ext cx="147510" cy="147510"/>
            <a:chOff x="0" y="0"/>
            <a:chExt cx="812800" cy="812800"/>
          </a:xfrm>
        </p:grpSpPr>
        <p:sp>
          <p:nvSpPr>
            <p:cNvPr id="922" name="Google Shape;922;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Google Shape;350;p15">
            <a:extLst>
              <a:ext uri="{FF2B5EF4-FFF2-40B4-BE49-F238E27FC236}">
                <a16:creationId xmlns:a16="http://schemas.microsoft.com/office/drawing/2014/main" id="{7BC74B7C-C181-4CB5-8297-F0945F49FA14}"/>
              </a:ext>
            </a:extLst>
          </p:cNvPr>
          <p:cNvSpPr txBox="1"/>
          <p:nvPr/>
        </p:nvSpPr>
        <p:spPr>
          <a:xfrm>
            <a:off x="3007123" y="1254217"/>
            <a:ext cx="10893946" cy="1447832"/>
          </a:xfrm>
          <a:prstGeom prst="rect">
            <a:avLst/>
          </a:prstGeom>
          <a:noFill/>
          <a:ln>
            <a:noFill/>
          </a:ln>
        </p:spPr>
        <p:txBody>
          <a:bodyPr spcFirstLastPara="1" wrap="square" lIns="0" tIns="0" rIns="0" bIns="0" anchor="t" anchorCtr="0">
            <a:spAutoFit/>
          </a:bodyPr>
          <a:lstStyle/>
          <a:p>
            <a:pPr marL="0" marR="0" lvl="0" indent="0" algn="ctr" rtl="0">
              <a:lnSpc>
                <a:spcPct val="98000"/>
              </a:lnSpc>
              <a:spcBef>
                <a:spcPts val="0"/>
              </a:spcBef>
              <a:spcAft>
                <a:spcPts val="0"/>
              </a:spcAft>
              <a:buNone/>
            </a:pPr>
            <a:r>
              <a:rPr lang="en-US" sz="4800" b="1" dirty="0">
                <a:solidFill>
                  <a:srgbClr val="D6B44A"/>
                </a:solidFill>
                <a:latin typeface="Josefin Sans"/>
                <a:sym typeface="Josefin Sans"/>
              </a:rPr>
              <a:t>Democratic or Republican Party State Convention Delegates</a:t>
            </a:r>
            <a:endParaRPr sz="4800" dirty="0"/>
          </a:p>
        </p:txBody>
      </p:sp>
    </p:spTree>
    <p:extLst>
      <p:ext uri="{BB962C8B-B14F-4D97-AF65-F5344CB8AC3E}">
        <p14:creationId xmlns:p14="http://schemas.microsoft.com/office/powerpoint/2010/main" val="315400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407"/>
        <p:cNvGrpSpPr/>
        <p:nvPr/>
      </p:nvGrpSpPr>
      <p:grpSpPr>
        <a:xfrm>
          <a:off x="0" y="0"/>
          <a:ext cx="0" cy="0"/>
          <a:chOff x="0" y="0"/>
          <a:chExt cx="0" cy="0"/>
        </a:xfrm>
      </p:grpSpPr>
      <p:sp>
        <p:nvSpPr>
          <p:cNvPr id="410" name="Google Shape;410;p18"/>
          <p:cNvSpPr/>
          <p:nvPr/>
        </p:nvSpPr>
        <p:spPr>
          <a:xfrm>
            <a:off x="0" y="0"/>
            <a:ext cx="9255720" cy="4373328"/>
          </a:xfrm>
          <a:custGeom>
            <a:avLst/>
            <a:gdLst/>
            <a:ahLst/>
            <a:cxnLst/>
            <a:rect l="l" t="t" r="r" b="b"/>
            <a:pathLst>
              <a:path w="9255720" h="4373328" extrusionOk="0">
                <a:moveTo>
                  <a:pt x="0" y="0"/>
                </a:moveTo>
                <a:lnTo>
                  <a:pt x="9255720" y="0"/>
                </a:lnTo>
                <a:lnTo>
                  <a:pt x="9255720" y="4373328"/>
                </a:lnTo>
                <a:lnTo>
                  <a:pt x="0" y="4373328"/>
                </a:lnTo>
                <a:lnTo>
                  <a:pt x="0" y="0"/>
                </a:lnTo>
                <a:close/>
              </a:path>
            </a:pathLst>
          </a:custGeom>
          <a:blipFill rotWithShape="1">
            <a:blip r:embed="rId3">
              <a:alphaModFix/>
            </a:blip>
            <a:stretch>
              <a:fillRect/>
            </a:stretch>
          </a:blipFill>
          <a:ln>
            <a:noFill/>
          </a:ln>
        </p:spPr>
        <p:txBody>
          <a:bodyPr/>
          <a:lstStyle/>
          <a:p>
            <a:endParaRPr lang="en-US"/>
          </a:p>
        </p:txBody>
      </p:sp>
      <p:sp>
        <p:nvSpPr>
          <p:cNvPr id="411" name="Google Shape;411;p18"/>
          <p:cNvSpPr/>
          <p:nvPr/>
        </p:nvSpPr>
        <p:spPr>
          <a:xfrm>
            <a:off x="9032280" y="0"/>
            <a:ext cx="9255720" cy="4373328"/>
          </a:xfrm>
          <a:custGeom>
            <a:avLst/>
            <a:gdLst/>
            <a:ahLst/>
            <a:cxnLst/>
            <a:rect l="l" t="t" r="r" b="b"/>
            <a:pathLst>
              <a:path w="9255720" h="4373328" extrusionOk="0">
                <a:moveTo>
                  <a:pt x="0" y="0"/>
                </a:moveTo>
                <a:lnTo>
                  <a:pt x="9255720" y="0"/>
                </a:lnTo>
                <a:lnTo>
                  <a:pt x="9255720" y="4373328"/>
                </a:lnTo>
                <a:lnTo>
                  <a:pt x="0" y="4373328"/>
                </a:lnTo>
                <a:lnTo>
                  <a:pt x="0" y="0"/>
                </a:lnTo>
                <a:close/>
              </a:path>
            </a:pathLst>
          </a:custGeom>
          <a:blipFill rotWithShape="1">
            <a:blip r:embed="rId3">
              <a:alphaModFix/>
            </a:blip>
            <a:stretch>
              <a:fillRect/>
            </a:stretch>
          </a:blipFill>
          <a:ln>
            <a:noFill/>
          </a:ln>
        </p:spPr>
        <p:txBody>
          <a:bodyPr/>
          <a:lstStyle/>
          <a:p>
            <a:endParaRPr lang="en-US"/>
          </a:p>
        </p:txBody>
      </p:sp>
      <p:sp>
        <p:nvSpPr>
          <p:cNvPr id="416" name="Google Shape;416;p18"/>
          <p:cNvSpPr txBox="1"/>
          <p:nvPr/>
        </p:nvSpPr>
        <p:spPr>
          <a:xfrm>
            <a:off x="3378105" y="4433556"/>
            <a:ext cx="11531789" cy="1163395"/>
          </a:xfrm>
          <a:prstGeom prst="rect">
            <a:avLst/>
          </a:prstGeom>
          <a:noFill/>
          <a:ln>
            <a:noFill/>
          </a:ln>
        </p:spPr>
        <p:txBody>
          <a:bodyPr spcFirstLastPara="1" wrap="square" lIns="0" tIns="0" rIns="0" bIns="0" anchor="t" anchorCtr="0">
            <a:spAutoFit/>
          </a:bodyPr>
          <a:lstStyle/>
          <a:p>
            <a:pPr marL="0" marR="0" lvl="1" indent="0" algn="ctr" rtl="0">
              <a:lnSpc>
                <a:spcPct val="140013"/>
              </a:lnSpc>
              <a:spcBef>
                <a:spcPts val="0"/>
              </a:spcBef>
              <a:spcAft>
                <a:spcPts val="0"/>
              </a:spcAft>
              <a:buNone/>
            </a:pPr>
            <a:r>
              <a:rPr lang="en-US" sz="5400" b="1" dirty="0">
                <a:solidFill>
                  <a:srgbClr val="D6B44A"/>
                </a:solidFill>
                <a:latin typeface="Josefin Sans"/>
                <a:sym typeface="Josefin Sans"/>
              </a:rPr>
              <a:t>State Party Convention Delegates</a:t>
            </a:r>
            <a:endParaRPr sz="5400" dirty="0"/>
          </a:p>
        </p:txBody>
      </p:sp>
      <p:sp>
        <p:nvSpPr>
          <p:cNvPr id="418" name="Google Shape;418;p18"/>
          <p:cNvSpPr txBox="1"/>
          <p:nvPr/>
        </p:nvSpPr>
        <p:spPr>
          <a:xfrm>
            <a:off x="3500454" y="6003333"/>
            <a:ext cx="11063652" cy="2757678"/>
          </a:xfrm>
          <a:prstGeom prst="rect">
            <a:avLst/>
          </a:prstGeom>
          <a:noFill/>
          <a:ln>
            <a:noFill/>
          </a:ln>
        </p:spPr>
        <p:txBody>
          <a:bodyPr spcFirstLastPara="1" wrap="square" lIns="0" tIns="0" rIns="0" bIns="0" anchor="t" anchorCtr="0">
            <a:spAutoFit/>
          </a:bodyPr>
          <a:lstStyle/>
          <a:p>
            <a:pPr marL="0" marR="0" lvl="1" indent="0" algn="ctr" rtl="0">
              <a:lnSpc>
                <a:spcPct val="140000"/>
              </a:lnSpc>
              <a:spcBef>
                <a:spcPts val="0"/>
              </a:spcBef>
              <a:spcAft>
                <a:spcPts val="0"/>
              </a:spcAft>
              <a:buNone/>
            </a:pPr>
            <a:r>
              <a:rPr lang="en-US" sz="3200" dirty="0">
                <a:solidFill>
                  <a:srgbClr val="EFE373"/>
                </a:solidFill>
                <a:latin typeface="Josefin Sans"/>
                <a:sym typeface="Josefin Sans"/>
              </a:rPr>
              <a:t>No statement of economic interest form (CAN-12) required. </a:t>
            </a:r>
          </a:p>
          <a:p>
            <a:pPr marL="0" marR="0" lvl="1" indent="0" algn="ctr" rtl="0">
              <a:lnSpc>
                <a:spcPct val="140000"/>
              </a:lnSpc>
              <a:spcBef>
                <a:spcPts val="0"/>
              </a:spcBef>
              <a:spcAft>
                <a:spcPts val="0"/>
              </a:spcAft>
              <a:buNone/>
            </a:pPr>
            <a:r>
              <a:rPr lang="en-US" sz="3200" dirty="0">
                <a:solidFill>
                  <a:srgbClr val="EFE373"/>
                </a:solidFill>
                <a:latin typeface="Josefin Sans"/>
                <a:sym typeface="Josefin Sans"/>
              </a:rPr>
              <a:t>No campaign finance filings or “disclaimers” required. </a:t>
            </a:r>
          </a:p>
          <a:p>
            <a:pPr marL="0" marR="0" lvl="1" indent="0" algn="ctr" rtl="0">
              <a:lnSpc>
                <a:spcPct val="140000"/>
              </a:lnSpc>
              <a:spcBef>
                <a:spcPts val="0"/>
              </a:spcBef>
              <a:spcAft>
                <a:spcPts val="0"/>
              </a:spcAft>
              <a:buNone/>
            </a:pPr>
            <a:endParaRPr lang="en-US" sz="3200" dirty="0">
              <a:solidFill>
                <a:srgbClr val="EFE373"/>
              </a:solidFill>
              <a:latin typeface="Josefin Sans"/>
              <a:sym typeface="Josefin Sans"/>
            </a:endParaRPr>
          </a:p>
          <a:p>
            <a:pPr marL="0" marR="0" lvl="1" indent="0" algn="ctr" rtl="0">
              <a:lnSpc>
                <a:spcPct val="140000"/>
              </a:lnSpc>
              <a:spcBef>
                <a:spcPts val="0"/>
              </a:spcBef>
              <a:spcAft>
                <a:spcPts val="0"/>
              </a:spcAft>
              <a:buNone/>
            </a:pPr>
            <a:r>
              <a:rPr lang="en-US" sz="3200" dirty="0">
                <a:solidFill>
                  <a:srgbClr val="EFE373"/>
                </a:solidFill>
                <a:latin typeface="Josefin Sans"/>
                <a:sym typeface="Josefin Sans"/>
              </a:rPr>
              <a:t>IC 3-8-9-1 | IC 3-9-2 | IC 3-9-3 | IC 3-9-4 | IC 3-9-5</a:t>
            </a:r>
            <a:endParaRPr sz="3200" dirty="0"/>
          </a:p>
        </p:txBody>
      </p:sp>
      <p:grpSp>
        <p:nvGrpSpPr>
          <p:cNvPr id="420" name="Google Shape;420;p18"/>
          <p:cNvGrpSpPr/>
          <p:nvPr/>
        </p:nvGrpSpPr>
        <p:grpSpPr>
          <a:xfrm>
            <a:off x="8146410" y="9473653"/>
            <a:ext cx="283195" cy="283195"/>
            <a:chOff x="0" y="0"/>
            <a:chExt cx="812800" cy="812800"/>
          </a:xfrm>
        </p:grpSpPr>
        <p:sp>
          <p:nvSpPr>
            <p:cNvPr id="421" name="Google Shape;421;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3" name="Google Shape;423;p18"/>
          <p:cNvGrpSpPr/>
          <p:nvPr/>
        </p:nvGrpSpPr>
        <p:grpSpPr>
          <a:xfrm>
            <a:off x="16976105" y="6879174"/>
            <a:ext cx="283195" cy="283195"/>
            <a:chOff x="0" y="0"/>
            <a:chExt cx="812800" cy="812800"/>
          </a:xfrm>
        </p:grpSpPr>
        <p:sp>
          <p:nvSpPr>
            <p:cNvPr id="424" name="Google Shape;424;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6" name="Google Shape;426;p18"/>
          <p:cNvGrpSpPr/>
          <p:nvPr/>
        </p:nvGrpSpPr>
        <p:grpSpPr>
          <a:xfrm>
            <a:off x="887103" y="5586995"/>
            <a:ext cx="283195" cy="283195"/>
            <a:chOff x="0" y="0"/>
            <a:chExt cx="812800" cy="812800"/>
          </a:xfrm>
        </p:grpSpPr>
        <p:sp>
          <p:nvSpPr>
            <p:cNvPr id="427" name="Google Shape;427;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9" name="Google Shape;429;p18"/>
          <p:cNvGrpSpPr/>
          <p:nvPr/>
        </p:nvGrpSpPr>
        <p:grpSpPr>
          <a:xfrm>
            <a:off x="745505" y="8512063"/>
            <a:ext cx="283195" cy="283195"/>
            <a:chOff x="0" y="0"/>
            <a:chExt cx="812800" cy="812800"/>
          </a:xfrm>
        </p:grpSpPr>
        <p:sp>
          <p:nvSpPr>
            <p:cNvPr id="430" name="Google Shape;430;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2" name="Google Shape;432;p18"/>
          <p:cNvGrpSpPr/>
          <p:nvPr/>
        </p:nvGrpSpPr>
        <p:grpSpPr>
          <a:xfrm>
            <a:off x="1189298" y="7162369"/>
            <a:ext cx="141597" cy="141597"/>
            <a:chOff x="0" y="0"/>
            <a:chExt cx="812800" cy="812800"/>
          </a:xfrm>
        </p:grpSpPr>
        <p:sp>
          <p:nvSpPr>
            <p:cNvPr id="433" name="Google Shape;433;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5" name="Google Shape;435;p18"/>
          <p:cNvGrpSpPr/>
          <p:nvPr/>
        </p:nvGrpSpPr>
        <p:grpSpPr>
          <a:xfrm>
            <a:off x="2910255" y="9799799"/>
            <a:ext cx="141597" cy="141597"/>
            <a:chOff x="0" y="0"/>
            <a:chExt cx="812800" cy="812800"/>
          </a:xfrm>
        </p:grpSpPr>
        <p:sp>
          <p:nvSpPr>
            <p:cNvPr id="436" name="Google Shape;436;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41" name="Google Shape;441;p18"/>
          <p:cNvGrpSpPr/>
          <p:nvPr/>
        </p:nvGrpSpPr>
        <p:grpSpPr>
          <a:xfrm>
            <a:off x="6466070" y="3244676"/>
            <a:ext cx="141597" cy="141597"/>
            <a:chOff x="0" y="0"/>
            <a:chExt cx="812800" cy="812800"/>
          </a:xfrm>
        </p:grpSpPr>
        <p:sp>
          <p:nvSpPr>
            <p:cNvPr id="442" name="Google Shape;442;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44" name="Google Shape;444;p18"/>
          <p:cNvGrpSpPr/>
          <p:nvPr/>
        </p:nvGrpSpPr>
        <p:grpSpPr>
          <a:xfrm>
            <a:off x="13660140" y="2674454"/>
            <a:ext cx="141597" cy="141597"/>
            <a:chOff x="0" y="0"/>
            <a:chExt cx="812800" cy="812800"/>
          </a:xfrm>
        </p:grpSpPr>
        <p:sp>
          <p:nvSpPr>
            <p:cNvPr id="445" name="Google Shape;445;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3" name="Google Shape;453;p18"/>
          <p:cNvGrpSpPr/>
          <p:nvPr/>
        </p:nvGrpSpPr>
        <p:grpSpPr>
          <a:xfrm>
            <a:off x="9490849" y="9300375"/>
            <a:ext cx="141597" cy="141597"/>
            <a:chOff x="0" y="0"/>
            <a:chExt cx="812800" cy="812800"/>
          </a:xfrm>
        </p:grpSpPr>
        <p:sp>
          <p:nvSpPr>
            <p:cNvPr id="454" name="Google Shape;454;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6" name="Google Shape;456;p18"/>
          <p:cNvGrpSpPr/>
          <p:nvPr/>
        </p:nvGrpSpPr>
        <p:grpSpPr>
          <a:xfrm>
            <a:off x="15534443" y="2790809"/>
            <a:ext cx="141597" cy="141597"/>
            <a:chOff x="0" y="0"/>
            <a:chExt cx="812800" cy="812800"/>
          </a:xfrm>
        </p:grpSpPr>
        <p:sp>
          <p:nvSpPr>
            <p:cNvPr id="457" name="Google Shape;457;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9" name="Google Shape;459;p18"/>
          <p:cNvGrpSpPr/>
          <p:nvPr/>
        </p:nvGrpSpPr>
        <p:grpSpPr>
          <a:xfrm>
            <a:off x="17757491" y="5999813"/>
            <a:ext cx="141597" cy="141597"/>
            <a:chOff x="0" y="0"/>
            <a:chExt cx="812800" cy="812800"/>
          </a:xfrm>
        </p:grpSpPr>
        <p:sp>
          <p:nvSpPr>
            <p:cNvPr id="460" name="Google Shape;460;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2" name="Google Shape;462;p18"/>
          <p:cNvGrpSpPr/>
          <p:nvPr/>
        </p:nvGrpSpPr>
        <p:grpSpPr>
          <a:xfrm>
            <a:off x="17046904" y="5143500"/>
            <a:ext cx="141597" cy="141597"/>
            <a:chOff x="0" y="0"/>
            <a:chExt cx="812800" cy="812800"/>
          </a:xfrm>
        </p:grpSpPr>
        <p:sp>
          <p:nvSpPr>
            <p:cNvPr id="463" name="Google Shape;463;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5" name="Google Shape;465;p18"/>
          <p:cNvGrpSpPr/>
          <p:nvPr/>
        </p:nvGrpSpPr>
        <p:grpSpPr>
          <a:xfrm>
            <a:off x="17686692" y="8523504"/>
            <a:ext cx="141597" cy="141597"/>
            <a:chOff x="0" y="0"/>
            <a:chExt cx="812800" cy="812800"/>
          </a:xfrm>
        </p:grpSpPr>
        <p:sp>
          <p:nvSpPr>
            <p:cNvPr id="466" name="Google Shape;466;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8" name="Google Shape;468;p18"/>
          <p:cNvGrpSpPr/>
          <p:nvPr/>
        </p:nvGrpSpPr>
        <p:grpSpPr>
          <a:xfrm>
            <a:off x="1775454" y="4838471"/>
            <a:ext cx="141597" cy="141597"/>
            <a:chOff x="0" y="0"/>
            <a:chExt cx="812800" cy="812800"/>
          </a:xfrm>
        </p:grpSpPr>
        <p:sp>
          <p:nvSpPr>
            <p:cNvPr id="469" name="Google Shape;469;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1" name="Google Shape;471;p18"/>
          <p:cNvGrpSpPr/>
          <p:nvPr/>
        </p:nvGrpSpPr>
        <p:grpSpPr>
          <a:xfrm>
            <a:off x="3649121" y="2720010"/>
            <a:ext cx="141597" cy="141597"/>
            <a:chOff x="0" y="0"/>
            <a:chExt cx="812800" cy="812800"/>
          </a:xfrm>
        </p:grpSpPr>
        <p:sp>
          <p:nvSpPr>
            <p:cNvPr id="472" name="Google Shape;472;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7" name="Google Shape;477;p18"/>
          <p:cNvGrpSpPr/>
          <p:nvPr/>
        </p:nvGrpSpPr>
        <p:grpSpPr>
          <a:xfrm>
            <a:off x="12236632" y="2784896"/>
            <a:ext cx="147510" cy="147510"/>
            <a:chOff x="0" y="0"/>
            <a:chExt cx="812800" cy="812800"/>
          </a:xfrm>
        </p:grpSpPr>
        <p:sp>
          <p:nvSpPr>
            <p:cNvPr id="478" name="Google Shape;478;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84" name="Google Shape;484;p18"/>
          <p:cNvSpPr/>
          <p:nvPr/>
        </p:nvSpPr>
        <p:spPr>
          <a:xfrm rot="1283309">
            <a:off x="16541717" y="9605683"/>
            <a:ext cx="1435165" cy="1306000"/>
          </a:xfrm>
          <a:custGeom>
            <a:avLst/>
            <a:gdLst/>
            <a:ahLst/>
            <a:cxnLst/>
            <a:rect l="l" t="t" r="r" b="b"/>
            <a:pathLst>
              <a:path w="1435165" h="1306000" extrusionOk="0">
                <a:moveTo>
                  <a:pt x="0" y="0"/>
                </a:moveTo>
                <a:lnTo>
                  <a:pt x="1435166" y="0"/>
                </a:lnTo>
                <a:lnTo>
                  <a:pt x="1435166" y="1306001"/>
                </a:lnTo>
                <a:lnTo>
                  <a:pt x="0" y="1306001"/>
                </a:lnTo>
                <a:lnTo>
                  <a:pt x="0" y="0"/>
                </a:lnTo>
                <a:close/>
              </a:path>
            </a:pathLst>
          </a:custGeom>
          <a:blipFill rotWithShape="1">
            <a:blip r:embed="rId4">
              <a:alphaModFix/>
            </a:blip>
            <a:stretch>
              <a:fillRect/>
            </a:stretch>
          </a:blipFill>
          <a:ln>
            <a:noFill/>
          </a:ln>
        </p:spPr>
        <p:txBody>
          <a:bodyPr/>
          <a:lstStyle/>
          <a:p>
            <a:endParaRPr lang="en-US"/>
          </a:p>
        </p:txBody>
      </p:sp>
      <p:sp>
        <p:nvSpPr>
          <p:cNvPr id="485" name="Google Shape;485;p18"/>
          <p:cNvSpPr/>
          <p:nvPr/>
        </p:nvSpPr>
        <p:spPr>
          <a:xfrm rot="-1531308">
            <a:off x="546594" y="9406656"/>
            <a:ext cx="1285409" cy="1518947"/>
          </a:xfrm>
          <a:custGeom>
            <a:avLst/>
            <a:gdLst/>
            <a:ahLst/>
            <a:cxnLst/>
            <a:rect l="l" t="t" r="r" b="b"/>
            <a:pathLst>
              <a:path w="1285409" h="1518947" extrusionOk="0">
                <a:moveTo>
                  <a:pt x="0" y="0"/>
                </a:moveTo>
                <a:lnTo>
                  <a:pt x="1285409" y="0"/>
                </a:lnTo>
                <a:lnTo>
                  <a:pt x="1285409" y="1518946"/>
                </a:lnTo>
                <a:lnTo>
                  <a:pt x="0" y="1518946"/>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378"/>
        <p:cNvGrpSpPr/>
        <p:nvPr/>
      </p:nvGrpSpPr>
      <p:grpSpPr>
        <a:xfrm>
          <a:off x="0" y="0"/>
          <a:ext cx="0" cy="0"/>
          <a:chOff x="0" y="0"/>
          <a:chExt cx="0" cy="0"/>
        </a:xfrm>
      </p:grpSpPr>
      <p:sp>
        <p:nvSpPr>
          <p:cNvPr id="383" name="Google Shape;383;p17"/>
          <p:cNvSpPr/>
          <p:nvPr/>
        </p:nvSpPr>
        <p:spPr>
          <a:xfrm>
            <a:off x="1028700" y="4498224"/>
            <a:ext cx="346947" cy="346947"/>
          </a:xfrm>
          <a:custGeom>
            <a:avLst/>
            <a:gdLst/>
            <a:ahLst/>
            <a:cxnLst/>
            <a:rect l="l" t="t" r="r" b="b"/>
            <a:pathLst>
              <a:path w="346947" h="346947" extrusionOk="0">
                <a:moveTo>
                  <a:pt x="0" y="0"/>
                </a:moveTo>
                <a:lnTo>
                  <a:pt x="346947" y="0"/>
                </a:lnTo>
                <a:lnTo>
                  <a:pt x="346947" y="346946"/>
                </a:lnTo>
                <a:lnTo>
                  <a:pt x="0" y="346946"/>
                </a:lnTo>
                <a:lnTo>
                  <a:pt x="0" y="0"/>
                </a:lnTo>
                <a:close/>
              </a:path>
            </a:pathLst>
          </a:custGeom>
          <a:blipFill rotWithShape="1">
            <a:blip r:embed="rId3">
              <a:alphaModFix/>
            </a:blip>
            <a:stretch>
              <a:fillRect/>
            </a:stretch>
          </a:blipFill>
          <a:ln>
            <a:noFill/>
          </a:ln>
        </p:spPr>
        <p:txBody>
          <a:bodyPr/>
          <a:lstStyle/>
          <a:p>
            <a:endParaRPr lang="en-US"/>
          </a:p>
        </p:txBody>
      </p:sp>
      <p:sp>
        <p:nvSpPr>
          <p:cNvPr id="384" name="Google Shape;384;p17"/>
          <p:cNvSpPr/>
          <p:nvPr/>
        </p:nvSpPr>
        <p:spPr>
          <a:xfrm>
            <a:off x="1456716" y="6563726"/>
            <a:ext cx="184807" cy="184807"/>
          </a:xfrm>
          <a:custGeom>
            <a:avLst/>
            <a:gdLst/>
            <a:ahLst/>
            <a:cxnLst/>
            <a:rect l="l" t="t" r="r" b="b"/>
            <a:pathLst>
              <a:path w="184807" h="184807" extrusionOk="0">
                <a:moveTo>
                  <a:pt x="0" y="0"/>
                </a:moveTo>
                <a:lnTo>
                  <a:pt x="184808" y="0"/>
                </a:lnTo>
                <a:lnTo>
                  <a:pt x="184808" y="184808"/>
                </a:lnTo>
                <a:lnTo>
                  <a:pt x="0" y="184808"/>
                </a:lnTo>
                <a:lnTo>
                  <a:pt x="0" y="0"/>
                </a:lnTo>
                <a:close/>
              </a:path>
            </a:pathLst>
          </a:custGeom>
          <a:blipFill rotWithShape="1">
            <a:blip r:embed="rId3">
              <a:alphaModFix/>
            </a:blip>
            <a:stretch>
              <a:fillRect/>
            </a:stretch>
          </a:blipFill>
          <a:ln>
            <a:noFill/>
          </a:ln>
        </p:spPr>
        <p:txBody>
          <a:bodyPr/>
          <a:lstStyle/>
          <a:p>
            <a:endParaRPr lang="en-US"/>
          </a:p>
        </p:txBody>
      </p:sp>
      <p:sp>
        <p:nvSpPr>
          <p:cNvPr id="385" name="Google Shape;385;p17"/>
          <p:cNvSpPr/>
          <p:nvPr/>
        </p:nvSpPr>
        <p:spPr>
          <a:xfrm>
            <a:off x="2618038" y="8509657"/>
            <a:ext cx="184807" cy="184807"/>
          </a:xfrm>
          <a:custGeom>
            <a:avLst/>
            <a:gdLst/>
            <a:ahLst/>
            <a:cxnLst/>
            <a:rect l="l" t="t" r="r" b="b"/>
            <a:pathLst>
              <a:path w="184807" h="184807" extrusionOk="0">
                <a:moveTo>
                  <a:pt x="0" y="0"/>
                </a:moveTo>
                <a:lnTo>
                  <a:pt x="184807" y="0"/>
                </a:lnTo>
                <a:lnTo>
                  <a:pt x="184807" y="184807"/>
                </a:lnTo>
                <a:lnTo>
                  <a:pt x="0" y="184807"/>
                </a:lnTo>
                <a:lnTo>
                  <a:pt x="0" y="0"/>
                </a:lnTo>
                <a:close/>
              </a:path>
            </a:pathLst>
          </a:custGeom>
          <a:blipFill rotWithShape="1">
            <a:blip r:embed="rId3">
              <a:alphaModFix/>
            </a:blip>
            <a:stretch>
              <a:fillRect/>
            </a:stretch>
          </a:blipFill>
          <a:ln>
            <a:noFill/>
          </a:ln>
        </p:spPr>
        <p:txBody>
          <a:bodyPr/>
          <a:lstStyle/>
          <a:p>
            <a:endParaRPr lang="en-US"/>
          </a:p>
        </p:txBody>
      </p:sp>
      <p:sp>
        <p:nvSpPr>
          <p:cNvPr id="386" name="Google Shape;386;p17"/>
          <p:cNvSpPr/>
          <p:nvPr/>
        </p:nvSpPr>
        <p:spPr>
          <a:xfrm>
            <a:off x="16236992" y="5235904"/>
            <a:ext cx="184807" cy="184807"/>
          </a:xfrm>
          <a:custGeom>
            <a:avLst/>
            <a:gdLst/>
            <a:ahLst/>
            <a:cxnLst/>
            <a:rect l="l" t="t" r="r" b="b"/>
            <a:pathLst>
              <a:path w="184807" h="184807" extrusionOk="0">
                <a:moveTo>
                  <a:pt x="0" y="0"/>
                </a:moveTo>
                <a:lnTo>
                  <a:pt x="184808" y="0"/>
                </a:lnTo>
                <a:lnTo>
                  <a:pt x="184808" y="184807"/>
                </a:lnTo>
                <a:lnTo>
                  <a:pt x="0" y="184807"/>
                </a:lnTo>
                <a:lnTo>
                  <a:pt x="0" y="0"/>
                </a:lnTo>
                <a:close/>
              </a:path>
            </a:pathLst>
          </a:custGeom>
          <a:blipFill rotWithShape="1">
            <a:blip r:embed="rId3">
              <a:alphaModFix/>
            </a:blip>
            <a:stretch>
              <a:fillRect/>
            </a:stretch>
          </a:blipFill>
          <a:ln>
            <a:noFill/>
          </a:ln>
        </p:spPr>
        <p:txBody>
          <a:bodyPr/>
          <a:lstStyle/>
          <a:p>
            <a:endParaRPr lang="en-US"/>
          </a:p>
        </p:txBody>
      </p:sp>
      <p:sp>
        <p:nvSpPr>
          <p:cNvPr id="387" name="Google Shape;387;p17"/>
          <p:cNvSpPr/>
          <p:nvPr/>
        </p:nvSpPr>
        <p:spPr>
          <a:xfrm>
            <a:off x="17596182" y="5939697"/>
            <a:ext cx="184807" cy="184807"/>
          </a:xfrm>
          <a:custGeom>
            <a:avLst/>
            <a:gdLst/>
            <a:ahLst/>
            <a:cxnLst/>
            <a:rect l="l" t="t" r="r" b="b"/>
            <a:pathLst>
              <a:path w="184807" h="184807" extrusionOk="0">
                <a:moveTo>
                  <a:pt x="0" y="0"/>
                </a:moveTo>
                <a:lnTo>
                  <a:pt x="184807" y="0"/>
                </a:lnTo>
                <a:lnTo>
                  <a:pt x="184807" y="184807"/>
                </a:lnTo>
                <a:lnTo>
                  <a:pt x="0" y="184807"/>
                </a:lnTo>
                <a:lnTo>
                  <a:pt x="0" y="0"/>
                </a:lnTo>
                <a:close/>
              </a:path>
            </a:pathLst>
          </a:custGeom>
          <a:blipFill rotWithShape="1">
            <a:blip r:embed="rId3">
              <a:alphaModFix/>
            </a:blip>
            <a:stretch>
              <a:fillRect/>
            </a:stretch>
          </a:blipFill>
          <a:ln>
            <a:noFill/>
          </a:ln>
        </p:spPr>
        <p:txBody>
          <a:bodyPr/>
          <a:lstStyle/>
          <a:p>
            <a:endParaRPr lang="en-US"/>
          </a:p>
        </p:txBody>
      </p:sp>
      <p:sp>
        <p:nvSpPr>
          <p:cNvPr id="388" name="Google Shape;388;p17"/>
          <p:cNvSpPr/>
          <p:nvPr/>
        </p:nvSpPr>
        <p:spPr>
          <a:xfrm>
            <a:off x="16052185" y="2268643"/>
            <a:ext cx="184807" cy="184807"/>
          </a:xfrm>
          <a:custGeom>
            <a:avLst/>
            <a:gdLst/>
            <a:ahLst/>
            <a:cxnLst/>
            <a:rect l="l" t="t" r="r" b="b"/>
            <a:pathLst>
              <a:path w="184807" h="184807" extrusionOk="0">
                <a:moveTo>
                  <a:pt x="0" y="0"/>
                </a:moveTo>
                <a:lnTo>
                  <a:pt x="184807" y="0"/>
                </a:lnTo>
                <a:lnTo>
                  <a:pt x="184807" y="184807"/>
                </a:lnTo>
                <a:lnTo>
                  <a:pt x="0" y="184807"/>
                </a:lnTo>
                <a:lnTo>
                  <a:pt x="0" y="0"/>
                </a:lnTo>
                <a:close/>
              </a:path>
            </a:pathLst>
          </a:custGeom>
          <a:blipFill rotWithShape="1">
            <a:blip r:embed="rId3">
              <a:alphaModFix/>
            </a:blip>
            <a:stretch>
              <a:fillRect/>
            </a:stretch>
          </a:blipFill>
          <a:ln>
            <a:noFill/>
          </a:ln>
        </p:spPr>
        <p:txBody>
          <a:bodyPr/>
          <a:lstStyle/>
          <a:p>
            <a:endParaRPr lang="en-US"/>
          </a:p>
        </p:txBody>
      </p:sp>
      <p:sp>
        <p:nvSpPr>
          <p:cNvPr id="389" name="Google Shape;389;p17"/>
          <p:cNvSpPr/>
          <p:nvPr/>
        </p:nvSpPr>
        <p:spPr>
          <a:xfrm>
            <a:off x="15959782" y="560920"/>
            <a:ext cx="184807" cy="184807"/>
          </a:xfrm>
          <a:custGeom>
            <a:avLst/>
            <a:gdLst/>
            <a:ahLst/>
            <a:cxnLst/>
            <a:rect l="l" t="t" r="r" b="b"/>
            <a:pathLst>
              <a:path w="184807" h="184807" extrusionOk="0">
                <a:moveTo>
                  <a:pt x="0" y="0"/>
                </a:moveTo>
                <a:lnTo>
                  <a:pt x="184807" y="0"/>
                </a:lnTo>
                <a:lnTo>
                  <a:pt x="184807" y="184807"/>
                </a:lnTo>
                <a:lnTo>
                  <a:pt x="0" y="184807"/>
                </a:lnTo>
                <a:lnTo>
                  <a:pt x="0" y="0"/>
                </a:lnTo>
                <a:close/>
              </a:path>
            </a:pathLst>
          </a:custGeom>
          <a:blipFill rotWithShape="1">
            <a:blip r:embed="rId3">
              <a:alphaModFix/>
            </a:blip>
            <a:stretch>
              <a:fillRect/>
            </a:stretch>
          </a:blipFill>
          <a:ln>
            <a:noFill/>
          </a:ln>
        </p:spPr>
        <p:txBody>
          <a:bodyPr/>
          <a:lstStyle/>
          <a:p>
            <a:endParaRPr lang="en-US"/>
          </a:p>
        </p:txBody>
      </p:sp>
      <p:sp>
        <p:nvSpPr>
          <p:cNvPr id="390" name="Google Shape;390;p17"/>
          <p:cNvSpPr/>
          <p:nvPr/>
        </p:nvSpPr>
        <p:spPr>
          <a:xfrm>
            <a:off x="1549120" y="9636523"/>
            <a:ext cx="184807" cy="184807"/>
          </a:xfrm>
          <a:custGeom>
            <a:avLst/>
            <a:gdLst/>
            <a:ahLst/>
            <a:cxnLst/>
            <a:rect l="l" t="t" r="r" b="b"/>
            <a:pathLst>
              <a:path w="184807" h="184807" extrusionOk="0">
                <a:moveTo>
                  <a:pt x="0" y="0"/>
                </a:moveTo>
                <a:lnTo>
                  <a:pt x="184807" y="0"/>
                </a:lnTo>
                <a:lnTo>
                  <a:pt x="184807" y="184807"/>
                </a:lnTo>
                <a:lnTo>
                  <a:pt x="0" y="184807"/>
                </a:lnTo>
                <a:lnTo>
                  <a:pt x="0" y="0"/>
                </a:lnTo>
                <a:close/>
              </a:path>
            </a:pathLst>
          </a:custGeom>
          <a:blipFill rotWithShape="1">
            <a:blip r:embed="rId3">
              <a:alphaModFix/>
            </a:blip>
            <a:stretch>
              <a:fillRect/>
            </a:stretch>
          </a:blipFill>
          <a:ln>
            <a:noFill/>
          </a:ln>
        </p:spPr>
        <p:txBody>
          <a:bodyPr/>
          <a:lstStyle/>
          <a:p>
            <a:endParaRPr lang="en-US"/>
          </a:p>
        </p:txBody>
      </p:sp>
      <p:sp>
        <p:nvSpPr>
          <p:cNvPr id="391" name="Google Shape;391;p17"/>
          <p:cNvSpPr/>
          <p:nvPr/>
        </p:nvSpPr>
        <p:spPr>
          <a:xfrm>
            <a:off x="4409791" y="9451716"/>
            <a:ext cx="184807" cy="184807"/>
          </a:xfrm>
          <a:custGeom>
            <a:avLst/>
            <a:gdLst/>
            <a:ahLst/>
            <a:cxnLst/>
            <a:rect l="l" t="t" r="r" b="b"/>
            <a:pathLst>
              <a:path w="184807" h="184807" extrusionOk="0">
                <a:moveTo>
                  <a:pt x="0" y="0"/>
                </a:moveTo>
                <a:lnTo>
                  <a:pt x="184807" y="0"/>
                </a:lnTo>
                <a:lnTo>
                  <a:pt x="184807" y="184807"/>
                </a:lnTo>
                <a:lnTo>
                  <a:pt x="0" y="184807"/>
                </a:lnTo>
                <a:lnTo>
                  <a:pt x="0" y="0"/>
                </a:lnTo>
                <a:close/>
              </a:path>
            </a:pathLst>
          </a:custGeom>
          <a:blipFill rotWithShape="1">
            <a:blip r:embed="rId3">
              <a:alphaModFix/>
            </a:blip>
            <a:stretch>
              <a:fillRect/>
            </a:stretch>
          </a:blipFill>
          <a:ln>
            <a:noFill/>
          </a:ln>
        </p:spPr>
        <p:txBody>
          <a:bodyPr/>
          <a:lstStyle/>
          <a:p>
            <a:endParaRPr lang="en-US"/>
          </a:p>
        </p:txBody>
      </p:sp>
      <p:sp>
        <p:nvSpPr>
          <p:cNvPr id="393" name="Google Shape;393;p17"/>
          <p:cNvSpPr/>
          <p:nvPr/>
        </p:nvSpPr>
        <p:spPr>
          <a:xfrm>
            <a:off x="1549120" y="2361046"/>
            <a:ext cx="184807" cy="184807"/>
          </a:xfrm>
          <a:custGeom>
            <a:avLst/>
            <a:gdLst/>
            <a:ahLst/>
            <a:cxnLst/>
            <a:rect l="l" t="t" r="r" b="b"/>
            <a:pathLst>
              <a:path w="184807" h="184807" extrusionOk="0">
                <a:moveTo>
                  <a:pt x="0" y="0"/>
                </a:moveTo>
                <a:lnTo>
                  <a:pt x="184807" y="0"/>
                </a:lnTo>
                <a:lnTo>
                  <a:pt x="184807" y="184807"/>
                </a:lnTo>
                <a:lnTo>
                  <a:pt x="0" y="184807"/>
                </a:lnTo>
                <a:lnTo>
                  <a:pt x="0" y="0"/>
                </a:lnTo>
                <a:close/>
              </a:path>
            </a:pathLst>
          </a:custGeom>
          <a:blipFill rotWithShape="1">
            <a:blip r:embed="rId3">
              <a:alphaModFix/>
            </a:blip>
            <a:stretch>
              <a:fillRect/>
            </a:stretch>
          </a:blipFill>
          <a:ln>
            <a:noFill/>
          </a:ln>
        </p:spPr>
        <p:txBody>
          <a:bodyPr/>
          <a:lstStyle/>
          <a:p>
            <a:endParaRPr lang="en-US"/>
          </a:p>
        </p:txBody>
      </p:sp>
      <p:sp>
        <p:nvSpPr>
          <p:cNvPr id="394" name="Google Shape;394;p17"/>
          <p:cNvSpPr/>
          <p:nvPr/>
        </p:nvSpPr>
        <p:spPr>
          <a:xfrm>
            <a:off x="2895248" y="6829603"/>
            <a:ext cx="346947" cy="346947"/>
          </a:xfrm>
          <a:custGeom>
            <a:avLst/>
            <a:gdLst/>
            <a:ahLst/>
            <a:cxnLst/>
            <a:rect l="l" t="t" r="r" b="b"/>
            <a:pathLst>
              <a:path w="346947" h="346947" extrusionOk="0">
                <a:moveTo>
                  <a:pt x="0" y="0"/>
                </a:moveTo>
                <a:lnTo>
                  <a:pt x="346947" y="0"/>
                </a:lnTo>
                <a:lnTo>
                  <a:pt x="346947" y="346947"/>
                </a:lnTo>
                <a:lnTo>
                  <a:pt x="0" y="346947"/>
                </a:lnTo>
                <a:lnTo>
                  <a:pt x="0" y="0"/>
                </a:lnTo>
                <a:close/>
              </a:path>
            </a:pathLst>
          </a:custGeom>
          <a:blipFill rotWithShape="1">
            <a:blip r:embed="rId3">
              <a:alphaModFix/>
            </a:blip>
            <a:stretch>
              <a:fillRect/>
            </a:stretch>
          </a:blipFill>
          <a:ln>
            <a:noFill/>
          </a:ln>
        </p:spPr>
        <p:txBody>
          <a:bodyPr/>
          <a:lstStyle/>
          <a:p>
            <a:endParaRPr lang="en-US"/>
          </a:p>
        </p:txBody>
      </p:sp>
      <p:sp>
        <p:nvSpPr>
          <p:cNvPr id="395" name="Google Shape;395;p17"/>
          <p:cNvSpPr/>
          <p:nvPr/>
        </p:nvSpPr>
        <p:spPr>
          <a:xfrm>
            <a:off x="681753" y="8266335"/>
            <a:ext cx="346947" cy="346947"/>
          </a:xfrm>
          <a:custGeom>
            <a:avLst/>
            <a:gdLst/>
            <a:ahLst/>
            <a:cxnLst/>
            <a:rect l="l" t="t" r="r" b="b"/>
            <a:pathLst>
              <a:path w="346947" h="346947" extrusionOk="0">
                <a:moveTo>
                  <a:pt x="0" y="0"/>
                </a:moveTo>
                <a:lnTo>
                  <a:pt x="346947" y="0"/>
                </a:lnTo>
                <a:lnTo>
                  <a:pt x="346947" y="346947"/>
                </a:lnTo>
                <a:lnTo>
                  <a:pt x="0" y="346947"/>
                </a:lnTo>
                <a:lnTo>
                  <a:pt x="0" y="0"/>
                </a:lnTo>
                <a:close/>
              </a:path>
            </a:pathLst>
          </a:custGeom>
          <a:blipFill rotWithShape="1">
            <a:blip r:embed="rId3">
              <a:alphaModFix/>
            </a:blip>
            <a:stretch>
              <a:fillRect/>
            </a:stretch>
          </a:blipFill>
          <a:ln>
            <a:noFill/>
          </a:ln>
        </p:spPr>
        <p:txBody>
          <a:bodyPr/>
          <a:lstStyle/>
          <a:p>
            <a:endParaRPr lang="en-US"/>
          </a:p>
        </p:txBody>
      </p:sp>
      <p:sp>
        <p:nvSpPr>
          <p:cNvPr id="396" name="Google Shape;396;p17"/>
          <p:cNvSpPr/>
          <p:nvPr/>
        </p:nvSpPr>
        <p:spPr>
          <a:xfrm>
            <a:off x="17085827" y="1462854"/>
            <a:ext cx="346947" cy="346947"/>
          </a:xfrm>
          <a:custGeom>
            <a:avLst/>
            <a:gdLst/>
            <a:ahLst/>
            <a:cxnLst/>
            <a:rect l="l" t="t" r="r" b="b"/>
            <a:pathLst>
              <a:path w="346947" h="346947" extrusionOk="0">
                <a:moveTo>
                  <a:pt x="0" y="0"/>
                </a:moveTo>
                <a:lnTo>
                  <a:pt x="346946" y="0"/>
                </a:lnTo>
                <a:lnTo>
                  <a:pt x="346946" y="346947"/>
                </a:lnTo>
                <a:lnTo>
                  <a:pt x="0" y="346947"/>
                </a:lnTo>
                <a:lnTo>
                  <a:pt x="0" y="0"/>
                </a:lnTo>
                <a:close/>
              </a:path>
            </a:pathLst>
          </a:custGeom>
          <a:blipFill rotWithShape="1">
            <a:blip r:embed="rId3">
              <a:alphaModFix/>
            </a:blip>
            <a:stretch>
              <a:fillRect/>
            </a:stretch>
          </a:blipFill>
          <a:ln>
            <a:noFill/>
          </a:ln>
        </p:spPr>
        <p:txBody>
          <a:bodyPr/>
          <a:lstStyle/>
          <a:p>
            <a:endParaRPr lang="en-US"/>
          </a:p>
        </p:txBody>
      </p:sp>
      <p:sp>
        <p:nvSpPr>
          <p:cNvPr id="397" name="Google Shape;397;p17"/>
          <p:cNvSpPr/>
          <p:nvPr/>
        </p:nvSpPr>
        <p:spPr>
          <a:xfrm>
            <a:off x="681753" y="745727"/>
            <a:ext cx="346947" cy="346947"/>
          </a:xfrm>
          <a:custGeom>
            <a:avLst/>
            <a:gdLst/>
            <a:ahLst/>
            <a:cxnLst/>
            <a:rect l="l" t="t" r="r" b="b"/>
            <a:pathLst>
              <a:path w="346947" h="346947" extrusionOk="0">
                <a:moveTo>
                  <a:pt x="0" y="0"/>
                </a:moveTo>
                <a:lnTo>
                  <a:pt x="346947" y="0"/>
                </a:lnTo>
                <a:lnTo>
                  <a:pt x="346947" y="346947"/>
                </a:lnTo>
                <a:lnTo>
                  <a:pt x="0" y="346947"/>
                </a:lnTo>
                <a:lnTo>
                  <a:pt x="0" y="0"/>
                </a:lnTo>
                <a:close/>
              </a:path>
            </a:pathLst>
          </a:custGeom>
          <a:blipFill rotWithShape="1">
            <a:blip r:embed="rId3">
              <a:alphaModFix/>
            </a:blip>
            <a:stretch>
              <a:fillRect/>
            </a:stretch>
          </a:blipFill>
          <a:ln>
            <a:noFill/>
          </a:ln>
        </p:spPr>
        <p:txBody>
          <a:bodyPr/>
          <a:lstStyle/>
          <a:p>
            <a:endParaRPr lang="en-US"/>
          </a:p>
        </p:txBody>
      </p:sp>
      <p:sp>
        <p:nvSpPr>
          <p:cNvPr id="398" name="Google Shape;398;p17"/>
          <p:cNvSpPr/>
          <p:nvPr/>
        </p:nvSpPr>
        <p:spPr>
          <a:xfrm>
            <a:off x="15475061" y="6162347"/>
            <a:ext cx="346947" cy="346947"/>
          </a:xfrm>
          <a:custGeom>
            <a:avLst/>
            <a:gdLst/>
            <a:ahLst/>
            <a:cxnLst/>
            <a:rect l="l" t="t" r="r" b="b"/>
            <a:pathLst>
              <a:path w="346947" h="346947" extrusionOk="0">
                <a:moveTo>
                  <a:pt x="0" y="0"/>
                </a:moveTo>
                <a:lnTo>
                  <a:pt x="346947" y="0"/>
                </a:lnTo>
                <a:lnTo>
                  <a:pt x="346947" y="346947"/>
                </a:lnTo>
                <a:lnTo>
                  <a:pt x="0" y="346947"/>
                </a:lnTo>
                <a:lnTo>
                  <a:pt x="0" y="0"/>
                </a:lnTo>
                <a:close/>
              </a:path>
            </a:pathLst>
          </a:custGeom>
          <a:blipFill rotWithShape="1">
            <a:blip r:embed="rId3">
              <a:alphaModFix/>
            </a:blip>
            <a:stretch>
              <a:fillRect/>
            </a:stretch>
          </a:blipFill>
          <a:ln>
            <a:noFill/>
          </a:ln>
        </p:spPr>
        <p:txBody>
          <a:bodyPr/>
          <a:lstStyle/>
          <a:p>
            <a:endParaRPr lang="en-US"/>
          </a:p>
        </p:txBody>
      </p:sp>
      <p:sp>
        <p:nvSpPr>
          <p:cNvPr id="399" name="Google Shape;399;p17"/>
          <p:cNvSpPr/>
          <p:nvPr/>
        </p:nvSpPr>
        <p:spPr>
          <a:xfrm>
            <a:off x="15128114" y="3506128"/>
            <a:ext cx="346947" cy="346947"/>
          </a:xfrm>
          <a:custGeom>
            <a:avLst/>
            <a:gdLst/>
            <a:ahLst/>
            <a:cxnLst/>
            <a:rect l="l" t="t" r="r" b="b"/>
            <a:pathLst>
              <a:path w="346947" h="346947" extrusionOk="0">
                <a:moveTo>
                  <a:pt x="0" y="0"/>
                </a:moveTo>
                <a:lnTo>
                  <a:pt x="346947" y="0"/>
                </a:lnTo>
                <a:lnTo>
                  <a:pt x="346947" y="346946"/>
                </a:lnTo>
                <a:lnTo>
                  <a:pt x="0" y="346946"/>
                </a:lnTo>
                <a:lnTo>
                  <a:pt x="0" y="0"/>
                </a:lnTo>
                <a:close/>
              </a:path>
            </a:pathLst>
          </a:custGeom>
          <a:blipFill rotWithShape="1">
            <a:blip r:embed="rId3">
              <a:alphaModFix/>
            </a:blip>
            <a:stretch>
              <a:fillRect/>
            </a:stretch>
          </a:blipFill>
          <a:ln>
            <a:noFill/>
          </a:ln>
        </p:spPr>
        <p:txBody>
          <a:bodyPr/>
          <a:lstStyle/>
          <a:p>
            <a:endParaRPr lang="en-US"/>
          </a:p>
        </p:txBody>
      </p:sp>
      <p:sp>
        <p:nvSpPr>
          <p:cNvPr id="400" name="Google Shape;400;p17"/>
          <p:cNvSpPr/>
          <p:nvPr/>
        </p:nvSpPr>
        <p:spPr>
          <a:xfrm>
            <a:off x="17085827" y="3986074"/>
            <a:ext cx="346947" cy="346947"/>
          </a:xfrm>
          <a:custGeom>
            <a:avLst/>
            <a:gdLst/>
            <a:ahLst/>
            <a:cxnLst/>
            <a:rect l="l" t="t" r="r" b="b"/>
            <a:pathLst>
              <a:path w="346947" h="346947" extrusionOk="0">
                <a:moveTo>
                  <a:pt x="0" y="0"/>
                </a:moveTo>
                <a:lnTo>
                  <a:pt x="346946" y="0"/>
                </a:lnTo>
                <a:lnTo>
                  <a:pt x="346946" y="346947"/>
                </a:lnTo>
                <a:lnTo>
                  <a:pt x="0" y="346947"/>
                </a:lnTo>
                <a:lnTo>
                  <a:pt x="0" y="0"/>
                </a:lnTo>
                <a:close/>
              </a:path>
            </a:pathLst>
          </a:custGeom>
          <a:blipFill rotWithShape="1">
            <a:blip r:embed="rId3">
              <a:alphaModFix/>
            </a:blip>
            <a:stretch>
              <a:fillRect/>
            </a:stretch>
          </a:blipFill>
          <a:ln>
            <a:noFill/>
          </a:ln>
        </p:spPr>
        <p:txBody>
          <a:bodyPr/>
          <a:lstStyle/>
          <a:p>
            <a:endParaRPr lang="en-US"/>
          </a:p>
        </p:txBody>
      </p:sp>
      <p:sp>
        <p:nvSpPr>
          <p:cNvPr id="401" name="Google Shape;401;p17"/>
          <p:cNvSpPr txBox="1"/>
          <p:nvPr/>
        </p:nvSpPr>
        <p:spPr>
          <a:xfrm>
            <a:off x="1115436" y="538731"/>
            <a:ext cx="16057127" cy="12926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000" b="1" dirty="0">
                <a:solidFill>
                  <a:srgbClr val="D6B44A"/>
                </a:solidFill>
                <a:latin typeface="Josefin Sans"/>
                <a:sym typeface="Josefin Sans"/>
              </a:rPr>
              <a:t>State Party Convention Delegates</a:t>
            </a:r>
            <a:endParaRPr dirty="0"/>
          </a:p>
        </p:txBody>
      </p:sp>
      <p:pic>
        <p:nvPicPr>
          <p:cNvPr id="403" name="Google Shape;403;p17"/>
          <p:cNvPicPr preferRelativeResize="0"/>
          <p:nvPr/>
        </p:nvPicPr>
        <p:blipFill>
          <a:blip r:embed="rId4">
            <a:alphaModFix/>
          </a:blip>
          <a:stretch>
            <a:fillRect/>
          </a:stretch>
        </p:blipFill>
        <p:spPr>
          <a:xfrm>
            <a:off x="12824362" y="6483152"/>
            <a:ext cx="4956644" cy="3777700"/>
          </a:xfrm>
          <a:prstGeom prst="rect">
            <a:avLst/>
          </a:prstGeom>
          <a:noFill/>
          <a:ln>
            <a:noFill/>
          </a:ln>
        </p:spPr>
      </p:pic>
      <p:sp>
        <p:nvSpPr>
          <p:cNvPr id="3" name="TextBox 2">
            <a:extLst>
              <a:ext uri="{FF2B5EF4-FFF2-40B4-BE49-F238E27FC236}">
                <a16:creationId xmlns:a16="http://schemas.microsoft.com/office/drawing/2014/main" id="{0285C362-B0D7-A8ED-1208-7CAE1ED7E485}"/>
              </a:ext>
            </a:extLst>
          </p:cNvPr>
          <p:cNvSpPr txBox="1"/>
          <p:nvPr/>
        </p:nvSpPr>
        <p:spPr>
          <a:xfrm>
            <a:off x="2465992" y="2190041"/>
            <a:ext cx="13062972" cy="4524315"/>
          </a:xfrm>
          <a:prstGeom prst="rect">
            <a:avLst/>
          </a:prstGeom>
          <a:noFill/>
        </p:spPr>
        <p:txBody>
          <a:bodyPr wrap="square">
            <a:spAutoFit/>
          </a:bodyPr>
          <a:lstStyle/>
          <a:p>
            <a:pPr marL="457200" lvl="1" indent="-457200" eaLnBrk="1" hangingPunct="1">
              <a:buClr>
                <a:srgbClr val="FF0000"/>
              </a:buClr>
              <a:buFont typeface="Arial" panose="020B0604020202020204" pitchFamily="34" charset="0"/>
              <a:buChar char="•"/>
              <a:defRPr/>
            </a:pPr>
            <a:r>
              <a:rPr lang="en-US" altLang="en-US" sz="3200" dirty="0">
                <a:solidFill>
                  <a:srgbClr val="D6B44A"/>
                </a:solidFill>
              </a:rPr>
              <a:t>The names of UNOPPOSED candidates for State Party Convention Delegate are NOT to be printed on the May 7, 2024 primary ballot, UNLESS…</a:t>
            </a:r>
          </a:p>
          <a:p>
            <a:pPr marL="457200" lvl="1" indent="-457200" eaLnBrk="1" hangingPunct="1">
              <a:buClr>
                <a:srgbClr val="FF0000"/>
              </a:buClr>
              <a:buFont typeface="Arial" panose="020B0604020202020204" pitchFamily="34" charset="0"/>
              <a:buChar char="•"/>
              <a:defRPr/>
            </a:pPr>
            <a:endParaRPr lang="en-US" altLang="en-US" sz="3200" dirty="0">
              <a:solidFill>
                <a:srgbClr val="D6B44A"/>
              </a:solidFill>
            </a:endParaRPr>
          </a:p>
          <a:p>
            <a:pPr marL="457200" lvl="1" indent="-457200" eaLnBrk="1" hangingPunct="1">
              <a:buClr>
                <a:srgbClr val="FF0000"/>
              </a:buClr>
              <a:buFont typeface="Arial" panose="020B0604020202020204" pitchFamily="34" charset="0"/>
              <a:buChar char="•"/>
              <a:defRPr/>
            </a:pPr>
            <a:r>
              <a:rPr lang="en-US" altLang="en-US" sz="3200" dirty="0">
                <a:solidFill>
                  <a:srgbClr val="D6B44A"/>
                </a:solidFill>
              </a:rPr>
              <a:t>CEB member appointed by a Political Party Chairman files a notice with the County Election Board by noon, February 16, 2024 [7 days after candidate filing deadline] to request that the names of the unopposed candidates for state convention delegate of that party be printed on the primary ballot.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1038"/>
        <p:cNvGrpSpPr/>
        <p:nvPr/>
      </p:nvGrpSpPr>
      <p:grpSpPr>
        <a:xfrm>
          <a:off x="0" y="0"/>
          <a:ext cx="0" cy="0"/>
          <a:chOff x="0" y="0"/>
          <a:chExt cx="0" cy="0"/>
        </a:xfrm>
      </p:grpSpPr>
      <p:grpSp>
        <p:nvGrpSpPr>
          <p:cNvPr id="1039" name="Google Shape;1039;p27"/>
          <p:cNvGrpSpPr/>
          <p:nvPr/>
        </p:nvGrpSpPr>
        <p:grpSpPr>
          <a:xfrm>
            <a:off x="-817312" y="9139664"/>
            <a:ext cx="19922624" cy="1147336"/>
            <a:chOff x="0" y="0"/>
            <a:chExt cx="26563499" cy="1529782"/>
          </a:xfrm>
        </p:grpSpPr>
        <p:sp>
          <p:nvSpPr>
            <p:cNvPr id="1040" name="Google Shape;1040;p27"/>
            <p:cNvSpPr/>
            <p:nvPr/>
          </p:nvSpPr>
          <p:spPr>
            <a:xfrm rot="10800000">
              <a:off x="5371346" y="0"/>
              <a:ext cx="5078114" cy="1529782"/>
            </a:xfrm>
            <a:custGeom>
              <a:avLst/>
              <a:gdLst/>
              <a:ahLst/>
              <a:cxnLst/>
              <a:rect l="l" t="t" r="r" b="b"/>
              <a:pathLst>
                <a:path w="5078114" h="1529782" extrusionOk="0">
                  <a:moveTo>
                    <a:pt x="0" y="0"/>
                  </a:moveTo>
                  <a:lnTo>
                    <a:pt x="5078114" y="0"/>
                  </a:lnTo>
                  <a:lnTo>
                    <a:pt x="5078114" y="1529782"/>
                  </a:lnTo>
                  <a:lnTo>
                    <a:pt x="0" y="1529782"/>
                  </a:lnTo>
                  <a:lnTo>
                    <a:pt x="0" y="0"/>
                  </a:lnTo>
                  <a:close/>
                </a:path>
              </a:pathLst>
            </a:custGeom>
            <a:blipFill rotWithShape="1">
              <a:blip r:embed="rId3">
                <a:alphaModFix/>
              </a:blip>
              <a:stretch>
                <a:fillRect/>
              </a:stretch>
            </a:blipFill>
            <a:ln>
              <a:noFill/>
            </a:ln>
          </p:spPr>
          <p:txBody>
            <a:bodyPr/>
            <a:lstStyle/>
            <a:p>
              <a:endParaRPr lang="en-US"/>
            </a:p>
          </p:txBody>
        </p:sp>
        <p:sp>
          <p:nvSpPr>
            <p:cNvPr id="1041" name="Google Shape;1041;p27"/>
            <p:cNvSpPr/>
            <p:nvPr/>
          </p:nvSpPr>
          <p:spPr>
            <a:xfrm rot="10800000">
              <a:off x="10742692" y="0"/>
              <a:ext cx="5078114" cy="1529782"/>
            </a:xfrm>
            <a:custGeom>
              <a:avLst/>
              <a:gdLst/>
              <a:ahLst/>
              <a:cxnLst/>
              <a:rect l="l" t="t" r="r" b="b"/>
              <a:pathLst>
                <a:path w="5078114" h="1529782" extrusionOk="0">
                  <a:moveTo>
                    <a:pt x="0" y="0"/>
                  </a:moveTo>
                  <a:lnTo>
                    <a:pt x="5078114" y="0"/>
                  </a:lnTo>
                  <a:lnTo>
                    <a:pt x="5078114" y="1529782"/>
                  </a:lnTo>
                  <a:lnTo>
                    <a:pt x="0" y="1529782"/>
                  </a:lnTo>
                  <a:lnTo>
                    <a:pt x="0" y="0"/>
                  </a:lnTo>
                  <a:close/>
                </a:path>
              </a:pathLst>
            </a:custGeom>
            <a:blipFill rotWithShape="1">
              <a:blip r:embed="rId3">
                <a:alphaModFix/>
              </a:blip>
              <a:stretch>
                <a:fillRect/>
              </a:stretch>
            </a:blipFill>
            <a:ln>
              <a:noFill/>
            </a:ln>
          </p:spPr>
          <p:txBody>
            <a:bodyPr/>
            <a:lstStyle/>
            <a:p>
              <a:endParaRPr lang="en-US"/>
            </a:p>
          </p:txBody>
        </p:sp>
        <p:sp>
          <p:nvSpPr>
            <p:cNvPr id="1042" name="Google Shape;1042;p27"/>
            <p:cNvSpPr/>
            <p:nvPr/>
          </p:nvSpPr>
          <p:spPr>
            <a:xfrm rot="10800000">
              <a:off x="16114039" y="0"/>
              <a:ext cx="5078114" cy="1529782"/>
            </a:xfrm>
            <a:custGeom>
              <a:avLst/>
              <a:gdLst/>
              <a:ahLst/>
              <a:cxnLst/>
              <a:rect l="l" t="t" r="r" b="b"/>
              <a:pathLst>
                <a:path w="5078114" h="1529782" extrusionOk="0">
                  <a:moveTo>
                    <a:pt x="0" y="0"/>
                  </a:moveTo>
                  <a:lnTo>
                    <a:pt x="5078114" y="0"/>
                  </a:lnTo>
                  <a:lnTo>
                    <a:pt x="5078114" y="1529782"/>
                  </a:lnTo>
                  <a:lnTo>
                    <a:pt x="0" y="1529782"/>
                  </a:lnTo>
                  <a:lnTo>
                    <a:pt x="0" y="0"/>
                  </a:lnTo>
                  <a:close/>
                </a:path>
              </a:pathLst>
            </a:custGeom>
            <a:blipFill rotWithShape="1">
              <a:blip r:embed="rId3">
                <a:alphaModFix/>
              </a:blip>
              <a:stretch>
                <a:fillRect/>
              </a:stretch>
            </a:blipFill>
            <a:ln>
              <a:noFill/>
            </a:ln>
          </p:spPr>
          <p:txBody>
            <a:bodyPr/>
            <a:lstStyle/>
            <a:p>
              <a:endParaRPr lang="en-US"/>
            </a:p>
          </p:txBody>
        </p:sp>
        <p:sp>
          <p:nvSpPr>
            <p:cNvPr id="1043" name="Google Shape;1043;p27"/>
            <p:cNvSpPr/>
            <p:nvPr/>
          </p:nvSpPr>
          <p:spPr>
            <a:xfrm rot="10800000">
              <a:off x="21485385" y="0"/>
              <a:ext cx="5078114" cy="1529782"/>
            </a:xfrm>
            <a:custGeom>
              <a:avLst/>
              <a:gdLst/>
              <a:ahLst/>
              <a:cxnLst/>
              <a:rect l="l" t="t" r="r" b="b"/>
              <a:pathLst>
                <a:path w="5078114" h="1529782" extrusionOk="0">
                  <a:moveTo>
                    <a:pt x="0" y="0"/>
                  </a:moveTo>
                  <a:lnTo>
                    <a:pt x="5078114" y="0"/>
                  </a:lnTo>
                  <a:lnTo>
                    <a:pt x="5078114" y="1529782"/>
                  </a:lnTo>
                  <a:lnTo>
                    <a:pt x="0" y="1529782"/>
                  </a:lnTo>
                  <a:lnTo>
                    <a:pt x="0" y="0"/>
                  </a:lnTo>
                  <a:close/>
                </a:path>
              </a:pathLst>
            </a:custGeom>
            <a:blipFill rotWithShape="1">
              <a:blip r:embed="rId3">
                <a:alphaModFix/>
              </a:blip>
              <a:stretch>
                <a:fillRect/>
              </a:stretch>
            </a:blipFill>
            <a:ln>
              <a:noFill/>
            </a:ln>
          </p:spPr>
          <p:txBody>
            <a:bodyPr/>
            <a:lstStyle/>
            <a:p>
              <a:endParaRPr lang="en-US"/>
            </a:p>
          </p:txBody>
        </p:sp>
        <p:sp>
          <p:nvSpPr>
            <p:cNvPr id="1044" name="Google Shape;1044;p27"/>
            <p:cNvSpPr/>
            <p:nvPr/>
          </p:nvSpPr>
          <p:spPr>
            <a:xfrm rot="10800000">
              <a:off x="0" y="0"/>
              <a:ext cx="5078114" cy="1529782"/>
            </a:xfrm>
            <a:custGeom>
              <a:avLst/>
              <a:gdLst/>
              <a:ahLst/>
              <a:cxnLst/>
              <a:rect l="l" t="t" r="r" b="b"/>
              <a:pathLst>
                <a:path w="5078114" h="1529782" extrusionOk="0">
                  <a:moveTo>
                    <a:pt x="0" y="0"/>
                  </a:moveTo>
                  <a:lnTo>
                    <a:pt x="5078114" y="0"/>
                  </a:lnTo>
                  <a:lnTo>
                    <a:pt x="5078114" y="1529782"/>
                  </a:lnTo>
                  <a:lnTo>
                    <a:pt x="0" y="1529782"/>
                  </a:lnTo>
                  <a:lnTo>
                    <a:pt x="0" y="0"/>
                  </a:lnTo>
                  <a:close/>
                </a:path>
              </a:pathLst>
            </a:custGeom>
            <a:blipFill rotWithShape="1">
              <a:blip r:embed="rId3">
                <a:alphaModFix/>
              </a:blip>
              <a:stretch>
                <a:fillRect/>
              </a:stretch>
            </a:blipFill>
            <a:ln>
              <a:noFill/>
            </a:ln>
          </p:spPr>
          <p:txBody>
            <a:bodyPr/>
            <a:lstStyle/>
            <a:p>
              <a:endParaRPr lang="en-US"/>
            </a:p>
          </p:txBody>
        </p:sp>
      </p:grpSp>
      <p:sp>
        <p:nvSpPr>
          <p:cNvPr id="1045" name="Google Shape;1045;p27"/>
          <p:cNvSpPr/>
          <p:nvPr/>
        </p:nvSpPr>
        <p:spPr>
          <a:xfrm>
            <a:off x="14192152" y="0"/>
            <a:ext cx="5637066" cy="5665393"/>
          </a:xfrm>
          <a:custGeom>
            <a:avLst/>
            <a:gdLst/>
            <a:ahLst/>
            <a:cxnLst/>
            <a:rect l="l" t="t" r="r" b="b"/>
            <a:pathLst>
              <a:path w="5637066" h="5665393" extrusionOk="0">
                <a:moveTo>
                  <a:pt x="0" y="0"/>
                </a:moveTo>
                <a:lnTo>
                  <a:pt x="5637065" y="0"/>
                </a:lnTo>
                <a:lnTo>
                  <a:pt x="5637065" y="5665393"/>
                </a:lnTo>
                <a:lnTo>
                  <a:pt x="0" y="5665393"/>
                </a:lnTo>
                <a:lnTo>
                  <a:pt x="0" y="0"/>
                </a:lnTo>
                <a:close/>
              </a:path>
            </a:pathLst>
          </a:custGeom>
          <a:blipFill rotWithShape="1">
            <a:blip r:embed="rId4">
              <a:alphaModFix/>
            </a:blip>
            <a:stretch>
              <a:fillRect/>
            </a:stretch>
          </a:blipFill>
          <a:ln>
            <a:noFill/>
          </a:ln>
        </p:spPr>
        <p:txBody>
          <a:bodyPr/>
          <a:lstStyle/>
          <a:p>
            <a:endParaRPr lang="en-US"/>
          </a:p>
        </p:txBody>
      </p:sp>
      <p:sp>
        <p:nvSpPr>
          <p:cNvPr id="1046" name="Google Shape;1046;p27"/>
          <p:cNvSpPr/>
          <p:nvPr/>
        </p:nvSpPr>
        <p:spPr>
          <a:xfrm>
            <a:off x="-1769676" y="-1404163"/>
            <a:ext cx="5596752" cy="5601420"/>
          </a:xfrm>
          <a:custGeom>
            <a:avLst/>
            <a:gdLst/>
            <a:ahLst/>
            <a:cxnLst/>
            <a:rect l="l" t="t" r="r" b="b"/>
            <a:pathLst>
              <a:path w="5596752" h="5601420" extrusionOk="0">
                <a:moveTo>
                  <a:pt x="0" y="0"/>
                </a:moveTo>
                <a:lnTo>
                  <a:pt x="5596752" y="0"/>
                </a:lnTo>
                <a:lnTo>
                  <a:pt x="5596752" y="5601419"/>
                </a:lnTo>
                <a:lnTo>
                  <a:pt x="0" y="5601419"/>
                </a:lnTo>
                <a:lnTo>
                  <a:pt x="0" y="0"/>
                </a:lnTo>
                <a:close/>
              </a:path>
            </a:pathLst>
          </a:custGeom>
          <a:blipFill rotWithShape="1">
            <a:blip r:embed="rId5">
              <a:alphaModFix/>
            </a:blip>
            <a:stretch>
              <a:fillRect/>
            </a:stretch>
          </a:blipFill>
          <a:ln>
            <a:noFill/>
          </a:ln>
        </p:spPr>
        <p:txBody>
          <a:bodyPr/>
          <a:lstStyle/>
          <a:p>
            <a:endParaRPr lang="en-US"/>
          </a:p>
        </p:txBody>
      </p:sp>
      <p:sp>
        <p:nvSpPr>
          <p:cNvPr id="1059" name="Google Shape;1059;p27"/>
          <p:cNvSpPr txBox="1"/>
          <p:nvPr/>
        </p:nvSpPr>
        <p:spPr>
          <a:xfrm>
            <a:off x="2892632" y="3809368"/>
            <a:ext cx="12502734" cy="4481227"/>
          </a:xfrm>
          <a:prstGeom prst="rect">
            <a:avLst/>
          </a:prstGeom>
          <a:noFill/>
          <a:ln>
            <a:noFill/>
          </a:ln>
        </p:spPr>
        <p:txBody>
          <a:bodyPr spcFirstLastPara="1" wrap="square" lIns="0" tIns="0" rIns="0" bIns="0" anchor="t" anchorCtr="0">
            <a:spAutoFit/>
          </a:bodyPr>
          <a:lstStyle/>
          <a:p>
            <a:pPr marL="457200" lvl="1" indent="-457200" eaLnBrk="1" hangingPunct="1">
              <a:buClr>
                <a:srgbClr val="D6B44A"/>
              </a:buClr>
              <a:buFont typeface="Arial" panose="020B0604020202020204" pitchFamily="34" charset="0"/>
              <a:buChar char="•"/>
              <a:defRPr/>
            </a:pPr>
            <a:r>
              <a:rPr lang="en-US" altLang="en-US" sz="2800" dirty="0">
                <a:solidFill>
                  <a:srgbClr val="D6B44A"/>
                </a:solidFill>
                <a:latin typeface="Josefin Sans" pitchFamily="2" charset="0"/>
              </a:rPr>
              <a:t>Election Board declares D and R state party convention delegate candidates winners ELECTED as part of primary election canvass.</a:t>
            </a:r>
          </a:p>
          <a:p>
            <a:pPr marL="457200" lvl="1" indent="-457200" eaLnBrk="1" hangingPunct="1">
              <a:buClr>
                <a:srgbClr val="D6B44A"/>
              </a:buClr>
              <a:buFont typeface="Arial" panose="020B0604020202020204" pitchFamily="34" charset="0"/>
              <a:buChar char="•"/>
              <a:defRPr/>
            </a:pPr>
            <a:endParaRPr lang="en-US" altLang="en-US" sz="2800" dirty="0">
              <a:solidFill>
                <a:srgbClr val="D6B44A"/>
              </a:solidFill>
              <a:latin typeface="Josefin Sans" pitchFamily="2" charset="0"/>
            </a:endParaRPr>
          </a:p>
          <a:p>
            <a:pPr marL="457200" lvl="1" indent="-457200" eaLnBrk="1" hangingPunct="1">
              <a:buClr>
                <a:srgbClr val="D6B44A"/>
              </a:buClr>
              <a:buFont typeface="Arial" panose="020B0604020202020204" pitchFamily="34" charset="0"/>
              <a:buChar char="•"/>
              <a:defRPr/>
            </a:pPr>
            <a:r>
              <a:rPr lang="en-US" altLang="en-US" sz="2800" dirty="0">
                <a:solidFill>
                  <a:srgbClr val="D6B44A"/>
                </a:solidFill>
                <a:latin typeface="Josefin Sans" pitchFamily="2" charset="0"/>
              </a:rPr>
              <a:t>State political party’s rules govern questions regarding procedures for filling vacancy if no candidate ran for election (and procedures for removal of state party convention delegate in certain cases).</a:t>
            </a:r>
          </a:p>
          <a:p>
            <a:pPr marL="457200" lvl="1" indent="-457200" eaLnBrk="1" hangingPunct="1">
              <a:buClr>
                <a:srgbClr val="D6B44A"/>
              </a:buClr>
              <a:buFont typeface="Arial" panose="020B0604020202020204" pitchFamily="34" charset="0"/>
              <a:buChar char="•"/>
              <a:defRPr/>
            </a:pPr>
            <a:endParaRPr lang="en-US" altLang="en-US" sz="2800" dirty="0">
              <a:solidFill>
                <a:srgbClr val="D6B44A"/>
              </a:solidFill>
              <a:latin typeface="Josefin Sans" pitchFamily="2" charset="0"/>
            </a:endParaRPr>
          </a:p>
          <a:p>
            <a:pPr marL="457200" lvl="1" indent="-457200" eaLnBrk="1" hangingPunct="1">
              <a:buClr>
                <a:srgbClr val="D6B44A"/>
              </a:buClr>
              <a:buFont typeface="Arial" panose="020B0604020202020204" pitchFamily="34" charset="0"/>
              <a:buChar char="•"/>
              <a:defRPr/>
            </a:pPr>
            <a:r>
              <a:rPr lang="en-US" altLang="en-US" sz="2800" dirty="0">
                <a:solidFill>
                  <a:srgbClr val="D6B44A"/>
                </a:solidFill>
                <a:latin typeface="Josefin Sans" pitchFamily="2" charset="0"/>
              </a:rPr>
              <a:t>State party convention delegates DO NOT HOLDOVER under Indiana Constitution. </a:t>
            </a:r>
          </a:p>
          <a:p>
            <a:pPr marL="0" marR="0" lvl="1" indent="0" algn="ctr" rtl="0">
              <a:lnSpc>
                <a:spcPct val="140013"/>
              </a:lnSpc>
              <a:spcBef>
                <a:spcPts val="0"/>
              </a:spcBef>
              <a:spcAft>
                <a:spcPts val="0"/>
              </a:spcAft>
              <a:buNone/>
            </a:pPr>
            <a:r>
              <a:rPr lang="en-US" sz="2800" b="1" dirty="0">
                <a:solidFill>
                  <a:srgbClr val="D6B44A"/>
                </a:solidFill>
                <a:latin typeface="Josefin Sans" pitchFamily="2" charset="0"/>
                <a:sym typeface="Josefin Sans"/>
              </a:rPr>
              <a:t>							IC 3-12-4-6 | IC 3-6-1-15</a:t>
            </a:r>
            <a:endParaRPr sz="2800" dirty="0">
              <a:solidFill>
                <a:srgbClr val="D6B44A"/>
              </a:solidFill>
              <a:latin typeface="Josefin Sans" pitchFamily="2" charset="0"/>
            </a:endParaRPr>
          </a:p>
        </p:txBody>
      </p:sp>
      <p:sp>
        <p:nvSpPr>
          <p:cNvPr id="1065" name="Google Shape;1065;p27"/>
          <p:cNvSpPr txBox="1"/>
          <p:nvPr/>
        </p:nvSpPr>
        <p:spPr>
          <a:xfrm>
            <a:off x="3477153" y="838200"/>
            <a:ext cx="10940669" cy="258532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000" b="1" dirty="0">
                <a:solidFill>
                  <a:srgbClr val="D6B44A"/>
                </a:solidFill>
                <a:latin typeface="Josefin Sans"/>
                <a:sym typeface="Josefin Sans"/>
              </a:rPr>
              <a:t>State Party Convention Delegates</a:t>
            </a:r>
            <a:endParaRPr dirty="0"/>
          </a:p>
        </p:txBody>
      </p:sp>
      <p:sp>
        <p:nvSpPr>
          <p:cNvPr id="1066" name="Google Shape;1066;p27"/>
          <p:cNvSpPr/>
          <p:nvPr/>
        </p:nvSpPr>
        <p:spPr>
          <a:xfrm>
            <a:off x="16823683" y="6519337"/>
            <a:ext cx="435617" cy="1573655"/>
          </a:xfrm>
          <a:custGeom>
            <a:avLst/>
            <a:gdLst/>
            <a:ahLst/>
            <a:cxnLst/>
            <a:rect l="l" t="t" r="r" b="b"/>
            <a:pathLst>
              <a:path w="435617" h="1573655" extrusionOk="0">
                <a:moveTo>
                  <a:pt x="0" y="0"/>
                </a:moveTo>
                <a:lnTo>
                  <a:pt x="435617" y="0"/>
                </a:lnTo>
                <a:lnTo>
                  <a:pt x="435617" y="1573655"/>
                </a:lnTo>
                <a:lnTo>
                  <a:pt x="0" y="1573655"/>
                </a:lnTo>
                <a:lnTo>
                  <a:pt x="0" y="0"/>
                </a:lnTo>
                <a:close/>
              </a:path>
            </a:pathLst>
          </a:custGeom>
          <a:blipFill rotWithShape="1">
            <a:blip r:embed="rId6">
              <a:alphaModFix/>
            </a:blip>
            <a:stretch>
              <a:fillRect l="-248140"/>
            </a:stretch>
          </a:blipFill>
          <a:ln>
            <a:noFill/>
          </a:ln>
        </p:spPr>
        <p:txBody>
          <a:bodyPr/>
          <a:lstStyle/>
          <a:p>
            <a:endParaRPr lang="en-US"/>
          </a:p>
        </p:txBody>
      </p:sp>
      <p:grpSp>
        <p:nvGrpSpPr>
          <p:cNvPr id="1071" name="Google Shape;1071;p27"/>
          <p:cNvGrpSpPr/>
          <p:nvPr/>
        </p:nvGrpSpPr>
        <p:grpSpPr>
          <a:xfrm>
            <a:off x="6544135" y="7809797"/>
            <a:ext cx="283195" cy="283195"/>
            <a:chOff x="0" y="0"/>
            <a:chExt cx="812800" cy="812800"/>
          </a:xfrm>
        </p:grpSpPr>
        <p:sp>
          <p:nvSpPr>
            <p:cNvPr id="1072" name="Google Shape;1072;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4" name="Google Shape;1074;p27"/>
          <p:cNvGrpSpPr/>
          <p:nvPr/>
        </p:nvGrpSpPr>
        <p:grpSpPr>
          <a:xfrm>
            <a:off x="745505" y="7164567"/>
            <a:ext cx="283195" cy="283195"/>
            <a:chOff x="0" y="0"/>
            <a:chExt cx="812800" cy="812800"/>
          </a:xfrm>
        </p:grpSpPr>
        <p:sp>
          <p:nvSpPr>
            <p:cNvPr id="1075" name="Google Shape;1075;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7" name="Google Shape;1077;p27"/>
          <p:cNvGrpSpPr/>
          <p:nvPr/>
        </p:nvGrpSpPr>
        <p:grpSpPr>
          <a:xfrm>
            <a:off x="10835224" y="2250029"/>
            <a:ext cx="147510" cy="147510"/>
            <a:chOff x="0" y="0"/>
            <a:chExt cx="812800" cy="812800"/>
          </a:xfrm>
        </p:grpSpPr>
        <p:sp>
          <p:nvSpPr>
            <p:cNvPr id="1078" name="Google Shape;1078;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83" name="Google Shape;1083;p27"/>
          <p:cNvGrpSpPr/>
          <p:nvPr/>
        </p:nvGrpSpPr>
        <p:grpSpPr>
          <a:xfrm>
            <a:off x="16967736" y="5665393"/>
            <a:ext cx="147510" cy="147510"/>
            <a:chOff x="0" y="0"/>
            <a:chExt cx="812800" cy="812800"/>
          </a:xfrm>
        </p:grpSpPr>
        <p:sp>
          <p:nvSpPr>
            <p:cNvPr id="1084" name="Google Shape;1084;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89" name="Google Shape;1089;p27"/>
          <p:cNvGrpSpPr/>
          <p:nvPr/>
        </p:nvGrpSpPr>
        <p:grpSpPr>
          <a:xfrm>
            <a:off x="13697881" y="1028700"/>
            <a:ext cx="147510" cy="147510"/>
            <a:chOff x="0" y="0"/>
            <a:chExt cx="812800" cy="812800"/>
          </a:xfrm>
        </p:grpSpPr>
        <p:sp>
          <p:nvSpPr>
            <p:cNvPr id="1090" name="Google Shape;1090;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95" name="Google Shape;1095;p27"/>
          <p:cNvGrpSpPr/>
          <p:nvPr/>
        </p:nvGrpSpPr>
        <p:grpSpPr>
          <a:xfrm>
            <a:off x="954945" y="5321607"/>
            <a:ext cx="147510" cy="147510"/>
            <a:chOff x="0" y="0"/>
            <a:chExt cx="812800" cy="812800"/>
          </a:xfrm>
        </p:grpSpPr>
        <p:sp>
          <p:nvSpPr>
            <p:cNvPr id="1096" name="Google Shape;1096;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98" name="Google Shape;1098;p27"/>
          <p:cNvGrpSpPr/>
          <p:nvPr/>
        </p:nvGrpSpPr>
        <p:grpSpPr>
          <a:xfrm>
            <a:off x="16428101" y="8348454"/>
            <a:ext cx="147510" cy="147510"/>
            <a:chOff x="0" y="0"/>
            <a:chExt cx="812800" cy="812800"/>
          </a:xfrm>
        </p:grpSpPr>
        <p:sp>
          <p:nvSpPr>
            <p:cNvPr id="1099" name="Google Shape;1099;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01" name="Google Shape;1101;p27"/>
          <p:cNvGrpSpPr/>
          <p:nvPr/>
        </p:nvGrpSpPr>
        <p:grpSpPr>
          <a:xfrm>
            <a:off x="17749720" y="8495964"/>
            <a:ext cx="147510" cy="147510"/>
            <a:chOff x="0" y="0"/>
            <a:chExt cx="812800" cy="812800"/>
          </a:xfrm>
        </p:grpSpPr>
        <p:sp>
          <p:nvSpPr>
            <p:cNvPr id="1102" name="Google Shape;1102;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04" name="Google Shape;1104;p27"/>
          <p:cNvGrpSpPr/>
          <p:nvPr/>
        </p:nvGrpSpPr>
        <p:grpSpPr>
          <a:xfrm>
            <a:off x="18002250" y="7017057"/>
            <a:ext cx="147510" cy="147510"/>
            <a:chOff x="0" y="0"/>
            <a:chExt cx="812800" cy="812800"/>
          </a:xfrm>
        </p:grpSpPr>
        <p:sp>
          <p:nvSpPr>
            <p:cNvPr id="1105" name="Google Shape;1105;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07" name="Google Shape;1107;p27"/>
          <p:cNvGrpSpPr/>
          <p:nvPr/>
        </p:nvGrpSpPr>
        <p:grpSpPr>
          <a:xfrm>
            <a:off x="1669918" y="7809797"/>
            <a:ext cx="147510" cy="147510"/>
            <a:chOff x="0" y="0"/>
            <a:chExt cx="812800" cy="812800"/>
          </a:xfrm>
        </p:grpSpPr>
        <p:sp>
          <p:nvSpPr>
            <p:cNvPr id="1108" name="Google Shape;1108;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10" name="Google Shape;1110;p27"/>
          <p:cNvGrpSpPr/>
          <p:nvPr/>
        </p:nvGrpSpPr>
        <p:grpSpPr>
          <a:xfrm>
            <a:off x="671750" y="8348454"/>
            <a:ext cx="147510" cy="147510"/>
            <a:chOff x="0" y="0"/>
            <a:chExt cx="812800" cy="812800"/>
          </a:xfrm>
        </p:grpSpPr>
        <p:sp>
          <p:nvSpPr>
            <p:cNvPr id="1111" name="Google Shape;1111;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13" name="Google Shape;1113;p27"/>
          <p:cNvGrpSpPr/>
          <p:nvPr/>
        </p:nvGrpSpPr>
        <p:grpSpPr>
          <a:xfrm>
            <a:off x="5592901" y="8348454"/>
            <a:ext cx="147510" cy="147510"/>
            <a:chOff x="0" y="0"/>
            <a:chExt cx="812800" cy="812800"/>
          </a:xfrm>
        </p:grpSpPr>
        <p:sp>
          <p:nvSpPr>
            <p:cNvPr id="1114" name="Google Shape;1114;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16" name="Google Shape;1116;p27"/>
          <p:cNvGrpSpPr/>
          <p:nvPr/>
        </p:nvGrpSpPr>
        <p:grpSpPr>
          <a:xfrm>
            <a:off x="4609709" y="847725"/>
            <a:ext cx="147510" cy="147510"/>
            <a:chOff x="0" y="0"/>
            <a:chExt cx="812800" cy="812800"/>
          </a:xfrm>
        </p:grpSpPr>
        <p:sp>
          <p:nvSpPr>
            <p:cNvPr id="1117" name="Google Shape;1117;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7"/>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1583"/>
        <p:cNvGrpSpPr/>
        <p:nvPr/>
      </p:nvGrpSpPr>
      <p:grpSpPr>
        <a:xfrm>
          <a:off x="0" y="0"/>
          <a:ext cx="0" cy="0"/>
          <a:chOff x="0" y="0"/>
          <a:chExt cx="0" cy="0"/>
        </a:xfrm>
      </p:grpSpPr>
      <p:grpSp>
        <p:nvGrpSpPr>
          <p:cNvPr id="1584" name="Google Shape;1584;p33"/>
          <p:cNvGrpSpPr/>
          <p:nvPr/>
        </p:nvGrpSpPr>
        <p:grpSpPr>
          <a:xfrm>
            <a:off x="3592012" y="2141070"/>
            <a:ext cx="11103976" cy="5834571"/>
            <a:chOff x="0" y="-47625"/>
            <a:chExt cx="2924504" cy="1536677"/>
          </a:xfrm>
        </p:grpSpPr>
        <p:sp>
          <p:nvSpPr>
            <p:cNvPr id="1585" name="Google Shape;1585;p33"/>
            <p:cNvSpPr/>
            <p:nvPr/>
          </p:nvSpPr>
          <p:spPr>
            <a:xfrm>
              <a:off x="0" y="0"/>
              <a:ext cx="2924504" cy="1489052"/>
            </a:xfrm>
            <a:custGeom>
              <a:avLst/>
              <a:gdLst/>
              <a:ahLst/>
              <a:cxnLst/>
              <a:rect l="l" t="t" r="r" b="b"/>
              <a:pathLst>
                <a:path w="2924504" h="1489052" extrusionOk="0">
                  <a:moveTo>
                    <a:pt x="0" y="0"/>
                  </a:moveTo>
                  <a:lnTo>
                    <a:pt x="2924504" y="0"/>
                  </a:lnTo>
                  <a:lnTo>
                    <a:pt x="2924504" y="1489052"/>
                  </a:lnTo>
                  <a:lnTo>
                    <a:pt x="0" y="1489052"/>
                  </a:lnTo>
                  <a:close/>
                </a:path>
              </a:pathLst>
            </a:custGeom>
            <a:solidFill>
              <a:srgbClr val="112449"/>
            </a:solidFill>
            <a:ln>
              <a:noFill/>
            </a:ln>
          </p:spPr>
          <p:txBody>
            <a:bodyPr/>
            <a:lstStyle/>
            <a:p>
              <a:endParaRPr lang="en-US"/>
            </a:p>
          </p:txBody>
        </p:sp>
        <p:sp>
          <p:nvSpPr>
            <p:cNvPr id="1586" name="Google Shape;1586;p3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87" name="Google Shape;1587;p33"/>
          <p:cNvGrpSpPr/>
          <p:nvPr/>
        </p:nvGrpSpPr>
        <p:grpSpPr>
          <a:xfrm>
            <a:off x="3027176" y="2189388"/>
            <a:ext cx="11798938" cy="6295564"/>
            <a:chOff x="0" y="0"/>
            <a:chExt cx="15731917" cy="8394085"/>
          </a:xfrm>
        </p:grpSpPr>
        <p:sp>
          <p:nvSpPr>
            <p:cNvPr id="1588" name="Google Shape;1588;p33"/>
            <p:cNvSpPr/>
            <p:nvPr/>
          </p:nvSpPr>
          <p:spPr>
            <a:xfrm>
              <a:off x="0" y="0"/>
              <a:ext cx="15731917" cy="679080"/>
            </a:xfrm>
            <a:custGeom>
              <a:avLst/>
              <a:gdLst/>
              <a:ahLst/>
              <a:cxnLst/>
              <a:rect l="l" t="t" r="r" b="b"/>
              <a:pathLst>
                <a:path w="15731917" h="679080" extrusionOk="0">
                  <a:moveTo>
                    <a:pt x="0" y="0"/>
                  </a:moveTo>
                  <a:lnTo>
                    <a:pt x="15731917" y="0"/>
                  </a:lnTo>
                  <a:lnTo>
                    <a:pt x="15731917" y="679080"/>
                  </a:lnTo>
                  <a:lnTo>
                    <a:pt x="0" y="679080"/>
                  </a:lnTo>
                  <a:lnTo>
                    <a:pt x="0" y="0"/>
                  </a:lnTo>
                  <a:close/>
                </a:path>
              </a:pathLst>
            </a:custGeom>
            <a:blipFill rotWithShape="1">
              <a:blip r:embed="rId3">
                <a:alphaModFix/>
              </a:blip>
              <a:stretch>
                <a:fillRect r="-197433" b="-238260"/>
              </a:stretch>
            </a:blipFill>
            <a:ln>
              <a:noFill/>
            </a:ln>
          </p:spPr>
          <p:txBody>
            <a:bodyPr/>
            <a:lstStyle/>
            <a:p>
              <a:endParaRPr lang="en-US"/>
            </a:p>
          </p:txBody>
        </p:sp>
        <p:sp>
          <p:nvSpPr>
            <p:cNvPr id="1589" name="Google Shape;1589;p33"/>
            <p:cNvSpPr/>
            <p:nvPr/>
          </p:nvSpPr>
          <p:spPr>
            <a:xfrm rot="5400000">
              <a:off x="11580353" y="3737178"/>
              <a:ext cx="7887133" cy="415995"/>
            </a:xfrm>
            <a:custGeom>
              <a:avLst/>
              <a:gdLst/>
              <a:ahLst/>
              <a:cxnLst/>
              <a:rect l="l" t="t" r="r" b="b"/>
              <a:pathLst>
                <a:path w="7887133" h="415995" extrusionOk="0">
                  <a:moveTo>
                    <a:pt x="0" y="0"/>
                  </a:moveTo>
                  <a:lnTo>
                    <a:pt x="7887133" y="0"/>
                  </a:lnTo>
                  <a:lnTo>
                    <a:pt x="7887133" y="415995"/>
                  </a:lnTo>
                  <a:lnTo>
                    <a:pt x="0" y="415995"/>
                  </a:lnTo>
                  <a:lnTo>
                    <a:pt x="0" y="0"/>
                  </a:lnTo>
                  <a:close/>
                </a:path>
              </a:pathLst>
            </a:custGeom>
            <a:blipFill rotWithShape="1">
              <a:blip r:embed="rId4">
                <a:alphaModFix/>
              </a:blip>
              <a:stretch>
                <a:fillRect l="-8625" r="-484599" b="-452181"/>
              </a:stretch>
            </a:blipFill>
            <a:ln>
              <a:noFill/>
            </a:ln>
          </p:spPr>
          <p:txBody>
            <a:bodyPr/>
            <a:lstStyle/>
            <a:p>
              <a:endParaRPr lang="en-US"/>
            </a:p>
          </p:txBody>
        </p:sp>
        <p:sp>
          <p:nvSpPr>
            <p:cNvPr id="1590" name="Google Shape;1590;p33"/>
            <p:cNvSpPr/>
            <p:nvPr/>
          </p:nvSpPr>
          <p:spPr>
            <a:xfrm rot="5400000">
              <a:off x="-3003389" y="3583505"/>
              <a:ext cx="7887529" cy="722944"/>
            </a:xfrm>
            <a:custGeom>
              <a:avLst/>
              <a:gdLst/>
              <a:ahLst/>
              <a:cxnLst/>
              <a:rect l="l" t="t" r="r" b="b"/>
              <a:pathLst>
                <a:path w="7887529" h="722944" extrusionOk="0">
                  <a:moveTo>
                    <a:pt x="0" y="0"/>
                  </a:moveTo>
                  <a:lnTo>
                    <a:pt x="7887529" y="0"/>
                  </a:lnTo>
                  <a:lnTo>
                    <a:pt x="7887529" y="722945"/>
                  </a:lnTo>
                  <a:lnTo>
                    <a:pt x="0" y="722945"/>
                  </a:lnTo>
                  <a:lnTo>
                    <a:pt x="0" y="0"/>
                  </a:lnTo>
                  <a:close/>
                </a:path>
              </a:pathLst>
            </a:custGeom>
            <a:blipFill rotWithShape="1">
              <a:blip r:embed="rId3">
                <a:alphaModFix/>
              </a:blip>
              <a:stretch>
                <a:fillRect l="-9568" t="-217732" r="-483621"/>
              </a:stretch>
            </a:blipFill>
            <a:ln>
              <a:noFill/>
            </a:ln>
          </p:spPr>
          <p:txBody>
            <a:bodyPr/>
            <a:lstStyle/>
            <a:p>
              <a:endParaRPr lang="en-US"/>
            </a:p>
          </p:txBody>
        </p:sp>
        <p:sp>
          <p:nvSpPr>
            <p:cNvPr id="1591" name="Google Shape;1591;p33"/>
            <p:cNvSpPr/>
            <p:nvPr/>
          </p:nvSpPr>
          <p:spPr>
            <a:xfrm>
              <a:off x="571175" y="7715005"/>
              <a:ext cx="15160742" cy="679080"/>
            </a:xfrm>
            <a:custGeom>
              <a:avLst/>
              <a:gdLst/>
              <a:ahLst/>
              <a:cxnLst/>
              <a:rect l="l" t="t" r="r" b="b"/>
              <a:pathLst>
                <a:path w="15160742" h="679080" extrusionOk="0">
                  <a:moveTo>
                    <a:pt x="0" y="0"/>
                  </a:moveTo>
                  <a:lnTo>
                    <a:pt x="15160742" y="0"/>
                  </a:lnTo>
                  <a:lnTo>
                    <a:pt x="15160742" y="679080"/>
                  </a:lnTo>
                  <a:lnTo>
                    <a:pt x="0" y="679080"/>
                  </a:lnTo>
                  <a:lnTo>
                    <a:pt x="0" y="0"/>
                  </a:lnTo>
                  <a:close/>
                </a:path>
              </a:pathLst>
            </a:custGeom>
            <a:blipFill rotWithShape="1">
              <a:blip r:embed="rId3">
                <a:alphaModFix/>
              </a:blip>
              <a:stretch>
                <a:fillRect l="-4848" r="-203783" b="-238260"/>
              </a:stretch>
            </a:blipFill>
            <a:ln>
              <a:noFill/>
            </a:ln>
          </p:spPr>
          <p:txBody>
            <a:bodyPr/>
            <a:lstStyle/>
            <a:p>
              <a:endParaRPr lang="en-US"/>
            </a:p>
          </p:txBody>
        </p:sp>
      </p:grpSp>
      <p:sp>
        <p:nvSpPr>
          <p:cNvPr id="1592" name="Google Shape;1592;p33"/>
          <p:cNvSpPr/>
          <p:nvPr/>
        </p:nvSpPr>
        <p:spPr>
          <a:xfrm>
            <a:off x="12839713" y="5441338"/>
            <a:ext cx="3972800" cy="4267657"/>
          </a:xfrm>
          <a:custGeom>
            <a:avLst/>
            <a:gdLst/>
            <a:ahLst/>
            <a:cxnLst/>
            <a:rect l="l" t="t" r="r" b="b"/>
            <a:pathLst>
              <a:path w="3972800" h="4267657" extrusionOk="0">
                <a:moveTo>
                  <a:pt x="0" y="0"/>
                </a:moveTo>
                <a:lnTo>
                  <a:pt x="3972801" y="0"/>
                </a:lnTo>
                <a:lnTo>
                  <a:pt x="3972801" y="4267657"/>
                </a:lnTo>
                <a:lnTo>
                  <a:pt x="0" y="4267657"/>
                </a:lnTo>
                <a:lnTo>
                  <a:pt x="0" y="0"/>
                </a:lnTo>
                <a:close/>
              </a:path>
            </a:pathLst>
          </a:custGeom>
          <a:blipFill rotWithShape="1">
            <a:blip r:embed="rId5">
              <a:alphaModFix/>
            </a:blip>
            <a:stretch>
              <a:fillRect/>
            </a:stretch>
          </a:blipFill>
          <a:ln>
            <a:noFill/>
          </a:ln>
        </p:spPr>
        <p:txBody>
          <a:bodyPr/>
          <a:lstStyle/>
          <a:p>
            <a:endParaRPr lang="en-US"/>
          </a:p>
        </p:txBody>
      </p:sp>
      <p:sp>
        <p:nvSpPr>
          <p:cNvPr id="1593" name="Google Shape;1593;p33"/>
          <p:cNvSpPr/>
          <p:nvPr/>
        </p:nvSpPr>
        <p:spPr>
          <a:xfrm>
            <a:off x="1208613" y="903615"/>
            <a:ext cx="3770409" cy="3756699"/>
          </a:xfrm>
          <a:custGeom>
            <a:avLst/>
            <a:gdLst/>
            <a:ahLst/>
            <a:cxnLst/>
            <a:rect l="l" t="t" r="r" b="b"/>
            <a:pathLst>
              <a:path w="3770409" h="3756699" extrusionOk="0">
                <a:moveTo>
                  <a:pt x="0" y="0"/>
                </a:moveTo>
                <a:lnTo>
                  <a:pt x="3770409" y="0"/>
                </a:lnTo>
                <a:lnTo>
                  <a:pt x="3770409" y="3756699"/>
                </a:lnTo>
                <a:lnTo>
                  <a:pt x="0" y="3756699"/>
                </a:lnTo>
                <a:lnTo>
                  <a:pt x="0" y="0"/>
                </a:lnTo>
                <a:close/>
              </a:path>
            </a:pathLst>
          </a:custGeom>
          <a:blipFill rotWithShape="1">
            <a:blip r:embed="rId6">
              <a:alphaModFix/>
            </a:blip>
            <a:stretch>
              <a:fillRect/>
            </a:stretch>
          </a:blipFill>
          <a:ln>
            <a:noFill/>
          </a:ln>
        </p:spPr>
        <p:txBody>
          <a:bodyPr/>
          <a:lstStyle/>
          <a:p>
            <a:endParaRPr lang="en-US"/>
          </a:p>
        </p:txBody>
      </p:sp>
      <p:sp>
        <p:nvSpPr>
          <p:cNvPr id="1594" name="Google Shape;1594;p33"/>
          <p:cNvSpPr/>
          <p:nvPr/>
        </p:nvSpPr>
        <p:spPr>
          <a:xfrm>
            <a:off x="261437" y="-253040"/>
            <a:ext cx="767263" cy="2372979"/>
          </a:xfrm>
          <a:custGeom>
            <a:avLst/>
            <a:gdLst/>
            <a:ahLst/>
            <a:cxnLst/>
            <a:rect l="l" t="t" r="r" b="b"/>
            <a:pathLst>
              <a:path w="767263" h="2372979" extrusionOk="0">
                <a:moveTo>
                  <a:pt x="0" y="0"/>
                </a:moveTo>
                <a:lnTo>
                  <a:pt x="767263" y="0"/>
                </a:lnTo>
                <a:lnTo>
                  <a:pt x="767263" y="2372980"/>
                </a:lnTo>
                <a:lnTo>
                  <a:pt x="0" y="2372980"/>
                </a:lnTo>
                <a:lnTo>
                  <a:pt x="0" y="0"/>
                </a:lnTo>
                <a:close/>
              </a:path>
            </a:pathLst>
          </a:custGeom>
          <a:blipFill rotWithShape="1">
            <a:blip r:embed="rId7">
              <a:alphaModFix/>
            </a:blip>
            <a:stretch>
              <a:fillRect/>
            </a:stretch>
          </a:blipFill>
          <a:ln>
            <a:noFill/>
          </a:ln>
        </p:spPr>
        <p:txBody>
          <a:bodyPr/>
          <a:lstStyle/>
          <a:p>
            <a:endParaRPr lang="en-US"/>
          </a:p>
        </p:txBody>
      </p:sp>
      <p:sp>
        <p:nvSpPr>
          <p:cNvPr id="1595" name="Google Shape;1595;p33"/>
          <p:cNvSpPr/>
          <p:nvPr/>
        </p:nvSpPr>
        <p:spPr>
          <a:xfrm>
            <a:off x="16875668" y="8071810"/>
            <a:ext cx="767263" cy="2372979"/>
          </a:xfrm>
          <a:custGeom>
            <a:avLst/>
            <a:gdLst/>
            <a:ahLst/>
            <a:cxnLst/>
            <a:rect l="l" t="t" r="r" b="b"/>
            <a:pathLst>
              <a:path w="767263" h="2372979" extrusionOk="0">
                <a:moveTo>
                  <a:pt x="0" y="0"/>
                </a:moveTo>
                <a:lnTo>
                  <a:pt x="767264" y="0"/>
                </a:lnTo>
                <a:lnTo>
                  <a:pt x="767264" y="2372980"/>
                </a:lnTo>
                <a:lnTo>
                  <a:pt x="0" y="2372980"/>
                </a:lnTo>
                <a:lnTo>
                  <a:pt x="0" y="0"/>
                </a:lnTo>
                <a:close/>
              </a:path>
            </a:pathLst>
          </a:custGeom>
          <a:blipFill rotWithShape="1">
            <a:blip r:embed="rId7">
              <a:alphaModFix/>
            </a:blip>
            <a:stretch>
              <a:fillRect/>
            </a:stretch>
          </a:blipFill>
          <a:ln>
            <a:noFill/>
          </a:ln>
        </p:spPr>
        <p:txBody>
          <a:bodyPr/>
          <a:lstStyle/>
          <a:p>
            <a:endParaRPr lang="en-US"/>
          </a:p>
        </p:txBody>
      </p:sp>
      <p:sp>
        <p:nvSpPr>
          <p:cNvPr id="1596" name="Google Shape;1596;p33"/>
          <p:cNvSpPr/>
          <p:nvPr/>
        </p:nvSpPr>
        <p:spPr>
          <a:xfrm>
            <a:off x="1208613" y="6113458"/>
            <a:ext cx="1154750" cy="2923417"/>
          </a:xfrm>
          <a:custGeom>
            <a:avLst/>
            <a:gdLst/>
            <a:ahLst/>
            <a:cxnLst/>
            <a:rect l="l" t="t" r="r" b="b"/>
            <a:pathLst>
              <a:path w="1154750" h="2923417" extrusionOk="0">
                <a:moveTo>
                  <a:pt x="0" y="0"/>
                </a:moveTo>
                <a:lnTo>
                  <a:pt x="1154749" y="0"/>
                </a:lnTo>
                <a:lnTo>
                  <a:pt x="1154749" y="2923417"/>
                </a:lnTo>
                <a:lnTo>
                  <a:pt x="0" y="2923417"/>
                </a:lnTo>
                <a:lnTo>
                  <a:pt x="0" y="0"/>
                </a:lnTo>
                <a:close/>
              </a:path>
            </a:pathLst>
          </a:custGeom>
          <a:blipFill rotWithShape="1">
            <a:blip r:embed="rId8">
              <a:alphaModFix/>
            </a:blip>
            <a:stretch>
              <a:fillRect/>
            </a:stretch>
          </a:blipFill>
          <a:ln>
            <a:noFill/>
          </a:ln>
        </p:spPr>
        <p:txBody>
          <a:bodyPr/>
          <a:lstStyle/>
          <a:p>
            <a:endParaRPr lang="en-US"/>
          </a:p>
        </p:txBody>
      </p:sp>
      <p:sp>
        <p:nvSpPr>
          <p:cNvPr id="1597" name="Google Shape;1597;p33"/>
          <p:cNvSpPr/>
          <p:nvPr/>
        </p:nvSpPr>
        <p:spPr>
          <a:xfrm>
            <a:off x="4219124" y="216571"/>
            <a:ext cx="9849752" cy="9853858"/>
          </a:xfrm>
          <a:custGeom>
            <a:avLst/>
            <a:gdLst/>
            <a:ahLst/>
            <a:cxnLst/>
            <a:rect l="l" t="t" r="r" b="b"/>
            <a:pathLst>
              <a:path w="9849752" h="9853858" extrusionOk="0">
                <a:moveTo>
                  <a:pt x="0" y="0"/>
                </a:moveTo>
                <a:lnTo>
                  <a:pt x="9849752" y="0"/>
                </a:lnTo>
                <a:lnTo>
                  <a:pt x="9849752" y="9853858"/>
                </a:lnTo>
                <a:lnTo>
                  <a:pt x="0" y="9853858"/>
                </a:lnTo>
                <a:lnTo>
                  <a:pt x="0" y="0"/>
                </a:lnTo>
                <a:close/>
              </a:path>
            </a:pathLst>
          </a:custGeom>
          <a:blipFill rotWithShape="1">
            <a:blip r:embed="rId9">
              <a:alphaModFix/>
            </a:blip>
            <a:stretch>
              <a:fillRect/>
            </a:stretch>
          </a:blipFill>
          <a:ln>
            <a:noFill/>
          </a:ln>
        </p:spPr>
        <p:txBody>
          <a:bodyPr/>
          <a:lstStyle/>
          <a:p>
            <a:endParaRPr lang="en-US"/>
          </a:p>
        </p:txBody>
      </p:sp>
      <p:sp>
        <p:nvSpPr>
          <p:cNvPr id="1598" name="Google Shape;1598;p33"/>
          <p:cNvSpPr txBox="1"/>
          <p:nvPr/>
        </p:nvSpPr>
        <p:spPr>
          <a:xfrm>
            <a:off x="4539422" y="3945373"/>
            <a:ext cx="9209155" cy="1949441"/>
          </a:xfrm>
          <a:prstGeom prst="rect">
            <a:avLst/>
          </a:prstGeom>
          <a:noFill/>
          <a:ln>
            <a:noFill/>
          </a:ln>
        </p:spPr>
        <p:txBody>
          <a:bodyPr spcFirstLastPara="1" wrap="square" lIns="0" tIns="0" rIns="0" bIns="0" anchor="t" anchorCtr="0">
            <a:spAutoFit/>
          </a:bodyPr>
          <a:lstStyle/>
          <a:p>
            <a:pPr marL="0" marR="0" lvl="0" indent="0" algn="ctr" rtl="0">
              <a:lnSpc>
                <a:spcPct val="120001"/>
              </a:lnSpc>
              <a:spcBef>
                <a:spcPts val="0"/>
              </a:spcBef>
              <a:spcAft>
                <a:spcPts val="0"/>
              </a:spcAft>
              <a:buNone/>
            </a:pPr>
            <a:r>
              <a:rPr lang="en-US" sz="12729" b="1" i="0" u="none" strike="noStrike" cap="none">
                <a:solidFill>
                  <a:srgbClr val="D6B44A"/>
                </a:solidFill>
                <a:latin typeface="Josefin Sans"/>
                <a:ea typeface="Josefin Sans"/>
                <a:cs typeface="Josefin Sans"/>
                <a:sym typeface="Josefin Sans"/>
              </a:rPr>
              <a:t>Thank You</a:t>
            </a:r>
            <a:endParaRPr/>
          </a:p>
        </p:txBody>
      </p:sp>
      <p:sp>
        <p:nvSpPr>
          <p:cNvPr id="1599" name="Google Shape;1599;p33"/>
          <p:cNvSpPr/>
          <p:nvPr/>
        </p:nvSpPr>
        <p:spPr>
          <a:xfrm>
            <a:off x="15832729" y="-131393"/>
            <a:ext cx="1959568" cy="5468563"/>
          </a:xfrm>
          <a:custGeom>
            <a:avLst/>
            <a:gdLst/>
            <a:ahLst/>
            <a:cxnLst/>
            <a:rect l="l" t="t" r="r" b="b"/>
            <a:pathLst>
              <a:path w="1959568" h="5468563" extrusionOk="0">
                <a:moveTo>
                  <a:pt x="0" y="0"/>
                </a:moveTo>
                <a:lnTo>
                  <a:pt x="1959569" y="0"/>
                </a:lnTo>
                <a:lnTo>
                  <a:pt x="1959569" y="5468563"/>
                </a:lnTo>
                <a:lnTo>
                  <a:pt x="0" y="5468563"/>
                </a:lnTo>
                <a:lnTo>
                  <a:pt x="0" y="0"/>
                </a:lnTo>
                <a:close/>
              </a:path>
            </a:pathLst>
          </a:custGeom>
          <a:blipFill rotWithShape="1">
            <a:blip r:embed="rId10">
              <a:alphaModFix/>
            </a:blip>
            <a:stretch>
              <a:fillRect/>
            </a:stretch>
          </a:blipFill>
          <a:ln>
            <a:noFill/>
          </a:ln>
        </p:spPr>
        <p:txBody>
          <a:bodyPr/>
          <a:lstStyle/>
          <a:p>
            <a:endParaRPr lang="en-US"/>
          </a:p>
        </p:txBody>
      </p:sp>
      <p:sp>
        <p:nvSpPr>
          <p:cNvPr id="1601" name="Google Shape;1601;p33"/>
          <p:cNvSpPr/>
          <p:nvPr/>
        </p:nvSpPr>
        <p:spPr>
          <a:xfrm>
            <a:off x="671048" y="4602805"/>
            <a:ext cx="418177" cy="1510653"/>
          </a:xfrm>
          <a:custGeom>
            <a:avLst/>
            <a:gdLst/>
            <a:ahLst/>
            <a:cxnLst/>
            <a:rect l="l" t="t" r="r" b="b"/>
            <a:pathLst>
              <a:path w="418177" h="1510653" extrusionOk="0">
                <a:moveTo>
                  <a:pt x="0" y="0"/>
                </a:moveTo>
                <a:lnTo>
                  <a:pt x="418177" y="0"/>
                </a:lnTo>
                <a:lnTo>
                  <a:pt x="418177" y="1510653"/>
                </a:lnTo>
                <a:lnTo>
                  <a:pt x="0" y="1510653"/>
                </a:lnTo>
                <a:lnTo>
                  <a:pt x="0" y="0"/>
                </a:lnTo>
                <a:close/>
              </a:path>
            </a:pathLst>
          </a:custGeom>
          <a:blipFill rotWithShape="1">
            <a:blip r:embed="rId11">
              <a:alphaModFix/>
            </a:blip>
            <a:stretch>
              <a:fillRect l="-248140"/>
            </a:stretch>
          </a:blipFill>
          <a:ln>
            <a:noFill/>
          </a:ln>
        </p:spPr>
        <p:txBody>
          <a:bodyPr/>
          <a:lstStyle/>
          <a:p>
            <a:endParaRPr lang="en-US"/>
          </a:p>
        </p:txBody>
      </p:sp>
      <p:sp>
        <p:nvSpPr>
          <p:cNvPr id="1602" name="Google Shape;1602;p33"/>
          <p:cNvSpPr/>
          <p:nvPr/>
        </p:nvSpPr>
        <p:spPr>
          <a:xfrm>
            <a:off x="9471941" y="3027495"/>
            <a:ext cx="418177" cy="1510653"/>
          </a:xfrm>
          <a:custGeom>
            <a:avLst/>
            <a:gdLst/>
            <a:ahLst/>
            <a:cxnLst/>
            <a:rect l="l" t="t" r="r" b="b"/>
            <a:pathLst>
              <a:path w="418177" h="1510653" extrusionOk="0">
                <a:moveTo>
                  <a:pt x="0" y="0"/>
                </a:moveTo>
                <a:lnTo>
                  <a:pt x="418177" y="0"/>
                </a:lnTo>
                <a:lnTo>
                  <a:pt x="418177" y="1510653"/>
                </a:lnTo>
                <a:lnTo>
                  <a:pt x="0" y="1510653"/>
                </a:lnTo>
                <a:lnTo>
                  <a:pt x="0" y="0"/>
                </a:lnTo>
                <a:close/>
              </a:path>
            </a:pathLst>
          </a:custGeom>
          <a:blipFill rotWithShape="1">
            <a:blip r:embed="rId11">
              <a:alphaModFix/>
            </a:blip>
            <a:stretch>
              <a:fillRect l="-248140"/>
            </a:stretch>
          </a:blipFill>
          <a:ln>
            <a:noFill/>
          </a:ln>
        </p:spPr>
        <p:txBody>
          <a:bodyPr/>
          <a:lstStyle/>
          <a:p>
            <a:endParaRPr lang="en-US"/>
          </a:p>
        </p:txBody>
      </p:sp>
      <p:grpSp>
        <p:nvGrpSpPr>
          <p:cNvPr id="1603" name="Google Shape;1603;p33"/>
          <p:cNvGrpSpPr/>
          <p:nvPr/>
        </p:nvGrpSpPr>
        <p:grpSpPr>
          <a:xfrm>
            <a:off x="15373193" y="1028700"/>
            <a:ext cx="245531" cy="245531"/>
            <a:chOff x="0" y="0"/>
            <a:chExt cx="812800" cy="812800"/>
          </a:xfrm>
        </p:grpSpPr>
        <p:sp>
          <p:nvSpPr>
            <p:cNvPr id="1604" name="Google Shape;1604;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06" name="Google Shape;1606;p33"/>
          <p:cNvGrpSpPr/>
          <p:nvPr/>
        </p:nvGrpSpPr>
        <p:grpSpPr>
          <a:xfrm>
            <a:off x="399538" y="2781965"/>
            <a:ext cx="245531" cy="245531"/>
            <a:chOff x="0" y="0"/>
            <a:chExt cx="812800" cy="812800"/>
          </a:xfrm>
        </p:grpSpPr>
        <p:sp>
          <p:nvSpPr>
            <p:cNvPr id="1607" name="Google Shape;1607;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09" name="Google Shape;1609;p33"/>
          <p:cNvGrpSpPr/>
          <p:nvPr/>
        </p:nvGrpSpPr>
        <p:grpSpPr>
          <a:xfrm>
            <a:off x="2363362" y="5441338"/>
            <a:ext cx="245531" cy="245531"/>
            <a:chOff x="0" y="0"/>
            <a:chExt cx="812800" cy="812800"/>
          </a:xfrm>
        </p:grpSpPr>
        <p:sp>
          <p:nvSpPr>
            <p:cNvPr id="1610" name="Google Shape;1610;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12" name="Google Shape;1612;p33"/>
          <p:cNvGrpSpPr/>
          <p:nvPr/>
        </p:nvGrpSpPr>
        <p:grpSpPr>
          <a:xfrm>
            <a:off x="2781645" y="9135535"/>
            <a:ext cx="245531" cy="245531"/>
            <a:chOff x="0" y="0"/>
            <a:chExt cx="812800" cy="812800"/>
          </a:xfrm>
        </p:grpSpPr>
        <p:sp>
          <p:nvSpPr>
            <p:cNvPr id="1613" name="Google Shape;1613;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15" name="Google Shape;1615;p33"/>
          <p:cNvGrpSpPr/>
          <p:nvPr/>
        </p:nvGrpSpPr>
        <p:grpSpPr>
          <a:xfrm>
            <a:off x="548282" y="9381065"/>
            <a:ext cx="245531" cy="245531"/>
            <a:chOff x="0" y="0"/>
            <a:chExt cx="812800" cy="812800"/>
          </a:xfrm>
        </p:grpSpPr>
        <p:sp>
          <p:nvSpPr>
            <p:cNvPr id="1616" name="Google Shape;1616;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18" name="Google Shape;1618;p33"/>
          <p:cNvGrpSpPr/>
          <p:nvPr/>
        </p:nvGrpSpPr>
        <p:grpSpPr>
          <a:xfrm>
            <a:off x="17259300" y="6024371"/>
            <a:ext cx="178174" cy="178174"/>
            <a:chOff x="0" y="0"/>
            <a:chExt cx="812800" cy="812800"/>
          </a:xfrm>
        </p:grpSpPr>
        <p:sp>
          <p:nvSpPr>
            <p:cNvPr id="1619" name="Google Shape;1619;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21" name="Google Shape;1621;p33"/>
          <p:cNvGrpSpPr/>
          <p:nvPr/>
        </p:nvGrpSpPr>
        <p:grpSpPr>
          <a:xfrm>
            <a:off x="17792298" y="7396993"/>
            <a:ext cx="178174" cy="178174"/>
            <a:chOff x="0" y="0"/>
            <a:chExt cx="812800" cy="812800"/>
          </a:xfrm>
        </p:grpSpPr>
        <p:sp>
          <p:nvSpPr>
            <p:cNvPr id="1622" name="Google Shape;1622;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24" name="Google Shape;1624;p33"/>
          <p:cNvGrpSpPr/>
          <p:nvPr/>
        </p:nvGrpSpPr>
        <p:grpSpPr>
          <a:xfrm>
            <a:off x="555982" y="6962528"/>
            <a:ext cx="178174" cy="178174"/>
            <a:chOff x="0" y="0"/>
            <a:chExt cx="812800" cy="812800"/>
          </a:xfrm>
        </p:grpSpPr>
        <p:sp>
          <p:nvSpPr>
            <p:cNvPr id="1625" name="Google Shape;1625;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27" name="Google Shape;1627;p33"/>
          <p:cNvGrpSpPr/>
          <p:nvPr/>
        </p:nvGrpSpPr>
        <p:grpSpPr>
          <a:xfrm>
            <a:off x="615639" y="4019566"/>
            <a:ext cx="178174" cy="178174"/>
            <a:chOff x="0" y="0"/>
            <a:chExt cx="812800" cy="812800"/>
          </a:xfrm>
        </p:grpSpPr>
        <p:sp>
          <p:nvSpPr>
            <p:cNvPr id="1628" name="Google Shape;1628;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30" name="Google Shape;1630;p33"/>
          <p:cNvGrpSpPr/>
          <p:nvPr/>
        </p:nvGrpSpPr>
        <p:grpSpPr>
          <a:xfrm>
            <a:off x="1696901" y="548388"/>
            <a:ext cx="178174" cy="178174"/>
            <a:chOff x="0" y="0"/>
            <a:chExt cx="812800" cy="812800"/>
          </a:xfrm>
        </p:grpSpPr>
        <p:sp>
          <p:nvSpPr>
            <p:cNvPr id="1631" name="Google Shape;1631;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33" name="Google Shape;1633;p33"/>
          <p:cNvGrpSpPr/>
          <p:nvPr/>
        </p:nvGrpSpPr>
        <p:grpSpPr>
          <a:xfrm>
            <a:off x="6974030" y="1650721"/>
            <a:ext cx="178174" cy="178174"/>
            <a:chOff x="0" y="0"/>
            <a:chExt cx="812800" cy="812800"/>
          </a:xfrm>
        </p:grpSpPr>
        <p:sp>
          <p:nvSpPr>
            <p:cNvPr id="1634" name="Google Shape;1634;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36" name="Google Shape;1636;p33"/>
          <p:cNvGrpSpPr/>
          <p:nvPr/>
        </p:nvGrpSpPr>
        <p:grpSpPr>
          <a:xfrm>
            <a:off x="15440550" y="4019566"/>
            <a:ext cx="178174" cy="178174"/>
            <a:chOff x="0" y="0"/>
            <a:chExt cx="812800" cy="812800"/>
          </a:xfrm>
        </p:grpSpPr>
        <p:sp>
          <p:nvSpPr>
            <p:cNvPr id="1637" name="Google Shape;1637;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171"/>
        <p:cNvGrpSpPr/>
        <p:nvPr/>
      </p:nvGrpSpPr>
      <p:grpSpPr>
        <a:xfrm>
          <a:off x="0" y="0"/>
          <a:ext cx="0" cy="0"/>
          <a:chOff x="0" y="0"/>
          <a:chExt cx="0" cy="0"/>
        </a:xfrm>
      </p:grpSpPr>
      <p:sp>
        <p:nvSpPr>
          <p:cNvPr id="172" name="Google Shape;172;p14"/>
          <p:cNvSpPr/>
          <p:nvPr/>
        </p:nvSpPr>
        <p:spPr>
          <a:xfrm rot="-1262457" flipH="1">
            <a:off x="13126177" y="6131277"/>
            <a:ext cx="5187484" cy="5165869"/>
          </a:xfrm>
          <a:custGeom>
            <a:avLst/>
            <a:gdLst/>
            <a:ahLst/>
            <a:cxnLst/>
            <a:rect l="l" t="t" r="r" b="b"/>
            <a:pathLst>
              <a:path w="5187484" h="5165869" extrusionOk="0">
                <a:moveTo>
                  <a:pt x="5187484" y="0"/>
                </a:moveTo>
                <a:lnTo>
                  <a:pt x="0" y="0"/>
                </a:lnTo>
                <a:lnTo>
                  <a:pt x="0" y="5165869"/>
                </a:lnTo>
                <a:lnTo>
                  <a:pt x="5187484" y="5165869"/>
                </a:lnTo>
                <a:lnTo>
                  <a:pt x="5187484" y="0"/>
                </a:lnTo>
                <a:close/>
              </a:path>
            </a:pathLst>
          </a:custGeom>
          <a:blipFill rotWithShape="1">
            <a:blip r:embed="rId3">
              <a:alphaModFix/>
            </a:blip>
            <a:stretch>
              <a:fillRect/>
            </a:stretch>
          </a:blipFill>
          <a:ln>
            <a:noFill/>
          </a:ln>
        </p:spPr>
        <p:txBody>
          <a:bodyPr/>
          <a:lstStyle/>
          <a:p>
            <a:endParaRPr lang="en-US"/>
          </a:p>
        </p:txBody>
      </p:sp>
      <p:sp>
        <p:nvSpPr>
          <p:cNvPr id="173" name="Google Shape;173;p14"/>
          <p:cNvSpPr txBox="1"/>
          <p:nvPr/>
        </p:nvSpPr>
        <p:spPr>
          <a:xfrm>
            <a:off x="1543186" y="1259840"/>
            <a:ext cx="15494046" cy="1206484"/>
          </a:xfrm>
          <a:prstGeom prst="rect">
            <a:avLst/>
          </a:prstGeom>
          <a:noFill/>
          <a:ln>
            <a:noFill/>
          </a:ln>
        </p:spPr>
        <p:txBody>
          <a:bodyPr spcFirstLastPara="1" wrap="square" lIns="0" tIns="0" rIns="0" bIns="0" anchor="t" anchorCtr="0">
            <a:spAutoFit/>
          </a:bodyPr>
          <a:lstStyle/>
          <a:p>
            <a:pPr marL="0" marR="0" lvl="0" indent="0" algn="ctr" rtl="0">
              <a:lnSpc>
                <a:spcPct val="98000"/>
              </a:lnSpc>
              <a:spcBef>
                <a:spcPts val="0"/>
              </a:spcBef>
              <a:spcAft>
                <a:spcPts val="0"/>
              </a:spcAft>
              <a:buNone/>
            </a:pPr>
            <a:r>
              <a:rPr lang="en-US" sz="8000" b="1" dirty="0">
                <a:solidFill>
                  <a:srgbClr val="D6B44A"/>
                </a:solidFill>
                <a:latin typeface="Josefin Sans"/>
                <a:sym typeface="Josefin Sans"/>
              </a:rPr>
              <a:t>Political Party Offices</a:t>
            </a:r>
            <a:endParaRPr dirty="0"/>
          </a:p>
        </p:txBody>
      </p:sp>
      <p:sp>
        <p:nvSpPr>
          <p:cNvPr id="174" name="Google Shape;174;p14"/>
          <p:cNvSpPr/>
          <p:nvPr/>
        </p:nvSpPr>
        <p:spPr>
          <a:xfrm>
            <a:off x="3031820" y="3581824"/>
            <a:ext cx="4721324" cy="84807"/>
          </a:xfrm>
          <a:custGeom>
            <a:avLst/>
            <a:gdLst/>
            <a:ahLst/>
            <a:cxnLst/>
            <a:rect l="l" t="t" r="r" b="b"/>
            <a:pathLst>
              <a:path w="4721324" h="84807" extrusionOk="0">
                <a:moveTo>
                  <a:pt x="0" y="0"/>
                </a:moveTo>
                <a:lnTo>
                  <a:pt x="4721324" y="0"/>
                </a:lnTo>
                <a:lnTo>
                  <a:pt x="4721324" y="84807"/>
                </a:lnTo>
                <a:lnTo>
                  <a:pt x="0" y="84807"/>
                </a:lnTo>
                <a:lnTo>
                  <a:pt x="0" y="0"/>
                </a:lnTo>
                <a:close/>
              </a:path>
            </a:pathLst>
          </a:custGeom>
          <a:blipFill rotWithShape="1">
            <a:blip r:embed="rId4">
              <a:alphaModFix/>
            </a:blip>
            <a:stretch>
              <a:fillRect r="-120346" b="-502191"/>
            </a:stretch>
          </a:blipFill>
          <a:ln>
            <a:noFill/>
          </a:ln>
        </p:spPr>
        <p:txBody>
          <a:bodyPr/>
          <a:lstStyle/>
          <a:p>
            <a:endParaRPr lang="en-US"/>
          </a:p>
        </p:txBody>
      </p:sp>
      <p:sp>
        <p:nvSpPr>
          <p:cNvPr id="177" name="Google Shape;177;p14"/>
          <p:cNvSpPr/>
          <p:nvPr/>
        </p:nvSpPr>
        <p:spPr>
          <a:xfrm>
            <a:off x="16801283" y="451062"/>
            <a:ext cx="1141832" cy="1263438"/>
          </a:xfrm>
          <a:custGeom>
            <a:avLst/>
            <a:gdLst/>
            <a:ahLst/>
            <a:cxnLst/>
            <a:rect l="l" t="t" r="r" b="b"/>
            <a:pathLst>
              <a:path w="1141832" h="1263438" extrusionOk="0">
                <a:moveTo>
                  <a:pt x="0" y="0"/>
                </a:moveTo>
                <a:lnTo>
                  <a:pt x="1141831" y="0"/>
                </a:lnTo>
                <a:lnTo>
                  <a:pt x="1141831" y="1263438"/>
                </a:lnTo>
                <a:lnTo>
                  <a:pt x="0" y="1263438"/>
                </a:lnTo>
                <a:lnTo>
                  <a:pt x="0" y="0"/>
                </a:lnTo>
                <a:close/>
              </a:path>
            </a:pathLst>
          </a:custGeom>
          <a:blipFill rotWithShape="1">
            <a:blip r:embed="rId5">
              <a:alphaModFix/>
            </a:blip>
            <a:stretch>
              <a:fillRect/>
            </a:stretch>
          </a:blipFill>
          <a:ln>
            <a:noFill/>
          </a:ln>
        </p:spPr>
        <p:txBody>
          <a:bodyPr/>
          <a:lstStyle/>
          <a:p>
            <a:endParaRPr lang="en-US"/>
          </a:p>
        </p:txBody>
      </p:sp>
      <p:sp>
        <p:nvSpPr>
          <p:cNvPr id="178" name="Google Shape;178;p14"/>
          <p:cNvSpPr/>
          <p:nvPr/>
        </p:nvSpPr>
        <p:spPr>
          <a:xfrm>
            <a:off x="403828" y="9258300"/>
            <a:ext cx="1564214" cy="1606381"/>
          </a:xfrm>
          <a:custGeom>
            <a:avLst/>
            <a:gdLst/>
            <a:ahLst/>
            <a:cxnLst/>
            <a:rect l="l" t="t" r="r" b="b"/>
            <a:pathLst>
              <a:path w="1564214" h="1606381" extrusionOk="0">
                <a:moveTo>
                  <a:pt x="0" y="0"/>
                </a:moveTo>
                <a:lnTo>
                  <a:pt x="1564213" y="0"/>
                </a:lnTo>
                <a:lnTo>
                  <a:pt x="1564213" y="1606381"/>
                </a:lnTo>
                <a:lnTo>
                  <a:pt x="0" y="1606381"/>
                </a:lnTo>
                <a:lnTo>
                  <a:pt x="0" y="0"/>
                </a:lnTo>
                <a:close/>
              </a:path>
            </a:pathLst>
          </a:custGeom>
          <a:blipFill rotWithShape="1">
            <a:blip r:embed="rId6">
              <a:alphaModFix/>
            </a:blip>
            <a:stretch>
              <a:fillRect/>
            </a:stretch>
          </a:blipFill>
          <a:ln>
            <a:noFill/>
          </a:ln>
        </p:spPr>
        <p:txBody>
          <a:bodyPr/>
          <a:lstStyle/>
          <a:p>
            <a:endParaRPr lang="en-US"/>
          </a:p>
        </p:txBody>
      </p:sp>
      <p:sp>
        <p:nvSpPr>
          <p:cNvPr id="179" name="Google Shape;179;p14"/>
          <p:cNvSpPr txBox="1"/>
          <p:nvPr/>
        </p:nvSpPr>
        <p:spPr>
          <a:xfrm>
            <a:off x="2192059" y="3931313"/>
            <a:ext cx="14196299" cy="2437590"/>
          </a:xfrm>
          <a:prstGeom prst="rect">
            <a:avLst/>
          </a:prstGeom>
          <a:noFill/>
          <a:ln>
            <a:noFill/>
          </a:ln>
        </p:spPr>
        <p:txBody>
          <a:bodyPr spcFirstLastPara="1" wrap="square" lIns="0" tIns="0" rIns="0" bIns="0" anchor="t" anchorCtr="0">
            <a:spAutoFit/>
          </a:bodyPr>
          <a:lstStyle/>
          <a:p>
            <a:pPr marL="342900" marR="0" lvl="0" indent="-342900" rtl="0">
              <a:lnSpc>
                <a:spcPct val="120000"/>
              </a:lnSpc>
              <a:spcBef>
                <a:spcPts val="0"/>
              </a:spcBef>
              <a:spcAft>
                <a:spcPts val="0"/>
              </a:spcAft>
              <a:buClr>
                <a:srgbClr val="D6B44A"/>
              </a:buClr>
              <a:buFont typeface="Arial" panose="020B0604020202020204" pitchFamily="34" charset="0"/>
              <a:buChar char="•"/>
            </a:pPr>
            <a:r>
              <a:rPr lang="en-US" sz="2200" dirty="0">
                <a:solidFill>
                  <a:srgbClr val="D6B44A"/>
                </a:solidFill>
                <a:latin typeface="Josefin Sans"/>
                <a:sym typeface="Josefin Sans"/>
              </a:rPr>
              <a:t>Republican Party Precinct Committeemen.</a:t>
            </a:r>
          </a:p>
          <a:p>
            <a:pPr marL="342900" lvl="2" indent="-342900">
              <a:lnSpc>
                <a:spcPct val="120000"/>
              </a:lnSpc>
              <a:buClr>
                <a:srgbClr val="D6B44A"/>
              </a:buClr>
              <a:buFont typeface="Arial" panose="020B0604020202020204" pitchFamily="34" charset="0"/>
              <a:buChar char="•"/>
            </a:pPr>
            <a:r>
              <a:rPr lang="en-US" sz="2200" dirty="0">
                <a:solidFill>
                  <a:srgbClr val="D6B44A"/>
                </a:solidFill>
                <a:latin typeface="Josefin Sans"/>
                <a:sym typeface="Josefin Sans"/>
              </a:rPr>
              <a:t>Democratic Party does NOT elect PCs in 2024; instead, will do so at May 2026 primary. </a:t>
            </a:r>
          </a:p>
          <a:p>
            <a:pPr marL="342900" marR="0" lvl="0" indent="-342900" rtl="0">
              <a:lnSpc>
                <a:spcPct val="120000"/>
              </a:lnSpc>
              <a:spcBef>
                <a:spcPts val="0"/>
              </a:spcBef>
              <a:spcAft>
                <a:spcPts val="0"/>
              </a:spcAft>
              <a:buClr>
                <a:srgbClr val="D6B44A"/>
              </a:buClr>
              <a:buFont typeface="Arial" panose="020B0604020202020204" pitchFamily="34" charset="0"/>
              <a:buChar char="•"/>
            </a:pPr>
            <a:r>
              <a:rPr lang="en-US" sz="2200" dirty="0">
                <a:solidFill>
                  <a:srgbClr val="D6B44A"/>
                </a:solidFill>
                <a:latin typeface="Josefin Sans"/>
                <a:sym typeface="Josefin Sans"/>
              </a:rPr>
              <a:t>Schedule reflects preference of both parties conveyed to and approved by legislature. </a:t>
            </a:r>
          </a:p>
          <a:p>
            <a:pPr marL="342900" marR="0" lvl="0" indent="-342900" rtl="0">
              <a:lnSpc>
                <a:spcPct val="120000"/>
              </a:lnSpc>
              <a:spcBef>
                <a:spcPts val="0"/>
              </a:spcBef>
              <a:spcAft>
                <a:spcPts val="0"/>
              </a:spcAft>
              <a:buClr>
                <a:srgbClr val="D6B44A"/>
              </a:buClr>
              <a:buFont typeface="Arial" panose="020B0604020202020204" pitchFamily="34" charset="0"/>
              <a:buChar char="•"/>
            </a:pPr>
            <a:r>
              <a:rPr lang="en-US" sz="2200" dirty="0">
                <a:solidFill>
                  <a:srgbClr val="D6B44A"/>
                </a:solidFill>
                <a:latin typeface="Josefin Sans"/>
                <a:sym typeface="Josefin Sans"/>
              </a:rPr>
              <a:t>BOTH major parties elect State Convention Delegates to State Party Convention in summer 2024. </a:t>
            </a:r>
          </a:p>
          <a:p>
            <a:pPr marL="342900" marR="0" lvl="0" indent="-342900" rtl="0">
              <a:lnSpc>
                <a:spcPct val="120000"/>
              </a:lnSpc>
              <a:spcBef>
                <a:spcPts val="0"/>
              </a:spcBef>
              <a:spcAft>
                <a:spcPts val="0"/>
              </a:spcAft>
              <a:buClr>
                <a:srgbClr val="FFFF00"/>
              </a:buClr>
              <a:buFont typeface="Arial" panose="020B0604020202020204" pitchFamily="34" charset="0"/>
              <a:buChar char="•"/>
            </a:pPr>
            <a:endParaRPr lang="en-US" sz="2200" dirty="0">
              <a:solidFill>
                <a:srgbClr val="D6B44A"/>
              </a:solidFill>
              <a:latin typeface="Josefin Sans"/>
              <a:sym typeface="Josefin Sans"/>
            </a:endParaRPr>
          </a:p>
          <a:p>
            <a:pPr lvl="2" algn="r">
              <a:lnSpc>
                <a:spcPct val="120000"/>
              </a:lnSpc>
              <a:buClr>
                <a:srgbClr val="FFFF00"/>
              </a:buClr>
            </a:pPr>
            <a:r>
              <a:rPr lang="en-US" sz="2200" dirty="0">
                <a:solidFill>
                  <a:srgbClr val="D6B44A"/>
                </a:solidFill>
                <a:latin typeface="Josefin Sans"/>
                <a:sym typeface="Josefin Sans"/>
              </a:rPr>
              <a:t>IC 3-10-1-4.6| IC 3-10-1-4.5 | IC 3-8-4-3</a:t>
            </a:r>
          </a:p>
        </p:txBody>
      </p:sp>
      <p:sp>
        <p:nvSpPr>
          <p:cNvPr id="180" name="Google Shape;180;p14"/>
          <p:cNvSpPr txBox="1"/>
          <p:nvPr/>
        </p:nvSpPr>
        <p:spPr>
          <a:xfrm>
            <a:off x="1640964" y="2947856"/>
            <a:ext cx="7503036" cy="600164"/>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000" b="1" dirty="0">
                <a:solidFill>
                  <a:srgbClr val="D6B44A"/>
                </a:solidFill>
                <a:latin typeface="Josefin Sans"/>
                <a:sym typeface="Josefin Sans"/>
              </a:rPr>
              <a:t>Elected at May 7, 2024 Primary</a:t>
            </a:r>
            <a:endParaRPr dirty="0"/>
          </a:p>
        </p:txBody>
      </p:sp>
      <p:grpSp>
        <p:nvGrpSpPr>
          <p:cNvPr id="185" name="Google Shape;185;p14"/>
          <p:cNvGrpSpPr/>
          <p:nvPr/>
        </p:nvGrpSpPr>
        <p:grpSpPr>
          <a:xfrm>
            <a:off x="902740" y="2179963"/>
            <a:ext cx="283195" cy="283195"/>
            <a:chOff x="0" y="0"/>
            <a:chExt cx="812800" cy="812800"/>
          </a:xfrm>
        </p:grpSpPr>
        <p:sp>
          <p:nvSpPr>
            <p:cNvPr id="186" name="Google Shape;18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8" name="Google Shape;188;p14"/>
          <p:cNvGrpSpPr/>
          <p:nvPr/>
        </p:nvGrpSpPr>
        <p:grpSpPr>
          <a:xfrm>
            <a:off x="1801785" y="722109"/>
            <a:ext cx="166256" cy="166256"/>
            <a:chOff x="0" y="0"/>
            <a:chExt cx="812800" cy="812800"/>
          </a:xfrm>
        </p:grpSpPr>
        <p:sp>
          <p:nvSpPr>
            <p:cNvPr id="189" name="Google Shape;18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4"/>
          <p:cNvGrpSpPr/>
          <p:nvPr/>
        </p:nvGrpSpPr>
        <p:grpSpPr>
          <a:xfrm>
            <a:off x="403828" y="6320624"/>
            <a:ext cx="166256" cy="166256"/>
            <a:chOff x="0" y="0"/>
            <a:chExt cx="812800" cy="812800"/>
          </a:xfrm>
        </p:grpSpPr>
        <p:sp>
          <p:nvSpPr>
            <p:cNvPr id="192" name="Google Shape;19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4" name="Google Shape;194;p14"/>
          <p:cNvGrpSpPr/>
          <p:nvPr/>
        </p:nvGrpSpPr>
        <p:grpSpPr>
          <a:xfrm>
            <a:off x="17438216" y="2821828"/>
            <a:ext cx="166256" cy="166256"/>
            <a:chOff x="0" y="0"/>
            <a:chExt cx="812800" cy="812800"/>
          </a:xfrm>
        </p:grpSpPr>
        <p:sp>
          <p:nvSpPr>
            <p:cNvPr id="195" name="Google Shape;19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7" name="Google Shape;197;p14"/>
          <p:cNvGrpSpPr/>
          <p:nvPr/>
        </p:nvGrpSpPr>
        <p:grpSpPr>
          <a:xfrm>
            <a:off x="12506904" y="9541495"/>
            <a:ext cx="166256" cy="166256"/>
            <a:chOff x="0" y="0"/>
            <a:chExt cx="812800" cy="812800"/>
          </a:xfrm>
        </p:grpSpPr>
        <p:sp>
          <p:nvSpPr>
            <p:cNvPr id="198" name="Google Shape;19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0" name="Google Shape;200;p14"/>
          <p:cNvGrpSpPr/>
          <p:nvPr/>
        </p:nvGrpSpPr>
        <p:grpSpPr>
          <a:xfrm>
            <a:off x="17321277" y="7197866"/>
            <a:ext cx="283195" cy="283195"/>
            <a:chOff x="0" y="0"/>
            <a:chExt cx="812800" cy="812800"/>
          </a:xfrm>
        </p:grpSpPr>
        <p:sp>
          <p:nvSpPr>
            <p:cNvPr id="201" name="Google Shape;20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3" name="Google Shape;203;p14"/>
          <p:cNvGrpSpPr/>
          <p:nvPr/>
        </p:nvGrpSpPr>
        <p:grpSpPr>
          <a:xfrm>
            <a:off x="8698163" y="9258300"/>
            <a:ext cx="283195" cy="283195"/>
            <a:chOff x="0" y="0"/>
            <a:chExt cx="812800" cy="812800"/>
          </a:xfrm>
        </p:grpSpPr>
        <p:sp>
          <p:nvSpPr>
            <p:cNvPr id="204" name="Google Shape;20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6" name="Google Shape;206;p14"/>
          <p:cNvGrpSpPr/>
          <p:nvPr/>
        </p:nvGrpSpPr>
        <p:grpSpPr>
          <a:xfrm>
            <a:off x="11210725" y="309465"/>
            <a:ext cx="283195" cy="283195"/>
            <a:chOff x="0" y="0"/>
            <a:chExt cx="812800" cy="812800"/>
          </a:xfrm>
        </p:grpSpPr>
        <p:sp>
          <p:nvSpPr>
            <p:cNvPr id="207" name="Google Shape;20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9" name="Google Shape;209;p14"/>
          <p:cNvGrpSpPr/>
          <p:nvPr/>
        </p:nvGrpSpPr>
        <p:grpSpPr>
          <a:xfrm>
            <a:off x="12021117" y="7050356"/>
            <a:ext cx="147510" cy="147510"/>
            <a:chOff x="0" y="0"/>
            <a:chExt cx="812800" cy="812800"/>
          </a:xfrm>
        </p:grpSpPr>
        <p:sp>
          <p:nvSpPr>
            <p:cNvPr id="210" name="Google Shape;21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2" name="Google Shape;212;p14"/>
          <p:cNvGrpSpPr/>
          <p:nvPr/>
        </p:nvGrpSpPr>
        <p:grpSpPr>
          <a:xfrm>
            <a:off x="11136970" y="8566701"/>
            <a:ext cx="147510" cy="147510"/>
            <a:chOff x="0" y="0"/>
            <a:chExt cx="812800" cy="812800"/>
          </a:xfrm>
        </p:grpSpPr>
        <p:sp>
          <p:nvSpPr>
            <p:cNvPr id="213" name="Google Shape;213;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5" name="Google Shape;215;p14"/>
          <p:cNvGrpSpPr/>
          <p:nvPr/>
        </p:nvGrpSpPr>
        <p:grpSpPr>
          <a:xfrm>
            <a:off x="6455006" y="9633996"/>
            <a:ext cx="147510" cy="147510"/>
            <a:chOff x="0" y="0"/>
            <a:chExt cx="812800" cy="812800"/>
          </a:xfrm>
        </p:grpSpPr>
        <p:sp>
          <p:nvSpPr>
            <p:cNvPr id="216" name="Google Shape;21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8" name="Google Shape;218;p14"/>
          <p:cNvGrpSpPr/>
          <p:nvPr/>
        </p:nvGrpSpPr>
        <p:grpSpPr>
          <a:xfrm>
            <a:off x="4629547" y="426529"/>
            <a:ext cx="147510" cy="147510"/>
            <a:chOff x="0" y="0"/>
            <a:chExt cx="812800" cy="812800"/>
          </a:xfrm>
        </p:grpSpPr>
        <p:sp>
          <p:nvSpPr>
            <p:cNvPr id="219" name="Google Shape;21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1" name="Google Shape;221;p14"/>
          <p:cNvGrpSpPr/>
          <p:nvPr/>
        </p:nvGrpSpPr>
        <p:grpSpPr>
          <a:xfrm>
            <a:off x="8128343" y="500285"/>
            <a:ext cx="147510" cy="147510"/>
            <a:chOff x="0" y="0"/>
            <a:chExt cx="812800" cy="812800"/>
          </a:xfrm>
        </p:grpSpPr>
        <p:sp>
          <p:nvSpPr>
            <p:cNvPr id="222" name="Google Shape;22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4" name="Google Shape;224;p14"/>
          <p:cNvGrpSpPr/>
          <p:nvPr/>
        </p:nvGrpSpPr>
        <p:grpSpPr>
          <a:xfrm>
            <a:off x="13486404" y="377307"/>
            <a:ext cx="147510" cy="147510"/>
            <a:chOff x="0" y="0"/>
            <a:chExt cx="812800" cy="812800"/>
          </a:xfrm>
        </p:grpSpPr>
        <p:sp>
          <p:nvSpPr>
            <p:cNvPr id="225" name="Google Shape;22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7" name="Google Shape;227;p14"/>
          <p:cNvGrpSpPr/>
          <p:nvPr/>
        </p:nvGrpSpPr>
        <p:grpSpPr>
          <a:xfrm>
            <a:off x="9919998" y="731482"/>
            <a:ext cx="147510" cy="147510"/>
            <a:chOff x="0" y="0"/>
            <a:chExt cx="812800" cy="812800"/>
          </a:xfrm>
        </p:grpSpPr>
        <p:sp>
          <p:nvSpPr>
            <p:cNvPr id="228" name="Google Shape;22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14"/>
          <p:cNvGrpSpPr/>
          <p:nvPr/>
        </p:nvGrpSpPr>
        <p:grpSpPr>
          <a:xfrm>
            <a:off x="15339522" y="740854"/>
            <a:ext cx="147510" cy="147510"/>
            <a:chOff x="0" y="0"/>
            <a:chExt cx="812800" cy="812800"/>
          </a:xfrm>
        </p:grpSpPr>
        <p:sp>
          <p:nvSpPr>
            <p:cNvPr id="231" name="Google Shape;23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14"/>
          <p:cNvGrpSpPr/>
          <p:nvPr/>
        </p:nvGrpSpPr>
        <p:grpSpPr>
          <a:xfrm>
            <a:off x="15413277" y="9633996"/>
            <a:ext cx="147510" cy="147510"/>
            <a:chOff x="0" y="0"/>
            <a:chExt cx="812800" cy="812800"/>
          </a:xfrm>
        </p:grpSpPr>
        <p:sp>
          <p:nvSpPr>
            <p:cNvPr id="234" name="Google Shape;23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171"/>
        <p:cNvGrpSpPr/>
        <p:nvPr/>
      </p:nvGrpSpPr>
      <p:grpSpPr>
        <a:xfrm>
          <a:off x="0" y="0"/>
          <a:ext cx="0" cy="0"/>
          <a:chOff x="0" y="0"/>
          <a:chExt cx="0" cy="0"/>
        </a:xfrm>
      </p:grpSpPr>
      <p:sp>
        <p:nvSpPr>
          <p:cNvPr id="173" name="Google Shape;173;p14"/>
          <p:cNvSpPr txBox="1"/>
          <p:nvPr/>
        </p:nvSpPr>
        <p:spPr>
          <a:xfrm>
            <a:off x="463164" y="1344161"/>
            <a:ext cx="16338118" cy="2382768"/>
          </a:xfrm>
          <a:prstGeom prst="rect">
            <a:avLst/>
          </a:prstGeom>
          <a:noFill/>
          <a:ln>
            <a:noFill/>
          </a:ln>
        </p:spPr>
        <p:txBody>
          <a:bodyPr spcFirstLastPara="1" wrap="square" lIns="0" tIns="0" rIns="0" bIns="0" anchor="t" anchorCtr="0">
            <a:spAutoFit/>
          </a:bodyPr>
          <a:lstStyle/>
          <a:p>
            <a:pPr marL="0" marR="0" lvl="0" indent="0" algn="ctr" rtl="0">
              <a:lnSpc>
                <a:spcPct val="98000"/>
              </a:lnSpc>
              <a:spcBef>
                <a:spcPts val="0"/>
              </a:spcBef>
              <a:spcAft>
                <a:spcPts val="0"/>
              </a:spcAft>
              <a:buNone/>
            </a:pPr>
            <a:r>
              <a:rPr lang="en-US" sz="7200" b="1" dirty="0">
                <a:solidFill>
                  <a:srgbClr val="D6B44A"/>
                </a:solidFill>
                <a:latin typeface="Josefin Sans"/>
                <a:sym typeface="Josefin Sans"/>
              </a:rPr>
              <a:t>D &amp; R State Convention Delegates &amp; R Precinct Committeemen</a:t>
            </a:r>
          </a:p>
          <a:p>
            <a:pPr marL="0" marR="0" lvl="0" indent="0" algn="ctr" rtl="0">
              <a:lnSpc>
                <a:spcPct val="98000"/>
              </a:lnSpc>
              <a:spcBef>
                <a:spcPts val="0"/>
              </a:spcBef>
              <a:spcAft>
                <a:spcPts val="0"/>
              </a:spcAft>
              <a:buNone/>
            </a:pPr>
            <a:endParaRPr dirty="0"/>
          </a:p>
        </p:txBody>
      </p:sp>
      <p:sp>
        <p:nvSpPr>
          <p:cNvPr id="174" name="Google Shape;174;p14"/>
          <p:cNvSpPr/>
          <p:nvPr/>
        </p:nvSpPr>
        <p:spPr>
          <a:xfrm>
            <a:off x="1185934" y="4115581"/>
            <a:ext cx="4721324" cy="84807"/>
          </a:xfrm>
          <a:custGeom>
            <a:avLst/>
            <a:gdLst/>
            <a:ahLst/>
            <a:cxnLst/>
            <a:rect l="l" t="t" r="r" b="b"/>
            <a:pathLst>
              <a:path w="4721324" h="84807" extrusionOk="0">
                <a:moveTo>
                  <a:pt x="0" y="0"/>
                </a:moveTo>
                <a:lnTo>
                  <a:pt x="4721324" y="0"/>
                </a:lnTo>
                <a:lnTo>
                  <a:pt x="4721324" y="84807"/>
                </a:lnTo>
                <a:lnTo>
                  <a:pt x="0" y="84807"/>
                </a:lnTo>
                <a:lnTo>
                  <a:pt x="0" y="0"/>
                </a:lnTo>
                <a:close/>
              </a:path>
            </a:pathLst>
          </a:custGeom>
          <a:blipFill rotWithShape="1">
            <a:blip r:embed="rId3">
              <a:alphaModFix/>
            </a:blip>
            <a:stretch>
              <a:fillRect r="-120346" b="-502191"/>
            </a:stretch>
          </a:blipFill>
          <a:ln>
            <a:noFill/>
          </a:ln>
        </p:spPr>
        <p:txBody>
          <a:bodyPr/>
          <a:lstStyle/>
          <a:p>
            <a:endParaRPr lang="en-US"/>
          </a:p>
        </p:txBody>
      </p:sp>
      <p:sp>
        <p:nvSpPr>
          <p:cNvPr id="177" name="Google Shape;177;p14"/>
          <p:cNvSpPr/>
          <p:nvPr/>
        </p:nvSpPr>
        <p:spPr>
          <a:xfrm>
            <a:off x="16801283" y="451062"/>
            <a:ext cx="1141832" cy="1263438"/>
          </a:xfrm>
          <a:custGeom>
            <a:avLst/>
            <a:gdLst/>
            <a:ahLst/>
            <a:cxnLst/>
            <a:rect l="l" t="t" r="r" b="b"/>
            <a:pathLst>
              <a:path w="1141832" h="1263438" extrusionOk="0">
                <a:moveTo>
                  <a:pt x="0" y="0"/>
                </a:moveTo>
                <a:lnTo>
                  <a:pt x="1141831" y="0"/>
                </a:lnTo>
                <a:lnTo>
                  <a:pt x="1141831" y="1263438"/>
                </a:lnTo>
                <a:lnTo>
                  <a:pt x="0" y="1263438"/>
                </a:lnTo>
                <a:lnTo>
                  <a:pt x="0" y="0"/>
                </a:lnTo>
                <a:close/>
              </a:path>
            </a:pathLst>
          </a:custGeom>
          <a:blipFill rotWithShape="1">
            <a:blip r:embed="rId4">
              <a:alphaModFix/>
            </a:blip>
            <a:stretch>
              <a:fillRect/>
            </a:stretch>
          </a:blipFill>
          <a:ln>
            <a:noFill/>
          </a:ln>
        </p:spPr>
        <p:txBody>
          <a:bodyPr/>
          <a:lstStyle/>
          <a:p>
            <a:endParaRPr lang="en-US"/>
          </a:p>
        </p:txBody>
      </p:sp>
      <p:sp>
        <p:nvSpPr>
          <p:cNvPr id="178" name="Google Shape;178;p14"/>
          <p:cNvSpPr/>
          <p:nvPr/>
        </p:nvSpPr>
        <p:spPr>
          <a:xfrm>
            <a:off x="403828" y="9258300"/>
            <a:ext cx="1564214" cy="1606381"/>
          </a:xfrm>
          <a:custGeom>
            <a:avLst/>
            <a:gdLst/>
            <a:ahLst/>
            <a:cxnLst/>
            <a:rect l="l" t="t" r="r" b="b"/>
            <a:pathLst>
              <a:path w="1564214" h="1606381" extrusionOk="0">
                <a:moveTo>
                  <a:pt x="0" y="0"/>
                </a:moveTo>
                <a:lnTo>
                  <a:pt x="1564213" y="0"/>
                </a:lnTo>
                <a:lnTo>
                  <a:pt x="1564213" y="1606381"/>
                </a:lnTo>
                <a:lnTo>
                  <a:pt x="0" y="1606381"/>
                </a:lnTo>
                <a:lnTo>
                  <a:pt x="0" y="0"/>
                </a:lnTo>
                <a:close/>
              </a:path>
            </a:pathLst>
          </a:custGeom>
          <a:blipFill rotWithShape="1">
            <a:blip r:embed="rId5">
              <a:alphaModFix/>
            </a:blip>
            <a:stretch>
              <a:fillRect/>
            </a:stretch>
          </a:blipFill>
          <a:ln>
            <a:noFill/>
          </a:ln>
        </p:spPr>
        <p:txBody>
          <a:bodyPr/>
          <a:lstStyle/>
          <a:p>
            <a:endParaRPr lang="en-US"/>
          </a:p>
        </p:txBody>
      </p:sp>
      <p:sp>
        <p:nvSpPr>
          <p:cNvPr id="179" name="Google Shape;179;p14"/>
          <p:cNvSpPr txBox="1"/>
          <p:nvPr/>
        </p:nvSpPr>
        <p:spPr>
          <a:xfrm>
            <a:off x="1253326" y="4546273"/>
            <a:ext cx="14045054" cy="4062651"/>
          </a:xfrm>
          <a:prstGeom prst="rect">
            <a:avLst/>
          </a:prstGeom>
          <a:noFill/>
          <a:ln>
            <a:noFill/>
          </a:ln>
        </p:spPr>
        <p:txBody>
          <a:bodyPr spcFirstLastPara="1" wrap="square" lIns="0" tIns="0" rIns="0" bIns="0" anchor="t" anchorCtr="0">
            <a:spAutoFit/>
          </a:bodyPr>
          <a:lstStyle/>
          <a:p>
            <a:pPr marL="342900" lvl="2" indent="-342900">
              <a:lnSpc>
                <a:spcPct val="120000"/>
              </a:lnSpc>
              <a:buClr>
                <a:srgbClr val="D6B44A"/>
              </a:buClr>
              <a:buFont typeface="Arial" panose="020B0604020202020204" pitchFamily="34" charset="0"/>
              <a:buChar char="•"/>
            </a:pPr>
            <a:r>
              <a:rPr lang="en-US" sz="2200" dirty="0">
                <a:solidFill>
                  <a:srgbClr val="D6B44A"/>
                </a:solidFill>
                <a:latin typeface="Josefin Sans"/>
                <a:sym typeface="Josefin Sans"/>
              </a:rPr>
              <a:t>File Declaration of Candidacy (CAN-37)</a:t>
            </a:r>
          </a:p>
          <a:p>
            <a:pPr marL="342900" lvl="3" indent="-342900">
              <a:lnSpc>
                <a:spcPct val="120000"/>
              </a:lnSpc>
              <a:buClr>
                <a:srgbClr val="D6B44A"/>
              </a:buClr>
              <a:buFont typeface="Arial" panose="020B0604020202020204" pitchFamily="34" charset="0"/>
              <a:buChar char="•"/>
            </a:pPr>
            <a:r>
              <a:rPr lang="en-US" sz="2200" dirty="0">
                <a:solidFill>
                  <a:srgbClr val="D6B44A"/>
                </a:solidFill>
                <a:latin typeface="Josefin Sans"/>
                <a:sym typeface="Josefin Sans"/>
              </a:rPr>
              <a:t>CAN-37 is combined form used for both declaration of candidacy as PC and as state convention delegate. </a:t>
            </a:r>
          </a:p>
          <a:p>
            <a:pPr marL="342900" lvl="2" indent="-342900">
              <a:lnSpc>
                <a:spcPct val="120000"/>
              </a:lnSpc>
              <a:buClr>
                <a:srgbClr val="D6B44A"/>
              </a:buClr>
              <a:buFont typeface="Arial" panose="020B0604020202020204" pitchFamily="34" charset="0"/>
              <a:buChar char="•"/>
            </a:pPr>
            <a:r>
              <a:rPr lang="en-US" sz="2200" dirty="0">
                <a:solidFill>
                  <a:srgbClr val="D6B44A"/>
                </a:solidFill>
                <a:latin typeface="Josefin Sans"/>
                <a:sym typeface="Josefin Sans"/>
              </a:rPr>
              <a:t>Filed during same time period as other primary candidates: January 10, 2024 through NOON, February 9, 2024. </a:t>
            </a:r>
          </a:p>
          <a:p>
            <a:pPr marL="342900" lvl="2" indent="-342900">
              <a:lnSpc>
                <a:spcPct val="120000"/>
              </a:lnSpc>
              <a:buClr>
                <a:srgbClr val="D6B44A"/>
              </a:buClr>
              <a:buFont typeface="Arial" panose="020B0604020202020204" pitchFamily="34" charset="0"/>
              <a:buChar char="•"/>
            </a:pPr>
            <a:r>
              <a:rPr lang="en-US" sz="2200" dirty="0">
                <a:solidFill>
                  <a:srgbClr val="D6B44A"/>
                </a:solidFill>
                <a:latin typeface="Josefin Sans"/>
                <a:sym typeface="Josefin Sans"/>
              </a:rPr>
              <a:t>TIP: If filing for BOTH state convention delegate and PC, file two CAN-37s: One for PC and another for state convention delegate if issue arises. </a:t>
            </a:r>
          </a:p>
          <a:p>
            <a:pPr marL="342900" lvl="2" indent="-342900">
              <a:lnSpc>
                <a:spcPct val="120000"/>
              </a:lnSpc>
              <a:buClr>
                <a:srgbClr val="D6B44A"/>
              </a:buClr>
              <a:buFont typeface="Arial" panose="020B0604020202020204" pitchFamily="34" charset="0"/>
              <a:buChar char="•"/>
            </a:pPr>
            <a:r>
              <a:rPr lang="en-US" sz="2200" dirty="0">
                <a:solidFill>
                  <a:srgbClr val="D6B44A"/>
                </a:solidFill>
                <a:latin typeface="Josefin Sans"/>
                <a:sym typeface="Josefin Sans"/>
              </a:rPr>
              <a:t>Candidate qualifications for Delegates and PC are set by each political parties. May be differences between D and R state rules. State political parties are best source for information. </a:t>
            </a:r>
          </a:p>
          <a:p>
            <a:pPr lvl="7" algn="ctr">
              <a:lnSpc>
                <a:spcPct val="120000"/>
              </a:lnSpc>
              <a:buClr>
                <a:srgbClr val="D6B44A"/>
              </a:buClr>
            </a:pPr>
            <a:endParaRPr lang="en-US" sz="2200" dirty="0">
              <a:solidFill>
                <a:srgbClr val="D6B44A"/>
              </a:solidFill>
              <a:latin typeface="Josefin Sans"/>
              <a:sym typeface="Josefin Sans"/>
            </a:endParaRPr>
          </a:p>
          <a:p>
            <a:pPr lvl="7" algn="ctr">
              <a:lnSpc>
                <a:spcPct val="120000"/>
              </a:lnSpc>
              <a:buClr>
                <a:srgbClr val="D6B44A"/>
              </a:buClr>
            </a:pPr>
            <a:r>
              <a:rPr lang="en-US" sz="2200" dirty="0">
                <a:solidFill>
                  <a:srgbClr val="D6B44A"/>
                </a:solidFill>
                <a:latin typeface="Josefin Sans"/>
                <a:sym typeface="Josefin Sans"/>
              </a:rPr>
              <a:t> IC 3-8-4-3 | IC 3-8-1-32| IC 3-10-1-4.6| IC 3-10-1-4.5</a:t>
            </a:r>
          </a:p>
        </p:txBody>
      </p:sp>
      <p:grpSp>
        <p:nvGrpSpPr>
          <p:cNvPr id="185" name="Google Shape;185;p14"/>
          <p:cNvGrpSpPr/>
          <p:nvPr/>
        </p:nvGrpSpPr>
        <p:grpSpPr>
          <a:xfrm>
            <a:off x="902740" y="2179963"/>
            <a:ext cx="283195" cy="283195"/>
            <a:chOff x="0" y="0"/>
            <a:chExt cx="812800" cy="812800"/>
          </a:xfrm>
        </p:grpSpPr>
        <p:sp>
          <p:nvSpPr>
            <p:cNvPr id="186" name="Google Shape;18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8" name="Google Shape;188;p14"/>
          <p:cNvGrpSpPr/>
          <p:nvPr/>
        </p:nvGrpSpPr>
        <p:grpSpPr>
          <a:xfrm>
            <a:off x="1801785" y="722109"/>
            <a:ext cx="166256" cy="166256"/>
            <a:chOff x="0" y="0"/>
            <a:chExt cx="812800" cy="812800"/>
          </a:xfrm>
        </p:grpSpPr>
        <p:sp>
          <p:nvSpPr>
            <p:cNvPr id="189" name="Google Shape;18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4"/>
          <p:cNvGrpSpPr/>
          <p:nvPr/>
        </p:nvGrpSpPr>
        <p:grpSpPr>
          <a:xfrm>
            <a:off x="403828" y="6320624"/>
            <a:ext cx="166256" cy="166256"/>
            <a:chOff x="0" y="0"/>
            <a:chExt cx="812800" cy="812800"/>
          </a:xfrm>
        </p:grpSpPr>
        <p:sp>
          <p:nvSpPr>
            <p:cNvPr id="192" name="Google Shape;19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4" name="Google Shape;194;p14"/>
          <p:cNvGrpSpPr/>
          <p:nvPr/>
        </p:nvGrpSpPr>
        <p:grpSpPr>
          <a:xfrm>
            <a:off x="17438216" y="2821828"/>
            <a:ext cx="166256" cy="166256"/>
            <a:chOff x="0" y="0"/>
            <a:chExt cx="812800" cy="812800"/>
          </a:xfrm>
        </p:grpSpPr>
        <p:sp>
          <p:nvSpPr>
            <p:cNvPr id="195" name="Google Shape;19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7" name="Google Shape;197;p14"/>
          <p:cNvGrpSpPr/>
          <p:nvPr/>
        </p:nvGrpSpPr>
        <p:grpSpPr>
          <a:xfrm>
            <a:off x="12506904" y="9541495"/>
            <a:ext cx="166256" cy="166256"/>
            <a:chOff x="0" y="0"/>
            <a:chExt cx="812800" cy="812800"/>
          </a:xfrm>
        </p:grpSpPr>
        <p:sp>
          <p:nvSpPr>
            <p:cNvPr id="198" name="Google Shape;19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0" name="Google Shape;200;p14"/>
          <p:cNvGrpSpPr/>
          <p:nvPr/>
        </p:nvGrpSpPr>
        <p:grpSpPr>
          <a:xfrm>
            <a:off x="17321277" y="7197866"/>
            <a:ext cx="283195" cy="283195"/>
            <a:chOff x="0" y="0"/>
            <a:chExt cx="812800" cy="812800"/>
          </a:xfrm>
        </p:grpSpPr>
        <p:sp>
          <p:nvSpPr>
            <p:cNvPr id="201" name="Google Shape;20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3" name="Google Shape;203;p14"/>
          <p:cNvGrpSpPr/>
          <p:nvPr/>
        </p:nvGrpSpPr>
        <p:grpSpPr>
          <a:xfrm>
            <a:off x="8698163" y="9258300"/>
            <a:ext cx="283195" cy="283195"/>
            <a:chOff x="0" y="0"/>
            <a:chExt cx="812800" cy="812800"/>
          </a:xfrm>
        </p:grpSpPr>
        <p:sp>
          <p:nvSpPr>
            <p:cNvPr id="204" name="Google Shape;20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6" name="Google Shape;206;p14"/>
          <p:cNvGrpSpPr/>
          <p:nvPr/>
        </p:nvGrpSpPr>
        <p:grpSpPr>
          <a:xfrm>
            <a:off x="11210725" y="309465"/>
            <a:ext cx="283195" cy="283195"/>
            <a:chOff x="0" y="0"/>
            <a:chExt cx="812800" cy="812800"/>
          </a:xfrm>
        </p:grpSpPr>
        <p:sp>
          <p:nvSpPr>
            <p:cNvPr id="207" name="Google Shape;20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9" name="Google Shape;209;p14"/>
          <p:cNvGrpSpPr/>
          <p:nvPr/>
        </p:nvGrpSpPr>
        <p:grpSpPr>
          <a:xfrm>
            <a:off x="12021117" y="7050356"/>
            <a:ext cx="147510" cy="147510"/>
            <a:chOff x="0" y="0"/>
            <a:chExt cx="812800" cy="812800"/>
          </a:xfrm>
        </p:grpSpPr>
        <p:sp>
          <p:nvSpPr>
            <p:cNvPr id="210" name="Google Shape;21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2" name="Google Shape;212;p14"/>
          <p:cNvGrpSpPr/>
          <p:nvPr/>
        </p:nvGrpSpPr>
        <p:grpSpPr>
          <a:xfrm>
            <a:off x="11136970" y="8566701"/>
            <a:ext cx="147510" cy="147510"/>
            <a:chOff x="0" y="0"/>
            <a:chExt cx="812800" cy="812800"/>
          </a:xfrm>
        </p:grpSpPr>
        <p:sp>
          <p:nvSpPr>
            <p:cNvPr id="213" name="Google Shape;213;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5" name="Google Shape;215;p14"/>
          <p:cNvGrpSpPr/>
          <p:nvPr/>
        </p:nvGrpSpPr>
        <p:grpSpPr>
          <a:xfrm>
            <a:off x="6455006" y="9633996"/>
            <a:ext cx="147510" cy="147510"/>
            <a:chOff x="0" y="0"/>
            <a:chExt cx="812800" cy="812800"/>
          </a:xfrm>
        </p:grpSpPr>
        <p:sp>
          <p:nvSpPr>
            <p:cNvPr id="216" name="Google Shape;21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8" name="Google Shape;218;p14"/>
          <p:cNvGrpSpPr/>
          <p:nvPr/>
        </p:nvGrpSpPr>
        <p:grpSpPr>
          <a:xfrm>
            <a:off x="4629547" y="426529"/>
            <a:ext cx="147510" cy="147510"/>
            <a:chOff x="0" y="0"/>
            <a:chExt cx="812800" cy="812800"/>
          </a:xfrm>
        </p:grpSpPr>
        <p:sp>
          <p:nvSpPr>
            <p:cNvPr id="219" name="Google Shape;21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1" name="Google Shape;221;p14"/>
          <p:cNvGrpSpPr/>
          <p:nvPr/>
        </p:nvGrpSpPr>
        <p:grpSpPr>
          <a:xfrm>
            <a:off x="8128343" y="500285"/>
            <a:ext cx="147510" cy="147510"/>
            <a:chOff x="0" y="0"/>
            <a:chExt cx="812800" cy="812800"/>
          </a:xfrm>
        </p:grpSpPr>
        <p:sp>
          <p:nvSpPr>
            <p:cNvPr id="222" name="Google Shape;22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4" name="Google Shape;224;p14"/>
          <p:cNvGrpSpPr/>
          <p:nvPr/>
        </p:nvGrpSpPr>
        <p:grpSpPr>
          <a:xfrm>
            <a:off x="13486404" y="377307"/>
            <a:ext cx="147510" cy="147510"/>
            <a:chOff x="0" y="0"/>
            <a:chExt cx="812800" cy="812800"/>
          </a:xfrm>
        </p:grpSpPr>
        <p:sp>
          <p:nvSpPr>
            <p:cNvPr id="225" name="Google Shape;22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7" name="Google Shape;227;p14"/>
          <p:cNvGrpSpPr/>
          <p:nvPr/>
        </p:nvGrpSpPr>
        <p:grpSpPr>
          <a:xfrm>
            <a:off x="9919998" y="731482"/>
            <a:ext cx="147510" cy="147510"/>
            <a:chOff x="0" y="0"/>
            <a:chExt cx="812800" cy="812800"/>
          </a:xfrm>
        </p:grpSpPr>
        <p:sp>
          <p:nvSpPr>
            <p:cNvPr id="228" name="Google Shape;22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14"/>
          <p:cNvGrpSpPr/>
          <p:nvPr/>
        </p:nvGrpSpPr>
        <p:grpSpPr>
          <a:xfrm>
            <a:off x="15339522" y="740854"/>
            <a:ext cx="147510" cy="147510"/>
            <a:chOff x="0" y="0"/>
            <a:chExt cx="812800" cy="812800"/>
          </a:xfrm>
        </p:grpSpPr>
        <p:sp>
          <p:nvSpPr>
            <p:cNvPr id="231" name="Google Shape;23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14"/>
          <p:cNvGrpSpPr/>
          <p:nvPr/>
        </p:nvGrpSpPr>
        <p:grpSpPr>
          <a:xfrm>
            <a:off x="15413277" y="9633996"/>
            <a:ext cx="147510" cy="147510"/>
            <a:chOff x="0" y="0"/>
            <a:chExt cx="812800" cy="812800"/>
          </a:xfrm>
        </p:grpSpPr>
        <p:sp>
          <p:nvSpPr>
            <p:cNvPr id="234" name="Google Shape;23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Google Shape;403;p17">
            <a:extLst>
              <a:ext uri="{FF2B5EF4-FFF2-40B4-BE49-F238E27FC236}">
                <a16:creationId xmlns:a16="http://schemas.microsoft.com/office/drawing/2014/main" id="{EEE632BE-5586-346F-21C3-933CBB208083}"/>
              </a:ext>
            </a:extLst>
          </p:cNvPr>
          <p:cNvPicPr preferRelativeResize="0"/>
          <p:nvPr/>
        </p:nvPicPr>
        <p:blipFill>
          <a:blip r:embed="rId6">
            <a:alphaModFix/>
          </a:blip>
          <a:stretch>
            <a:fillRect/>
          </a:stretch>
        </p:blipFill>
        <p:spPr>
          <a:xfrm>
            <a:off x="13810014" y="6553488"/>
            <a:ext cx="4956644" cy="3777700"/>
          </a:xfrm>
          <a:prstGeom prst="rect">
            <a:avLst/>
          </a:prstGeom>
          <a:noFill/>
          <a:ln>
            <a:noFill/>
          </a:ln>
        </p:spPr>
      </p:pic>
    </p:spTree>
    <p:extLst>
      <p:ext uri="{BB962C8B-B14F-4D97-AF65-F5344CB8AC3E}">
        <p14:creationId xmlns:p14="http://schemas.microsoft.com/office/powerpoint/2010/main" val="12102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171"/>
        <p:cNvGrpSpPr/>
        <p:nvPr/>
      </p:nvGrpSpPr>
      <p:grpSpPr>
        <a:xfrm>
          <a:off x="0" y="0"/>
          <a:ext cx="0" cy="0"/>
          <a:chOff x="0" y="0"/>
          <a:chExt cx="0" cy="0"/>
        </a:xfrm>
      </p:grpSpPr>
      <p:sp>
        <p:nvSpPr>
          <p:cNvPr id="173" name="Google Shape;173;p14"/>
          <p:cNvSpPr txBox="1"/>
          <p:nvPr/>
        </p:nvSpPr>
        <p:spPr>
          <a:xfrm>
            <a:off x="683528" y="1176113"/>
            <a:ext cx="16338118" cy="2412968"/>
          </a:xfrm>
          <a:prstGeom prst="rect">
            <a:avLst/>
          </a:prstGeom>
          <a:noFill/>
          <a:ln>
            <a:noFill/>
          </a:ln>
        </p:spPr>
        <p:txBody>
          <a:bodyPr spcFirstLastPara="1" wrap="square" lIns="0" tIns="0" rIns="0" bIns="0" anchor="t" anchorCtr="0">
            <a:spAutoFit/>
          </a:bodyPr>
          <a:lstStyle/>
          <a:p>
            <a:pPr marL="0" marR="0" lvl="0" indent="0" algn="ctr" rtl="0">
              <a:lnSpc>
                <a:spcPct val="98000"/>
              </a:lnSpc>
              <a:spcBef>
                <a:spcPts val="0"/>
              </a:spcBef>
              <a:spcAft>
                <a:spcPts val="0"/>
              </a:spcAft>
              <a:buNone/>
            </a:pPr>
            <a:r>
              <a:rPr lang="en-US" sz="8000" b="1" dirty="0">
                <a:solidFill>
                  <a:srgbClr val="D6B44A"/>
                </a:solidFill>
                <a:latin typeface="Josefin Sans"/>
                <a:sym typeface="Josefin Sans"/>
              </a:rPr>
              <a:t>Republican Party Precinct Committeemen</a:t>
            </a:r>
            <a:endParaRPr dirty="0"/>
          </a:p>
        </p:txBody>
      </p:sp>
      <p:sp>
        <p:nvSpPr>
          <p:cNvPr id="177" name="Google Shape;177;p14"/>
          <p:cNvSpPr/>
          <p:nvPr/>
        </p:nvSpPr>
        <p:spPr>
          <a:xfrm>
            <a:off x="16801283" y="451062"/>
            <a:ext cx="1141832" cy="1263438"/>
          </a:xfrm>
          <a:custGeom>
            <a:avLst/>
            <a:gdLst/>
            <a:ahLst/>
            <a:cxnLst/>
            <a:rect l="l" t="t" r="r" b="b"/>
            <a:pathLst>
              <a:path w="1141832" h="1263438" extrusionOk="0">
                <a:moveTo>
                  <a:pt x="0" y="0"/>
                </a:moveTo>
                <a:lnTo>
                  <a:pt x="1141831" y="0"/>
                </a:lnTo>
                <a:lnTo>
                  <a:pt x="1141831" y="1263438"/>
                </a:lnTo>
                <a:lnTo>
                  <a:pt x="0" y="1263438"/>
                </a:lnTo>
                <a:lnTo>
                  <a:pt x="0" y="0"/>
                </a:lnTo>
                <a:close/>
              </a:path>
            </a:pathLst>
          </a:custGeom>
          <a:blipFill rotWithShape="1">
            <a:blip r:embed="rId3">
              <a:alphaModFix/>
            </a:blip>
            <a:stretch>
              <a:fillRect/>
            </a:stretch>
          </a:blipFill>
          <a:ln>
            <a:noFill/>
          </a:ln>
        </p:spPr>
        <p:txBody>
          <a:bodyPr/>
          <a:lstStyle/>
          <a:p>
            <a:endParaRPr lang="en-US"/>
          </a:p>
        </p:txBody>
      </p:sp>
      <p:sp>
        <p:nvSpPr>
          <p:cNvPr id="178" name="Google Shape;178;p14"/>
          <p:cNvSpPr/>
          <p:nvPr/>
        </p:nvSpPr>
        <p:spPr>
          <a:xfrm>
            <a:off x="403828" y="9258300"/>
            <a:ext cx="1564214" cy="1606381"/>
          </a:xfrm>
          <a:custGeom>
            <a:avLst/>
            <a:gdLst/>
            <a:ahLst/>
            <a:cxnLst/>
            <a:rect l="l" t="t" r="r" b="b"/>
            <a:pathLst>
              <a:path w="1564214" h="1606381" extrusionOk="0">
                <a:moveTo>
                  <a:pt x="0" y="0"/>
                </a:moveTo>
                <a:lnTo>
                  <a:pt x="1564213" y="0"/>
                </a:lnTo>
                <a:lnTo>
                  <a:pt x="1564213" y="1606381"/>
                </a:lnTo>
                <a:lnTo>
                  <a:pt x="0" y="1606381"/>
                </a:lnTo>
                <a:lnTo>
                  <a:pt x="0" y="0"/>
                </a:lnTo>
                <a:close/>
              </a:path>
            </a:pathLst>
          </a:custGeom>
          <a:blipFill rotWithShape="1">
            <a:blip r:embed="rId4">
              <a:alphaModFix/>
            </a:blip>
            <a:stretch>
              <a:fillRect/>
            </a:stretch>
          </a:blipFill>
          <a:ln>
            <a:noFill/>
          </a:ln>
        </p:spPr>
        <p:txBody>
          <a:bodyPr/>
          <a:lstStyle/>
          <a:p>
            <a:endParaRPr lang="en-US"/>
          </a:p>
        </p:txBody>
      </p:sp>
      <p:sp>
        <p:nvSpPr>
          <p:cNvPr id="179" name="Google Shape;179;p14"/>
          <p:cNvSpPr txBox="1"/>
          <p:nvPr/>
        </p:nvSpPr>
        <p:spPr>
          <a:xfrm>
            <a:off x="1323051" y="3876829"/>
            <a:ext cx="15641897" cy="2363724"/>
          </a:xfrm>
          <a:prstGeom prst="rect">
            <a:avLst/>
          </a:prstGeom>
          <a:noFill/>
          <a:ln>
            <a:noFill/>
          </a:ln>
        </p:spPr>
        <p:txBody>
          <a:bodyPr spcFirstLastPara="1" wrap="square" lIns="0" tIns="0" rIns="0" bIns="0" anchor="t" anchorCtr="0">
            <a:spAutoFit/>
          </a:bodyPr>
          <a:lstStyle/>
          <a:p>
            <a:pPr marL="342900" lvl="2" indent="-342900">
              <a:lnSpc>
                <a:spcPct val="120000"/>
              </a:lnSpc>
              <a:buClr>
                <a:srgbClr val="D6B44A"/>
              </a:buClr>
              <a:buFont typeface="Arial" panose="020B0604020202020204" pitchFamily="34" charset="0"/>
              <a:buChar char="•"/>
            </a:pPr>
            <a:r>
              <a:rPr lang="en-US" sz="3200" dirty="0">
                <a:solidFill>
                  <a:srgbClr val="D6B44A"/>
                </a:solidFill>
                <a:latin typeface="Josefin Sans"/>
                <a:sym typeface="Josefin Sans"/>
              </a:rPr>
              <a:t>CHECK to see if any precinct newly created or renamed since January 2022. </a:t>
            </a:r>
          </a:p>
          <a:p>
            <a:pPr marL="342900" lvl="2" indent="-342900">
              <a:lnSpc>
                <a:spcPct val="120000"/>
              </a:lnSpc>
              <a:buClr>
                <a:srgbClr val="D6B44A"/>
              </a:buClr>
              <a:buFont typeface="Arial" panose="020B0604020202020204" pitchFamily="34" charset="0"/>
              <a:buChar char="•"/>
            </a:pPr>
            <a:r>
              <a:rPr lang="en-US" sz="3200" dirty="0">
                <a:solidFill>
                  <a:srgbClr val="D6B44A"/>
                </a:solidFill>
                <a:latin typeface="Josefin Sans"/>
                <a:sym typeface="Josefin Sans"/>
              </a:rPr>
              <a:t>Refer to Office and Candidate Setup Responsibilities in SVRS (SOP EM 3.2)</a:t>
            </a:r>
          </a:p>
          <a:p>
            <a:pPr marL="342900" lvl="3" indent="-342900">
              <a:lnSpc>
                <a:spcPct val="120000"/>
              </a:lnSpc>
              <a:buClr>
                <a:srgbClr val="D6B44A"/>
              </a:buClr>
              <a:buFont typeface="Arial" panose="020B0604020202020204" pitchFamily="34" charset="0"/>
              <a:buChar char="•"/>
            </a:pPr>
            <a:r>
              <a:rPr lang="en-US" sz="3200" dirty="0">
                <a:solidFill>
                  <a:srgbClr val="D6B44A"/>
                </a:solidFill>
                <a:latin typeface="Josefin Sans"/>
                <a:sym typeface="Josefin Sans"/>
              </a:rPr>
              <a:t>Refer to Naming Standards in SVRS (SOP EM4.4)</a:t>
            </a:r>
          </a:p>
          <a:p>
            <a:pPr lvl="2">
              <a:lnSpc>
                <a:spcPct val="120000"/>
              </a:lnSpc>
              <a:buClr>
                <a:srgbClr val="D6B44A"/>
              </a:buClr>
            </a:pPr>
            <a:endParaRPr lang="en-US" sz="3200" dirty="0">
              <a:solidFill>
                <a:srgbClr val="D6B44A"/>
              </a:solidFill>
              <a:latin typeface="Josefin Sans"/>
              <a:sym typeface="Josefin Sans"/>
            </a:endParaRPr>
          </a:p>
        </p:txBody>
      </p:sp>
      <p:grpSp>
        <p:nvGrpSpPr>
          <p:cNvPr id="185" name="Google Shape;185;p14"/>
          <p:cNvGrpSpPr/>
          <p:nvPr/>
        </p:nvGrpSpPr>
        <p:grpSpPr>
          <a:xfrm>
            <a:off x="902740" y="2179963"/>
            <a:ext cx="283195" cy="283195"/>
            <a:chOff x="0" y="0"/>
            <a:chExt cx="812800" cy="812800"/>
          </a:xfrm>
        </p:grpSpPr>
        <p:sp>
          <p:nvSpPr>
            <p:cNvPr id="186" name="Google Shape;18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8" name="Google Shape;188;p14"/>
          <p:cNvGrpSpPr/>
          <p:nvPr/>
        </p:nvGrpSpPr>
        <p:grpSpPr>
          <a:xfrm>
            <a:off x="1801785" y="722109"/>
            <a:ext cx="166256" cy="166256"/>
            <a:chOff x="0" y="0"/>
            <a:chExt cx="812800" cy="812800"/>
          </a:xfrm>
        </p:grpSpPr>
        <p:sp>
          <p:nvSpPr>
            <p:cNvPr id="189" name="Google Shape;18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4"/>
          <p:cNvGrpSpPr/>
          <p:nvPr/>
        </p:nvGrpSpPr>
        <p:grpSpPr>
          <a:xfrm>
            <a:off x="403828" y="6320624"/>
            <a:ext cx="166256" cy="166256"/>
            <a:chOff x="0" y="0"/>
            <a:chExt cx="812800" cy="812800"/>
          </a:xfrm>
        </p:grpSpPr>
        <p:sp>
          <p:nvSpPr>
            <p:cNvPr id="192" name="Google Shape;19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4" name="Google Shape;194;p14"/>
          <p:cNvGrpSpPr/>
          <p:nvPr/>
        </p:nvGrpSpPr>
        <p:grpSpPr>
          <a:xfrm>
            <a:off x="17438216" y="2821828"/>
            <a:ext cx="166256" cy="166256"/>
            <a:chOff x="0" y="0"/>
            <a:chExt cx="812800" cy="812800"/>
          </a:xfrm>
        </p:grpSpPr>
        <p:sp>
          <p:nvSpPr>
            <p:cNvPr id="195" name="Google Shape;19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7" name="Google Shape;197;p14"/>
          <p:cNvGrpSpPr/>
          <p:nvPr/>
        </p:nvGrpSpPr>
        <p:grpSpPr>
          <a:xfrm>
            <a:off x="12506904" y="9541495"/>
            <a:ext cx="166256" cy="166256"/>
            <a:chOff x="0" y="0"/>
            <a:chExt cx="812800" cy="812800"/>
          </a:xfrm>
        </p:grpSpPr>
        <p:sp>
          <p:nvSpPr>
            <p:cNvPr id="198" name="Google Shape;19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0" name="Google Shape;200;p14"/>
          <p:cNvGrpSpPr/>
          <p:nvPr/>
        </p:nvGrpSpPr>
        <p:grpSpPr>
          <a:xfrm>
            <a:off x="17321277" y="7197866"/>
            <a:ext cx="283195" cy="283195"/>
            <a:chOff x="0" y="0"/>
            <a:chExt cx="812800" cy="812800"/>
          </a:xfrm>
        </p:grpSpPr>
        <p:sp>
          <p:nvSpPr>
            <p:cNvPr id="201" name="Google Shape;20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3" name="Google Shape;203;p14"/>
          <p:cNvGrpSpPr/>
          <p:nvPr/>
        </p:nvGrpSpPr>
        <p:grpSpPr>
          <a:xfrm>
            <a:off x="8698163" y="9258300"/>
            <a:ext cx="283195" cy="283195"/>
            <a:chOff x="0" y="0"/>
            <a:chExt cx="812800" cy="812800"/>
          </a:xfrm>
        </p:grpSpPr>
        <p:sp>
          <p:nvSpPr>
            <p:cNvPr id="204" name="Google Shape;20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6" name="Google Shape;206;p14"/>
          <p:cNvGrpSpPr/>
          <p:nvPr/>
        </p:nvGrpSpPr>
        <p:grpSpPr>
          <a:xfrm>
            <a:off x="11210725" y="309465"/>
            <a:ext cx="283195" cy="283195"/>
            <a:chOff x="0" y="0"/>
            <a:chExt cx="812800" cy="812800"/>
          </a:xfrm>
        </p:grpSpPr>
        <p:sp>
          <p:nvSpPr>
            <p:cNvPr id="207" name="Google Shape;20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9" name="Google Shape;209;p14"/>
          <p:cNvGrpSpPr/>
          <p:nvPr/>
        </p:nvGrpSpPr>
        <p:grpSpPr>
          <a:xfrm>
            <a:off x="12021117" y="7050356"/>
            <a:ext cx="147510" cy="147510"/>
            <a:chOff x="0" y="0"/>
            <a:chExt cx="812800" cy="812800"/>
          </a:xfrm>
        </p:grpSpPr>
        <p:sp>
          <p:nvSpPr>
            <p:cNvPr id="210" name="Google Shape;21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2" name="Google Shape;212;p14"/>
          <p:cNvGrpSpPr/>
          <p:nvPr/>
        </p:nvGrpSpPr>
        <p:grpSpPr>
          <a:xfrm>
            <a:off x="11136970" y="8566701"/>
            <a:ext cx="147510" cy="147510"/>
            <a:chOff x="0" y="0"/>
            <a:chExt cx="812800" cy="812800"/>
          </a:xfrm>
        </p:grpSpPr>
        <p:sp>
          <p:nvSpPr>
            <p:cNvPr id="213" name="Google Shape;213;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5" name="Google Shape;215;p14"/>
          <p:cNvGrpSpPr/>
          <p:nvPr/>
        </p:nvGrpSpPr>
        <p:grpSpPr>
          <a:xfrm>
            <a:off x="6455006" y="9633996"/>
            <a:ext cx="147510" cy="147510"/>
            <a:chOff x="0" y="0"/>
            <a:chExt cx="812800" cy="812800"/>
          </a:xfrm>
        </p:grpSpPr>
        <p:sp>
          <p:nvSpPr>
            <p:cNvPr id="216" name="Google Shape;21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8" name="Google Shape;218;p14"/>
          <p:cNvGrpSpPr/>
          <p:nvPr/>
        </p:nvGrpSpPr>
        <p:grpSpPr>
          <a:xfrm>
            <a:off x="4629547" y="426529"/>
            <a:ext cx="147510" cy="147510"/>
            <a:chOff x="0" y="0"/>
            <a:chExt cx="812800" cy="812800"/>
          </a:xfrm>
        </p:grpSpPr>
        <p:sp>
          <p:nvSpPr>
            <p:cNvPr id="219" name="Google Shape;21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1" name="Google Shape;221;p14"/>
          <p:cNvGrpSpPr/>
          <p:nvPr/>
        </p:nvGrpSpPr>
        <p:grpSpPr>
          <a:xfrm>
            <a:off x="8128343" y="500285"/>
            <a:ext cx="147510" cy="147510"/>
            <a:chOff x="0" y="0"/>
            <a:chExt cx="812800" cy="812800"/>
          </a:xfrm>
        </p:grpSpPr>
        <p:sp>
          <p:nvSpPr>
            <p:cNvPr id="222" name="Google Shape;22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4" name="Google Shape;224;p14"/>
          <p:cNvGrpSpPr/>
          <p:nvPr/>
        </p:nvGrpSpPr>
        <p:grpSpPr>
          <a:xfrm>
            <a:off x="13486404" y="377307"/>
            <a:ext cx="147510" cy="147510"/>
            <a:chOff x="0" y="0"/>
            <a:chExt cx="812800" cy="812800"/>
          </a:xfrm>
        </p:grpSpPr>
        <p:sp>
          <p:nvSpPr>
            <p:cNvPr id="225" name="Google Shape;22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7" name="Google Shape;227;p14"/>
          <p:cNvGrpSpPr/>
          <p:nvPr/>
        </p:nvGrpSpPr>
        <p:grpSpPr>
          <a:xfrm>
            <a:off x="9919998" y="731482"/>
            <a:ext cx="147510" cy="147510"/>
            <a:chOff x="0" y="0"/>
            <a:chExt cx="812800" cy="812800"/>
          </a:xfrm>
        </p:grpSpPr>
        <p:sp>
          <p:nvSpPr>
            <p:cNvPr id="228" name="Google Shape;22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14"/>
          <p:cNvGrpSpPr/>
          <p:nvPr/>
        </p:nvGrpSpPr>
        <p:grpSpPr>
          <a:xfrm>
            <a:off x="15339522" y="740854"/>
            <a:ext cx="147510" cy="147510"/>
            <a:chOff x="0" y="0"/>
            <a:chExt cx="812800" cy="812800"/>
          </a:xfrm>
        </p:grpSpPr>
        <p:sp>
          <p:nvSpPr>
            <p:cNvPr id="231" name="Google Shape;23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14"/>
          <p:cNvGrpSpPr/>
          <p:nvPr/>
        </p:nvGrpSpPr>
        <p:grpSpPr>
          <a:xfrm>
            <a:off x="15413277" y="9633996"/>
            <a:ext cx="147510" cy="147510"/>
            <a:chOff x="0" y="0"/>
            <a:chExt cx="812800" cy="812800"/>
          </a:xfrm>
        </p:grpSpPr>
        <p:sp>
          <p:nvSpPr>
            <p:cNvPr id="234" name="Google Shape;23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 name="Google Shape;582;p20">
            <a:extLst>
              <a:ext uri="{FF2B5EF4-FFF2-40B4-BE49-F238E27FC236}">
                <a16:creationId xmlns:a16="http://schemas.microsoft.com/office/drawing/2014/main" id="{7DE28517-DE90-CC33-F71B-E369014853B0}"/>
              </a:ext>
            </a:extLst>
          </p:cNvPr>
          <p:cNvSpPr/>
          <p:nvPr/>
        </p:nvSpPr>
        <p:spPr>
          <a:xfrm rot="-1577965" flipH="1">
            <a:off x="15249909" y="5956157"/>
            <a:ext cx="2923764" cy="5009564"/>
          </a:xfrm>
          <a:custGeom>
            <a:avLst/>
            <a:gdLst/>
            <a:ahLst/>
            <a:cxnLst/>
            <a:rect l="l" t="t" r="r" b="b"/>
            <a:pathLst>
              <a:path w="2923764" h="5009564" extrusionOk="0">
                <a:moveTo>
                  <a:pt x="2923763" y="0"/>
                </a:moveTo>
                <a:lnTo>
                  <a:pt x="0" y="0"/>
                </a:lnTo>
                <a:lnTo>
                  <a:pt x="0" y="5009564"/>
                </a:lnTo>
                <a:lnTo>
                  <a:pt x="2923763" y="5009564"/>
                </a:lnTo>
                <a:lnTo>
                  <a:pt x="2923763" y="0"/>
                </a:lnTo>
                <a:close/>
              </a:path>
            </a:pathLst>
          </a:custGeom>
          <a:blipFill rotWithShape="1">
            <a:blip r:embed="rId5">
              <a:alphaModFix/>
            </a:blip>
            <a:stretch>
              <a:fillRect/>
            </a:stretch>
          </a:blipFill>
          <a:ln>
            <a:noFill/>
          </a:ln>
        </p:spPr>
        <p:txBody>
          <a:bodyPr/>
          <a:lstStyle/>
          <a:p>
            <a:endParaRPr lang="en-US"/>
          </a:p>
        </p:txBody>
      </p:sp>
    </p:spTree>
    <p:extLst>
      <p:ext uri="{BB962C8B-B14F-4D97-AF65-F5344CB8AC3E}">
        <p14:creationId xmlns:p14="http://schemas.microsoft.com/office/powerpoint/2010/main" val="254835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171"/>
        <p:cNvGrpSpPr/>
        <p:nvPr/>
      </p:nvGrpSpPr>
      <p:grpSpPr>
        <a:xfrm>
          <a:off x="0" y="0"/>
          <a:ext cx="0" cy="0"/>
          <a:chOff x="0" y="0"/>
          <a:chExt cx="0" cy="0"/>
        </a:xfrm>
      </p:grpSpPr>
      <p:sp>
        <p:nvSpPr>
          <p:cNvPr id="173" name="Google Shape;173;p14"/>
          <p:cNvSpPr txBox="1"/>
          <p:nvPr/>
        </p:nvSpPr>
        <p:spPr>
          <a:xfrm>
            <a:off x="683528" y="1176113"/>
            <a:ext cx="16338118" cy="2412968"/>
          </a:xfrm>
          <a:prstGeom prst="rect">
            <a:avLst/>
          </a:prstGeom>
          <a:noFill/>
          <a:ln>
            <a:noFill/>
          </a:ln>
        </p:spPr>
        <p:txBody>
          <a:bodyPr spcFirstLastPara="1" wrap="square" lIns="0" tIns="0" rIns="0" bIns="0" anchor="t" anchorCtr="0">
            <a:spAutoFit/>
          </a:bodyPr>
          <a:lstStyle/>
          <a:p>
            <a:pPr marL="0" marR="0" lvl="0" indent="0" algn="ctr" rtl="0">
              <a:lnSpc>
                <a:spcPct val="98000"/>
              </a:lnSpc>
              <a:spcBef>
                <a:spcPts val="0"/>
              </a:spcBef>
              <a:spcAft>
                <a:spcPts val="0"/>
              </a:spcAft>
              <a:buNone/>
            </a:pPr>
            <a:r>
              <a:rPr lang="en-US" sz="8000" b="1" dirty="0">
                <a:solidFill>
                  <a:srgbClr val="D6B44A"/>
                </a:solidFill>
                <a:latin typeface="Josefin Sans"/>
                <a:sym typeface="Josefin Sans"/>
              </a:rPr>
              <a:t>Republican Party Precinct Committeemen</a:t>
            </a:r>
            <a:endParaRPr dirty="0"/>
          </a:p>
        </p:txBody>
      </p:sp>
      <p:sp>
        <p:nvSpPr>
          <p:cNvPr id="177" name="Google Shape;177;p14"/>
          <p:cNvSpPr/>
          <p:nvPr/>
        </p:nvSpPr>
        <p:spPr>
          <a:xfrm>
            <a:off x="16801283" y="451062"/>
            <a:ext cx="1141832" cy="1263438"/>
          </a:xfrm>
          <a:custGeom>
            <a:avLst/>
            <a:gdLst/>
            <a:ahLst/>
            <a:cxnLst/>
            <a:rect l="l" t="t" r="r" b="b"/>
            <a:pathLst>
              <a:path w="1141832" h="1263438" extrusionOk="0">
                <a:moveTo>
                  <a:pt x="0" y="0"/>
                </a:moveTo>
                <a:lnTo>
                  <a:pt x="1141831" y="0"/>
                </a:lnTo>
                <a:lnTo>
                  <a:pt x="1141831" y="1263438"/>
                </a:lnTo>
                <a:lnTo>
                  <a:pt x="0" y="1263438"/>
                </a:lnTo>
                <a:lnTo>
                  <a:pt x="0" y="0"/>
                </a:lnTo>
                <a:close/>
              </a:path>
            </a:pathLst>
          </a:custGeom>
          <a:blipFill rotWithShape="1">
            <a:blip r:embed="rId3">
              <a:alphaModFix/>
            </a:blip>
            <a:stretch>
              <a:fillRect/>
            </a:stretch>
          </a:blipFill>
          <a:ln>
            <a:noFill/>
          </a:ln>
        </p:spPr>
        <p:txBody>
          <a:bodyPr/>
          <a:lstStyle/>
          <a:p>
            <a:endParaRPr lang="en-US"/>
          </a:p>
        </p:txBody>
      </p:sp>
      <p:sp>
        <p:nvSpPr>
          <p:cNvPr id="178" name="Google Shape;178;p14"/>
          <p:cNvSpPr/>
          <p:nvPr/>
        </p:nvSpPr>
        <p:spPr>
          <a:xfrm>
            <a:off x="403828" y="9258300"/>
            <a:ext cx="1564214" cy="1606381"/>
          </a:xfrm>
          <a:custGeom>
            <a:avLst/>
            <a:gdLst/>
            <a:ahLst/>
            <a:cxnLst/>
            <a:rect l="l" t="t" r="r" b="b"/>
            <a:pathLst>
              <a:path w="1564214" h="1606381" extrusionOk="0">
                <a:moveTo>
                  <a:pt x="0" y="0"/>
                </a:moveTo>
                <a:lnTo>
                  <a:pt x="1564213" y="0"/>
                </a:lnTo>
                <a:lnTo>
                  <a:pt x="1564213" y="1606381"/>
                </a:lnTo>
                <a:lnTo>
                  <a:pt x="0" y="1606381"/>
                </a:lnTo>
                <a:lnTo>
                  <a:pt x="0" y="0"/>
                </a:lnTo>
                <a:close/>
              </a:path>
            </a:pathLst>
          </a:custGeom>
          <a:blipFill rotWithShape="1">
            <a:blip r:embed="rId4">
              <a:alphaModFix/>
            </a:blip>
            <a:stretch>
              <a:fillRect/>
            </a:stretch>
          </a:blipFill>
          <a:ln>
            <a:noFill/>
          </a:ln>
        </p:spPr>
        <p:txBody>
          <a:bodyPr/>
          <a:lstStyle/>
          <a:p>
            <a:endParaRPr lang="en-US"/>
          </a:p>
        </p:txBody>
      </p:sp>
      <p:sp>
        <p:nvSpPr>
          <p:cNvPr id="179" name="Google Shape;179;p14"/>
          <p:cNvSpPr txBox="1"/>
          <p:nvPr/>
        </p:nvSpPr>
        <p:spPr>
          <a:xfrm>
            <a:off x="1323051" y="3876829"/>
            <a:ext cx="15641897" cy="2363724"/>
          </a:xfrm>
          <a:prstGeom prst="rect">
            <a:avLst/>
          </a:prstGeom>
          <a:noFill/>
          <a:ln>
            <a:noFill/>
          </a:ln>
        </p:spPr>
        <p:txBody>
          <a:bodyPr spcFirstLastPara="1" wrap="square" lIns="0" tIns="0" rIns="0" bIns="0" anchor="t" anchorCtr="0">
            <a:spAutoFit/>
          </a:bodyPr>
          <a:lstStyle/>
          <a:p>
            <a:pPr marL="342900" lvl="2" indent="-342900">
              <a:lnSpc>
                <a:spcPct val="120000"/>
              </a:lnSpc>
              <a:buClr>
                <a:srgbClr val="D6B44A"/>
              </a:buClr>
              <a:buFont typeface="Arial" panose="020B0604020202020204" pitchFamily="34" charset="0"/>
              <a:buChar char="•"/>
            </a:pPr>
            <a:r>
              <a:rPr lang="en-US" sz="3200" dirty="0">
                <a:solidFill>
                  <a:srgbClr val="D6B44A"/>
                </a:solidFill>
                <a:latin typeface="Josefin Sans"/>
                <a:sym typeface="Josefin Sans"/>
              </a:rPr>
              <a:t>No statement of economic interest form (CAN-12) required. </a:t>
            </a:r>
          </a:p>
          <a:p>
            <a:pPr marL="342900" lvl="2" indent="-342900">
              <a:lnSpc>
                <a:spcPct val="120000"/>
              </a:lnSpc>
              <a:buClr>
                <a:srgbClr val="D6B44A"/>
              </a:buClr>
              <a:buFont typeface="Arial" panose="020B0604020202020204" pitchFamily="34" charset="0"/>
              <a:buChar char="•"/>
            </a:pPr>
            <a:r>
              <a:rPr lang="en-US" sz="3200" dirty="0">
                <a:solidFill>
                  <a:srgbClr val="D6B44A"/>
                </a:solidFill>
                <a:latin typeface="Josefin Sans"/>
                <a:sym typeface="Josefin Sans"/>
              </a:rPr>
              <a:t>No campaign finance filing or “disclaimer” required. </a:t>
            </a:r>
          </a:p>
          <a:p>
            <a:pPr lvl="2">
              <a:lnSpc>
                <a:spcPct val="120000"/>
              </a:lnSpc>
              <a:buClr>
                <a:srgbClr val="D6B44A"/>
              </a:buClr>
            </a:pPr>
            <a:endParaRPr lang="en-US" sz="3200" dirty="0">
              <a:solidFill>
                <a:srgbClr val="D6B44A"/>
              </a:solidFill>
              <a:latin typeface="Josefin Sans"/>
              <a:sym typeface="Josefin Sans"/>
            </a:endParaRPr>
          </a:p>
          <a:p>
            <a:pPr lvl="2">
              <a:lnSpc>
                <a:spcPct val="120000"/>
              </a:lnSpc>
              <a:buClr>
                <a:srgbClr val="D6B44A"/>
              </a:buClr>
            </a:pPr>
            <a:r>
              <a:rPr lang="en-US" sz="3200" dirty="0">
                <a:solidFill>
                  <a:srgbClr val="D6B44A"/>
                </a:solidFill>
                <a:latin typeface="Josefin Sans"/>
                <a:sym typeface="Josefin Sans"/>
              </a:rPr>
              <a:t>IC 3-8-9-1 | IC 3-9-1 | IC 3-9-3 | IC 3-9-5</a:t>
            </a:r>
          </a:p>
        </p:txBody>
      </p:sp>
      <p:grpSp>
        <p:nvGrpSpPr>
          <p:cNvPr id="185" name="Google Shape;185;p14"/>
          <p:cNvGrpSpPr/>
          <p:nvPr/>
        </p:nvGrpSpPr>
        <p:grpSpPr>
          <a:xfrm>
            <a:off x="902740" y="2179963"/>
            <a:ext cx="283195" cy="283195"/>
            <a:chOff x="0" y="0"/>
            <a:chExt cx="812800" cy="812800"/>
          </a:xfrm>
        </p:grpSpPr>
        <p:sp>
          <p:nvSpPr>
            <p:cNvPr id="186" name="Google Shape;18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8" name="Google Shape;188;p14"/>
          <p:cNvGrpSpPr/>
          <p:nvPr/>
        </p:nvGrpSpPr>
        <p:grpSpPr>
          <a:xfrm>
            <a:off x="1801785" y="722109"/>
            <a:ext cx="166256" cy="166256"/>
            <a:chOff x="0" y="0"/>
            <a:chExt cx="812800" cy="812800"/>
          </a:xfrm>
        </p:grpSpPr>
        <p:sp>
          <p:nvSpPr>
            <p:cNvPr id="189" name="Google Shape;18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4"/>
          <p:cNvGrpSpPr/>
          <p:nvPr/>
        </p:nvGrpSpPr>
        <p:grpSpPr>
          <a:xfrm>
            <a:off x="403828" y="6320624"/>
            <a:ext cx="166256" cy="166256"/>
            <a:chOff x="0" y="0"/>
            <a:chExt cx="812800" cy="812800"/>
          </a:xfrm>
        </p:grpSpPr>
        <p:sp>
          <p:nvSpPr>
            <p:cNvPr id="192" name="Google Shape;19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4" name="Google Shape;194;p14"/>
          <p:cNvGrpSpPr/>
          <p:nvPr/>
        </p:nvGrpSpPr>
        <p:grpSpPr>
          <a:xfrm>
            <a:off x="17438216" y="2821828"/>
            <a:ext cx="166256" cy="166256"/>
            <a:chOff x="0" y="0"/>
            <a:chExt cx="812800" cy="812800"/>
          </a:xfrm>
        </p:grpSpPr>
        <p:sp>
          <p:nvSpPr>
            <p:cNvPr id="195" name="Google Shape;19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7" name="Google Shape;197;p14"/>
          <p:cNvGrpSpPr/>
          <p:nvPr/>
        </p:nvGrpSpPr>
        <p:grpSpPr>
          <a:xfrm>
            <a:off x="12506904" y="9541495"/>
            <a:ext cx="166256" cy="166256"/>
            <a:chOff x="0" y="0"/>
            <a:chExt cx="812800" cy="812800"/>
          </a:xfrm>
        </p:grpSpPr>
        <p:sp>
          <p:nvSpPr>
            <p:cNvPr id="198" name="Google Shape;19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0" name="Google Shape;200;p14"/>
          <p:cNvGrpSpPr/>
          <p:nvPr/>
        </p:nvGrpSpPr>
        <p:grpSpPr>
          <a:xfrm>
            <a:off x="17321277" y="7197866"/>
            <a:ext cx="283195" cy="283195"/>
            <a:chOff x="0" y="0"/>
            <a:chExt cx="812800" cy="812800"/>
          </a:xfrm>
        </p:grpSpPr>
        <p:sp>
          <p:nvSpPr>
            <p:cNvPr id="201" name="Google Shape;20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3" name="Google Shape;203;p14"/>
          <p:cNvGrpSpPr/>
          <p:nvPr/>
        </p:nvGrpSpPr>
        <p:grpSpPr>
          <a:xfrm>
            <a:off x="8698163" y="9258300"/>
            <a:ext cx="283195" cy="283195"/>
            <a:chOff x="0" y="0"/>
            <a:chExt cx="812800" cy="812800"/>
          </a:xfrm>
        </p:grpSpPr>
        <p:sp>
          <p:nvSpPr>
            <p:cNvPr id="204" name="Google Shape;20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6" name="Google Shape;206;p14"/>
          <p:cNvGrpSpPr/>
          <p:nvPr/>
        </p:nvGrpSpPr>
        <p:grpSpPr>
          <a:xfrm>
            <a:off x="11210725" y="309465"/>
            <a:ext cx="283195" cy="283195"/>
            <a:chOff x="0" y="0"/>
            <a:chExt cx="812800" cy="812800"/>
          </a:xfrm>
        </p:grpSpPr>
        <p:sp>
          <p:nvSpPr>
            <p:cNvPr id="207" name="Google Shape;20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9" name="Google Shape;209;p14"/>
          <p:cNvGrpSpPr/>
          <p:nvPr/>
        </p:nvGrpSpPr>
        <p:grpSpPr>
          <a:xfrm>
            <a:off x="12021117" y="7050356"/>
            <a:ext cx="147510" cy="147510"/>
            <a:chOff x="0" y="0"/>
            <a:chExt cx="812800" cy="812800"/>
          </a:xfrm>
        </p:grpSpPr>
        <p:sp>
          <p:nvSpPr>
            <p:cNvPr id="210" name="Google Shape;21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2" name="Google Shape;212;p14"/>
          <p:cNvGrpSpPr/>
          <p:nvPr/>
        </p:nvGrpSpPr>
        <p:grpSpPr>
          <a:xfrm>
            <a:off x="11136970" y="8566701"/>
            <a:ext cx="147510" cy="147510"/>
            <a:chOff x="0" y="0"/>
            <a:chExt cx="812800" cy="812800"/>
          </a:xfrm>
        </p:grpSpPr>
        <p:sp>
          <p:nvSpPr>
            <p:cNvPr id="213" name="Google Shape;213;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5" name="Google Shape;215;p14"/>
          <p:cNvGrpSpPr/>
          <p:nvPr/>
        </p:nvGrpSpPr>
        <p:grpSpPr>
          <a:xfrm>
            <a:off x="6455006" y="9633996"/>
            <a:ext cx="147510" cy="147510"/>
            <a:chOff x="0" y="0"/>
            <a:chExt cx="812800" cy="812800"/>
          </a:xfrm>
        </p:grpSpPr>
        <p:sp>
          <p:nvSpPr>
            <p:cNvPr id="216" name="Google Shape;21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8" name="Google Shape;218;p14"/>
          <p:cNvGrpSpPr/>
          <p:nvPr/>
        </p:nvGrpSpPr>
        <p:grpSpPr>
          <a:xfrm>
            <a:off x="4629547" y="426529"/>
            <a:ext cx="147510" cy="147510"/>
            <a:chOff x="0" y="0"/>
            <a:chExt cx="812800" cy="812800"/>
          </a:xfrm>
        </p:grpSpPr>
        <p:sp>
          <p:nvSpPr>
            <p:cNvPr id="219" name="Google Shape;21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1" name="Google Shape;221;p14"/>
          <p:cNvGrpSpPr/>
          <p:nvPr/>
        </p:nvGrpSpPr>
        <p:grpSpPr>
          <a:xfrm>
            <a:off x="8128343" y="500285"/>
            <a:ext cx="147510" cy="147510"/>
            <a:chOff x="0" y="0"/>
            <a:chExt cx="812800" cy="812800"/>
          </a:xfrm>
        </p:grpSpPr>
        <p:sp>
          <p:nvSpPr>
            <p:cNvPr id="222" name="Google Shape;22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4" name="Google Shape;224;p14"/>
          <p:cNvGrpSpPr/>
          <p:nvPr/>
        </p:nvGrpSpPr>
        <p:grpSpPr>
          <a:xfrm>
            <a:off x="13486404" y="377307"/>
            <a:ext cx="147510" cy="147510"/>
            <a:chOff x="0" y="0"/>
            <a:chExt cx="812800" cy="812800"/>
          </a:xfrm>
        </p:grpSpPr>
        <p:sp>
          <p:nvSpPr>
            <p:cNvPr id="225" name="Google Shape;22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7" name="Google Shape;227;p14"/>
          <p:cNvGrpSpPr/>
          <p:nvPr/>
        </p:nvGrpSpPr>
        <p:grpSpPr>
          <a:xfrm>
            <a:off x="9919998" y="731482"/>
            <a:ext cx="147510" cy="147510"/>
            <a:chOff x="0" y="0"/>
            <a:chExt cx="812800" cy="812800"/>
          </a:xfrm>
        </p:grpSpPr>
        <p:sp>
          <p:nvSpPr>
            <p:cNvPr id="228" name="Google Shape;22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14"/>
          <p:cNvGrpSpPr/>
          <p:nvPr/>
        </p:nvGrpSpPr>
        <p:grpSpPr>
          <a:xfrm>
            <a:off x="15339522" y="740854"/>
            <a:ext cx="147510" cy="147510"/>
            <a:chOff x="0" y="0"/>
            <a:chExt cx="812800" cy="812800"/>
          </a:xfrm>
        </p:grpSpPr>
        <p:sp>
          <p:nvSpPr>
            <p:cNvPr id="231" name="Google Shape;23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14"/>
          <p:cNvGrpSpPr/>
          <p:nvPr/>
        </p:nvGrpSpPr>
        <p:grpSpPr>
          <a:xfrm>
            <a:off x="15413277" y="9633996"/>
            <a:ext cx="147510" cy="147510"/>
            <a:chOff x="0" y="0"/>
            <a:chExt cx="812800" cy="812800"/>
          </a:xfrm>
        </p:grpSpPr>
        <p:sp>
          <p:nvSpPr>
            <p:cNvPr id="234" name="Google Shape;23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Google Shape;1730;p35">
            <a:extLst>
              <a:ext uri="{FF2B5EF4-FFF2-40B4-BE49-F238E27FC236}">
                <a16:creationId xmlns:a16="http://schemas.microsoft.com/office/drawing/2014/main" id="{313AB41C-B02D-C07C-A024-AAE54AC233BE}"/>
              </a:ext>
            </a:extLst>
          </p:cNvPr>
          <p:cNvSpPr/>
          <p:nvPr/>
        </p:nvSpPr>
        <p:spPr>
          <a:xfrm>
            <a:off x="13683646" y="4854884"/>
            <a:ext cx="3367912" cy="5432116"/>
          </a:xfrm>
          <a:custGeom>
            <a:avLst/>
            <a:gdLst/>
            <a:ahLst/>
            <a:cxnLst/>
            <a:rect l="l" t="t" r="r" b="b"/>
            <a:pathLst>
              <a:path w="3367912" h="5432116" extrusionOk="0">
                <a:moveTo>
                  <a:pt x="0" y="0"/>
                </a:moveTo>
                <a:lnTo>
                  <a:pt x="3367911" y="0"/>
                </a:lnTo>
                <a:lnTo>
                  <a:pt x="3367911" y="5432116"/>
                </a:lnTo>
                <a:lnTo>
                  <a:pt x="0" y="5432116"/>
                </a:lnTo>
                <a:lnTo>
                  <a:pt x="0" y="0"/>
                </a:lnTo>
                <a:close/>
              </a:path>
            </a:pathLst>
          </a:custGeom>
          <a:blipFill rotWithShape="1">
            <a:blip r:embed="rId5">
              <a:alphaModFix/>
            </a:blip>
            <a:stretch>
              <a:fillRect/>
            </a:stretch>
          </a:blipFill>
          <a:ln>
            <a:noFill/>
          </a:ln>
        </p:spPr>
        <p:txBody>
          <a:bodyPr/>
          <a:lstStyle/>
          <a:p>
            <a:endParaRPr lang="en-US"/>
          </a:p>
        </p:txBody>
      </p:sp>
    </p:spTree>
    <p:extLst>
      <p:ext uri="{BB962C8B-B14F-4D97-AF65-F5344CB8AC3E}">
        <p14:creationId xmlns:p14="http://schemas.microsoft.com/office/powerpoint/2010/main" val="426207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171"/>
        <p:cNvGrpSpPr/>
        <p:nvPr/>
      </p:nvGrpSpPr>
      <p:grpSpPr>
        <a:xfrm>
          <a:off x="0" y="0"/>
          <a:ext cx="0" cy="0"/>
          <a:chOff x="0" y="0"/>
          <a:chExt cx="0" cy="0"/>
        </a:xfrm>
      </p:grpSpPr>
      <p:sp>
        <p:nvSpPr>
          <p:cNvPr id="173" name="Google Shape;173;p14"/>
          <p:cNvSpPr txBox="1"/>
          <p:nvPr/>
        </p:nvSpPr>
        <p:spPr>
          <a:xfrm>
            <a:off x="683528" y="1176113"/>
            <a:ext cx="16338118" cy="2412968"/>
          </a:xfrm>
          <a:prstGeom prst="rect">
            <a:avLst/>
          </a:prstGeom>
          <a:noFill/>
          <a:ln>
            <a:noFill/>
          </a:ln>
        </p:spPr>
        <p:txBody>
          <a:bodyPr spcFirstLastPara="1" wrap="square" lIns="0" tIns="0" rIns="0" bIns="0" anchor="t" anchorCtr="0">
            <a:spAutoFit/>
          </a:bodyPr>
          <a:lstStyle/>
          <a:p>
            <a:pPr marL="0" marR="0" lvl="0" indent="0" algn="ctr" rtl="0">
              <a:lnSpc>
                <a:spcPct val="98000"/>
              </a:lnSpc>
              <a:spcBef>
                <a:spcPts val="0"/>
              </a:spcBef>
              <a:spcAft>
                <a:spcPts val="0"/>
              </a:spcAft>
              <a:buNone/>
            </a:pPr>
            <a:r>
              <a:rPr lang="en-US" sz="8000" b="1" dirty="0">
                <a:solidFill>
                  <a:srgbClr val="D6B44A"/>
                </a:solidFill>
                <a:latin typeface="Josefin Sans"/>
                <a:sym typeface="Josefin Sans"/>
              </a:rPr>
              <a:t>Republican Party Precinct Committeemen</a:t>
            </a:r>
            <a:endParaRPr dirty="0"/>
          </a:p>
        </p:txBody>
      </p:sp>
      <p:sp>
        <p:nvSpPr>
          <p:cNvPr id="177" name="Google Shape;177;p14"/>
          <p:cNvSpPr/>
          <p:nvPr/>
        </p:nvSpPr>
        <p:spPr>
          <a:xfrm>
            <a:off x="16801283" y="451062"/>
            <a:ext cx="1141832" cy="1263438"/>
          </a:xfrm>
          <a:custGeom>
            <a:avLst/>
            <a:gdLst/>
            <a:ahLst/>
            <a:cxnLst/>
            <a:rect l="l" t="t" r="r" b="b"/>
            <a:pathLst>
              <a:path w="1141832" h="1263438" extrusionOk="0">
                <a:moveTo>
                  <a:pt x="0" y="0"/>
                </a:moveTo>
                <a:lnTo>
                  <a:pt x="1141831" y="0"/>
                </a:lnTo>
                <a:lnTo>
                  <a:pt x="1141831" y="1263438"/>
                </a:lnTo>
                <a:lnTo>
                  <a:pt x="0" y="1263438"/>
                </a:lnTo>
                <a:lnTo>
                  <a:pt x="0" y="0"/>
                </a:lnTo>
                <a:close/>
              </a:path>
            </a:pathLst>
          </a:custGeom>
          <a:blipFill rotWithShape="1">
            <a:blip r:embed="rId3">
              <a:alphaModFix/>
            </a:blip>
            <a:stretch>
              <a:fillRect/>
            </a:stretch>
          </a:blipFill>
          <a:ln>
            <a:noFill/>
          </a:ln>
        </p:spPr>
        <p:txBody>
          <a:bodyPr/>
          <a:lstStyle/>
          <a:p>
            <a:endParaRPr lang="en-US"/>
          </a:p>
        </p:txBody>
      </p:sp>
      <p:sp>
        <p:nvSpPr>
          <p:cNvPr id="178" name="Google Shape;178;p14"/>
          <p:cNvSpPr/>
          <p:nvPr/>
        </p:nvSpPr>
        <p:spPr>
          <a:xfrm>
            <a:off x="403828" y="9258300"/>
            <a:ext cx="1564214" cy="1606381"/>
          </a:xfrm>
          <a:custGeom>
            <a:avLst/>
            <a:gdLst/>
            <a:ahLst/>
            <a:cxnLst/>
            <a:rect l="l" t="t" r="r" b="b"/>
            <a:pathLst>
              <a:path w="1564214" h="1606381" extrusionOk="0">
                <a:moveTo>
                  <a:pt x="0" y="0"/>
                </a:moveTo>
                <a:lnTo>
                  <a:pt x="1564213" y="0"/>
                </a:lnTo>
                <a:lnTo>
                  <a:pt x="1564213" y="1606381"/>
                </a:lnTo>
                <a:lnTo>
                  <a:pt x="0" y="1606381"/>
                </a:lnTo>
                <a:lnTo>
                  <a:pt x="0" y="0"/>
                </a:lnTo>
                <a:close/>
              </a:path>
            </a:pathLst>
          </a:custGeom>
          <a:blipFill rotWithShape="1">
            <a:blip r:embed="rId4">
              <a:alphaModFix/>
            </a:blip>
            <a:stretch>
              <a:fillRect/>
            </a:stretch>
          </a:blipFill>
          <a:ln>
            <a:noFill/>
          </a:ln>
        </p:spPr>
        <p:txBody>
          <a:bodyPr/>
          <a:lstStyle/>
          <a:p>
            <a:endParaRPr lang="en-US"/>
          </a:p>
        </p:txBody>
      </p:sp>
      <p:grpSp>
        <p:nvGrpSpPr>
          <p:cNvPr id="185" name="Google Shape;185;p14"/>
          <p:cNvGrpSpPr/>
          <p:nvPr/>
        </p:nvGrpSpPr>
        <p:grpSpPr>
          <a:xfrm>
            <a:off x="902740" y="2179963"/>
            <a:ext cx="283195" cy="283195"/>
            <a:chOff x="0" y="0"/>
            <a:chExt cx="812800" cy="812800"/>
          </a:xfrm>
        </p:grpSpPr>
        <p:sp>
          <p:nvSpPr>
            <p:cNvPr id="186" name="Google Shape;18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8" name="Google Shape;188;p14"/>
          <p:cNvGrpSpPr/>
          <p:nvPr/>
        </p:nvGrpSpPr>
        <p:grpSpPr>
          <a:xfrm>
            <a:off x="1801785" y="722109"/>
            <a:ext cx="166256" cy="166256"/>
            <a:chOff x="0" y="0"/>
            <a:chExt cx="812800" cy="812800"/>
          </a:xfrm>
        </p:grpSpPr>
        <p:sp>
          <p:nvSpPr>
            <p:cNvPr id="189" name="Google Shape;18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4"/>
          <p:cNvGrpSpPr/>
          <p:nvPr/>
        </p:nvGrpSpPr>
        <p:grpSpPr>
          <a:xfrm>
            <a:off x="403828" y="6320624"/>
            <a:ext cx="166256" cy="166256"/>
            <a:chOff x="0" y="0"/>
            <a:chExt cx="812800" cy="812800"/>
          </a:xfrm>
        </p:grpSpPr>
        <p:sp>
          <p:nvSpPr>
            <p:cNvPr id="192" name="Google Shape;19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4" name="Google Shape;194;p14"/>
          <p:cNvGrpSpPr/>
          <p:nvPr/>
        </p:nvGrpSpPr>
        <p:grpSpPr>
          <a:xfrm>
            <a:off x="17438216" y="2821828"/>
            <a:ext cx="166256" cy="166256"/>
            <a:chOff x="0" y="0"/>
            <a:chExt cx="812800" cy="812800"/>
          </a:xfrm>
        </p:grpSpPr>
        <p:sp>
          <p:nvSpPr>
            <p:cNvPr id="195" name="Google Shape;19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7" name="Google Shape;197;p14"/>
          <p:cNvGrpSpPr/>
          <p:nvPr/>
        </p:nvGrpSpPr>
        <p:grpSpPr>
          <a:xfrm>
            <a:off x="12506904" y="9541495"/>
            <a:ext cx="166256" cy="166256"/>
            <a:chOff x="0" y="0"/>
            <a:chExt cx="812800" cy="812800"/>
          </a:xfrm>
        </p:grpSpPr>
        <p:sp>
          <p:nvSpPr>
            <p:cNvPr id="198" name="Google Shape;19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0" name="Google Shape;200;p14"/>
          <p:cNvGrpSpPr/>
          <p:nvPr/>
        </p:nvGrpSpPr>
        <p:grpSpPr>
          <a:xfrm>
            <a:off x="17321277" y="7197866"/>
            <a:ext cx="283195" cy="283195"/>
            <a:chOff x="0" y="0"/>
            <a:chExt cx="812800" cy="812800"/>
          </a:xfrm>
        </p:grpSpPr>
        <p:sp>
          <p:nvSpPr>
            <p:cNvPr id="201" name="Google Shape;20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3" name="Google Shape;203;p14"/>
          <p:cNvGrpSpPr/>
          <p:nvPr/>
        </p:nvGrpSpPr>
        <p:grpSpPr>
          <a:xfrm>
            <a:off x="8698163" y="9258300"/>
            <a:ext cx="283195" cy="283195"/>
            <a:chOff x="0" y="0"/>
            <a:chExt cx="812800" cy="812800"/>
          </a:xfrm>
        </p:grpSpPr>
        <p:sp>
          <p:nvSpPr>
            <p:cNvPr id="204" name="Google Shape;20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6" name="Google Shape;206;p14"/>
          <p:cNvGrpSpPr/>
          <p:nvPr/>
        </p:nvGrpSpPr>
        <p:grpSpPr>
          <a:xfrm>
            <a:off x="11210725" y="309465"/>
            <a:ext cx="283195" cy="283195"/>
            <a:chOff x="0" y="0"/>
            <a:chExt cx="812800" cy="812800"/>
          </a:xfrm>
        </p:grpSpPr>
        <p:sp>
          <p:nvSpPr>
            <p:cNvPr id="207" name="Google Shape;20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9" name="Google Shape;209;p14"/>
          <p:cNvGrpSpPr/>
          <p:nvPr/>
        </p:nvGrpSpPr>
        <p:grpSpPr>
          <a:xfrm>
            <a:off x="12021117" y="7050356"/>
            <a:ext cx="147510" cy="147510"/>
            <a:chOff x="0" y="0"/>
            <a:chExt cx="812800" cy="812800"/>
          </a:xfrm>
        </p:grpSpPr>
        <p:sp>
          <p:nvSpPr>
            <p:cNvPr id="210" name="Google Shape;21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2" name="Google Shape;212;p14"/>
          <p:cNvGrpSpPr/>
          <p:nvPr/>
        </p:nvGrpSpPr>
        <p:grpSpPr>
          <a:xfrm>
            <a:off x="11136970" y="8566701"/>
            <a:ext cx="147510" cy="147510"/>
            <a:chOff x="0" y="0"/>
            <a:chExt cx="812800" cy="812800"/>
          </a:xfrm>
        </p:grpSpPr>
        <p:sp>
          <p:nvSpPr>
            <p:cNvPr id="213" name="Google Shape;213;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5" name="Google Shape;215;p14"/>
          <p:cNvGrpSpPr/>
          <p:nvPr/>
        </p:nvGrpSpPr>
        <p:grpSpPr>
          <a:xfrm>
            <a:off x="6455006" y="9633996"/>
            <a:ext cx="147510" cy="147510"/>
            <a:chOff x="0" y="0"/>
            <a:chExt cx="812800" cy="812800"/>
          </a:xfrm>
        </p:grpSpPr>
        <p:sp>
          <p:nvSpPr>
            <p:cNvPr id="216" name="Google Shape;21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8" name="Google Shape;218;p14"/>
          <p:cNvGrpSpPr/>
          <p:nvPr/>
        </p:nvGrpSpPr>
        <p:grpSpPr>
          <a:xfrm>
            <a:off x="4629547" y="426529"/>
            <a:ext cx="147510" cy="147510"/>
            <a:chOff x="0" y="0"/>
            <a:chExt cx="812800" cy="812800"/>
          </a:xfrm>
        </p:grpSpPr>
        <p:sp>
          <p:nvSpPr>
            <p:cNvPr id="219" name="Google Shape;21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1" name="Google Shape;221;p14"/>
          <p:cNvGrpSpPr/>
          <p:nvPr/>
        </p:nvGrpSpPr>
        <p:grpSpPr>
          <a:xfrm>
            <a:off x="8128343" y="500285"/>
            <a:ext cx="147510" cy="147510"/>
            <a:chOff x="0" y="0"/>
            <a:chExt cx="812800" cy="812800"/>
          </a:xfrm>
        </p:grpSpPr>
        <p:sp>
          <p:nvSpPr>
            <p:cNvPr id="222" name="Google Shape;22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4" name="Google Shape;224;p14"/>
          <p:cNvGrpSpPr/>
          <p:nvPr/>
        </p:nvGrpSpPr>
        <p:grpSpPr>
          <a:xfrm>
            <a:off x="13486404" y="377307"/>
            <a:ext cx="147510" cy="147510"/>
            <a:chOff x="0" y="0"/>
            <a:chExt cx="812800" cy="812800"/>
          </a:xfrm>
        </p:grpSpPr>
        <p:sp>
          <p:nvSpPr>
            <p:cNvPr id="225" name="Google Shape;22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7" name="Google Shape;227;p14"/>
          <p:cNvGrpSpPr/>
          <p:nvPr/>
        </p:nvGrpSpPr>
        <p:grpSpPr>
          <a:xfrm>
            <a:off x="9919998" y="731482"/>
            <a:ext cx="147510" cy="147510"/>
            <a:chOff x="0" y="0"/>
            <a:chExt cx="812800" cy="812800"/>
          </a:xfrm>
        </p:grpSpPr>
        <p:sp>
          <p:nvSpPr>
            <p:cNvPr id="228" name="Google Shape;22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14"/>
          <p:cNvGrpSpPr/>
          <p:nvPr/>
        </p:nvGrpSpPr>
        <p:grpSpPr>
          <a:xfrm>
            <a:off x="15339522" y="740854"/>
            <a:ext cx="147510" cy="147510"/>
            <a:chOff x="0" y="0"/>
            <a:chExt cx="812800" cy="812800"/>
          </a:xfrm>
        </p:grpSpPr>
        <p:sp>
          <p:nvSpPr>
            <p:cNvPr id="231" name="Google Shape;23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14"/>
          <p:cNvGrpSpPr/>
          <p:nvPr/>
        </p:nvGrpSpPr>
        <p:grpSpPr>
          <a:xfrm>
            <a:off x="15413277" y="9633996"/>
            <a:ext cx="147510" cy="147510"/>
            <a:chOff x="0" y="0"/>
            <a:chExt cx="812800" cy="812800"/>
          </a:xfrm>
        </p:grpSpPr>
        <p:sp>
          <p:nvSpPr>
            <p:cNvPr id="234" name="Google Shape;23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 name="TextBox 3">
            <a:extLst>
              <a:ext uri="{FF2B5EF4-FFF2-40B4-BE49-F238E27FC236}">
                <a16:creationId xmlns:a16="http://schemas.microsoft.com/office/drawing/2014/main" id="{78BE407D-9F47-0298-7FA8-9AE2816AB609}"/>
              </a:ext>
            </a:extLst>
          </p:cNvPr>
          <p:cNvSpPr txBox="1"/>
          <p:nvPr/>
        </p:nvSpPr>
        <p:spPr>
          <a:xfrm>
            <a:off x="1842548" y="3668392"/>
            <a:ext cx="13994424" cy="4524315"/>
          </a:xfrm>
          <a:prstGeom prst="rect">
            <a:avLst/>
          </a:prstGeom>
          <a:noFill/>
        </p:spPr>
        <p:txBody>
          <a:bodyPr wrap="square">
            <a:spAutoFit/>
          </a:bodyPr>
          <a:lstStyle/>
          <a:p>
            <a:pPr marL="457200" lvl="1" indent="-457200" eaLnBrk="1" hangingPunct="1">
              <a:buClr>
                <a:srgbClr val="D6B44A"/>
              </a:buClr>
              <a:buFont typeface="Arial" panose="020B0604020202020204" pitchFamily="34" charset="0"/>
              <a:buChar char="•"/>
              <a:defRPr/>
            </a:pPr>
            <a:r>
              <a:rPr lang="en-US" altLang="en-US" sz="3200" dirty="0">
                <a:solidFill>
                  <a:srgbClr val="D6B44A"/>
                </a:solidFill>
                <a:latin typeface="Josefin Sans" pitchFamily="2" charset="0"/>
              </a:rPr>
              <a:t>The names of UNOPPOSED candidates for Precinct Committeemen are NOT to be printed on the May 7, 2024 primary ballot, UNLESS…</a:t>
            </a:r>
          </a:p>
          <a:p>
            <a:pPr marL="457200" lvl="1" indent="-457200" eaLnBrk="1" hangingPunct="1">
              <a:buClr>
                <a:srgbClr val="D6B44A"/>
              </a:buClr>
              <a:buFont typeface="Arial" panose="020B0604020202020204" pitchFamily="34" charset="0"/>
              <a:buChar char="•"/>
              <a:defRPr/>
            </a:pPr>
            <a:endParaRPr lang="en-US" altLang="en-US" sz="3200" dirty="0">
              <a:solidFill>
                <a:srgbClr val="D6B44A"/>
              </a:solidFill>
              <a:latin typeface="Josefin Sans" pitchFamily="2" charset="0"/>
            </a:endParaRPr>
          </a:p>
          <a:p>
            <a:pPr marL="457200" lvl="1" indent="-457200" eaLnBrk="1" hangingPunct="1">
              <a:buClr>
                <a:srgbClr val="D6B44A"/>
              </a:buClr>
              <a:buFont typeface="Arial" panose="020B0604020202020204" pitchFamily="34" charset="0"/>
              <a:buChar char="•"/>
              <a:defRPr/>
            </a:pPr>
            <a:r>
              <a:rPr lang="en-US" altLang="en-US" sz="3200" dirty="0">
                <a:solidFill>
                  <a:srgbClr val="D6B44A"/>
                </a:solidFill>
                <a:latin typeface="Josefin Sans" pitchFamily="2" charset="0"/>
              </a:rPr>
              <a:t>CEB member appointed by the Republican Party Chairman files a notice with the County Election Board by noon, February 16, 2024 [7 days after candidate filing deadline] to request that the names of the unopposed candidates be printed on the primary ballot.</a:t>
            </a:r>
          </a:p>
          <a:p>
            <a:pPr marL="457200" lvl="1" indent="-457200" eaLnBrk="1" hangingPunct="1">
              <a:buClr>
                <a:srgbClr val="D6B44A"/>
              </a:buClr>
              <a:buFont typeface="Arial" panose="020B0604020202020204" pitchFamily="34" charset="0"/>
              <a:buChar char="•"/>
              <a:defRPr/>
            </a:pPr>
            <a:endParaRPr lang="en-US" altLang="en-US" sz="3200" dirty="0">
              <a:solidFill>
                <a:srgbClr val="D6B44A"/>
              </a:solidFill>
              <a:latin typeface="Josefin Sans" pitchFamily="2" charset="0"/>
            </a:endParaRPr>
          </a:p>
          <a:p>
            <a:pPr lvl="2" algn="r">
              <a:buClr>
                <a:srgbClr val="D6B44A"/>
              </a:buClr>
              <a:defRPr/>
            </a:pPr>
            <a:r>
              <a:rPr lang="en-US" altLang="en-US" sz="3200" dirty="0">
                <a:solidFill>
                  <a:srgbClr val="D6B44A"/>
                </a:solidFill>
                <a:latin typeface="Josefin Sans" pitchFamily="2" charset="0"/>
              </a:rPr>
              <a:t>IC 3-10-1-5</a:t>
            </a:r>
          </a:p>
        </p:txBody>
      </p:sp>
    </p:spTree>
    <p:extLst>
      <p:ext uri="{BB962C8B-B14F-4D97-AF65-F5344CB8AC3E}">
        <p14:creationId xmlns:p14="http://schemas.microsoft.com/office/powerpoint/2010/main" val="280427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171"/>
        <p:cNvGrpSpPr/>
        <p:nvPr/>
      </p:nvGrpSpPr>
      <p:grpSpPr>
        <a:xfrm>
          <a:off x="0" y="0"/>
          <a:ext cx="0" cy="0"/>
          <a:chOff x="0" y="0"/>
          <a:chExt cx="0" cy="0"/>
        </a:xfrm>
      </p:grpSpPr>
      <p:sp>
        <p:nvSpPr>
          <p:cNvPr id="173" name="Google Shape;173;p14"/>
          <p:cNvSpPr txBox="1"/>
          <p:nvPr/>
        </p:nvSpPr>
        <p:spPr>
          <a:xfrm>
            <a:off x="683528" y="1176113"/>
            <a:ext cx="16338118" cy="2412968"/>
          </a:xfrm>
          <a:prstGeom prst="rect">
            <a:avLst/>
          </a:prstGeom>
          <a:noFill/>
          <a:ln>
            <a:noFill/>
          </a:ln>
        </p:spPr>
        <p:txBody>
          <a:bodyPr spcFirstLastPara="1" wrap="square" lIns="0" tIns="0" rIns="0" bIns="0" anchor="t" anchorCtr="0">
            <a:spAutoFit/>
          </a:bodyPr>
          <a:lstStyle/>
          <a:p>
            <a:pPr marL="0" marR="0" lvl="0" indent="0" algn="ctr" rtl="0">
              <a:lnSpc>
                <a:spcPct val="98000"/>
              </a:lnSpc>
              <a:spcBef>
                <a:spcPts val="0"/>
              </a:spcBef>
              <a:spcAft>
                <a:spcPts val="0"/>
              </a:spcAft>
              <a:buNone/>
            </a:pPr>
            <a:r>
              <a:rPr lang="en-US" sz="8000" b="1" dirty="0">
                <a:solidFill>
                  <a:srgbClr val="D6B44A"/>
                </a:solidFill>
                <a:latin typeface="Josefin Sans"/>
                <a:sym typeface="Josefin Sans"/>
              </a:rPr>
              <a:t>Republican Party Precinct Committeemen</a:t>
            </a:r>
            <a:endParaRPr dirty="0"/>
          </a:p>
        </p:txBody>
      </p:sp>
      <p:sp>
        <p:nvSpPr>
          <p:cNvPr id="177" name="Google Shape;177;p14"/>
          <p:cNvSpPr/>
          <p:nvPr/>
        </p:nvSpPr>
        <p:spPr>
          <a:xfrm>
            <a:off x="16801283" y="451062"/>
            <a:ext cx="1141832" cy="1263438"/>
          </a:xfrm>
          <a:custGeom>
            <a:avLst/>
            <a:gdLst/>
            <a:ahLst/>
            <a:cxnLst/>
            <a:rect l="l" t="t" r="r" b="b"/>
            <a:pathLst>
              <a:path w="1141832" h="1263438" extrusionOk="0">
                <a:moveTo>
                  <a:pt x="0" y="0"/>
                </a:moveTo>
                <a:lnTo>
                  <a:pt x="1141831" y="0"/>
                </a:lnTo>
                <a:lnTo>
                  <a:pt x="1141831" y="1263438"/>
                </a:lnTo>
                <a:lnTo>
                  <a:pt x="0" y="1263438"/>
                </a:lnTo>
                <a:lnTo>
                  <a:pt x="0" y="0"/>
                </a:lnTo>
                <a:close/>
              </a:path>
            </a:pathLst>
          </a:custGeom>
          <a:blipFill rotWithShape="1">
            <a:blip r:embed="rId3">
              <a:alphaModFix/>
            </a:blip>
            <a:stretch>
              <a:fillRect/>
            </a:stretch>
          </a:blipFill>
          <a:ln>
            <a:noFill/>
          </a:ln>
        </p:spPr>
        <p:txBody>
          <a:bodyPr/>
          <a:lstStyle/>
          <a:p>
            <a:endParaRPr lang="en-US"/>
          </a:p>
        </p:txBody>
      </p:sp>
      <p:sp>
        <p:nvSpPr>
          <p:cNvPr id="178" name="Google Shape;178;p14"/>
          <p:cNvSpPr/>
          <p:nvPr/>
        </p:nvSpPr>
        <p:spPr>
          <a:xfrm>
            <a:off x="403828" y="9258300"/>
            <a:ext cx="1564214" cy="1606381"/>
          </a:xfrm>
          <a:custGeom>
            <a:avLst/>
            <a:gdLst/>
            <a:ahLst/>
            <a:cxnLst/>
            <a:rect l="l" t="t" r="r" b="b"/>
            <a:pathLst>
              <a:path w="1564214" h="1606381" extrusionOk="0">
                <a:moveTo>
                  <a:pt x="0" y="0"/>
                </a:moveTo>
                <a:lnTo>
                  <a:pt x="1564213" y="0"/>
                </a:lnTo>
                <a:lnTo>
                  <a:pt x="1564213" y="1606381"/>
                </a:lnTo>
                <a:lnTo>
                  <a:pt x="0" y="1606381"/>
                </a:lnTo>
                <a:lnTo>
                  <a:pt x="0" y="0"/>
                </a:lnTo>
                <a:close/>
              </a:path>
            </a:pathLst>
          </a:custGeom>
          <a:blipFill rotWithShape="1">
            <a:blip r:embed="rId4">
              <a:alphaModFix/>
            </a:blip>
            <a:stretch>
              <a:fillRect/>
            </a:stretch>
          </a:blipFill>
          <a:ln>
            <a:noFill/>
          </a:ln>
        </p:spPr>
        <p:txBody>
          <a:bodyPr/>
          <a:lstStyle/>
          <a:p>
            <a:endParaRPr lang="en-US"/>
          </a:p>
        </p:txBody>
      </p:sp>
      <p:grpSp>
        <p:nvGrpSpPr>
          <p:cNvPr id="185" name="Google Shape;185;p14"/>
          <p:cNvGrpSpPr/>
          <p:nvPr/>
        </p:nvGrpSpPr>
        <p:grpSpPr>
          <a:xfrm>
            <a:off x="902740" y="2179963"/>
            <a:ext cx="283195" cy="283195"/>
            <a:chOff x="0" y="0"/>
            <a:chExt cx="812800" cy="812800"/>
          </a:xfrm>
        </p:grpSpPr>
        <p:sp>
          <p:nvSpPr>
            <p:cNvPr id="186" name="Google Shape;18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8" name="Google Shape;188;p14"/>
          <p:cNvGrpSpPr/>
          <p:nvPr/>
        </p:nvGrpSpPr>
        <p:grpSpPr>
          <a:xfrm>
            <a:off x="1801785" y="722109"/>
            <a:ext cx="166256" cy="166256"/>
            <a:chOff x="0" y="0"/>
            <a:chExt cx="812800" cy="812800"/>
          </a:xfrm>
        </p:grpSpPr>
        <p:sp>
          <p:nvSpPr>
            <p:cNvPr id="189" name="Google Shape;18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4"/>
          <p:cNvGrpSpPr/>
          <p:nvPr/>
        </p:nvGrpSpPr>
        <p:grpSpPr>
          <a:xfrm>
            <a:off x="403828" y="6320624"/>
            <a:ext cx="166256" cy="166256"/>
            <a:chOff x="0" y="0"/>
            <a:chExt cx="812800" cy="812800"/>
          </a:xfrm>
        </p:grpSpPr>
        <p:sp>
          <p:nvSpPr>
            <p:cNvPr id="192" name="Google Shape;19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4" name="Google Shape;194;p14"/>
          <p:cNvGrpSpPr/>
          <p:nvPr/>
        </p:nvGrpSpPr>
        <p:grpSpPr>
          <a:xfrm>
            <a:off x="17438216" y="2821828"/>
            <a:ext cx="166256" cy="166256"/>
            <a:chOff x="0" y="0"/>
            <a:chExt cx="812800" cy="812800"/>
          </a:xfrm>
        </p:grpSpPr>
        <p:sp>
          <p:nvSpPr>
            <p:cNvPr id="195" name="Google Shape;19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7" name="Google Shape;197;p14"/>
          <p:cNvGrpSpPr/>
          <p:nvPr/>
        </p:nvGrpSpPr>
        <p:grpSpPr>
          <a:xfrm>
            <a:off x="12506904" y="9541495"/>
            <a:ext cx="166256" cy="166256"/>
            <a:chOff x="0" y="0"/>
            <a:chExt cx="812800" cy="812800"/>
          </a:xfrm>
        </p:grpSpPr>
        <p:sp>
          <p:nvSpPr>
            <p:cNvPr id="198" name="Google Shape;19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0" name="Google Shape;200;p14"/>
          <p:cNvGrpSpPr/>
          <p:nvPr/>
        </p:nvGrpSpPr>
        <p:grpSpPr>
          <a:xfrm>
            <a:off x="17321277" y="7197866"/>
            <a:ext cx="283195" cy="283195"/>
            <a:chOff x="0" y="0"/>
            <a:chExt cx="812800" cy="812800"/>
          </a:xfrm>
        </p:grpSpPr>
        <p:sp>
          <p:nvSpPr>
            <p:cNvPr id="201" name="Google Shape;20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3" name="Google Shape;203;p14"/>
          <p:cNvGrpSpPr/>
          <p:nvPr/>
        </p:nvGrpSpPr>
        <p:grpSpPr>
          <a:xfrm>
            <a:off x="8698163" y="9258300"/>
            <a:ext cx="283195" cy="283195"/>
            <a:chOff x="0" y="0"/>
            <a:chExt cx="812800" cy="812800"/>
          </a:xfrm>
        </p:grpSpPr>
        <p:sp>
          <p:nvSpPr>
            <p:cNvPr id="204" name="Google Shape;20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6" name="Google Shape;206;p14"/>
          <p:cNvGrpSpPr/>
          <p:nvPr/>
        </p:nvGrpSpPr>
        <p:grpSpPr>
          <a:xfrm>
            <a:off x="11210725" y="309465"/>
            <a:ext cx="283195" cy="283195"/>
            <a:chOff x="0" y="0"/>
            <a:chExt cx="812800" cy="812800"/>
          </a:xfrm>
        </p:grpSpPr>
        <p:sp>
          <p:nvSpPr>
            <p:cNvPr id="207" name="Google Shape;20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9" name="Google Shape;209;p14"/>
          <p:cNvGrpSpPr/>
          <p:nvPr/>
        </p:nvGrpSpPr>
        <p:grpSpPr>
          <a:xfrm>
            <a:off x="12021117" y="7050356"/>
            <a:ext cx="147510" cy="147510"/>
            <a:chOff x="0" y="0"/>
            <a:chExt cx="812800" cy="812800"/>
          </a:xfrm>
        </p:grpSpPr>
        <p:sp>
          <p:nvSpPr>
            <p:cNvPr id="210" name="Google Shape;21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2" name="Google Shape;212;p14"/>
          <p:cNvGrpSpPr/>
          <p:nvPr/>
        </p:nvGrpSpPr>
        <p:grpSpPr>
          <a:xfrm>
            <a:off x="11136970" y="8566701"/>
            <a:ext cx="147510" cy="147510"/>
            <a:chOff x="0" y="0"/>
            <a:chExt cx="812800" cy="812800"/>
          </a:xfrm>
        </p:grpSpPr>
        <p:sp>
          <p:nvSpPr>
            <p:cNvPr id="213" name="Google Shape;213;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5" name="Google Shape;215;p14"/>
          <p:cNvGrpSpPr/>
          <p:nvPr/>
        </p:nvGrpSpPr>
        <p:grpSpPr>
          <a:xfrm>
            <a:off x="6455006" y="9633996"/>
            <a:ext cx="147510" cy="147510"/>
            <a:chOff x="0" y="0"/>
            <a:chExt cx="812800" cy="812800"/>
          </a:xfrm>
        </p:grpSpPr>
        <p:sp>
          <p:nvSpPr>
            <p:cNvPr id="216" name="Google Shape;216;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8" name="Google Shape;218;p14"/>
          <p:cNvGrpSpPr/>
          <p:nvPr/>
        </p:nvGrpSpPr>
        <p:grpSpPr>
          <a:xfrm>
            <a:off x="4629547" y="426529"/>
            <a:ext cx="147510" cy="147510"/>
            <a:chOff x="0" y="0"/>
            <a:chExt cx="812800" cy="812800"/>
          </a:xfrm>
        </p:grpSpPr>
        <p:sp>
          <p:nvSpPr>
            <p:cNvPr id="219" name="Google Shape;219;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1" name="Google Shape;221;p14"/>
          <p:cNvGrpSpPr/>
          <p:nvPr/>
        </p:nvGrpSpPr>
        <p:grpSpPr>
          <a:xfrm>
            <a:off x="8128343" y="500285"/>
            <a:ext cx="147510" cy="147510"/>
            <a:chOff x="0" y="0"/>
            <a:chExt cx="812800" cy="812800"/>
          </a:xfrm>
        </p:grpSpPr>
        <p:sp>
          <p:nvSpPr>
            <p:cNvPr id="222" name="Google Shape;222;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4" name="Google Shape;224;p14"/>
          <p:cNvGrpSpPr/>
          <p:nvPr/>
        </p:nvGrpSpPr>
        <p:grpSpPr>
          <a:xfrm>
            <a:off x="13486404" y="377307"/>
            <a:ext cx="147510" cy="147510"/>
            <a:chOff x="0" y="0"/>
            <a:chExt cx="812800" cy="812800"/>
          </a:xfrm>
        </p:grpSpPr>
        <p:sp>
          <p:nvSpPr>
            <p:cNvPr id="225" name="Google Shape;22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7" name="Google Shape;227;p14"/>
          <p:cNvGrpSpPr/>
          <p:nvPr/>
        </p:nvGrpSpPr>
        <p:grpSpPr>
          <a:xfrm>
            <a:off x="9919998" y="731482"/>
            <a:ext cx="147510" cy="147510"/>
            <a:chOff x="0" y="0"/>
            <a:chExt cx="812800" cy="812800"/>
          </a:xfrm>
        </p:grpSpPr>
        <p:sp>
          <p:nvSpPr>
            <p:cNvPr id="228" name="Google Shape;22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14"/>
          <p:cNvGrpSpPr/>
          <p:nvPr/>
        </p:nvGrpSpPr>
        <p:grpSpPr>
          <a:xfrm>
            <a:off x="15339522" y="740854"/>
            <a:ext cx="147510" cy="147510"/>
            <a:chOff x="0" y="0"/>
            <a:chExt cx="812800" cy="812800"/>
          </a:xfrm>
        </p:grpSpPr>
        <p:sp>
          <p:nvSpPr>
            <p:cNvPr id="231" name="Google Shape;23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14"/>
          <p:cNvGrpSpPr/>
          <p:nvPr/>
        </p:nvGrpSpPr>
        <p:grpSpPr>
          <a:xfrm>
            <a:off x="15413277" y="9633996"/>
            <a:ext cx="147510" cy="147510"/>
            <a:chOff x="0" y="0"/>
            <a:chExt cx="812800" cy="812800"/>
          </a:xfrm>
        </p:grpSpPr>
        <p:sp>
          <p:nvSpPr>
            <p:cNvPr id="234" name="Google Shape;23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 name="TextBox 3">
            <a:extLst>
              <a:ext uri="{FF2B5EF4-FFF2-40B4-BE49-F238E27FC236}">
                <a16:creationId xmlns:a16="http://schemas.microsoft.com/office/drawing/2014/main" id="{78BE407D-9F47-0298-7FA8-9AE2816AB609}"/>
              </a:ext>
            </a:extLst>
          </p:cNvPr>
          <p:cNvSpPr txBox="1"/>
          <p:nvPr/>
        </p:nvSpPr>
        <p:spPr>
          <a:xfrm>
            <a:off x="1372519" y="3659784"/>
            <a:ext cx="15746338" cy="6063198"/>
          </a:xfrm>
          <a:prstGeom prst="rect">
            <a:avLst/>
          </a:prstGeom>
          <a:noFill/>
        </p:spPr>
        <p:txBody>
          <a:bodyPr wrap="square">
            <a:spAutoFit/>
          </a:bodyPr>
          <a:lstStyle/>
          <a:p>
            <a:pPr marL="457200" lvl="1" indent="-457200" eaLnBrk="1" hangingPunct="1">
              <a:buClr>
                <a:srgbClr val="D6B44A"/>
              </a:buClr>
              <a:buFont typeface="Arial" panose="020B0604020202020204" pitchFamily="34" charset="0"/>
              <a:buChar char="•"/>
              <a:defRPr/>
            </a:pPr>
            <a:r>
              <a:rPr lang="en-US" altLang="en-US" sz="3600" dirty="0">
                <a:solidFill>
                  <a:srgbClr val="D6B44A"/>
                </a:solidFill>
                <a:latin typeface="Josefin Sans" pitchFamily="2" charset="0"/>
              </a:rPr>
              <a:t>County Election Board declares PC winner ELECTED as part of primary election canvass.</a:t>
            </a:r>
          </a:p>
          <a:p>
            <a:pPr marL="457200" lvl="1" indent="-457200" eaLnBrk="1" hangingPunct="1">
              <a:buClr>
                <a:srgbClr val="D6B44A"/>
              </a:buClr>
              <a:buFont typeface="Arial" panose="020B0604020202020204" pitchFamily="34" charset="0"/>
              <a:buChar char="•"/>
              <a:defRPr/>
            </a:pPr>
            <a:endParaRPr lang="en-US" altLang="en-US" sz="3600" dirty="0">
              <a:solidFill>
                <a:srgbClr val="D6B44A"/>
              </a:solidFill>
              <a:latin typeface="Josefin Sans" pitchFamily="2" charset="0"/>
            </a:endParaRPr>
          </a:p>
          <a:p>
            <a:pPr marL="571500" lvl="1" indent="-571500" eaLnBrk="1" hangingPunct="1">
              <a:buClr>
                <a:srgbClr val="D6B44A"/>
              </a:buClr>
              <a:buFont typeface="Arial" panose="020B0604020202020204" pitchFamily="34" charset="0"/>
              <a:buChar char="•"/>
              <a:defRPr/>
            </a:pPr>
            <a:r>
              <a:rPr lang="en-US" altLang="en-US" sz="3600" dirty="0">
                <a:solidFill>
                  <a:srgbClr val="D6B44A"/>
                </a:solidFill>
                <a:latin typeface="Josefin Sans" pitchFamily="2" charset="0"/>
              </a:rPr>
              <a:t>State political party’s rules govern questions regarding procedures for filling vacancy if no candidate ran for election (and procedures for removal of PC in certain cases). </a:t>
            </a:r>
          </a:p>
          <a:p>
            <a:pPr lvl="1" eaLnBrk="1" hangingPunct="1">
              <a:buClr>
                <a:srgbClr val="D6B44A"/>
              </a:buClr>
              <a:defRPr/>
            </a:pPr>
            <a:endParaRPr lang="en-US" altLang="en-US" sz="3600" dirty="0">
              <a:solidFill>
                <a:srgbClr val="D6B44A"/>
              </a:solidFill>
              <a:latin typeface="Josefin Sans" pitchFamily="2" charset="0"/>
            </a:endParaRPr>
          </a:p>
          <a:p>
            <a:pPr marL="571500" lvl="1" indent="-571500" eaLnBrk="1" hangingPunct="1">
              <a:buClr>
                <a:srgbClr val="D6B44A"/>
              </a:buClr>
              <a:buFont typeface="Arial" panose="020B0604020202020204" pitchFamily="34" charset="0"/>
              <a:buChar char="•"/>
              <a:defRPr/>
            </a:pPr>
            <a:r>
              <a:rPr lang="en-US" altLang="en-US" sz="3600" dirty="0">
                <a:solidFill>
                  <a:srgbClr val="D6B44A"/>
                </a:solidFill>
                <a:latin typeface="Josefin Sans" pitchFamily="2" charset="0"/>
              </a:rPr>
              <a:t>Precinct committeemen DO NOT HOLDOVER under Indiana Constitution. </a:t>
            </a:r>
          </a:p>
          <a:p>
            <a:pPr marL="457200" lvl="1" indent="-457200" eaLnBrk="1" hangingPunct="1">
              <a:buClr>
                <a:srgbClr val="D6B44A"/>
              </a:buClr>
              <a:buFont typeface="Arial" panose="020B0604020202020204" pitchFamily="34" charset="0"/>
              <a:buChar char="•"/>
              <a:defRPr/>
            </a:pPr>
            <a:endParaRPr lang="en-US" altLang="en-US" sz="3200" dirty="0">
              <a:solidFill>
                <a:srgbClr val="D6B44A"/>
              </a:solidFill>
              <a:latin typeface="Josefin Sans" pitchFamily="2" charset="0"/>
            </a:endParaRPr>
          </a:p>
          <a:p>
            <a:pPr lvl="2" algn="r">
              <a:buClr>
                <a:srgbClr val="D6B44A"/>
              </a:buClr>
              <a:defRPr/>
            </a:pPr>
            <a:r>
              <a:rPr lang="en-US" altLang="en-US" sz="3200" dirty="0">
                <a:solidFill>
                  <a:srgbClr val="D6B44A"/>
                </a:solidFill>
                <a:latin typeface="Josefin Sans" pitchFamily="2" charset="0"/>
              </a:rPr>
              <a:t>IC 3-12-4-6 | IC 3-6-1-15</a:t>
            </a:r>
          </a:p>
        </p:txBody>
      </p:sp>
    </p:spTree>
    <p:extLst>
      <p:ext uri="{BB962C8B-B14F-4D97-AF65-F5344CB8AC3E}">
        <p14:creationId xmlns:p14="http://schemas.microsoft.com/office/powerpoint/2010/main" val="165990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927"/>
        <p:cNvGrpSpPr/>
        <p:nvPr/>
      </p:nvGrpSpPr>
      <p:grpSpPr>
        <a:xfrm>
          <a:off x="0" y="0"/>
          <a:ext cx="0" cy="0"/>
          <a:chOff x="0" y="0"/>
          <a:chExt cx="0" cy="0"/>
        </a:xfrm>
      </p:grpSpPr>
      <p:grpSp>
        <p:nvGrpSpPr>
          <p:cNvPr id="928" name="Google Shape;928;p25"/>
          <p:cNvGrpSpPr/>
          <p:nvPr/>
        </p:nvGrpSpPr>
        <p:grpSpPr>
          <a:xfrm>
            <a:off x="0" y="0"/>
            <a:ext cx="18283961" cy="10202410"/>
            <a:chOff x="0" y="0"/>
            <a:chExt cx="24378614" cy="13603214"/>
          </a:xfrm>
        </p:grpSpPr>
        <p:sp>
          <p:nvSpPr>
            <p:cNvPr id="929" name="Google Shape;929;p25"/>
            <p:cNvSpPr/>
            <p:nvPr/>
          </p:nvSpPr>
          <p:spPr>
            <a:xfrm>
              <a:off x="0" y="0"/>
              <a:ext cx="9861000" cy="13603214"/>
            </a:xfrm>
            <a:custGeom>
              <a:avLst/>
              <a:gdLst/>
              <a:ahLst/>
              <a:cxnLst/>
              <a:rect l="l" t="t" r="r" b="b"/>
              <a:pathLst>
                <a:path w="9861000" h="13603214" extrusionOk="0">
                  <a:moveTo>
                    <a:pt x="0" y="0"/>
                  </a:moveTo>
                  <a:lnTo>
                    <a:pt x="9861000" y="0"/>
                  </a:lnTo>
                  <a:lnTo>
                    <a:pt x="9861000" y="13603214"/>
                  </a:lnTo>
                  <a:lnTo>
                    <a:pt x="0" y="13603214"/>
                  </a:lnTo>
                  <a:lnTo>
                    <a:pt x="0" y="0"/>
                  </a:lnTo>
                  <a:close/>
                </a:path>
              </a:pathLst>
            </a:custGeom>
            <a:blipFill rotWithShape="1">
              <a:blip r:embed="rId3">
                <a:alphaModFix/>
              </a:blip>
              <a:stretch>
                <a:fillRect r="-37946"/>
              </a:stretch>
            </a:blipFill>
            <a:ln>
              <a:noFill/>
            </a:ln>
          </p:spPr>
          <p:txBody>
            <a:bodyPr/>
            <a:lstStyle/>
            <a:p>
              <a:endParaRPr lang="en-US"/>
            </a:p>
          </p:txBody>
        </p:sp>
        <p:sp>
          <p:nvSpPr>
            <p:cNvPr id="930" name="Google Shape;930;p25"/>
            <p:cNvSpPr/>
            <p:nvPr/>
          </p:nvSpPr>
          <p:spPr>
            <a:xfrm>
              <a:off x="9341179" y="0"/>
              <a:ext cx="5701642" cy="13603214"/>
            </a:xfrm>
            <a:custGeom>
              <a:avLst/>
              <a:gdLst/>
              <a:ahLst/>
              <a:cxnLst/>
              <a:rect l="l" t="t" r="r" b="b"/>
              <a:pathLst>
                <a:path w="5701642" h="13603214" extrusionOk="0">
                  <a:moveTo>
                    <a:pt x="0" y="0"/>
                  </a:moveTo>
                  <a:lnTo>
                    <a:pt x="5701642" y="0"/>
                  </a:lnTo>
                  <a:lnTo>
                    <a:pt x="5701642" y="13603214"/>
                  </a:lnTo>
                  <a:lnTo>
                    <a:pt x="0" y="13603214"/>
                  </a:lnTo>
                  <a:lnTo>
                    <a:pt x="0" y="0"/>
                  </a:lnTo>
                  <a:close/>
                </a:path>
              </a:pathLst>
            </a:custGeom>
            <a:blipFill rotWithShape="1">
              <a:blip r:embed="rId3">
                <a:alphaModFix/>
              </a:blip>
              <a:stretch>
                <a:fillRect l="-61004" r="-77573"/>
              </a:stretch>
            </a:blipFill>
            <a:ln>
              <a:noFill/>
            </a:ln>
          </p:spPr>
          <p:txBody>
            <a:bodyPr/>
            <a:lstStyle/>
            <a:p>
              <a:endParaRPr lang="en-US"/>
            </a:p>
          </p:txBody>
        </p:sp>
        <p:sp>
          <p:nvSpPr>
            <p:cNvPr id="931" name="Google Shape;931;p25"/>
            <p:cNvSpPr/>
            <p:nvPr/>
          </p:nvSpPr>
          <p:spPr>
            <a:xfrm>
              <a:off x="14517614" y="0"/>
              <a:ext cx="9861000" cy="13603214"/>
            </a:xfrm>
            <a:custGeom>
              <a:avLst/>
              <a:gdLst/>
              <a:ahLst/>
              <a:cxnLst/>
              <a:rect l="l" t="t" r="r" b="b"/>
              <a:pathLst>
                <a:path w="9861000" h="13603214" extrusionOk="0">
                  <a:moveTo>
                    <a:pt x="0" y="0"/>
                  </a:moveTo>
                  <a:lnTo>
                    <a:pt x="9861000" y="0"/>
                  </a:lnTo>
                  <a:lnTo>
                    <a:pt x="9861000" y="13603214"/>
                  </a:lnTo>
                  <a:lnTo>
                    <a:pt x="0" y="13603214"/>
                  </a:lnTo>
                  <a:lnTo>
                    <a:pt x="0" y="0"/>
                  </a:lnTo>
                  <a:close/>
                </a:path>
              </a:pathLst>
            </a:custGeom>
            <a:blipFill rotWithShape="1">
              <a:blip r:embed="rId3">
                <a:alphaModFix/>
              </a:blip>
              <a:stretch>
                <a:fillRect l="-37948"/>
              </a:stretch>
            </a:blipFill>
            <a:ln>
              <a:noFill/>
            </a:ln>
          </p:spPr>
          <p:txBody>
            <a:bodyPr/>
            <a:lstStyle/>
            <a:p>
              <a:endParaRPr lang="en-US"/>
            </a:p>
          </p:txBody>
        </p:sp>
      </p:grpSp>
      <p:sp>
        <p:nvSpPr>
          <p:cNvPr id="932" name="Google Shape;932;p25"/>
          <p:cNvSpPr/>
          <p:nvPr/>
        </p:nvSpPr>
        <p:spPr>
          <a:xfrm>
            <a:off x="3592012" y="2321896"/>
            <a:ext cx="11104049" cy="5653782"/>
          </a:xfrm>
          <a:custGeom>
            <a:avLst/>
            <a:gdLst/>
            <a:ahLst/>
            <a:cxnLst/>
            <a:rect l="l" t="t" r="r" b="b"/>
            <a:pathLst>
              <a:path w="2924504" h="1489052" extrusionOk="0">
                <a:moveTo>
                  <a:pt x="0" y="0"/>
                </a:moveTo>
                <a:lnTo>
                  <a:pt x="2924504" y="0"/>
                </a:lnTo>
                <a:lnTo>
                  <a:pt x="2924504" y="1489052"/>
                </a:lnTo>
                <a:lnTo>
                  <a:pt x="0" y="1489052"/>
                </a:lnTo>
                <a:close/>
              </a:path>
            </a:pathLst>
          </a:custGeom>
          <a:solidFill>
            <a:srgbClr val="112449"/>
          </a:solidFill>
          <a:ln>
            <a:noFill/>
          </a:ln>
        </p:spPr>
        <p:txBody>
          <a:bodyPr/>
          <a:lstStyle/>
          <a:p>
            <a:endParaRPr lang="en-US"/>
          </a:p>
        </p:txBody>
      </p:sp>
      <p:grpSp>
        <p:nvGrpSpPr>
          <p:cNvPr id="933" name="Google Shape;933;p25"/>
          <p:cNvGrpSpPr/>
          <p:nvPr/>
        </p:nvGrpSpPr>
        <p:grpSpPr>
          <a:xfrm>
            <a:off x="3547597" y="2190300"/>
            <a:ext cx="11263225" cy="6285825"/>
            <a:chOff x="3547600" y="2190300"/>
            <a:chExt cx="11263225" cy="6285825"/>
          </a:xfrm>
        </p:grpSpPr>
        <p:sp>
          <p:nvSpPr>
            <p:cNvPr id="934" name="Google Shape;934;p25"/>
            <p:cNvSpPr/>
            <p:nvPr/>
          </p:nvSpPr>
          <p:spPr>
            <a:xfrm rot="5400000">
              <a:off x="11697141" y="4992272"/>
              <a:ext cx="5915350" cy="311996"/>
            </a:xfrm>
            <a:custGeom>
              <a:avLst/>
              <a:gdLst/>
              <a:ahLst/>
              <a:cxnLst/>
              <a:rect l="l" t="t" r="r" b="b"/>
              <a:pathLst>
                <a:path w="7887133" h="415995" extrusionOk="0">
                  <a:moveTo>
                    <a:pt x="0" y="0"/>
                  </a:moveTo>
                  <a:lnTo>
                    <a:pt x="7887133" y="0"/>
                  </a:lnTo>
                  <a:lnTo>
                    <a:pt x="7887133" y="415995"/>
                  </a:lnTo>
                  <a:lnTo>
                    <a:pt x="0" y="415995"/>
                  </a:lnTo>
                  <a:lnTo>
                    <a:pt x="0" y="0"/>
                  </a:lnTo>
                  <a:close/>
                </a:path>
              </a:pathLst>
            </a:custGeom>
            <a:blipFill rotWithShape="1">
              <a:blip r:embed="rId4">
                <a:alphaModFix/>
              </a:blip>
              <a:stretch>
                <a:fillRect l="-8624" r="-484565" b="-452150"/>
              </a:stretch>
            </a:blipFill>
            <a:ln>
              <a:noFill/>
            </a:ln>
          </p:spPr>
          <p:txBody>
            <a:bodyPr/>
            <a:lstStyle/>
            <a:p>
              <a:endParaRPr lang="en-US"/>
            </a:p>
          </p:txBody>
        </p:sp>
        <p:pic>
          <p:nvPicPr>
            <p:cNvPr id="935" name="Google Shape;935;p25"/>
            <p:cNvPicPr preferRelativeResize="0"/>
            <p:nvPr/>
          </p:nvPicPr>
          <p:blipFill rotWithShape="1">
            <a:blip r:embed="rId5">
              <a:alphaModFix/>
            </a:blip>
            <a:srcRect l="1594"/>
            <a:stretch/>
          </p:blipFill>
          <p:spPr>
            <a:xfrm>
              <a:off x="3547600" y="2190300"/>
              <a:ext cx="11263225" cy="504600"/>
            </a:xfrm>
            <a:prstGeom prst="rect">
              <a:avLst/>
            </a:prstGeom>
            <a:noFill/>
            <a:ln>
              <a:noFill/>
            </a:ln>
          </p:spPr>
        </p:pic>
        <p:pic>
          <p:nvPicPr>
            <p:cNvPr id="936" name="Google Shape;936;p25"/>
            <p:cNvPicPr preferRelativeResize="0"/>
            <p:nvPr/>
          </p:nvPicPr>
          <p:blipFill rotWithShape="1">
            <a:blip r:embed="rId6">
              <a:alphaModFix/>
            </a:blip>
            <a:srcRect r="60054"/>
            <a:stretch/>
          </p:blipFill>
          <p:spPr>
            <a:xfrm>
              <a:off x="3547600" y="2275525"/>
              <a:ext cx="210975" cy="5735951"/>
            </a:xfrm>
            <a:prstGeom prst="rect">
              <a:avLst/>
            </a:prstGeom>
            <a:noFill/>
            <a:ln>
              <a:noFill/>
            </a:ln>
          </p:spPr>
        </p:pic>
        <p:pic>
          <p:nvPicPr>
            <p:cNvPr id="937" name="Google Shape;937;p25"/>
            <p:cNvPicPr preferRelativeResize="0"/>
            <p:nvPr/>
          </p:nvPicPr>
          <p:blipFill rotWithShape="1">
            <a:blip r:embed="rId7">
              <a:alphaModFix/>
            </a:blip>
            <a:srcRect l="685" t="-644"/>
            <a:stretch/>
          </p:blipFill>
          <p:spPr>
            <a:xfrm>
              <a:off x="3554028" y="7968275"/>
              <a:ext cx="11226199" cy="507850"/>
            </a:xfrm>
            <a:prstGeom prst="rect">
              <a:avLst/>
            </a:prstGeom>
            <a:noFill/>
            <a:ln>
              <a:noFill/>
            </a:ln>
          </p:spPr>
        </p:pic>
      </p:grpSp>
      <p:sp>
        <p:nvSpPr>
          <p:cNvPr id="938" name="Google Shape;938;p25"/>
          <p:cNvSpPr/>
          <p:nvPr/>
        </p:nvSpPr>
        <p:spPr>
          <a:xfrm>
            <a:off x="15497080" y="3480468"/>
            <a:ext cx="2116213" cy="6806532"/>
          </a:xfrm>
          <a:custGeom>
            <a:avLst/>
            <a:gdLst/>
            <a:ahLst/>
            <a:cxnLst/>
            <a:rect l="l" t="t" r="r" b="b"/>
            <a:pathLst>
              <a:path w="2116213" h="6806532" extrusionOk="0">
                <a:moveTo>
                  <a:pt x="0" y="0"/>
                </a:moveTo>
                <a:lnTo>
                  <a:pt x="2116213" y="0"/>
                </a:lnTo>
                <a:lnTo>
                  <a:pt x="2116213" y="6806532"/>
                </a:lnTo>
                <a:lnTo>
                  <a:pt x="0" y="6806532"/>
                </a:lnTo>
                <a:lnTo>
                  <a:pt x="0" y="0"/>
                </a:lnTo>
                <a:close/>
              </a:path>
            </a:pathLst>
          </a:custGeom>
          <a:blipFill rotWithShape="1">
            <a:blip r:embed="rId8">
              <a:alphaModFix/>
            </a:blip>
            <a:stretch>
              <a:fillRect/>
            </a:stretch>
          </a:blipFill>
          <a:ln>
            <a:noFill/>
          </a:ln>
        </p:spPr>
        <p:txBody>
          <a:bodyPr/>
          <a:lstStyle/>
          <a:p>
            <a:endParaRPr lang="en-US"/>
          </a:p>
        </p:txBody>
      </p:sp>
      <p:sp>
        <p:nvSpPr>
          <p:cNvPr id="939" name="Google Shape;939;p25"/>
          <p:cNvSpPr/>
          <p:nvPr/>
        </p:nvSpPr>
        <p:spPr>
          <a:xfrm>
            <a:off x="627545" y="3480468"/>
            <a:ext cx="2215217" cy="6806532"/>
          </a:xfrm>
          <a:custGeom>
            <a:avLst/>
            <a:gdLst/>
            <a:ahLst/>
            <a:cxnLst/>
            <a:rect l="l" t="t" r="r" b="b"/>
            <a:pathLst>
              <a:path w="2215217" h="6806532" extrusionOk="0">
                <a:moveTo>
                  <a:pt x="0" y="0"/>
                </a:moveTo>
                <a:lnTo>
                  <a:pt x="2215217" y="0"/>
                </a:lnTo>
                <a:lnTo>
                  <a:pt x="2215217" y="6806532"/>
                </a:lnTo>
                <a:lnTo>
                  <a:pt x="0" y="6806532"/>
                </a:lnTo>
                <a:lnTo>
                  <a:pt x="0" y="0"/>
                </a:lnTo>
                <a:close/>
              </a:path>
            </a:pathLst>
          </a:custGeom>
          <a:blipFill rotWithShape="1">
            <a:blip r:embed="rId9">
              <a:alphaModFix/>
            </a:blip>
            <a:stretch>
              <a:fillRect/>
            </a:stretch>
          </a:blipFill>
          <a:ln>
            <a:noFill/>
          </a:ln>
        </p:spPr>
        <p:txBody>
          <a:bodyPr/>
          <a:lstStyle/>
          <a:p>
            <a:endParaRPr lang="en-US"/>
          </a:p>
        </p:txBody>
      </p:sp>
      <p:sp>
        <p:nvSpPr>
          <p:cNvPr id="942" name="Google Shape;942;p25"/>
          <p:cNvSpPr txBox="1"/>
          <p:nvPr/>
        </p:nvSpPr>
        <p:spPr>
          <a:xfrm>
            <a:off x="3271661" y="2327963"/>
            <a:ext cx="10884020" cy="1085810"/>
          </a:xfrm>
          <a:prstGeom prst="rect">
            <a:avLst/>
          </a:prstGeom>
          <a:noFill/>
          <a:ln>
            <a:noFill/>
          </a:ln>
        </p:spPr>
        <p:txBody>
          <a:bodyPr spcFirstLastPara="1" wrap="square" lIns="0" tIns="0" rIns="0" bIns="0" anchor="t" anchorCtr="0">
            <a:spAutoFit/>
          </a:bodyPr>
          <a:lstStyle/>
          <a:p>
            <a:pPr marL="0" marR="0" lvl="0" indent="0" algn="ctr" rtl="0">
              <a:lnSpc>
                <a:spcPct val="97999"/>
              </a:lnSpc>
              <a:spcBef>
                <a:spcPts val="0"/>
              </a:spcBef>
              <a:spcAft>
                <a:spcPts val="0"/>
              </a:spcAft>
              <a:buNone/>
            </a:pPr>
            <a:r>
              <a:rPr lang="en-US" sz="3600" b="1" dirty="0">
                <a:solidFill>
                  <a:srgbClr val="D6B44A"/>
                </a:solidFill>
                <a:latin typeface="Josefin Sans"/>
                <a:sym typeface="Josefin Sans"/>
              </a:rPr>
              <a:t>Democratic and Republican Party State Convention Delegates: What do they do?</a:t>
            </a:r>
            <a:endParaRPr sz="3600" dirty="0"/>
          </a:p>
        </p:txBody>
      </p:sp>
      <p:sp>
        <p:nvSpPr>
          <p:cNvPr id="943" name="Google Shape;943;p25"/>
          <p:cNvSpPr txBox="1"/>
          <p:nvPr/>
        </p:nvSpPr>
        <p:spPr>
          <a:xfrm>
            <a:off x="3882068" y="3665854"/>
            <a:ext cx="10594282" cy="4050340"/>
          </a:xfrm>
          <a:prstGeom prst="rect">
            <a:avLst/>
          </a:prstGeom>
          <a:noFill/>
          <a:ln>
            <a:noFill/>
          </a:ln>
        </p:spPr>
        <p:txBody>
          <a:bodyPr spcFirstLastPara="1" wrap="square" lIns="0" tIns="0" rIns="0" bIns="0" anchor="t" anchorCtr="0">
            <a:spAutoFit/>
          </a:bodyPr>
          <a:lstStyle/>
          <a:p>
            <a:pPr marL="457200" lvl="1" indent="-457200" eaLnBrk="1" hangingPunct="1">
              <a:buClr>
                <a:srgbClr val="D6B44A"/>
              </a:buClr>
              <a:buFont typeface="Arial" panose="020B0604020202020204" pitchFamily="34" charset="0"/>
              <a:buChar char="•"/>
              <a:defRPr/>
            </a:pPr>
            <a:r>
              <a:rPr lang="en-US" altLang="en-US" sz="2800" dirty="0">
                <a:solidFill>
                  <a:srgbClr val="D6B44A"/>
                </a:solidFill>
                <a:latin typeface="Josefin Sans" pitchFamily="2" charset="0"/>
              </a:rPr>
              <a:t>Meet in statewide convention on date and location chosen by state party committee.</a:t>
            </a:r>
          </a:p>
          <a:p>
            <a:pPr marL="457200" lvl="1" indent="-457200" eaLnBrk="1" hangingPunct="1">
              <a:buClr>
                <a:srgbClr val="D6B44A"/>
              </a:buClr>
              <a:buFont typeface="Arial" panose="020B0604020202020204" pitchFamily="34" charset="0"/>
              <a:buChar char="•"/>
              <a:defRPr/>
            </a:pPr>
            <a:r>
              <a:rPr lang="en-US" altLang="en-US" sz="2800" dirty="0">
                <a:solidFill>
                  <a:srgbClr val="D6B44A"/>
                </a:solidFill>
                <a:latin typeface="Josefin Sans" pitchFamily="2" charset="0"/>
              </a:rPr>
              <a:t>Adopt party platforms and other statements of principle of policy.</a:t>
            </a:r>
          </a:p>
          <a:p>
            <a:pPr marL="457200" lvl="1" indent="-457200" eaLnBrk="1" hangingPunct="1">
              <a:buClr>
                <a:srgbClr val="D6B44A"/>
              </a:buClr>
              <a:buFont typeface="Arial" panose="020B0604020202020204" pitchFamily="34" charset="0"/>
              <a:buChar char="•"/>
              <a:defRPr/>
            </a:pPr>
            <a:r>
              <a:rPr lang="en-US" altLang="en-US" sz="2800" dirty="0">
                <a:solidFill>
                  <a:srgbClr val="D6B44A"/>
                </a:solidFill>
                <a:latin typeface="Josefin Sans" pitchFamily="2" charset="0"/>
              </a:rPr>
              <a:t>Nominate candidates for statewide offices NOT nominated at May primary. In 2024: Lieutenant Governor and Attorney General. </a:t>
            </a:r>
          </a:p>
          <a:p>
            <a:pPr lvl="1" algn="r" eaLnBrk="1" hangingPunct="1">
              <a:defRPr/>
            </a:pPr>
            <a:r>
              <a:rPr lang="en-US" altLang="en-US" sz="2800" dirty="0">
                <a:solidFill>
                  <a:srgbClr val="D6B44A"/>
                </a:solidFill>
                <a:latin typeface="Josefin Sans" pitchFamily="2" charset="0"/>
              </a:rPr>
              <a:t>IC 3-12-4-6 | IC 3-6-1-15</a:t>
            </a:r>
          </a:p>
          <a:p>
            <a:pPr marL="0" marR="0" lvl="1" indent="0" algn="ctr" rtl="0">
              <a:lnSpc>
                <a:spcPct val="140000"/>
              </a:lnSpc>
              <a:spcBef>
                <a:spcPts val="0"/>
              </a:spcBef>
              <a:spcAft>
                <a:spcPts val="0"/>
              </a:spcAft>
              <a:buNone/>
            </a:pPr>
            <a:r>
              <a:rPr lang="en-US" sz="2800" b="0" i="0" u="none" strike="noStrike" cap="none" dirty="0">
                <a:solidFill>
                  <a:srgbClr val="D6B44A"/>
                </a:solidFill>
                <a:latin typeface="Josefin Sans" pitchFamily="2" charset="0"/>
                <a:ea typeface="Josefin Sans"/>
                <a:cs typeface="Josefin Sans"/>
                <a:sym typeface="Josefin Sans"/>
              </a:rPr>
              <a:t>.</a:t>
            </a:r>
            <a:endParaRPr sz="2800" dirty="0">
              <a:solidFill>
                <a:srgbClr val="D6B44A"/>
              </a:solidFill>
              <a:latin typeface="Josefin Sans"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2449"/>
        </a:solidFill>
        <a:effectLst/>
      </p:bgPr>
    </p:bg>
    <p:spTree>
      <p:nvGrpSpPr>
        <p:cNvPr id="1" name="Shape 239"/>
        <p:cNvGrpSpPr/>
        <p:nvPr/>
      </p:nvGrpSpPr>
      <p:grpSpPr>
        <a:xfrm>
          <a:off x="0" y="0"/>
          <a:ext cx="0" cy="0"/>
          <a:chOff x="0" y="0"/>
          <a:chExt cx="0" cy="0"/>
        </a:xfrm>
      </p:grpSpPr>
      <p:grpSp>
        <p:nvGrpSpPr>
          <p:cNvPr id="250" name="Google Shape;250;p15"/>
          <p:cNvGrpSpPr/>
          <p:nvPr/>
        </p:nvGrpSpPr>
        <p:grpSpPr>
          <a:xfrm>
            <a:off x="837754" y="4132327"/>
            <a:ext cx="4858961" cy="4858961"/>
            <a:chOff x="0" y="0"/>
            <a:chExt cx="812800" cy="812800"/>
          </a:xfrm>
        </p:grpSpPr>
        <p:sp>
          <p:nvSpPr>
            <p:cNvPr id="251" name="Google Shape;251;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2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0" name="Google Shape;260;p15"/>
          <p:cNvSpPr/>
          <p:nvPr/>
        </p:nvSpPr>
        <p:spPr>
          <a:xfrm>
            <a:off x="15021664" y="0"/>
            <a:ext cx="2104268" cy="3403962"/>
          </a:xfrm>
          <a:custGeom>
            <a:avLst/>
            <a:gdLst/>
            <a:ahLst/>
            <a:cxnLst/>
            <a:rect l="l" t="t" r="r" b="b"/>
            <a:pathLst>
              <a:path w="2104268" h="3403962" extrusionOk="0">
                <a:moveTo>
                  <a:pt x="0" y="0"/>
                </a:moveTo>
                <a:lnTo>
                  <a:pt x="2104268" y="0"/>
                </a:lnTo>
                <a:lnTo>
                  <a:pt x="2104268" y="3403962"/>
                </a:lnTo>
                <a:lnTo>
                  <a:pt x="0" y="3403962"/>
                </a:lnTo>
                <a:lnTo>
                  <a:pt x="0" y="0"/>
                </a:lnTo>
                <a:close/>
              </a:path>
            </a:pathLst>
          </a:custGeom>
          <a:blipFill rotWithShape="1">
            <a:blip r:embed="rId3">
              <a:alphaModFix/>
            </a:blip>
            <a:stretch>
              <a:fillRect/>
            </a:stretch>
          </a:blipFill>
          <a:ln>
            <a:noFill/>
          </a:ln>
        </p:spPr>
        <p:txBody>
          <a:bodyPr/>
          <a:lstStyle/>
          <a:p>
            <a:endParaRPr lang="en-US"/>
          </a:p>
        </p:txBody>
      </p:sp>
      <p:sp>
        <p:nvSpPr>
          <p:cNvPr id="261" name="Google Shape;261;p15"/>
          <p:cNvSpPr/>
          <p:nvPr/>
        </p:nvSpPr>
        <p:spPr>
          <a:xfrm>
            <a:off x="1162068" y="-470717"/>
            <a:ext cx="2104268" cy="3403962"/>
          </a:xfrm>
          <a:custGeom>
            <a:avLst/>
            <a:gdLst/>
            <a:ahLst/>
            <a:cxnLst/>
            <a:rect l="l" t="t" r="r" b="b"/>
            <a:pathLst>
              <a:path w="2104268" h="3403962" extrusionOk="0">
                <a:moveTo>
                  <a:pt x="0" y="0"/>
                </a:moveTo>
                <a:lnTo>
                  <a:pt x="2104268" y="0"/>
                </a:lnTo>
                <a:lnTo>
                  <a:pt x="2104268" y="3403963"/>
                </a:lnTo>
                <a:lnTo>
                  <a:pt x="0" y="3403963"/>
                </a:lnTo>
                <a:lnTo>
                  <a:pt x="0" y="0"/>
                </a:lnTo>
                <a:close/>
              </a:path>
            </a:pathLst>
          </a:custGeom>
          <a:blipFill rotWithShape="1">
            <a:blip r:embed="rId4">
              <a:alphaModFix/>
            </a:blip>
            <a:stretch>
              <a:fillRect/>
            </a:stretch>
          </a:blipFill>
          <a:ln>
            <a:noFill/>
          </a:ln>
        </p:spPr>
        <p:txBody>
          <a:bodyPr/>
          <a:lstStyle/>
          <a:p>
            <a:endParaRPr lang="en-US"/>
          </a:p>
        </p:txBody>
      </p:sp>
      <p:grpSp>
        <p:nvGrpSpPr>
          <p:cNvPr id="262" name="Google Shape;262;p15"/>
          <p:cNvGrpSpPr/>
          <p:nvPr/>
        </p:nvGrpSpPr>
        <p:grpSpPr>
          <a:xfrm>
            <a:off x="3740305" y="887103"/>
            <a:ext cx="283195" cy="283195"/>
            <a:chOff x="0" y="0"/>
            <a:chExt cx="812800" cy="812800"/>
          </a:xfrm>
        </p:grpSpPr>
        <p:sp>
          <p:nvSpPr>
            <p:cNvPr id="263" name="Google Shape;263;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8" name="Google Shape;268;p15"/>
          <p:cNvGrpSpPr/>
          <p:nvPr/>
        </p:nvGrpSpPr>
        <p:grpSpPr>
          <a:xfrm>
            <a:off x="17238253" y="3990729"/>
            <a:ext cx="283195" cy="283195"/>
            <a:chOff x="0" y="0"/>
            <a:chExt cx="812800" cy="812800"/>
          </a:xfrm>
        </p:grpSpPr>
        <p:sp>
          <p:nvSpPr>
            <p:cNvPr id="269" name="Google Shape;269;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1" name="Google Shape;271;p15"/>
          <p:cNvGrpSpPr/>
          <p:nvPr/>
        </p:nvGrpSpPr>
        <p:grpSpPr>
          <a:xfrm>
            <a:off x="837754" y="9258300"/>
            <a:ext cx="283195" cy="283195"/>
            <a:chOff x="0" y="0"/>
            <a:chExt cx="812800" cy="812800"/>
          </a:xfrm>
        </p:grpSpPr>
        <p:sp>
          <p:nvSpPr>
            <p:cNvPr id="272" name="Google Shape;27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4" name="Google Shape;274;p15"/>
          <p:cNvGrpSpPr/>
          <p:nvPr/>
        </p:nvGrpSpPr>
        <p:grpSpPr>
          <a:xfrm>
            <a:off x="554559" y="698216"/>
            <a:ext cx="283195" cy="283195"/>
            <a:chOff x="0" y="0"/>
            <a:chExt cx="812800" cy="812800"/>
          </a:xfrm>
        </p:grpSpPr>
        <p:sp>
          <p:nvSpPr>
            <p:cNvPr id="275" name="Google Shape;275;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7" name="Google Shape;277;p15"/>
          <p:cNvGrpSpPr/>
          <p:nvPr/>
        </p:nvGrpSpPr>
        <p:grpSpPr>
          <a:xfrm>
            <a:off x="17521448" y="839814"/>
            <a:ext cx="283195" cy="283195"/>
            <a:chOff x="0" y="0"/>
            <a:chExt cx="812800" cy="812800"/>
          </a:xfrm>
        </p:grpSpPr>
        <p:sp>
          <p:nvSpPr>
            <p:cNvPr id="278" name="Google Shape;278;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0" name="Google Shape;280;p15"/>
          <p:cNvGrpSpPr/>
          <p:nvPr/>
        </p:nvGrpSpPr>
        <p:grpSpPr>
          <a:xfrm>
            <a:off x="16091089" y="9473653"/>
            <a:ext cx="283195" cy="283195"/>
            <a:chOff x="0" y="0"/>
            <a:chExt cx="812800" cy="812800"/>
          </a:xfrm>
        </p:grpSpPr>
        <p:sp>
          <p:nvSpPr>
            <p:cNvPr id="281" name="Google Shape;281;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3" name="Google Shape;283;p15"/>
          <p:cNvGrpSpPr/>
          <p:nvPr/>
        </p:nvGrpSpPr>
        <p:grpSpPr>
          <a:xfrm>
            <a:off x="8146410" y="9473653"/>
            <a:ext cx="283195" cy="283195"/>
            <a:chOff x="0" y="0"/>
            <a:chExt cx="812800" cy="812800"/>
          </a:xfrm>
        </p:grpSpPr>
        <p:sp>
          <p:nvSpPr>
            <p:cNvPr id="284" name="Google Shape;284;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6" name="Google Shape;286;p15"/>
          <p:cNvGrpSpPr/>
          <p:nvPr/>
        </p:nvGrpSpPr>
        <p:grpSpPr>
          <a:xfrm>
            <a:off x="5767018" y="8991288"/>
            <a:ext cx="283195" cy="283195"/>
            <a:chOff x="0" y="0"/>
            <a:chExt cx="812800" cy="812800"/>
          </a:xfrm>
        </p:grpSpPr>
        <p:sp>
          <p:nvSpPr>
            <p:cNvPr id="287" name="Google Shape;287;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9" name="Google Shape;289;p15"/>
          <p:cNvGrpSpPr/>
          <p:nvPr/>
        </p:nvGrpSpPr>
        <p:grpSpPr>
          <a:xfrm>
            <a:off x="7015306" y="397283"/>
            <a:ext cx="147510" cy="147510"/>
            <a:chOff x="0" y="0"/>
            <a:chExt cx="812800" cy="812800"/>
          </a:xfrm>
        </p:grpSpPr>
        <p:sp>
          <p:nvSpPr>
            <p:cNvPr id="290" name="Google Shape;290;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2" name="Google Shape;292;p15"/>
          <p:cNvGrpSpPr/>
          <p:nvPr/>
        </p:nvGrpSpPr>
        <p:grpSpPr>
          <a:xfrm>
            <a:off x="5143259" y="323528"/>
            <a:ext cx="147510" cy="147510"/>
            <a:chOff x="0" y="0"/>
            <a:chExt cx="812800" cy="812800"/>
          </a:xfrm>
        </p:grpSpPr>
        <p:sp>
          <p:nvSpPr>
            <p:cNvPr id="293" name="Google Shape;293;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8" name="Google Shape;298;p15"/>
          <p:cNvGrpSpPr/>
          <p:nvPr/>
        </p:nvGrpSpPr>
        <p:grpSpPr>
          <a:xfrm>
            <a:off x="9732766" y="544793"/>
            <a:ext cx="147510" cy="147510"/>
            <a:chOff x="0" y="0"/>
            <a:chExt cx="812800" cy="812800"/>
          </a:xfrm>
        </p:grpSpPr>
        <p:sp>
          <p:nvSpPr>
            <p:cNvPr id="299" name="Google Shape;299;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4" name="Google Shape;304;p15"/>
          <p:cNvGrpSpPr/>
          <p:nvPr/>
        </p:nvGrpSpPr>
        <p:grpSpPr>
          <a:xfrm>
            <a:off x="296975" y="7306304"/>
            <a:ext cx="147510" cy="147510"/>
            <a:chOff x="0" y="0"/>
            <a:chExt cx="812800" cy="812800"/>
          </a:xfrm>
        </p:grpSpPr>
        <p:sp>
          <p:nvSpPr>
            <p:cNvPr id="305" name="Google Shape;305;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7" name="Google Shape;307;p15"/>
          <p:cNvGrpSpPr/>
          <p:nvPr/>
        </p:nvGrpSpPr>
        <p:grpSpPr>
          <a:xfrm>
            <a:off x="1913717" y="3705073"/>
            <a:ext cx="147510" cy="147510"/>
            <a:chOff x="0" y="0"/>
            <a:chExt cx="812800" cy="812800"/>
          </a:xfrm>
        </p:grpSpPr>
        <p:sp>
          <p:nvSpPr>
            <p:cNvPr id="308" name="Google Shape;308;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0" name="Google Shape;310;p15"/>
          <p:cNvGrpSpPr/>
          <p:nvPr/>
        </p:nvGrpSpPr>
        <p:grpSpPr>
          <a:xfrm>
            <a:off x="11926979" y="9326142"/>
            <a:ext cx="147510" cy="147510"/>
            <a:chOff x="0" y="0"/>
            <a:chExt cx="812800" cy="812800"/>
          </a:xfrm>
        </p:grpSpPr>
        <p:sp>
          <p:nvSpPr>
            <p:cNvPr id="311" name="Google Shape;311;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3" name="Google Shape;313;p15"/>
          <p:cNvGrpSpPr/>
          <p:nvPr/>
        </p:nvGrpSpPr>
        <p:grpSpPr>
          <a:xfrm>
            <a:off x="17521448" y="7810209"/>
            <a:ext cx="147510" cy="147510"/>
            <a:chOff x="0" y="0"/>
            <a:chExt cx="812800" cy="812800"/>
          </a:xfrm>
        </p:grpSpPr>
        <p:sp>
          <p:nvSpPr>
            <p:cNvPr id="314" name="Google Shape;314;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9" name="Google Shape;319;p15"/>
          <p:cNvGrpSpPr/>
          <p:nvPr/>
        </p:nvGrpSpPr>
        <p:grpSpPr>
          <a:xfrm>
            <a:off x="13669045" y="692304"/>
            <a:ext cx="147510" cy="147510"/>
            <a:chOff x="0" y="0"/>
            <a:chExt cx="812800" cy="812800"/>
          </a:xfrm>
        </p:grpSpPr>
        <p:sp>
          <p:nvSpPr>
            <p:cNvPr id="320" name="Google Shape;320;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7" name="Google Shape;337;p15"/>
          <p:cNvGrpSpPr/>
          <p:nvPr/>
        </p:nvGrpSpPr>
        <p:grpSpPr>
          <a:xfrm>
            <a:off x="5029833" y="9393985"/>
            <a:ext cx="147510" cy="147510"/>
            <a:chOff x="0" y="0"/>
            <a:chExt cx="812800" cy="812800"/>
          </a:xfrm>
        </p:grpSpPr>
        <p:sp>
          <p:nvSpPr>
            <p:cNvPr id="338" name="Google Shape;338;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0" name="Google Shape;340;p15"/>
          <p:cNvSpPr/>
          <p:nvPr/>
        </p:nvSpPr>
        <p:spPr>
          <a:xfrm rot="-848703">
            <a:off x="-273097" y="3074843"/>
            <a:ext cx="1435165" cy="1306000"/>
          </a:xfrm>
          <a:custGeom>
            <a:avLst/>
            <a:gdLst/>
            <a:ahLst/>
            <a:cxnLst/>
            <a:rect l="l" t="t" r="r" b="b"/>
            <a:pathLst>
              <a:path w="1435165" h="1306000" extrusionOk="0">
                <a:moveTo>
                  <a:pt x="0" y="0"/>
                </a:moveTo>
                <a:lnTo>
                  <a:pt x="1435165" y="0"/>
                </a:lnTo>
                <a:lnTo>
                  <a:pt x="1435165" y="1306000"/>
                </a:lnTo>
                <a:lnTo>
                  <a:pt x="0" y="1306000"/>
                </a:lnTo>
                <a:lnTo>
                  <a:pt x="0" y="0"/>
                </a:lnTo>
                <a:close/>
              </a:path>
            </a:pathLst>
          </a:custGeom>
          <a:blipFill rotWithShape="1">
            <a:blip r:embed="rId5">
              <a:alphaModFix/>
            </a:blip>
            <a:stretch>
              <a:fillRect/>
            </a:stretch>
          </a:blipFill>
          <a:ln>
            <a:noFill/>
          </a:ln>
        </p:spPr>
        <p:txBody>
          <a:bodyPr/>
          <a:lstStyle/>
          <a:p>
            <a:endParaRPr lang="en-US"/>
          </a:p>
        </p:txBody>
      </p:sp>
      <p:sp>
        <p:nvSpPr>
          <p:cNvPr id="341" name="Google Shape;341;p15"/>
          <p:cNvSpPr/>
          <p:nvPr/>
        </p:nvSpPr>
        <p:spPr>
          <a:xfrm rot="-848703">
            <a:off x="9224050" y="9555460"/>
            <a:ext cx="1435165" cy="1306000"/>
          </a:xfrm>
          <a:custGeom>
            <a:avLst/>
            <a:gdLst/>
            <a:ahLst/>
            <a:cxnLst/>
            <a:rect l="l" t="t" r="r" b="b"/>
            <a:pathLst>
              <a:path w="1435165" h="1306000" extrusionOk="0">
                <a:moveTo>
                  <a:pt x="0" y="0"/>
                </a:moveTo>
                <a:lnTo>
                  <a:pt x="1435165" y="0"/>
                </a:lnTo>
                <a:lnTo>
                  <a:pt x="1435165" y="1306000"/>
                </a:lnTo>
                <a:lnTo>
                  <a:pt x="0" y="1306000"/>
                </a:lnTo>
                <a:lnTo>
                  <a:pt x="0" y="0"/>
                </a:lnTo>
                <a:close/>
              </a:path>
            </a:pathLst>
          </a:custGeom>
          <a:blipFill rotWithShape="1">
            <a:blip r:embed="rId5">
              <a:alphaModFix/>
            </a:blip>
            <a:stretch>
              <a:fillRect/>
            </a:stretch>
          </a:blipFill>
          <a:ln>
            <a:noFill/>
          </a:ln>
        </p:spPr>
        <p:txBody>
          <a:bodyPr/>
          <a:lstStyle/>
          <a:p>
            <a:endParaRPr lang="en-US"/>
          </a:p>
        </p:txBody>
      </p:sp>
      <p:sp>
        <p:nvSpPr>
          <p:cNvPr id="342" name="Google Shape;342;p15"/>
          <p:cNvSpPr/>
          <p:nvPr/>
        </p:nvSpPr>
        <p:spPr>
          <a:xfrm rot="-1531308">
            <a:off x="15162021" y="5406135"/>
            <a:ext cx="1285409" cy="1518947"/>
          </a:xfrm>
          <a:custGeom>
            <a:avLst/>
            <a:gdLst/>
            <a:ahLst/>
            <a:cxnLst/>
            <a:rect l="l" t="t" r="r" b="b"/>
            <a:pathLst>
              <a:path w="1285409" h="1518947" extrusionOk="0">
                <a:moveTo>
                  <a:pt x="0" y="0"/>
                </a:moveTo>
                <a:lnTo>
                  <a:pt x="1285409" y="0"/>
                </a:lnTo>
                <a:lnTo>
                  <a:pt x="1285409" y="1518947"/>
                </a:lnTo>
                <a:lnTo>
                  <a:pt x="0" y="1518947"/>
                </a:lnTo>
                <a:lnTo>
                  <a:pt x="0" y="0"/>
                </a:lnTo>
                <a:close/>
              </a:path>
            </a:pathLst>
          </a:custGeom>
          <a:blipFill rotWithShape="1">
            <a:blip r:embed="rId6">
              <a:alphaModFix/>
            </a:blip>
            <a:stretch>
              <a:fillRect/>
            </a:stretch>
          </a:blipFill>
          <a:ln>
            <a:noFill/>
          </a:ln>
        </p:spPr>
        <p:txBody>
          <a:bodyPr/>
          <a:lstStyle/>
          <a:p>
            <a:endParaRPr lang="en-US"/>
          </a:p>
        </p:txBody>
      </p:sp>
      <p:sp>
        <p:nvSpPr>
          <p:cNvPr id="343" name="Google Shape;343;p15"/>
          <p:cNvSpPr/>
          <p:nvPr/>
        </p:nvSpPr>
        <p:spPr>
          <a:xfrm rot="-1531308">
            <a:off x="17390440" y="9264395"/>
            <a:ext cx="1285409" cy="1518947"/>
          </a:xfrm>
          <a:custGeom>
            <a:avLst/>
            <a:gdLst/>
            <a:ahLst/>
            <a:cxnLst/>
            <a:rect l="l" t="t" r="r" b="b"/>
            <a:pathLst>
              <a:path w="1285409" h="1518947" extrusionOk="0">
                <a:moveTo>
                  <a:pt x="0" y="0"/>
                </a:moveTo>
                <a:lnTo>
                  <a:pt x="1285409" y="0"/>
                </a:lnTo>
                <a:lnTo>
                  <a:pt x="1285409" y="1518947"/>
                </a:lnTo>
                <a:lnTo>
                  <a:pt x="0" y="1518947"/>
                </a:lnTo>
                <a:lnTo>
                  <a:pt x="0" y="0"/>
                </a:lnTo>
                <a:close/>
              </a:path>
            </a:pathLst>
          </a:custGeom>
          <a:blipFill rotWithShape="1">
            <a:blip r:embed="rId6">
              <a:alphaModFix/>
            </a:blip>
            <a:stretch>
              <a:fillRect/>
            </a:stretch>
          </a:blipFill>
          <a:ln>
            <a:noFill/>
          </a:ln>
        </p:spPr>
        <p:txBody>
          <a:bodyPr/>
          <a:lstStyle/>
          <a:p>
            <a:endParaRPr lang="en-US"/>
          </a:p>
        </p:txBody>
      </p:sp>
      <p:sp>
        <p:nvSpPr>
          <p:cNvPr id="349" name="Google Shape;349;p15"/>
          <p:cNvSpPr txBox="1"/>
          <p:nvPr/>
        </p:nvSpPr>
        <p:spPr>
          <a:xfrm>
            <a:off x="2786243" y="4006366"/>
            <a:ext cx="12348949" cy="1772793"/>
          </a:xfrm>
          <a:prstGeom prst="rect">
            <a:avLst/>
          </a:prstGeom>
          <a:noFill/>
          <a:ln>
            <a:noFill/>
          </a:ln>
        </p:spPr>
        <p:txBody>
          <a:bodyPr spcFirstLastPara="1" wrap="square" lIns="0" tIns="0" rIns="0" bIns="0" anchor="t" anchorCtr="0">
            <a:spAutoFit/>
          </a:bodyPr>
          <a:lstStyle/>
          <a:p>
            <a:pPr marL="285750" marR="0" lvl="0" indent="-285750" rtl="0">
              <a:lnSpc>
                <a:spcPct val="120000"/>
              </a:lnSpc>
              <a:spcBef>
                <a:spcPts val="0"/>
              </a:spcBef>
              <a:spcAft>
                <a:spcPts val="0"/>
              </a:spcAft>
              <a:buClr>
                <a:srgbClr val="D6B44A"/>
              </a:buClr>
              <a:buFont typeface="Arial" panose="020B0604020202020204" pitchFamily="34" charset="0"/>
              <a:buChar char="•"/>
            </a:pPr>
            <a:r>
              <a:rPr lang="en-US" sz="3200" dirty="0">
                <a:solidFill>
                  <a:srgbClr val="D6B44A"/>
                </a:solidFill>
              </a:rPr>
              <a:t>Elected at May 7, 2024 Primary</a:t>
            </a:r>
          </a:p>
          <a:p>
            <a:pPr marL="285750" marR="0" lvl="0" indent="-285750" rtl="0">
              <a:lnSpc>
                <a:spcPct val="120000"/>
              </a:lnSpc>
              <a:spcBef>
                <a:spcPts val="0"/>
              </a:spcBef>
              <a:spcAft>
                <a:spcPts val="0"/>
              </a:spcAft>
              <a:buClr>
                <a:srgbClr val="D6B44A"/>
              </a:buClr>
              <a:buFont typeface="Arial" panose="020B0604020202020204" pitchFamily="34" charset="0"/>
              <a:buChar char="•"/>
            </a:pPr>
            <a:r>
              <a:rPr lang="en-US" sz="3200" dirty="0">
                <a:solidFill>
                  <a:srgbClr val="D6B44A"/>
                </a:solidFill>
              </a:rPr>
              <a:t>May be appointed under that party’s rules, if no candidate runs, or elected delegate unable or unwilling to serve. </a:t>
            </a:r>
            <a:endParaRPr dirty="0"/>
          </a:p>
        </p:txBody>
      </p:sp>
      <p:sp>
        <p:nvSpPr>
          <p:cNvPr id="350" name="Google Shape;350;p15"/>
          <p:cNvSpPr txBox="1"/>
          <p:nvPr/>
        </p:nvSpPr>
        <p:spPr>
          <a:xfrm>
            <a:off x="4023500" y="1955601"/>
            <a:ext cx="9874436" cy="1447832"/>
          </a:xfrm>
          <a:prstGeom prst="rect">
            <a:avLst/>
          </a:prstGeom>
          <a:noFill/>
          <a:ln>
            <a:noFill/>
          </a:ln>
        </p:spPr>
        <p:txBody>
          <a:bodyPr spcFirstLastPara="1" wrap="square" lIns="0" tIns="0" rIns="0" bIns="0" anchor="t" anchorCtr="0">
            <a:spAutoFit/>
          </a:bodyPr>
          <a:lstStyle/>
          <a:p>
            <a:pPr marL="0" marR="0" lvl="0" indent="0" algn="ctr" rtl="0">
              <a:lnSpc>
                <a:spcPct val="98000"/>
              </a:lnSpc>
              <a:spcBef>
                <a:spcPts val="0"/>
              </a:spcBef>
              <a:spcAft>
                <a:spcPts val="0"/>
              </a:spcAft>
              <a:buNone/>
            </a:pPr>
            <a:r>
              <a:rPr lang="en-US" sz="4800" b="1" dirty="0">
                <a:solidFill>
                  <a:srgbClr val="D6B44A"/>
                </a:solidFill>
                <a:latin typeface="Josefin Sans"/>
                <a:sym typeface="Josefin Sans"/>
              </a:rPr>
              <a:t>Democratic or Republican Party State Convention Delegates</a:t>
            </a:r>
            <a:endParaRPr sz="4800" dirty="0"/>
          </a:p>
        </p:txBody>
      </p:sp>
      <p:sp>
        <p:nvSpPr>
          <p:cNvPr id="2" name="TextBox 1">
            <a:extLst>
              <a:ext uri="{FF2B5EF4-FFF2-40B4-BE49-F238E27FC236}">
                <a16:creationId xmlns:a16="http://schemas.microsoft.com/office/drawing/2014/main" id="{AE56B432-D0B3-3C9B-53AD-8409FDA7344D}"/>
              </a:ext>
            </a:extLst>
          </p:cNvPr>
          <p:cNvSpPr txBox="1">
            <a:spLocks noChangeArrowheads="1"/>
          </p:cNvSpPr>
          <p:nvPr/>
        </p:nvSpPr>
        <p:spPr bwMode="auto">
          <a:xfrm>
            <a:off x="10269417" y="7321818"/>
            <a:ext cx="5164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US" altLang="en-US" sz="2400" dirty="0">
                <a:solidFill>
                  <a:srgbClr val="D6B44A"/>
                </a:solidFill>
                <a:latin typeface="Arial" panose="020B0604020202020204" pitchFamily="34" charset="0"/>
              </a:rPr>
              <a:t>IC 3-8-4-3| IC 3-8-4-4 | IC 3-8-4-5</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1197</Words>
  <Application>Microsoft Office PowerPoint</Application>
  <PresentationFormat>Custom</PresentationFormat>
  <Paragraphs>109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Josefin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Warycha, Valerie S</cp:lastModifiedBy>
  <cp:revision>1</cp:revision>
  <dcterms:modified xsi:type="dcterms:W3CDTF">2023-12-04T19:59:23Z</dcterms:modified>
</cp:coreProperties>
</file>