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7"/>
  </p:notesMasterIdLst>
  <p:sldIdLst>
    <p:sldId id="256" r:id="rId2"/>
    <p:sldId id="269" r:id="rId3"/>
    <p:sldId id="264" r:id="rId4"/>
    <p:sldId id="292" r:id="rId5"/>
    <p:sldId id="257" r:id="rId6"/>
    <p:sldId id="268" r:id="rId7"/>
    <p:sldId id="274" r:id="rId8"/>
    <p:sldId id="275" r:id="rId9"/>
    <p:sldId id="258" r:id="rId10"/>
    <p:sldId id="262" r:id="rId11"/>
    <p:sldId id="259" r:id="rId12"/>
    <p:sldId id="261" r:id="rId13"/>
    <p:sldId id="277" r:id="rId14"/>
    <p:sldId id="271" r:id="rId15"/>
    <p:sldId id="290" r:id="rId16"/>
  </p:sldIdLst>
  <p:sldSz cx="9144000" cy="5143500" type="screen16x9"/>
  <p:notesSz cx="6858000" cy="9144000"/>
  <p:embeddedFontLst>
    <p:embeddedFont>
      <p:font typeface="Aclonica" panose="020B0604020202020204" charset="0"/>
      <p:regular r:id="rId18"/>
    </p:embeddedFont>
    <p:embeddedFont>
      <p:font typeface="Anaheim" panose="020B0604020202020204" charset="0"/>
      <p:regular r:id="rId19"/>
    </p:embeddedFont>
    <p:embeddedFont>
      <p:font typeface="Montserrat" panose="00000500000000000000" pitchFamily="2" charset="0"/>
      <p:regular r:id="rId20"/>
      <p:bold r:id="rId21"/>
      <p:italic r:id="rId22"/>
      <p:boldItalic r:id="rId23"/>
    </p:embeddedFont>
    <p:embeddedFont>
      <p:font typeface="Montserrat Light" panose="00000400000000000000" pitchFamily="2" charset="0"/>
      <p:regular r:id="rId24"/>
      <p:italic r:id="rId25"/>
    </p:embeddedFont>
    <p:embeddedFont>
      <p:font typeface="Montserrat Medium" panose="00000600000000000000" pitchFamily="2"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5716F-4267-4C97-825B-9589712FCA49}" v="18" dt="2024-02-29T18:51:36.235"/>
  </p1510:revLst>
</p1510:revInfo>
</file>

<file path=ppt/tableStyles.xml><?xml version="1.0" encoding="utf-8"?>
<a:tblStyleLst xmlns:a="http://schemas.openxmlformats.org/drawingml/2006/main" def="{A23F4BB8-7A88-447F-A927-DA468778BE78}">
  <a:tblStyle styleId="{A23F4BB8-7A88-447F-A927-DA468778BE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3186DA-0065-4BE3-9E1A-095393E359F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0"/>
        <p:cNvGrpSpPr/>
        <p:nvPr/>
      </p:nvGrpSpPr>
      <p:grpSpPr>
        <a:xfrm>
          <a:off x="0" y="0"/>
          <a:ext cx="0" cy="0"/>
          <a:chOff x="0" y="0"/>
          <a:chExt cx="0" cy="0"/>
        </a:xfrm>
      </p:grpSpPr>
      <p:sp>
        <p:nvSpPr>
          <p:cNvPr id="3961" name="Google Shape;396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2" name="Google Shape;396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9" name="Google Shape;2629;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2b4ae430986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2b4ae430986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1" name="Google Shape;258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7" name="Google Shape;2937;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4"/>
        <p:cNvGrpSpPr/>
        <p:nvPr/>
      </p:nvGrpSpPr>
      <p:grpSpPr>
        <a:xfrm>
          <a:off x="0" y="0"/>
          <a:ext cx="0" cy="0"/>
          <a:chOff x="0" y="0"/>
          <a:chExt cx="0" cy="0"/>
        </a:xfrm>
      </p:grpSpPr>
      <p:sp>
        <p:nvSpPr>
          <p:cNvPr id="3025" name="Google Shape;302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6" name="Google Shape;302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7200044">
            <a:off x="7551592" y="3041336"/>
            <a:ext cx="1228497" cy="654367"/>
            <a:chOff x="1798891" y="2840048"/>
            <a:chExt cx="1638032" cy="872509"/>
          </a:xfrm>
        </p:grpSpPr>
        <p:sp>
          <p:nvSpPr>
            <p:cNvPr id="10" name="Google Shape;10;p2"/>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 name="Google Shape;11;p2"/>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 name="Google Shape;12;p2"/>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3;p2"/>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 name="Google Shape;14;p2"/>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 name="Google Shape;15;p2"/>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 name="Google Shape;16;p2"/>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 name="Google Shape;17;p2"/>
          <p:cNvGrpSpPr/>
          <p:nvPr/>
        </p:nvGrpSpPr>
        <p:grpSpPr>
          <a:xfrm rot="-7200044">
            <a:off x="8212322" y="2675944"/>
            <a:ext cx="1089480" cy="885631"/>
            <a:chOff x="1982533" y="3527678"/>
            <a:chExt cx="1452672" cy="1180867"/>
          </a:xfrm>
        </p:grpSpPr>
        <p:sp>
          <p:nvSpPr>
            <p:cNvPr id="18" name="Google Shape;18;p2"/>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9;p2"/>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 name="Google Shape;20;p2"/>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21;p2"/>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22;p2"/>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23;p2"/>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 name="Google Shape;24;p2"/>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 name="Google Shape;25;p2"/>
          <p:cNvGrpSpPr/>
          <p:nvPr/>
        </p:nvGrpSpPr>
        <p:grpSpPr>
          <a:xfrm rot="-4500011">
            <a:off x="-65945" y="3237103"/>
            <a:ext cx="1228448" cy="654341"/>
            <a:chOff x="1798891" y="2840048"/>
            <a:chExt cx="1638032" cy="872509"/>
          </a:xfrm>
        </p:grpSpPr>
        <p:sp>
          <p:nvSpPr>
            <p:cNvPr id="26" name="Google Shape;26;p2"/>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27;p2"/>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28;p2"/>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 name="Google Shape;29;p2"/>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30;p2"/>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31;p2"/>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32;p2"/>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3" name="Google Shape;33;p2"/>
          <p:cNvGrpSpPr/>
          <p:nvPr/>
        </p:nvGrpSpPr>
        <p:grpSpPr>
          <a:xfrm rot="-4500011">
            <a:off x="598198" y="3362929"/>
            <a:ext cx="1089436" cy="885595"/>
            <a:chOff x="1982533" y="3527678"/>
            <a:chExt cx="1452672" cy="1180867"/>
          </a:xfrm>
        </p:grpSpPr>
        <p:sp>
          <p:nvSpPr>
            <p:cNvPr id="34" name="Google Shape;34;p2"/>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35;p2"/>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36;p2"/>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37;p2"/>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38;p2"/>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39;p2"/>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40;p2"/>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1" name="Google Shape;41;p2"/>
          <p:cNvSpPr txBox="1">
            <a:spLocks noGrp="1"/>
          </p:cNvSpPr>
          <p:nvPr>
            <p:ph type="ctrTitle"/>
          </p:nvPr>
        </p:nvSpPr>
        <p:spPr>
          <a:xfrm>
            <a:off x="713325" y="1498900"/>
            <a:ext cx="7717500" cy="1314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4000"/>
              <a:buNone/>
              <a:defRPr sz="5700" b="0">
                <a:solidFill>
                  <a:schemeClr val="accent3"/>
                </a:solidFill>
              </a:defRPr>
            </a:lvl1pPr>
            <a:lvl2pPr lvl="1" algn="ctr">
              <a:spcBef>
                <a:spcPts val="0"/>
              </a:spcBef>
              <a:spcAft>
                <a:spcPts val="0"/>
              </a:spcAft>
              <a:buClr>
                <a:srgbClr val="191919"/>
              </a:buClr>
              <a:buSzPts val="5200"/>
              <a:buNone/>
              <a:defRPr sz="5200" b="0">
                <a:solidFill>
                  <a:srgbClr val="191919"/>
                </a:solidFill>
              </a:defRPr>
            </a:lvl2pPr>
            <a:lvl3pPr lvl="2" algn="ctr">
              <a:spcBef>
                <a:spcPts val="0"/>
              </a:spcBef>
              <a:spcAft>
                <a:spcPts val="0"/>
              </a:spcAft>
              <a:buClr>
                <a:srgbClr val="191919"/>
              </a:buClr>
              <a:buSzPts val="5200"/>
              <a:buNone/>
              <a:defRPr sz="5200" b="0">
                <a:solidFill>
                  <a:srgbClr val="191919"/>
                </a:solidFill>
              </a:defRPr>
            </a:lvl3pPr>
            <a:lvl4pPr lvl="3" algn="ctr">
              <a:spcBef>
                <a:spcPts val="0"/>
              </a:spcBef>
              <a:spcAft>
                <a:spcPts val="0"/>
              </a:spcAft>
              <a:buClr>
                <a:srgbClr val="191919"/>
              </a:buClr>
              <a:buSzPts val="5200"/>
              <a:buNone/>
              <a:defRPr sz="5200" b="0">
                <a:solidFill>
                  <a:srgbClr val="191919"/>
                </a:solidFill>
              </a:defRPr>
            </a:lvl4pPr>
            <a:lvl5pPr lvl="4" algn="ctr">
              <a:spcBef>
                <a:spcPts val="0"/>
              </a:spcBef>
              <a:spcAft>
                <a:spcPts val="0"/>
              </a:spcAft>
              <a:buClr>
                <a:srgbClr val="191919"/>
              </a:buClr>
              <a:buSzPts val="5200"/>
              <a:buNone/>
              <a:defRPr sz="5200" b="0">
                <a:solidFill>
                  <a:srgbClr val="191919"/>
                </a:solidFill>
              </a:defRPr>
            </a:lvl5pPr>
            <a:lvl6pPr lvl="5" algn="ctr">
              <a:spcBef>
                <a:spcPts val="0"/>
              </a:spcBef>
              <a:spcAft>
                <a:spcPts val="0"/>
              </a:spcAft>
              <a:buClr>
                <a:srgbClr val="191919"/>
              </a:buClr>
              <a:buSzPts val="5200"/>
              <a:buNone/>
              <a:defRPr sz="5200" b="0">
                <a:solidFill>
                  <a:srgbClr val="191919"/>
                </a:solidFill>
              </a:defRPr>
            </a:lvl6pPr>
            <a:lvl7pPr lvl="6" algn="ctr">
              <a:spcBef>
                <a:spcPts val="0"/>
              </a:spcBef>
              <a:spcAft>
                <a:spcPts val="0"/>
              </a:spcAft>
              <a:buClr>
                <a:srgbClr val="191919"/>
              </a:buClr>
              <a:buSzPts val="5200"/>
              <a:buNone/>
              <a:defRPr sz="5200" b="0">
                <a:solidFill>
                  <a:srgbClr val="191919"/>
                </a:solidFill>
              </a:defRPr>
            </a:lvl7pPr>
            <a:lvl8pPr lvl="7" algn="ctr">
              <a:spcBef>
                <a:spcPts val="0"/>
              </a:spcBef>
              <a:spcAft>
                <a:spcPts val="0"/>
              </a:spcAft>
              <a:buClr>
                <a:srgbClr val="191919"/>
              </a:buClr>
              <a:buSzPts val="5200"/>
              <a:buNone/>
              <a:defRPr sz="5200" b="0">
                <a:solidFill>
                  <a:srgbClr val="191919"/>
                </a:solidFill>
              </a:defRPr>
            </a:lvl8pPr>
            <a:lvl9pPr lvl="8" algn="ctr">
              <a:spcBef>
                <a:spcPts val="0"/>
              </a:spcBef>
              <a:spcAft>
                <a:spcPts val="0"/>
              </a:spcAft>
              <a:buClr>
                <a:srgbClr val="191919"/>
              </a:buClr>
              <a:buSzPts val="5200"/>
              <a:buNone/>
              <a:defRPr sz="5200" b="0">
                <a:solidFill>
                  <a:srgbClr val="191919"/>
                </a:solidFill>
              </a:defRPr>
            </a:lvl9pPr>
          </a:lstStyle>
          <a:p>
            <a:endParaRPr/>
          </a:p>
        </p:txBody>
      </p:sp>
      <p:sp>
        <p:nvSpPr>
          <p:cNvPr id="42" name="Google Shape;42;p2"/>
          <p:cNvSpPr txBox="1">
            <a:spLocks noGrp="1"/>
          </p:cNvSpPr>
          <p:nvPr>
            <p:ph type="subTitle" idx="1"/>
          </p:nvPr>
        </p:nvSpPr>
        <p:spPr>
          <a:xfrm>
            <a:off x="2307675" y="300692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Font typeface="Montserrat"/>
              <a:buNone/>
              <a:defRPr sz="1600">
                <a:solidFill>
                  <a:schemeClr val="dk1"/>
                </a:solidFill>
                <a:latin typeface="Montserrat"/>
                <a:ea typeface="Montserrat"/>
                <a:cs typeface="Montserrat"/>
                <a:sym typeface="Montserrat"/>
              </a:defRPr>
            </a:lvl1pPr>
            <a:lvl2pPr lvl="1" algn="ctr">
              <a:lnSpc>
                <a:spcPct val="100000"/>
              </a:lnSpc>
              <a:spcBef>
                <a:spcPts val="0"/>
              </a:spcBef>
              <a:spcAft>
                <a:spcPts val="0"/>
              </a:spcAft>
              <a:buSzPts val="1800"/>
              <a:buFont typeface="Montserrat"/>
              <a:buNone/>
              <a:defRPr sz="1800">
                <a:latin typeface="Montserrat"/>
                <a:ea typeface="Montserrat"/>
                <a:cs typeface="Montserrat"/>
                <a:sym typeface="Montserrat"/>
              </a:defRPr>
            </a:lvl2pPr>
            <a:lvl3pPr lvl="2" algn="ctr">
              <a:lnSpc>
                <a:spcPct val="100000"/>
              </a:lnSpc>
              <a:spcBef>
                <a:spcPts val="0"/>
              </a:spcBef>
              <a:spcAft>
                <a:spcPts val="0"/>
              </a:spcAft>
              <a:buSzPts val="1800"/>
              <a:buFont typeface="Montserrat"/>
              <a:buNone/>
              <a:defRPr sz="1800">
                <a:latin typeface="Montserrat"/>
                <a:ea typeface="Montserrat"/>
                <a:cs typeface="Montserrat"/>
                <a:sym typeface="Montserrat"/>
              </a:defRPr>
            </a:lvl3pPr>
            <a:lvl4pPr lvl="3" algn="ctr">
              <a:lnSpc>
                <a:spcPct val="100000"/>
              </a:lnSpc>
              <a:spcBef>
                <a:spcPts val="0"/>
              </a:spcBef>
              <a:spcAft>
                <a:spcPts val="0"/>
              </a:spcAft>
              <a:buSzPts val="1800"/>
              <a:buFont typeface="Montserrat"/>
              <a:buNone/>
              <a:defRPr sz="1800">
                <a:latin typeface="Montserrat"/>
                <a:ea typeface="Montserrat"/>
                <a:cs typeface="Montserrat"/>
                <a:sym typeface="Montserrat"/>
              </a:defRPr>
            </a:lvl4pPr>
            <a:lvl5pPr lvl="4" algn="ctr">
              <a:lnSpc>
                <a:spcPct val="100000"/>
              </a:lnSpc>
              <a:spcBef>
                <a:spcPts val="0"/>
              </a:spcBef>
              <a:spcAft>
                <a:spcPts val="0"/>
              </a:spcAft>
              <a:buSzPts val="1800"/>
              <a:buFont typeface="Montserrat"/>
              <a:buNone/>
              <a:defRPr sz="1800">
                <a:latin typeface="Montserrat"/>
                <a:ea typeface="Montserrat"/>
                <a:cs typeface="Montserrat"/>
                <a:sym typeface="Montserrat"/>
              </a:defRPr>
            </a:lvl5pPr>
            <a:lvl6pPr lvl="5" algn="ctr">
              <a:lnSpc>
                <a:spcPct val="100000"/>
              </a:lnSpc>
              <a:spcBef>
                <a:spcPts val="0"/>
              </a:spcBef>
              <a:spcAft>
                <a:spcPts val="0"/>
              </a:spcAft>
              <a:buSzPts val="1800"/>
              <a:buFont typeface="Montserrat"/>
              <a:buNone/>
              <a:defRPr sz="1800">
                <a:latin typeface="Montserrat"/>
                <a:ea typeface="Montserrat"/>
                <a:cs typeface="Montserrat"/>
                <a:sym typeface="Montserrat"/>
              </a:defRPr>
            </a:lvl6pPr>
            <a:lvl7pPr lvl="6" algn="ctr">
              <a:lnSpc>
                <a:spcPct val="100000"/>
              </a:lnSpc>
              <a:spcBef>
                <a:spcPts val="0"/>
              </a:spcBef>
              <a:spcAft>
                <a:spcPts val="0"/>
              </a:spcAft>
              <a:buSzPts val="1800"/>
              <a:buFont typeface="Montserrat"/>
              <a:buNone/>
              <a:defRPr sz="1800">
                <a:latin typeface="Montserrat"/>
                <a:ea typeface="Montserrat"/>
                <a:cs typeface="Montserrat"/>
                <a:sym typeface="Montserrat"/>
              </a:defRPr>
            </a:lvl7pPr>
            <a:lvl8pPr lvl="7" algn="ctr">
              <a:lnSpc>
                <a:spcPct val="100000"/>
              </a:lnSpc>
              <a:spcBef>
                <a:spcPts val="0"/>
              </a:spcBef>
              <a:spcAft>
                <a:spcPts val="0"/>
              </a:spcAft>
              <a:buSzPts val="1800"/>
              <a:buFont typeface="Montserrat"/>
              <a:buNone/>
              <a:defRPr sz="1800">
                <a:latin typeface="Montserrat"/>
                <a:ea typeface="Montserrat"/>
                <a:cs typeface="Montserrat"/>
                <a:sym typeface="Montserrat"/>
              </a:defRPr>
            </a:lvl8pPr>
            <a:lvl9pPr lvl="8" algn="ctr">
              <a:lnSpc>
                <a:spcPct val="100000"/>
              </a:lnSpc>
              <a:spcBef>
                <a:spcPts val="0"/>
              </a:spcBef>
              <a:spcAft>
                <a:spcPts val="0"/>
              </a:spcAft>
              <a:buSzPts val="1800"/>
              <a:buFont typeface="Montserrat"/>
              <a:buNone/>
              <a:defRPr sz="1800">
                <a:latin typeface="Montserrat"/>
                <a:ea typeface="Montserrat"/>
                <a:cs typeface="Montserrat"/>
                <a:sym typeface="Montserrat"/>
              </a:defRPr>
            </a:lvl9pPr>
          </a:lstStyle>
          <a:p>
            <a:endParaRPr/>
          </a:p>
        </p:txBody>
      </p:sp>
      <p:sp>
        <p:nvSpPr>
          <p:cNvPr id="43" name="Google Shape;43;p2"/>
          <p:cNvSpPr/>
          <p:nvPr/>
        </p:nvSpPr>
        <p:spPr>
          <a:xfrm>
            <a:off x="7222605" y="3072740"/>
            <a:ext cx="1921383" cy="2070758"/>
          </a:xfrm>
          <a:custGeom>
            <a:avLst/>
            <a:gdLst/>
            <a:ahLst/>
            <a:cxnLst/>
            <a:rect l="l" t="t" r="r" b="b"/>
            <a:pathLst>
              <a:path w="2561844" h="2761011" extrusionOk="0">
                <a:moveTo>
                  <a:pt x="95" y="2761012"/>
                </a:moveTo>
                <a:cubicBezTo>
                  <a:pt x="95" y="2761012"/>
                  <a:pt x="90202" y="2338959"/>
                  <a:pt x="637318" y="2082260"/>
                </a:cubicBezTo>
                <a:cubicBezTo>
                  <a:pt x="1184434" y="1825562"/>
                  <a:pt x="1597057" y="1865662"/>
                  <a:pt x="1734884" y="1055084"/>
                </a:cubicBezTo>
                <a:cubicBezTo>
                  <a:pt x="1872710" y="244412"/>
                  <a:pt x="2561844" y="0"/>
                  <a:pt x="2561844" y="0"/>
                </a:cubicBezTo>
                <a:lnTo>
                  <a:pt x="2561844" y="2745676"/>
                </a:lnTo>
                <a:lnTo>
                  <a:pt x="0" y="276101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44;p2"/>
          <p:cNvSpPr/>
          <p:nvPr/>
        </p:nvSpPr>
        <p:spPr>
          <a:xfrm>
            <a:off x="5" y="3222129"/>
            <a:ext cx="2070758" cy="1921383"/>
          </a:xfrm>
          <a:custGeom>
            <a:avLst/>
            <a:gdLst/>
            <a:ahLst/>
            <a:cxnLst/>
            <a:rect l="l" t="t" r="r" b="b"/>
            <a:pathLst>
              <a:path w="2761011" h="2561844" extrusionOk="0">
                <a:moveTo>
                  <a:pt x="0" y="95"/>
                </a:moveTo>
                <a:cubicBezTo>
                  <a:pt x="0" y="95"/>
                  <a:pt x="422053" y="90202"/>
                  <a:pt x="678752" y="637318"/>
                </a:cubicBezTo>
                <a:cubicBezTo>
                  <a:pt x="935450" y="1184434"/>
                  <a:pt x="895350" y="1597057"/>
                  <a:pt x="1705928" y="1734884"/>
                </a:cubicBezTo>
                <a:cubicBezTo>
                  <a:pt x="2516600" y="1872710"/>
                  <a:pt x="2761012" y="2561844"/>
                  <a:pt x="2761012" y="2561844"/>
                </a:cubicBezTo>
                <a:lnTo>
                  <a:pt x="0" y="2561844"/>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5" name="Google Shape;45;p2"/>
          <p:cNvGrpSpPr/>
          <p:nvPr/>
        </p:nvGrpSpPr>
        <p:grpSpPr>
          <a:xfrm>
            <a:off x="8013261" y="-260559"/>
            <a:ext cx="1311763" cy="1319780"/>
            <a:chOff x="8655176" y="724731"/>
            <a:chExt cx="1135136" cy="1142073"/>
          </a:xfrm>
        </p:grpSpPr>
        <p:sp>
          <p:nvSpPr>
            <p:cNvPr id="46" name="Google Shape;46;p2"/>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7" name="Google Shape;47;p2"/>
            <p:cNvGrpSpPr/>
            <p:nvPr/>
          </p:nvGrpSpPr>
          <p:grpSpPr>
            <a:xfrm>
              <a:off x="8823777" y="1360074"/>
              <a:ext cx="236891" cy="506730"/>
              <a:chOff x="8823777" y="1360074"/>
              <a:chExt cx="236891" cy="506730"/>
            </a:xfrm>
          </p:grpSpPr>
          <p:sp>
            <p:nvSpPr>
              <p:cNvPr id="48" name="Google Shape;48;p2"/>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49;p2"/>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0" name="Google Shape;50;p2"/>
            <p:cNvGrpSpPr/>
            <p:nvPr/>
          </p:nvGrpSpPr>
          <p:grpSpPr>
            <a:xfrm>
              <a:off x="8655176" y="1124065"/>
              <a:ext cx="531209" cy="206927"/>
              <a:chOff x="8655176" y="1124065"/>
              <a:chExt cx="531209" cy="206927"/>
            </a:xfrm>
          </p:grpSpPr>
          <p:sp>
            <p:nvSpPr>
              <p:cNvPr id="51" name="Google Shape;51;p2"/>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52;p2"/>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3" name="Google Shape;53;p2"/>
            <p:cNvGrpSpPr/>
            <p:nvPr/>
          </p:nvGrpSpPr>
          <p:grpSpPr>
            <a:xfrm>
              <a:off x="9107136" y="1205293"/>
              <a:ext cx="189325" cy="543401"/>
              <a:chOff x="9107136" y="1205293"/>
              <a:chExt cx="189325" cy="543401"/>
            </a:xfrm>
          </p:grpSpPr>
          <p:sp>
            <p:nvSpPr>
              <p:cNvPr id="54" name="Google Shape;54;p2"/>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55;p2"/>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6" name="Google Shape;56;p2"/>
            <p:cNvGrpSpPr/>
            <p:nvPr/>
          </p:nvGrpSpPr>
          <p:grpSpPr>
            <a:xfrm>
              <a:off x="8891587" y="894033"/>
              <a:ext cx="525113" cy="212921"/>
              <a:chOff x="8891587" y="894033"/>
              <a:chExt cx="525113" cy="212921"/>
            </a:xfrm>
          </p:grpSpPr>
          <p:sp>
            <p:nvSpPr>
              <p:cNvPr id="57" name="Google Shape;57;p2"/>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58;p2"/>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9" name="Google Shape;59;p2"/>
            <p:cNvGrpSpPr/>
            <p:nvPr/>
          </p:nvGrpSpPr>
          <p:grpSpPr>
            <a:xfrm>
              <a:off x="9152762" y="724731"/>
              <a:ext cx="475964" cy="277062"/>
              <a:chOff x="9152762" y="724731"/>
              <a:chExt cx="475964" cy="277062"/>
            </a:xfrm>
          </p:grpSpPr>
          <p:sp>
            <p:nvSpPr>
              <p:cNvPr id="60" name="Google Shape;60;p2"/>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61;p2"/>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 name="Google Shape;62;p2"/>
            <p:cNvGrpSpPr/>
            <p:nvPr/>
          </p:nvGrpSpPr>
          <p:grpSpPr>
            <a:xfrm>
              <a:off x="9355942" y="1046320"/>
              <a:ext cx="205579" cy="530733"/>
              <a:chOff x="9355942" y="1046320"/>
              <a:chExt cx="205579" cy="530733"/>
            </a:xfrm>
          </p:grpSpPr>
          <p:sp>
            <p:nvSpPr>
              <p:cNvPr id="63" name="Google Shape;63;p2"/>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64;p2"/>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5" name="Google Shape;65;p2"/>
            <p:cNvGrpSpPr/>
            <p:nvPr/>
          </p:nvGrpSpPr>
          <p:grpSpPr>
            <a:xfrm>
              <a:off x="9584733" y="979550"/>
              <a:ext cx="205579" cy="530732"/>
              <a:chOff x="9584733" y="979550"/>
              <a:chExt cx="205579" cy="530732"/>
            </a:xfrm>
          </p:grpSpPr>
          <p:sp>
            <p:nvSpPr>
              <p:cNvPr id="66" name="Google Shape;66;p2"/>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67;p2"/>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8" name="Google Shape;68;p2"/>
          <p:cNvGrpSpPr/>
          <p:nvPr/>
        </p:nvGrpSpPr>
        <p:grpSpPr>
          <a:xfrm rot="-6299916">
            <a:off x="8357016" y="1008282"/>
            <a:ext cx="1118059" cy="877862"/>
            <a:chOff x="8728664" y="4111401"/>
            <a:chExt cx="1076846" cy="845503"/>
          </a:xfrm>
        </p:grpSpPr>
        <p:sp>
          <p:nvSpPr>
            <p:cNvPr id="69" name="Google Shape;69;p2"/>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70;p2"/>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1" name="Google Shape;71;p2"/>
            <p:cNvGrpSpPr/>
            <p:nvPr/>
          </p:nvGrpSpPr>
          <p:grpSpPr>
            <a:xfrm>
              <a:off x="8728664" y="4261379"/>
              <a:ext cx="338177" cy="313932"/>
              <a:chOff x="8728664" y="4261379"/>
              <a:chExt cx="338177" cy="313932"/>
            </a:xfrm>
          </p:grpSpPr>
          <p:sp>
            <p:nvSpPr>
              <p:cNvPr id="72" name="Google Shape;72;p2"/>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73;p2"/>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4" name="Google Shape;74;p2"/>
            <p:cNvGrpSpPr/>
            <p:nvPr/>
          </p:nvGrpSpPr>
          <p:grpSpPr>
            <a:xfrm>
              <a:off x="9088119" y="4111401"/>
              <a:ext cx="323200" cy="346309"/>
              <a:chOff x="9088119" y="4111401"/>
              <a:chExt cx="323200" cy="346309"/>
            </a:xfrm>
          </p:grpSpPr>
          <p:sp>
            <p:nvSpPr>
              <p:cNvPr id="75" name="Google Shape;75;p2"/>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76;p2"/>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7" name="Google Shape;77;p2"/>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8" name="Google Shape;78;p2"/>
            <p:cNvGrpSpPr/>
            <p:nvPr/>
          </p:nvGrpSpPr>
          <p:grpSpPr>
            <a:xfrm>
              <a:off x="9032169" y="4581753"/>
              <a:ext cx="340565" cy="318121"/>
              <a:chOff x="9032169" y="4581753"/>
              <a:chExt cx="340565" cy="318121"/>
            </a:xfrm>
          </p:grpSpPr>
          <p:sp>
            <p:nvSpPr>
              <p:cNvPr id="79" name="Google Shape;79;p2"/>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80;p2"/>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1" name="Google Shape;81;p2"/>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2" name="Google Shape;82;p2"/>
            <p:cNvGrpSpPr/>
            <p:nvPr/>
          </p:nvGrpSpPr>
          <p:grpSpPr>
            <a:xfrm>
              <a:off x="9481351" y="4276056"/>
              <a:ext cx="319294" cy="346623"/>
              <a:chOff x="9481351" y="4276056"/>
              <a:chExt cx="319294" cy="346623"/>
            </a:xfrm>
          </p:grpSpPr>
          <p:sp>
            <p:nvSpPr>
              <p:cNvPr id="83" name="Google Shape;83;p2"/>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4;p2"/>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85" name="Google Shape;85;p2"/>
          <p:cNvGrpSpPr/>
          <p:nvPr/>
        </p:nvGrpSpPr>
        <p:grpSpPr>
          <a:xfrm>
            <a:off x="-164740" y="-60988"/>
            <a:ext cx="1180961" cy="1238448"/>
            <a:chOff x="5252605" y="442816"/>
            <a:chExt cx="1170543" cy="1227523"/>
          </a:xfrm>
        </p:grpSpPr>
        <p:sp>
          <p:nvSpPr>
            <p:cNvPr id="86" name="Google Shape;86;p2"/>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87;p2"/>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88;p2"/>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 name="Google Shape;89;p2"/>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 name="Google Shape;90;p2"/>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 name="Google Shape;91;p2"/>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 name="Google Shape;92;p2"/>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 name="Google Shape;93;p2"/>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73"/>
        <p:cNvGrpSpPr/>
        <p:nvPr/>
      </p:nvGrpSpPr>
      <p:grpSpPr>
        <a:xfrm>
          <a:off x="0" y="0"/>
          <a:ext cx="0" cy="0"/>
          <a:chOff x="0" y="0"/>
          <a:chExt cx="0" cy="0"/>
        </a:xfrm>
      </p:grpSpPr>
      <p:sp>
        <p:nvSpPr>
          <p:cNvPr id="574" name="Google Shape;574;p16"/>
          <p:cNvSpPr txBox="1">
            <a:spLocks noGrp="1"/>
          </p:cNvSpPr>
          <p:nvPr>
            <p:ph type="title"/>
          </p:nvPr>
        </p:nvSpPr>
        <p:spPr>
          <a:xfrm>
            <a:off x="720000" y="1485150"/>
            <a:ext cx="39135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SzPts val="3500"/>
              <a:buNone/>
              <a:defRPr b="0"/>
            </a:lvl2pPr>
            <a:lvl3pPr lvl="2" rtl="0">
              <a:spcBef>
                <a:spcPts val="0"/>
              </a:spcBef>
              <a:spcAft>
                <a:spcPts val="0"/>
              </a:spcAft>
              <a:buSzPts val="3500"/>
              <a:buNone/>
              <a:defRPr b="0"/>
            </a:lvl3pPr>
            <a:lvl4pPr lvl="3" rtl="0">
              <a:spcBef>
                <a:spcPts val="0"/>
              </a:spcBef>
              <a:spcAft>
                <a:spcPts val="0"/>
              </a:spcAft>
              <a:buSzPts val="3500"/>
              <a:buNone/>
              <a:defRPr b="0"/>
            </a:lvl4pPr>
            <a:lvl5pPr lvl="4" rtl="0">
              <a:spcBef>
                <a:spcPts val="0"/>
              </a:spcBef>
              <a:spcAft>
                <a:spcPts val="0"/>
              </a:spcAft>
              <a:buSzPts val="3500"/>
              <a:buNone/>
              <a:defRPr b="0"/>
            </a:lvl5pPr>
            <a:lvl6pPr lvl="5" rtl="0">
              <a:spcBef>
                <a:spcPts val="0"/>
              </a:spcBef>
              <a:spcAft>
                <a:spcPts val="0"/>
              </a:spcAft>
              <a:buSzPts val="3500"/>
              <a:buNone/>
              <a:defRPr b="0"/>
            </a:lvl6pPr>
            <a:lvl7pPr lvl="6" rtl="0">
              <a:spcBef>
                <a:spcPts val="0"/>
              </a:spcBef>
              <a:spcAft>
                <a:spcPts val="0"/>
              </a:spcAft>
              <a:buSzPts val="3500"/>
              <a:buNone/>
              <a:defRPr b="0"/>
            </a:lvl7pPr>
            <a:lvl8pPr lvl="7" rtl="0">
              <a:spcBef>
                <a:spcPts val="0"/>
              </a:spcBef>
              <a:spcAft>
                <a:spcPts val="0"/>
              </a:spcAft>
              <a:buSzPts val="3500"/>
              <a:buNone/>
              <a:defRPr b="0"/>
            </a:lvl8pPr>
            <a:lvl9pPr lvl="8" rtl="0">
              <a:spcBef>
                <a:spcPts val="0"/>
              </a:spcBef>
              <a:spcAft>
                <a:spcPts val="0"/>
              </a:spcAft>
              <a:buSzPts val="3500"/>
              <a:buNone/>
              <a:defRPr b="0"/>
            </a:lvl9pPr>
          </a:lstStyle>
          <a:p>
            <a:endParaRPr/>
          </a:p>
        </p:txBody>
      </p:sp>
      <p:sp>
        <p:nvSpPr>
          <p:cNvPr id="575" name="Google Shape;575;p16"/>
          <p:cNvSpPr txBox="1">
            <a:spLocks noGrp="1"/>
          </p:cNvSpPr>
          <p:nvPr>
            <p:ph type="subTitle" idx="1"/>
          </p:nvPr>
        </p:nvSpPr>
        <p:spPr>
          <a:xfrm>
            <a:off x="720000" y="2548350"/>
            <a:ext cx="3913500" cy="1153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grpSp>
        <p:nvGrpSpPr>
          <p:cNvPr id="576" name="Google Shape;576;p16"/>
          <p:cNvGrpSpPr/>
          <p:nvPr/>
        </p:nvGrpSpPr>
        <p:grpSpPr>
          <a:xfrm>
            <a:off x="-999854" y="-791083"/>
            <a:ext cx="2596310" cy="2570551"/>
            <a:chOff x="-468357" y="-542499"/>
            <a:chExt cx="1775862" cy="1758243"/>
          </a:xfrm>
        </p:grpSpPr>
        <p:grpSp>
          <p:nvGrpSpPr>
            <p:cNvPr id="577" name="Google Shape;577;p16"/>
            <p:cNvGrpSpPr/>
            <p:nvPr/>
          </p:nvGrpSpPr>
          <p:grpSpPr>
            <a:xfrm rot="1800044">
              <a:off x="-2290" y="-279204"/>
              <a:ext cx="1228497" cy="654367"/>
              <a:chOff x="1798891" y="2840048"/>
              <a:chExt cx="1638032" cy="872509"/>
            </a:xfrm>
          </p:grpSpPr>
          <p:sp>
            <p:nvSpPr>
              <p:cNvPr id="578" name="Google Shape;578;p16"/>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9" name="Google Shape;579;p16"/>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0" name="Google Shape;580;p16"/>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1" name="Google Shape;581;p16"/>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2" name="Google Shape;582;p16"/>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16"/>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4" name="Google Shape;584;p16"/>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85" name="Google Shape;585;p16"/>
            <p:cNvGrpSpPr/>
            <p:nvPr/>
          </p:nvGrpSpPr>
          <p:grpSpPr>
            <a:xfrm rot="1800044">
              <a:off x="-319929" y="117066"/>
              <a:ext cx="1089480" cy="885631"/>
              <a:chOff x="1982533" y="3527678"/>
              <a:chExt cx="1452672" cy="1180867"/>
            </a:xfrm>
          </p:grpSpPr>
          <p:sp>
            <p:nvSpPr>
              <p:cNvPr id="586" name="Google Shape;586;p16"/>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7" name="Google Shape;587;p16"/>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8" name="Google Shape;588;p16"/>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9" name="Google Shape;589;p16"/>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0" name="Google Shape;590;p16"/>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1" name="Google Shape;591;p16"/>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2" name="Google Shape;592;p16"/>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593" name="Google Shape;593;p16"/>
          <p:cNvGrpSpPr/>
          <p:nvPr/>
        </p:nvGrpSpPr>
        <p:grpSpPr>
          <a:xfrm rot="-6300064">
            <a:off x="8096768" y="100280"/>
            <a:ext cx="1352522" cy="1061955"/>
            <a:chOff x="8728664" y="4111401"/>
            <a:chExt cx="1076846" cy="845503"/>
          </a:xfrm>
        </p:grpSpPr>
        <p:sp>
          <p:nvSpPr>
            <p:cNvPr id="594" name="Google Shape;594;p16"/>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rgbClr val="423C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5" name="Google Shape;595;p16"/>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rgbClr val="423C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96" name="Google Shape;596;p16"/>
            <p:cNvGrpSpPr/>
            <p:nvPr/>
          </p:nvGrpSpPr>
          <p:grpSpPr>
            <a:xfrm>
              <a:off x="8728664" y="4261379"/>
              <a:ext cx="338177" cy="313932"/>
              <a:chOff x="8728664" y="4261379"/>
              <a:chExt cx="338177" cy="313932"/>
            </a:xfrm>
          </p:grpSpPr>
          <p:sp>
            <p:nvSpPr>
              <p:cNvPr id="597" name="Google Shape;597;p16"/>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8" name="Google Shape;598;p16"/>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99" name="Google Shape;599;p16"/>
            <p:cNvGrpSpPr/>
            <p:nvPr/>
          </p:nvGrpSpPr>
          <p:grpSpPr>
            <a:xfrm>
              <a:off x="9088119" y="4111401"/>
              <a:ext cx="323200" cy="346309"/>
              <a:chOff x="9088119" y="4111401"/>
              <a:chExt cx="323200" cy="346309"/>
            </a:xfrm>
          </p:grpSpPr>
          <p:sp>
            <p:nvSpPr>
              <p:cNvPr id="600" name="Google Shape;600;p16"/>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1" name="Google Shape;601;p16"/>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602" name="Google Shape;602;p16"/>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rgbClr val="423C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03" name="Google Shape;603;p16"/>
            <p:cNvGrpSpPr/>
            <p:nvPr/>
          </p:nvGrpSpPr>
          <p:grpSpPr>
            <a:xfrm>
              <a:off x="9032169" y="4581753"/>
              <a:ext cx="340565" cy="318121"/>
              <a:chOff x="9032169" y="4581753"/>
              <a:chExt cx="340565" cy="318121"/>
            </a:xfrm>
          </p:grpSpPr>
          <p:sp>
            <p:nvSpPr>
              <p:cNvPr id="604" name="Google Shape;604;p16"/>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5" name="Google Shape;605;p16"/>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606" name="Google Shape;606;p16"/>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rgbClr val="423C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07" name="Google Shape;607;p16"/>
            <p:cNvGrpSpPr/>
            <p:nvPr/>
          </p:nvGrpSpPr>
          <p:grpSpPr>
            <a:xfrm>
              <a:off x="9481351" y="4276056"/>
              <a:ext cx="319294" cy="346623"/>
              <a:chOff x="9481351" y="4276056"/>
              <a:chExt cx="319294" cy="346623"/>
            </a:xfrm>
          </p:grpSpPr>
          <p:sp>
            <p:nvSpPr>
              <p:cNvPr id="608" name="Google Shape;608;p16"/>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9" name="Google Shape;609;p16"/>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10" name="Google Shape;610;p16"/>
          <p:cNvGrpSpPr/>
          <p:nvPr/>
        </p:nvGrpSpPr>
        <p:grpSpPr>
          <a:xfrm rot="10800000">
            <a:off x="-182480" y="3976987"/>
            <a:ext cx="1460693" cy="1469620"/>
            <a:chOff x="8655176" y="724731"/>
            <a:chExt cx="1135136" cy="1142073"/>
          </a:xfrm>
        </p:grpSpPr>
        <p:sp>
          <p:nvSpPr>
            <p:cNvPr id="611" name="Google Shape;611;p16"/>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12" name="Google Shape;612;p16"/>
            <p:cNvGrpSpPr/>
            <p:nvPr/>
          </p:nvGrpSpPr>
          <p:grpSpPr>
            <a:xfrm>
              <a:off x="8823777" y="1360074"/>
              <a:ext cx="236891" cy="506730"/>
              <a:chOff x="8823777" y="1360074"/>
              <a:chExt cx="236891" cy="506730"/>
            </a:xfrm>
          </p:grpSpPr>
          <p:sp>
            <p:nvSpPr>
              <p:cNvPr id="613" name="Google Shape;613;p16"/>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4" name="Google Shape;614;p16"/>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15" name="Google Shape;615;p16"/>
            <p:cNvGrpSpPr/>
            <p:nvPr/>
          </p:nvGrpSpPr>
          <p:grpSpPr>
            <a:xfrm>
              <a:off x="8655176" y="1124065"/>
              <a:ext cx="531209" cy="206927"/>
              <a:chOff x="8655176" y="1124065"/>
              <a:chExt cx="531209" cy="206927"/>
            </a:xfrm>
          </p:grpSpPr>
          <p:sp>
            <p:nvSpPr>
              <p:cNvPr id="616" name="Google Shape;616;p16"/>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7" name="Google Shape;617;p16"/>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18" name="Google Shape;618;p16"/>
            <p:cNvGrpSpPr/>
            <p:nvPr/>
          </p:nvGrpSpPr>
          <p:grpSpPr>
            <a:xfrm>
              <a:off x="9107136" y="1205293"/>
              <a:ext cx="189325" cy="543401"/>
              <a:chOff x="9107136" y="1205293"/>
              <a:chExt cx="189325" cy="543401"/>
            </a:xfrm>
          </p:grpSpPr>
          <p:sp>
            <p:nvSpPr>
              <p:cNvPr id="619" name="Google Shape;619;p16"/>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0" name="Google Shape;620;p16"/>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1" name="Google Shape;621;p16"/>
            <p:cNvGrpSpPr/>
            <p:nvPr/>
          </p:nvGrpSpPr>
          <p:grpSpPr>
            <a:xfrm>
              <a:off x="8891587" y="894033"/>
              <a:ext cx="525113" cy="212921"/>
              <a:chOff x="8891587" y="894033"/>
              <a:chExt cx="525113" cy="212921"/>
            </a:xfrm>
          </p:grpSpPr>
          <p:sp>
            <p:nvSpPr>
              <p:cNvPr id="622" name="Google Shape;622;p16"/>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3" name="Google Shape;623;p16"/>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4" name="Google Shape;624;p16"/>
            <p:cNvGrpSpPr/>
            <p:nvPr/>
          </p:nvGrpSpPr>
          <p:grpSpPr>
            <a:xfrm>
              <a:off x="9152762" y="724731"/>
              <a:ext cx="475964" cy="277062"/>
              <a:chOff x="9152762" y="724731"/>
              <a:chExt cx="475964" cy="277062"/>
            </a:xfrm>
          </p:grpSpPr>
          <p:sp>
            <p:nvSpPr>
              <p:cNvPr id="625" name="Google Shape;625;p16"/>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6" name="Google Shape;626;p16"/>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7" name="Google Shape;627;p16"/>
            <p:cNvGrpSpPr/>
            <p:nvPr/>
          </p:nvGrpSpPr>
          <p:grpSpPr>
            <a:xfrm>
              <a:off x="9355942" y="1046320"/>
              <a:ext cx="205579" cy="530733"/>
              <a:chOff x="9355942" y="1046320"/>
              <a:chExt cx="205579" cy="530733"/>
            </a:xfrm>
          </p:grpSpPr>
          <p:sp>
            <p:nvSpPr>
              <p:cNvPr id="628" name="Google Shape;628;p16"/>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9" name="Google Shape;629;p16"/>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30" name="Google Shape;630;p16"/>
            <p:cNvGrpSpPr/>
            <p:nvPr/>
          </p:nvGrpSpPr>
          <p:grpSpPr>
            <a:xfrm>
              <a:off x="9584733" y="979550"/>
              <a:ext cx="205579" cy="530732"/>
              <a:chOff x="9584733" y="979550"/>
              <a:chExt cx="205579" cy="530732"/>
            </a:xfrm>
          </p:grpSpPr>
          <p:sp>
            <p:nvSpPr>
              <p:cNvPr id="631" name="Google Shape;631;p16"/>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2" name="Google Shape;632;p16"/>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498800" y="1425000"/>
            <a:ext cx="39318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3000"/>
              <a:buNone/>
              <a:defRPr b="0">
                <a:solidFill>
                  <a:schemeClr val="accent3"/>
                </a:solidFill>
              </a:defRPr>
            </a:lvl1pPr>
            <a:lvl2pPr lvl="1" rtl="0">
              <a:spcBef>
                <a:spcPts val="0"/>
              </a:spcBef>
              <a:spcAft>
                <a:spcPts val="0"/>
              </a:spcAft>
              <a:buSzPts val="3500"/>
              <a:buNone/>
              <a:defRPr b="0"/>
            </a:lvl2pPr>
            <a:lvl3pPr lvl="2" rtl="0">
              <a:spcBef>
                <a:spcPts val="0"/>
              </a:spcBef>
              <a:spcAft>
                <a:spcPts val="0"/>
              </a:spcAft>
              <a:buSzPts val="3500"/>
              <a:buNone/>
              <a:defRPr b="0"/>
            </a:lvl3pPr>
            <a:lvl4pPr lvl="3" rtl="0">
              <a:spcBef>
                <a:spcPts val="0"/>
              </a:spcBef>
              <a:spcAft>
                <a:spcPts val="0"/>
              </a:spcAft>
              <a:buSzPts val="3500"/>
              <a:buNone/>
              <a:defRPr b="0"/>
            </a:lvl4pPr>
            <a:lvl5pPr lvl="4" rtl="0">
              <a:spcBef>
                <a:spcPts val="0"/>
              </a:spcBef>
              <a:spcAft>
                <a:spcPts val="0"/>
              </a:spcAft>
              <a:buSzPts val="3500"/>
              <a:buNone/>
              <a:defRPr b="0"/>
            </a:lvl5pPr>
            <a:lvl6pPr lvl="5" rtl="0">
              <a:spcBef>
                <a:spcPts val="0"/>
              </a:spcBef>
              <a:spcAft>
                <a:spcPts val="0"/>
              </a:spcAft>
              <a:buSzPts val="3500"/>
              <a:buNone/>
              <a:defRPr b="0"/>
            </a:lvl6pPr>
            <a:lvl7pPr lvl="6" rtl="0">
              <a:spcBef>
                <a:spcPts val="0"/>
              </a:spcBef>
              <a:spcAft>
                <a:spcPts val="0"/>
              </a:spcAft>
              <a:buSzPts val="3500"/>
              <a:buNone/>
              <a:defRPr b="0"/>
            </a:lvl7pPr>
            <a:lvl8pPr lvl="7" rtl="0">
              <a:spcBef>
                <a:spcPts val="0"/>
              </a:spcBef>
              <a:spcAft>
                <a:spcPts val="0"/>
              </a:spcAft>
              <a:buSzPts val="3500"/>
              <a:buNone/>
              <a:defRPr b="0"/>
            </a:lvl8pPr>
            <a:lvl9pPr lvl="8" rtl="0">
              <a:spcBef>
                <a:spcPts val="0"/>
              </a:spcBef>
              <a:spcAft>
                <a:spcPts val="0"/>
              </a:spcAft>
              <a:buSzPts val="3500"/>
              <a:buNone/>
              <a:defRPr b="0"/>
            </a:lvl9pPr>
          </a:lstStyle>
          <a:p>
            <a:endParaRPr/>
          </a:p>
        </p:txBody>
      </p:sp>
      <p:sp>
        <p:nvSpPr>
          <p:cNvPr id="635" name="Google Shape;635;p17"/>
          <p:cNvSpPr txBox="1">
            <a:spLocks noGrp="1"/>
          </p:cNvSpPr>
          <p:nvPr>
            <p:ph type="subTitle" idx="1"/>
          </p:nvPr>
        </p:nvSpPr>
        <p:spPr>
          <a:xfrm>
            <a:off x="4498987" y="2485800"/>
            <a:ext cx="3931800" cy="10803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grpSp>
        <p:nvGrpSpPr>
          <p:cNvPr id="636" name="Google Shape;636;p17"/>
          <p:cNvGrpSpPr/>
          <p:nvPr/>
        </p:nvGrpSpPr>
        <p:grpSpPr>
          <a:xfrm flipH="1">
            <a:off x="7798232" y="-61000"/>
            <a:ext cx="1410973" cy="1479656"/>
            <a:chOff x="5252605" y="442816"/>
            <a:chExt cx="1170543" cy="1227523"/>
          </a:xfrm>
        </p:grpSpPr>
        <p:sp>
          <p:nvSpPr>
            <p:cNvPr id="637" name="Google Shape;637;p17"/>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8" name="Google Shape;638;p17"/>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9" name="Google Shape;639;p17"/>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0" name="Google Shape;640;p17"/>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1" name="Google Shape;641;p17"/>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2" name="Google Shape;642;p17"/>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3" name="Google Shape;643;p17"/>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4" name="Google Shape;644;p17"/>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45" name="Google Shape;645;p17"/>
          <p:cNvGrpSpPr/>
          <p:nvPr/>
        </p:nvGrpSpPr>
        <p:grpSpPr>
          <a:xfrm rot="-5400000">
            <a:off x="-686644" y="3741854"/>
            <a:ext cx="2287843" cy="2265145"/>
            <a:chOff x="-468357" y="-542499"/>
            <a:chExt cx="1775862" cy="1758243"/>
          </a:xfrm>
        </p:grpSpPr>
        <p:grpSp>
          <p:nvGrpSpPr>
            <p:cNvPr id="646" name="Google Shape;646;p17"/>
            <p:cNvGrpSpPr/>
            <p:nvPr/>
          </p:nvGrpSpPr>
          <p:grpSpPr>
            <a:xfrm rot="1800044">
              <a:off x="-2290" y="-279204"/>
              <a:ext cx="1228497" cy="654367"/>
              <a:chOff x="1798891" y="2840048"/>
              <a:chExt cx="1638032" cy="872509"/>
            </a:xfrm>
          </p:grpSpPr>
          <p:sp>
            <p:nvSpPr>
              <p:cNvPr id="647" name="Google Shape;647;p17"/>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8" name="Google Shape;648;p17"/>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9" name="Google Shape;649;p17"/>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0" name="Google Shape;650;p17"/>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1" name="Google Shape;651;p17"/>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2" name="Google Shape;652;p17"/>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3" name="Google Shape;653;p17"/>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54" name="Google Shape;654;p17"/>
            <p:cNvGrpSpPr/>
            <p:nvPr/>
          </p:nvGrpSpPr>
          <p:grpSpPr>
            <a:xfrm rot="1800044">
              <a:off x="-319929" y="117066"/>
              <a:ext cx="1089480" cy="885631"/>
              <a:chOff x="1982533" y="3527678"/>
              <a:chExt cx="1452672" cy="1180867"/>
            </a:xfrm>
          </p:grpSpPr>
          <p:sp>
            <p:nvSpPr>
              <p:cNvPr id="655" name="Google Shape;655;p17"/>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6" name="Google Shape;656;p17"/>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7" name="Google Shape;657;p17"/>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8" name="Google Shape;658;p17"/>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9" name="Google Shape;659;p17"/>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0" name="Google Shape;660;p17"/>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1" name="Google Shape;661;p17"/>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62" name="Google Shape;662;p17"/>
          <p:cNvGrpSpPr/>
          <p:nvPr/>
        </p:nvGrpSpPr>
        <p:grpSpPr>
          <a:xfrm rot="6300169">
            <a:off x="8016365" y="3823354"/>
            <a:ext cx="1419870" cy="1428547"/>
            <a:chOff x="8655176" y="724731"/>
            <a:chExt cx="1135136" cy="1142073"/>
          </a:xfrm>
        </p:grpSpPr>
        <p:sp>
          <p:nvSpPr>
            <p:cNvPr id="663" name="Google Shape;663;p17"/>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64" name="Google Shape;664;p17"/>
            <p:cNvGrpSpPr/>
            <p:nvPr/>
          </p:nvGrpSpPr>
          <p:grpSpPr>
            <a:xfrm>
              <a:off x="8823777" y="1360074"/>
              <a:ext cx="236891" cy="506730"/>
              <a:chOff x="8823777" y="1360074"/>
              <a:chExt cx="236891" cy="506730"/>
            </a:xfrm>
          </p:grpSpPr>
          <p:sp>
            <p:nvSpPr>
              <p:cNvPr id="665" name="Google Shape;665;p17"/>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6" name="Google Shape;666;p17"/>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67" name="Google Shape;667;p17"/>
            <p:cNvGrpSpPr/>
            <p:nvPr/>
          </p:nvGrpSpPr>
          <p:grpSpPr>
            <a:xfrm>
              <a:off x="8655176" y="1124065"/>
              <a:ext cx="531209" cy="206927"/>
              <a:chOff x="8655176" y="1124065"/>
              <a:chExt cx="531209" cy="206927"/>
            </a:xfrm>
          </p:grpSpPr>
          <p:sp>
            <p:nvSpPr>
              <p:cNvPr id="668" name="Google Shape;668;p17"/>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9" name="Google Shape;669;p17"/>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70" name="Google Shape;670;p17"/>
            <p:cNvGrpSpPr/>
            <p:nvPr/>
          </p:nvGrpSpPr>
          <p:grpSpPr>
            <a:xfrm>
              <a:off x="9107136" y="1205293"/>
              <a:ext cx="189325" cy="543401"/>
              <a:chOff x="9107136" y="1205293"/>
              <a:chExt cx="189325" cy="543401"/>
            </a:xfrm>
          </p:grpSpPr>
          <p:sp>
            <p:nvSpPr>
              <p:cNvPr id="671" name="Google Shape;671;p17"/>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2" name="Google Shape;672;p17"/>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73" name="Google Shape;673;p17"/>
            <p:cNvGrpSpPr/>
            <p:nvPr/>
          </p:nvGrpSpPr>
          <p:grpSpPr>
            <a:xfrm>
              <a:off x="8891587" y="894033"/>
              <a:ext cx="525113" cy="212921"/>
              <a:chOff x="8891587" y="894033"/>
              <a:chExt cx="525113" cy="212921"/>
            </a:xfrm>
          </p:grpSpPr>
          <p:sp>
            <p:nvSpPr>
              <p:cNvPr id="674" name="Google Shape;674;p17"/>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5" name="Google Shape;675;p17"/>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76" name="Google Shape;676;p17"/>
            <p:cNvGrpSpPr/>
            <p:nvPr/>
          </p:nvGrpSpPr>
          <p:grpSpPr>
            <a:xfrm>
              <a:off x="9152762" y="724731"/>
              <a:ext cx="475964" cy="277062"/>
              <a:chOff x="9152762" y="724731"/>
              <a:chExt cx="475964" cy="277062"/>
            </a:xfrm>
          </p:grpSpPr>
          <p:sp>
            <p:nvSpPr>
              <p:cNvPr id="677" name="Google Shape;677;p17"/>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8" name="Google Shape;678;p17"/>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79" name="Google Shape;679;p17"/>
            <p:cNvGrpSpPr/>
            <p:nvPr/>
          </p:nvGrpSpPr>
          <p:grpSpPr>
            <a:xfrm>
              <a:off x="9355942" y="1046320"/>
              <a:ext cx="205579" cy="530733"/>
              <a:chOff x="9355942" y="1046320"/>
              <a:chExt cx="205579" cy="530733"/>
            </a:xfrm>
          </p:grpSpPr>
          <p:sp>
            <p:nvSpPr>
              <p:cNvPr id="680" name="Google Shape;680;p17"/>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1" name="Google Shape;681;p17"/>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82" name="Google Shape;682;p17"/>
            <p:cNvGrpSpPr/>
            <p:nvPr/>
          </p:nvGrpSpPr>
          <p:grpSpPr>
            <a:xfrm>
              <a:off x="9584733" y="979550"/>
              <a:ext cx="205579" cy="530732"/>
              <a:chOff x="9584733" y="979550"/>
              <a:chExt cx="205579" cy="530732"/>
            </a:xfrm>
          </p:grpSpPr>
          <p:sp>
            <p:nvSpPr>
              <p:cNvPr id="683" name="Google Shape;683;p17"/>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4" name="Google Shape;684;p17"/>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29"/>
        <p:cNvGrpSpPr/>
        <p:nvPr/>
      </p:nvGrpSpPr>
      <p:grpSpPr>
        <a:xfrm>
          <a:off x="0" y="0"/>
          <a:ext cx="0" cy="0"/>
          <a:chOff x="0" y="0"/>
          <a:chExt cx="0" cy="0"/>
        </a:xfrm>
      </p:grpSpPr>
      <p:sp>
        <p:nvSpPr>
          <p:cNvPr id="830" name="Google Shape;83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SzPts val="3500"/>
              <a:buNone/>
              <a:defRPr b="0"/>
            </a:lvl2pPr>
            <a:lvl3pPr lvl="2" rtl="0">
              <a:spcBef>
                <a:spcPts val="0"/>
              </a:spcBef>
              <a:spcAft>
                <a:spcPts val="0"/>
              </a:spcAft>
              <a:buSzPts val="3500"/>
              <a:buNone/>
              <a:defRPr b="0"/>
            </a:lvl3pPr>
            <a:lvl4pPr lvl="3" rtl="0">
              <a:spcBef>
                <a:spcPts val="0"/>
              </a:spcBef>
              <a:spcAft>
                <a:spcPts val="0"/>
              </a:spcAft>
              <a:buSzPts val="3500"/>
              <a:buNone/>
              <a:defRPr b="0"/>
            </a:lvl4pPr>
            <a:lvl5pPr lvl="4" rtl="0">
              <a:spcBef>
                <a:spcPts val="0"/>
              </a:spcBef>
              <a:spcAft>
                <a:spcPts val="0"/>
              </a:spcAft>
              <a:buSzPts val="3500"/>
              <a:buNone/>
              <a:defRPr b="0"/>
            </a:lvl5pPr>
            <a:lvl6pPr lvl="5" rtl="0">
              <a:spcBef>
                <a:spcPts val="0"/>
              </a:spcBef>
              <a:spcAft>
                <a:spcPts val="0"/>
              </a:spcAft>
              <a:buSzPts val="3500"/>
              <a:buNone/>
              <a:defRPr b="0"/>
            </a:lvl6pPr>
            <a:lvl7pPr lvl="6" rtl="0">
              <a:spcBef>
                <a:spcPts val="0"/>
              </a:spcBef>
              <a:spcAft>
                <a:spcPts val="0"/>
              </a:spcAft>
              <a:buSzPts val="3500"/>
              <a:buNone/>
              <a:defRPr b="0"/>
            </a:lvl7pPr>
            <a:lvl8pPr lvl="7" rtl="0">
              <a:spcBef>
                <a:spcPts val="0"/>
              </a:spcBef>
              <a:spcAft>
                <a:spcPts val="0"/>
              </a:spcAft>
              <a:buSzPts val="3500"/>
              <a:buNone/>
              <a:defRPr b="0"/>
            </a:lvl8pPr>
            <a:lvl9pPr lvl="8" rtl="0">
              <a:spcBef>
                <a:spcPts val="0"/>
              </a:spcBef>
              <a:spcAft>
                <a:spcPts val="0"/>
              </a:spcAft>
              <a:buSzPts val="3500"/>
              <a:buNone/>
              <a:defRPr b="0"/>
            </a:lvl9pPr>
          </a:lstStyle>
          <a:p>
            <a:endParaRPr/>
          </a:p>
        </p:txBody>
      </p:sp>
      <p:sp>
        <p:nvSpPr>
          <p:cNvPr id="831" name="Google Shape;831;p21"/>
          <p:cNvSpPr txBox="1">
            <a:spLocks noGrp="1"/>
          </p:cNvSpPr>
          <p:nvPr>
            <p:ph type="subTitle" idx="1"/>
          </p:nvPr>
        </p:nvSpPr>
        <p:spPr>
          <a:xfrm>
            <a:off x="4708850" y="1174175"/>
            <a:ext cx="3568500" cy="319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832" name="Google Shape;832;p21"/>
          <p:cNvSpPr txBox="1">
            <a:spLocks noGrp="1"/>
          </p:cNvSpPr>
          <p:nvPr>
            <p:ph type="subTitle" idx="2"/>
          </p:nvPr>
        </p:nvSpPr>
        <p:spPr>
          <a:xfrm>
            <a:off x="720000" y="1174175"/>
            <a:ext cx="3568500" cy="319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833" name="Google Shape;833;p21"/>
          <p:cNvSpPr/>
          <p:nvPr/>
        </p:nvSpPr>
        <p:spPr>
          <a:xfrm>
            <a:off x="-525450" y="4604000"/>
            <a:ext cx="10345500" cy="158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834" name="Google Shape;834;p21"/>
          <p:cNvGrpSpPr/>
          <p:nvPr/>
        </p:nvGrpSpPr>
        <p:grpSpPr>
          <a:xfrm rot="-8100000">
            <a:off x="8174790" y="4808160"/>
            <a:ext cx="1383893" cy="737140"/>
            <a:chOff x="1798891" y="2840048"/>
            <a:chExt cx="1638032" cy="872509"/>
          </a:xfrm>
        </p:grpSpPr>
        <p:sp>
          <p:nvSpPr>
            <p:cNvPr id="835" name="Google Shape;835;p21"/>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6" name="Google Shape;836;p21"/>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7" name="Google Shape;837;p21"/>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8" name="Google Shape;838;p21"/>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9" name="Google Shape;839;p21"/>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0" name="Google Shape;840;p21"/>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1" name="Google Shape;841;p21"/>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42" name="Google Shape;842;p21"/>
          <p:cNvGrpSpPr/>
          <p:nvPr/>
        </p:nvGrpSpPr>
        <p:grpSpPr>
          <a:xfrm rot="-8100000">
            <a:off x="8823593" y="4233767"/>
            <a:ext cx="1227292" cy="997657"/>
            <a:chOff x="1982533" y="3527678"/>
            <a:chExt cx="1452672" cy="1180867"/>
          </a:xfrm>
        </p:grpSpPr>
        <p:sp>
          <p:nvSpPr>
            <p:cNvPr id="843" name="Google Shape;843;p21"/>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4" name="Google Shape;844;p21"/>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5" name="Google Shape;845;p21"/>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6" name="Google Shape;846;p21"/>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7" name="Google Shape;847;p21"/>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8" name="Google Shape;848;p21"/>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9" name="Google Shape;849;p21"/>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50" name="Google Shape;850;p21"/>
          <p:cNvGrpSpPr/>
          <p:nvPr/>
        </p:nvGrpSpPr>
        <p:grpSpPr>
          <a:xfrm rot="-8100000">
            <a:off x="-818573" y="3946611"/>
            <a:ext cx="1327463" cy="1392082"/>
            <a:chOff x="5252605" y="442816"/>
            <a:chExt cx="1170543" cy="1227523"/>
          </a:xfrm>
        </p:grpSpPr>
        <p:sp>
          <p:nvSpPr>
            <p:cNvPr id="851" name="Google Shape;851;p21"/>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852;p21"/>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21"/>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21"/>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21"/>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21"/>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21"/>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21"/>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59" name="Google Shape;859;p21"/>
          <p:cNvGrpSpPr/>
          <p:nvPr/>
        </p:nvGrpSpPr>
        <p:grpSpPr>
          <a:xfrm rot="-6299987">
            <a:off x="7954184" y="127633"/>
            <a:ext cx="1494098" cy="1173115"/>
            <a:chOff x="8728664" y="4111401"/>
            <a:chExt cx="1076846" cy="845503"/>
          </a:xfrm>
        </p:grpSpPr>
        <p:sp>
          <p:nvSpPr>
            <p:cNvPr id="860" name="Google Shape;860;p21"/>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1" name="Google Shape;861;p21"/>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62" name="Google Shape;862;p21"/>
            <p:cNvGrpSpPr/>
            <p:nvPr/>
          </p:nvGrpSpPr>
          <p:grpSpPr>
            <a:xfrm>
              <a:off x="8728664" y="4261379"/>
              <a:ext cx="338177" cy="313932"/>
              <a:chOff x="8728664" y="4261379"/>
              <a:chExt cx="338177" cy="313932"/>
            </a:xfrm>
          </p:grpSpPr>
          <p:sp>
            <p:nvSpPr>
              <p:cNvPr id="863" name="Google Shape;863;p21"/>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4" name="Google Shape;864;p21"/>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65" name="Google Shape;865;p21"/>
            <p:cNvGrpSpPr/>
            <p:nvPr/>
          </p:nvGrpSpPr>
          <p:grpSpPr>
            <a:xfrm>
              <a:off x="9088119" y="4111401"/>
              <a:ext cx="323200" cy="346309"/>
              <a:chOff x="9088119" y="4111401"/>
              <a:chExt cx="323200" cy="346309"/>
            </a:xfrm>
          </p:grpSpPr>
          <p:sp>
            <p:nvSpPr>
              <p:cNvPr id="866" name="Google Shape;866;p21"/>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7" name="Google Shape;867;p21"/>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68" name="Google Shape;868;p21"/>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69" name="Google Shape;869;p21"/>
            <p:cNvGrpSpPr/>
            <p:nvPr/>
          </p:nvGrpSpPr>
          <p:grpSpPr>
            <a:xfrm>
              <a:off x="9032169" y="4581753"/>
              <a:ext cx="340565" cy="318121"/>
              <a:chOff x="9032169" y="4581753"/>
              <a:chExt cx="340565" cy="318121"/>
            </a:xfrm>
          </p:grpSpPr>
          <p:sp>
            <p:nvSpPr>
              <p:cNvPr id="870" name="Google Shape;870;p21"/>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1" name="Google Shape;871;p21"/>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72" name="Google Shape;872;p21"/>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73" name="Google Shape;873;p21"/>
            <p:cNvGrpSpPr/>
            <p:nvPr/>
          </p:nvGrpSpPr>
          <p:grpSpPr>
            <a:xfrm>
              <a:off x="9481351" y="4276056"/>
              <a:ext cx="319294" cy="346623"/>
              <a:chOff x="9481351" y="4276056"/>
              <a:chExt cx="319294" cy="346623"/>
            </a:xfrm>
          </p:grpSpPr>
          <p:sp>
            <p:nvSpPr>
              <p:cNvPr id="874" name="Google Shape;874;p21"/>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5" name="Google Shape;875;p21"/>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51"/>
        <p:cNvGrpSpPr/>
        <p:nvPr/>
      </p:nvGrpSpPr>
      <p:grpSpPr>
        <a:xfrm>
          <a:off x="0" y="0"/>
          <a:ext cx="0" cy="0"/>
          <a:chOff x="0" y="0"/>
          <a:chExt cx="0" cy="0"/>
        </a:xfrm>
      </p:grpSpPr>
      <p:sp>
        <p:nvSpPr>
          <p:cNvPr id="1052" name="Google Shape;1052;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SzPts val="3500"/>
              <a:buNone/>
              <a:defRPr b="0"/>
            </a:lvl2pPr>
            <a:lvl3pPr lvl="2" rtl="0">
              <a:spcBef>
                <a:spcPts val="0"/>
              </a:spcBef>
              <a:spcAft>
                <a:spcPts val="0"/>
              </a:spcAft>
              <a:buSzPts val="3500"/>
              <a:buNone/>
              <a:defRPr b="0"/>
            </a:lvl3pPr>
            <a:lvl4pPr lvl="3" rtl="0">
              <a:spcBef>
                <a:spcPts val="0"/>
              </a:spcBef>
              <a:spcAft>
                <a:spcPts val="0"/>
              </a:spcAft>
              <a:buSzPts val="3500"/>
              <a:buNone/>
              <a:defRPr b="0"/>
            </a:lvl4pPr>
            <a:lvl5pPr lvl="4" rtl="0">
              <a:spcBef>
                <a:spcPts val="0"/>
              </a:spcBef>
              <a:spcAft>
                <a:spcPts val="0"/>
              </a:spcAft>
              <a:buSzPts val="3500"/>
              <a:buNone/>
              <a:defRPr b="0"/>
            </a:lvl5pPr>
            <a:lvl6pPr lvl="5" rtl="0">
              <a:spcBef>
                <a:spcPts val="0"/>
              </a:spcBef>
              <a:spcAft>
                <a:spcPts val="0"/>
              </a:spcAft>
              <a:buSzPts val="3500"/>
              <a:buNone/>
              <a:defRPr b="0"/>
            </a:lvl6pPr>
            <a:lvl7pPr lvl="6" rtl="0">
              <a:spcBef>
                <a:spcPts val="0"/>
              </a:spcBef>
              <a:spcAft>
                <a:spcPts val="0"/>
              </a:spcAft>
              <a:buSzPts val="3500"/>
              <a:buNone/>
              <a:defRPr b="0"/>
            </a:lvl7pPr>
            <a:lvl8pPr lvl="7" rtl="0">
              <a:spcBef>
                <a:spcPts val="0"/>
              </a:spcBef>
              <a:spcAft>
                <a:spcPts val="0"/>
              </a:spcAft>
              <a:buSzPts val="3500"/>
              <a:buNone/>
              <a:defRPr b="0"/>
            </a:lvl8pPr>
            <a:lvl9pPr lvl="8" rtl="0">
              <a:spcBef>
                <a:spcPts val="0"/>
              </a:spcBef>
              <a:spcAft>
                <a:spcPts val="0"/>
              </a:spcAft>
              <a:buSzPts val="3500"/>
              <a:buNone/>
              <a:defRPr b="0"/>
            </a:lvl9pPr>
          </a:lstStyle>
          <a:p>
            <a:endParaRPr/>
          </a:p>
        </p:txBody>
      </p:sp>
      <p:sp>
        <p:nvSpPr>
          <p:cNvPr id="1053" name="Google Shape;1053;p25"/>
          <p:cNvSpPr txBox="1">
            <a:spLocks noGrp="1"/>
          </p:cNvSpPr>
          <p:nvPr>
            <p:ph type="subTitle" idx="1"/>
          </p:nvPr>
        </p:nvSpPr>
        <p:spPr>
          <a:xfrm>
            <a:off x="720000" y="2436350"/>
            <a:ext cx="2345700" cy="170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054" name="Google Shape;1054;p25"/>
          <p:cNvSpPr txBox="1">
            <a:spLocks noGrp="1"/>
          </p:cNvSpPr>
          <p:nvPr>
            <p:ph type="subTitle" idx="2"/>
          </p:nvPr>
        </p:nvSpPr>
        <p:spPr>
          <a:xfrm>
            <a:off x="3313887" y="2436350"/>
            <a:ext cx="2345700" cy="170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055" name="Google Shape;1055;p25"/>
          <p:cNvSpPr txBox="1">
            <a:spLocks noGrp="1"/>
          </p:cNvSpPr>
          <p:nvPr>
            <p:ph type="subTitle" idx="3"/>
          </p:nvPr>
        </p:nvSpPr>
        <p:spPr>
          <a:xfrm>
            <a:off x="5907775" y="2436350"/>
            <a:ext cx="2345700" cy="170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056" name="Google Shape;1056;p25"/>
          <p:cNvSpPr txBox="1">
            <a:spLocks noGrp="1"/>
          </p:cNvSpPr>
          <p:nvPr>
            <p:ph type="subTitle" idx="4"/>
          </p:nvPr>
        </p:nvSpPr>
        <p:spPr>
          <a:xfrm>
            <a:off x="720000" y="1776350"/>
            <a:ext cx="2345700" cy="6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Aclonica"/>
              <a:buNone/>
              <a:defRPr sz="2000">
                <a:solidFill>
                  <a:schemeClr val="accent3"/>
                </a:solidFill>
                <a:latin typeface="Aclonica"/>
                <a:ea typeface="Aclonica"/>
                <a:cs typeface="Aclonica"/>
                <a:sym typeface="Aclonica"/>
              </a:defRPr>
            </a:lvl1pPr>
            <a:lvl2pPr lvl="1"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2pPr>
            <a:lvl3pPr lvl="2"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3pPr>
            <a:lvl4pPr lvl="3"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4pPr>
            <a:lvl5pPr lvl="4"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5pPr>
            <a:lvl6pPr lvl="5"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6pPr>
            <a:lvl7pPr lvl="6"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7pPr>
            <a:lvl8pPr lvl="7"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8pPr>
            <a:lvl9pPr lvl="8"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9pPr>
          </a:lstStyle>
          <a:p>
            <a:endParaRPr/>
          </a:p>
        </p:txBody>
      </p:sp>
      <p:sp>
        <p:nvSpPr>
          <p:cNvPr id="1057" name="Google Shape;1057;p25"/>
          <p:cNvSpPr txBox="1">
            <a:spLocks noGrp="1"/>
          </p:cNvSpPr>
          <p:nvPr>
            <p:ph type="subTitle" idx="5"/>
          </p:nvPr>
        </p:nvSpPr>
        <p:spPr>
          <a:xfrm>
            <a:off x="3313885" y="1776350"/>
            <a:ext cx="2345700" cy="6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Aclonica"/>
              <a:buNone/>
              <a:defRPr sz="2000">
                <a:solidFill>
                  <a:schemeClr val="accent3"/>
                </a:solidFill>
                <a:latin typeface="Aclonica"/>
                <a:ea typeface="Aclonica"/>
                <a:cs typeface="Aclonica"/>
                <a:sym typeface="Aclonica"/>
              </a:defRPr>
            </a:lvl1pPr>
            <a:lvl2pPr lvl="1"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2pPr>
            <a:lvl3pPr lvl="2"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3pPr>
            <a:lvl4pPr lvl="3"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4pPr>
            <a:lvl5pPr lvl="4"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5pPr>
            <a:lvl6pPr lvl="5"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6pPr>
            <a:lvl7pPr lvl="6"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7pPr>
            <a:lvl8pPr lvl="7"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8pPr>
            <a:lvl9pPr lvl="8"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9pPr>
          </a:lstStyle>
          <a:p>
            <a:endParaRPr/>
          </a:p>
        </p:txBody>
      </p:sp>
      <p:sp>
        <p:nvSpPr>
          <p:cNvPr id="1058" name="Google Shape;1058;p25"/>
          <p:cNvSpPr txBox="1">
            <a:spLocks noGrp="1"/>
          </p:cNvSpPr>
          <p:nvPr>
            <p:ph type="subTitle" idx="6"/>
          </p:nvPr>
        </p:nvSpPr>
        <p:spPr>
          <a:xfrm>
            <a:off x="5907770" y="1776350"/>
            <a:ext cx="2345700" cy="6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Aclonica"/>
              <a:buNone/>
              <a:defRPr sz="2000">
                <a:solidFill>
                  <a:schemeClr val="accent3"/>
                </a:solidFill>
                <a:latin typeface="Aclonica"/>
                <a:ea typeface="Aclonica"/>
                <a:cs typeface="Aclonica"/>
                <a:sym typeface="Aclonica"/>
              </a:defRPr>
            </a:lvl1pPr>
            <a:lvl2pPr lvl="1"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2pPr>
            <a:lvl3pPr lvl="2"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3pPr>
            <a:lvl4pPr lvl="3"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4pPr>
            <a:lvl5pPr lvl="4"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5pPr>
            <a:lvl6pPr lvl="5"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6pPr>
            <a:lvl7pPr lvl="6"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7pPr>
            <a:lvl8pPr lvl="7"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8pPr>
            <a:lvl9pPr lvl="8" algn="ctr" rtl="0">
              <a:lnSpc>
                <a:spcPct val="100000"/>
              </a:lnSpc>
              <a:spcBef>
                <a:spcPts val="0"/>
              </a:spcBef>
              <a:spcAft>
                <a:spcPts val="0"/>
              </a:spcAft>
              <a:buClr>
                <a:schemeClr val="accent3"/>
              </a:buClr>
              <a:buSzPts val="2400"/>
              <a:buFont typeface="Aclonica"/>
              <a:buNone/>
              <a:defRPr sz="2400">
                <a:solidFill>
                  <a:schemeClr val="accent3"/>
                </a:solidFill>
                <a:latin typeface="Aclonica"/>
                <a:ea typeface="Aclonica"/>
                <a:cs typeface="Aclonica"/>
                <a:sym typeface="Aclonica"/>
              </a:defRPr>
            </a:lvl9pPr>
          </a:lstStyle>
          <a:p>
            <a:endParaRPr/>
          </a:p>
        </p:txBody>
      </p:sp>
      <p:grpSp>
        <p:nvGrpSpPr>
          <p:cNvPr id="1059" name="Google Shape;1059;p25"/>
          <p:cNvGrpSpPr/>
          <p:nvPr/>
        </p:nvGrpSpPr>
        <p:grpSpPr>
          <a:xfrm rot="-8100000">
            <a:off x="7770965" y="4623960"/>
            <a:ext cx="1383893" cy="737140"/>
            <a:chOff x="1798891" y="2840048"/>
            <a:chExt cx="1638032" cy="872509"/>
          </a:xfrm>
        </p:grpSpPr>
        <p:sp>
          <p:nvSpPr>
            <p:cNvPr id="1060" name="Google Shape;1060;p25"/>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1" name="Google Shape;1061;p25"/>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2" name="Google Shape;1062;p25"/>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3" name="Google Shape;1063;p25"/>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4" name="Google Shape;1064;p25"/>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5" name="Google Shape;1065;p25"/>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6" name="Google Shape;1066;p25"/>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67" name="Google Shape;1067;p25"/>
          <p:cNvGrpSpPr/>
          <p:nvPr/>
        </p:nvGrpSpPr>
        <p:grpSpPr>
          <a:xfrm rot="-8100000">
            <a:off x="8419768" y="4049567"/>
            <a:ext cx="1227292" cy="997657"/>
            <a:chOff x="1982533" y="3527678"/>
            <a:chExt cx="1452672" cy="1180867"/>
          </a:xfrm>
        </p:grpSpPr>
        <p:sp>
          <p:nvSpPr>
            <p:cNvPr id="1068" name="Google Shape;1068;p25"/>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9" name="Google Shape;1069;p25"/>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0" name="Google Shape;1070;p25"/>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1" name="Google Shape;1071;p25"/>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2" name="Google Shape;1072;p25"/>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3" name="Google Shape;1073;p25"/>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4" name="Google Shape;1074;p25"/>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75" name="Google Shape;1075;p25"/>
          <p:cNvGrpSpPr/>
          <p:nvPr/>
        </p:nvGrpSpPr>
        <p:grpSpPr>
          <a:xfrm rot="10800000">
            <a:off x="-104787" y="4420366"/>
            <a:ext cx="1470682" cy="1479670"/>
            <a:chOff x="8655176" y="724731"/>
            <a:chExt cx="1135136" cy="1142073"/>
          </a:xfrm>
        </p:grpSpPr>
        <p:sp>
          <p:nvSpPr>
            <p:cNvPr id="1076" name="Google Shape;1076;p25"/>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77" name="Google Shape;1077;p25"/>
            <p:cNvGrpSpPr/>
            <p:nvPr/>
          </p:nvGrpSpPr>
          <p:grpSpPr>
            <a:xfrm>
              <a:off x="8823777" y="1360074"/>
              <a:ext cx="236891" cy="506730"/>
              <a:chOff x="8823777" y="1360074"/>
              <a:chExt cx="236891" cy="506730"/>
            </a:xfrm>
          </p:grpSpPr>
          <p:sp>
            <p:nvSpPr>
              <p:cNvPr id="1078" name="Google Shape;1078;p25"/>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9" name="Google Shape;1079;p25"/>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80" name="Google Shape;1080;p25"/>
            <p:cNvGrpSpPr/>
            <p:nvPr/>
          </p:nvGrpSpPr>
          <p:grpSpPr>
            <a:xfrm>
              <a:off x="8655176" y="1124065"/>
              <a:ext cx="531209" cy="206927"/>
              <a:chOff x="8655176" y="1124065"/>
              <a:chExt cx="531209" cy="206927"/>
            </a:xfrm>
          </p:grpSpPr>
          <p:sp>
            <p:nvSpPr>
              <p:cNvPr id="1081" name="Google Shape;1081;p25"/>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2" name="Google Shape;1082;p25"/>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83" name="Google Shape;1083;p25"/>
            <p:cNvGrpSpPr/>
            <p:nvPr/>
          </p:nvGrpSpPr>
          <p:grpSpPr>
            <a:xfrm>
              <a:off x="9107136" y="1205293"/>
              <a:ext cx="189325" cy="543401"/>
              <a:chOff x="9107136" y="1205293"/>
              <a:chExt cx="189325" cy="543401"/>
            </a:xfrm>
          </p:grpSpPr>
          <p:sp>
            <p:nvSpPr>
              <p:cNvPr id="1084" name="Google Shape;1084;p25"/>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5" name="Google Shape;1085;p25"/>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86" name="Google Shape;1086;p25"/>
            <p:cNvGrpSpPr/>
            <p:nvPr/>
          </p:nvGrpSpPr>
          <p:grpSpPr>
            <a:xfrm>
              <a:off x="8891587" y="894033"/>
              <a:ext cx="525113" cy="212921"/>
              <a:chOff x="8891587" y="894033"/>
              <a:chExt cx="525113" cy="212921"/>
            </a:xfrm>
          </p:grpSpPr>
          <p:sp>
            <p:nvSpPr>
              <p:cNvPr id="1087" name="Google Shape;1087;p25"/>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8" name="Google Shape;1088;p25"/>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89" name="Google Shape;1089;p25"/>
            <p:cNvGrpSpPr/>
            <p:nvPr/>
          </p:nvGrpSpPr>
          <p:grpSpPr>
            <a:xfrm>
              <a:off x="9152762" y="724731"/>
              <a:ext cx="475964" cy="277062"/>
              <a:chOff x="9152762" y="724731"/>
              <a:chExt cx="475964" cy="277062"/>
            </a:xfrm>
          </p:grpSpPr>
          <p:sp>
            <p:nvSpPr>
              <p:cNvPr id="1090" name="Google Shape;1090;p25"/>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1" name="Google Shape;1091;p25"/>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92" name="Google Shape;1092;p25"/>
            <p:cNvGrpSpPr/>
            <p:nvPr/>
          </p:nvGrpSpPr>
          <p:grpSpPr>
            <a:xfrm>
              <a:off x="9355942" y="1046320"/>
              <a:ext cx="205579" cy="530733"/>
              <a:chOff x="9355942" y="1046320"/>
              <a:chExt cx="205579" cy="530733"/>
            </a:xfrm>
          </p:grpSpPr>
          <p:sp>
            <p:nvSpPr>
              <p:cNvPr id="1093" name="Google Shape;1093;p25"/>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4" name="Google Shape;1094;p25"/>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95" name="Google Shape;1095;p25"/>
            <p:cNvGrpSpPr/>
            <p:nvPr/>
          </p:nvGrpSpPr>
          <p:grpSpPr>
            <a:xfrm>
              <a:off x="9584733" y="979550"/>
              <a:ext cx="205579" cy="530732"/>
              <a:chOff x="9584733" y="979550"/>
              <a:chExt cx="205579" cy="530732"/>
            </a:xfrm>
          </p:grpSpPr>
          <p:sp>
            <p:nvSpPr>
              <p:cNvPr id="1096" name="Google Shape;1096;p25"/>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7" name="Google Shape;1097;p25"/>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14_1">
    <p:spTree>
      <p:nvGrpSpPr>
        <p:cNvPr id="1" name="Shape 1098"/>
        <p:cNvGrpSpPr/>
        <p:nvPr/>
      </p:nvGrpSpPr>
      <p:grpSpPr>
        <a:xfrm>
          <a:off x="0" y="0"/>
          <a:ext cx="0" cy="0"/>
          <a:chOff x="0" y="0"/>
          <a:chExt cx="0" cy="0"/>
        </a:xfrm>
      </p:grpSpPr>
      <p:sp>
        <p:nvSpPr>
          <p:cNvPr id="1099" name="Google Shape;1099;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Clr>
                <a:schemeClr val="accent3"/>
              </a:buClr>
              <a:buSzPts val="3500"/>
              <a:buNone/>
              <a:defRPr b="0">
                <a:solidFill>
                  <a:schemeClr val="accent3"/>
                </a:solidFill>
              </a:defRPr>
            </a:lvl2pPr>
            <a:lvl3pPr lvl="2" rtl="0">
              <a:spcBef>
                <a:spcPts val="0"/>
              </a:spcBef>
              <a:spcAft>
                <a:spcPts val="0"/>
              </a:spcAft>
              <a:buClr>
                <a:schemeClr val="accent3"/>
              </a:buClr>
              <a:buSzPts val="3500"/>
              <a:buNone/>
              <a:defRPr b="0">
                <a:solidFill>
                  <a:schemeClr val="accent3"/>
                </a:solidFill>
              </a:defRPr>
            </a:lvl3pPr>
            <a:lvl4pPr lvl="3" rtl="0">
              <a:spcBef>
                <a:spcPts val="0"/>
              </a:spcBef>
              <a:spcAft>
                <a:spcPts val="0"/>
              </a:spcAft>
              <a:buClr>
                <a:schemeClr val="accent3"/>
              </a:buClr>
              <a:buSzPts val="3500"/>
              <a:buNone/>
              <a:defRPr b="0">
                <a:solidFill>
                  <a:schemeClr val="accent3"/>
                </a:solidFill>
              </a:defRPr>
            </a:lvl4pPr>
            <a:lvl5pPr lvl="4" rtl="0">
              <a:spcBef>
                <a:spcPts val="0"/>
              </a:spcBef>
              <a:spcAft>
                <a:spcPts val="0"/>
              </a:spcAft>
              <a:buClr>
                <a:schemeClr val="accent3"/>
              </a:buClr>
              <a:buSzPts val="3500"/>
              <a:buNone/>
              <a:defRPr b="0">
                <a:solidFill>
                  <a:schemeClr val="accent3"/>
                </a:solidFill>
              </a:defRPr>
            </a:lvl5pPr>
            <a:lvl6pPr lvl="5" rtl="0">
              <a:spcBef>
                <a:spcPts val="0"/>
              </a:spcBef>
              <a:spcAft>
                <a:spcPts val="0"/>
              </a:spcAft>
              <a:buClr>
                <a:schemeClr val="accent3"/>
              </a:buClr>
              <a:buSzPts val="3500"/>
              <a:buNone/>
              <a:defRPr b="0">
                <a:solidFill>
                  <a:schemeClr val="accent3"/>
                </a:solidFill>
              </a:defRPr>
            </a:lvl6pPr>
            <a:lvl7pPr lvl="6" rtl="0">
              <a:spcBef>
                <a:spcPts val="0"/>
              </a:spcBef>
              <a:spcAft>
                <a:spcPts val="0"/>
              </a:spcAft>
              <a:buClr>
                <a:schemeClr val="accent3"/>
              </a:buClr>
              <a:buSzPts val="3500"/>
              <a:buNone/>
              <a:defRPr b="0">
                <a:solidFill>
                  <a:schemeClr val="accent3"/>
                </a:solidFill>
              </a:defRPr>
            </a:lvl7pPr>
            <a:lvl8pPr lvl="7" rtl="0">
              <a:spcBef>
                <a:spcPts val="0"/>
              </a:spcBef>
              <a:spcAft>
                <a:spcPts val="0"/>
              </a:spcAft>
              <a:buClr>
                <a:schemeClr val="accent3"/>
              </a:buClr>
              <a:buSzPts val="3500"/>
              <a:buNone/>
              <a:defRPr b="0">
                <a:solidFill>
                  <a:schemeClr val="accent3"/>
                </a:solidFill>
              </a:defRPr>
            </a:lvl8pPr>
            <a:lvl9pPr lvl="8" rtl="0">
              <a:spcBef>
                <a:spcPts val="0"/>
              </a:spcBef>
              <a:spcAft>
                <a:spcPts val="0"/>
              </a:spcAft>
              <a:buClr>
                <a:schemeClr val="accent3"/>
              </a:buClr>
              <a:buSzPts val="3500"/>
              <a:buNone/>
              <a:defRPr b="0">
                <a:solidFill>
                  <a:schemeClr val="accent3"/>
                </a:solidFill>
              </a:defRPr>
            </a:lvl9pPr>
          </a:lstStyle>
          <a:p>
            <a:endParaRPr/>
          </a:p>
        </p:txBody>
      </p:sp>
      <p:sp>
        <p:nvSpPr>
          <p:cNvPr id="1100" name="Google Shape;1100;p26"/>
          <p:cNvSpPr txBox="1">
            <a:spLocks noGrp="1"/>
          </p:cNvSpPr>
          <p:nvPr>
            <p:ph type="subTitle" idx="1"/>
          </p:nvPr>
        </p:nvSpPr>
        <p:spPr>
          <a:xfrm>
            <a:off x="921938" y="3695224"/>
            <a:ext cx="208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latin typeface="Montserrat"/>
                <a:ea typeface="Montserrat"/>
                <a:cs typeface="Montserrat"/>
                <a:sym typeface="Montserrat"/>
              </a:defRPr>
            </a:lvl1pPr>
            <a:lvl2pPr lvl="1" algn="ctr" rtl="0">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algn="ctr" rtl="0">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algn="ctr" rtl="0">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algn="ctr" rtl="0">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algn="ctr" rtl="0">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algn="ctr" rtl="0">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algn="ctr" rtl="0">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algn="ctr" rtl="0">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a:endParaRPr/>
          </a:p>
        </p:txBody>
      </p:sp>
      <p:sp>
        <p:nvSpPr>
          <p:cNvPr id="1101" name="Google Shape;1101;p26"/>
          <p:cNvSpPr txBox="1">
            <a:spLocks noGrp="1"/>
          </p:cNvSpPr>
          <p:nvPr>
            <p:ph type="subTitle" idx="2"/>
          </p:nvPr>
        </p:nvSpPr>
        <p:spPr>
          <a:xfrm>
            <a:off x="921750" y="3122525"/>
            <a:ext cx="2088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1pPr>
            <a:lvl2pPr lvl="1"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2pPr>
            <a:lvl3pPr lvl="2"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3pPr>
            <a:lvl4pPr lvl="3"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4pPr>
            <a:lvl5pPr lvl="4"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5pPr>
            <a:lvl6pPr lvl="5"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6pPr>
            <a:lvl7pPr lvl="6"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7pPr>
            <a:lvl8pPr lvl="7"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8pPr>
            <a:lvl9pPr lvl="8"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9pPr>
          </a:lstStyle>
          <a:p>
            <a:endParaRPr/>
          </a:p>
        </p:txBody>
      </p:sp>
      <p:sp>
        <p:nvSpPr>
          <p:cNvPr id="1102" name="Google Shape;1102;p26"/>
          <p:cNvSpPr txBox="1">
            <a:spLocks noGrp="1"/>
          </p:cNvSpPr>
          <p:nvPr>
            <p:ph type="subTitle" idx="3"/>
          </p:nvPr>
        </p:nvSpPr>
        <p:spPr>
          <a:xfrm>
            <a:off x="3527788" y="3695224"/>
            <a:ext cx="208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latin typeface="Montserrat"/>
                <a:ea typeface="Montserrat"/>
                <a:cs typeface="Montserrat"/>
                <a:sym typeface="Montserrat"/>
              </a:defRPr>
            </a:lvl1pPr>
            <a:lvl2pPr lvl="1" algn="ctr" rtl="0">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algn="ctr" rtl="0">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algn="ctr" rtl="0">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algn="ctr" rtl="0">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algn="ctr" rtl="0">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algn="ctr" rtl="0">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algn="ctr" rtl="0">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algn="ctr" rtl="0">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a:endParaRPr/>
          </a:p>
        </p:txBody>
      </p:sp>
      <p:sp>
        <p:nvSpPr>
          <p:cNvPr id="1103" name="Google Shape;1103;p26"/>
          <p:cNvSpPr txBox="1">
            <a:spLocks noGrp="1"/>
          </p:cNvSpPr>
          <p:nvPr>
            <p:ph type="subTitle" idx="4"/>
          </p:nvPr>
        </p:nvSpPr>
        <p:spPr>
          <a:xfrm>
            <a:off x="3527600" y="3122525"/>
            <a:ext cx="2088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1pPr>
            <a:lvl2pPr lvl="1"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2pPr>
            <a:lvl3pPr lvl="2"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3pPr>
            <a:lvl4pPr lvl="3"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4pPr>
            <a:lvl5pPr lvl="4"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5pPr>
            <a:lvl6pPr lvl="5"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6pPr>
            <a:lvl7pPr lvl="6"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7pPr>
            <a:lvl8pPr lvl="7"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8pPr>
            <a:lvl9pPr lvl="8"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9pPr>
          </a:lstStyle>
          <a:p>
            <a:endParaRPr/>
          </a:p>
        </p:txBody>
      </p:sp>
      <p:sp>
        <p:nvSpPr>
          <p:cNvPr id="1104" name="Google Shape;1104;p26"/>
          <p:cNvSpPr txBox="1">
            <a:spLocks noGrp="1"/>
          </p:cNvSpPr>
          <p:nvPr>
            <p:ph type="subTitle" idx="5"/>
          </p:nvPr>
        </p:nvSpPr>
        <p:spPr>
          <a:xfrm>
            <a:off x="6133638" y="3695224"/>
            <a:ext cx="208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latin typeface="Montserrat"/>
                <a:ea typeface="Montserrat"/>
                <a:cs typeface="Montserrat"/>
                <a:sym typeface="Montserrat"/>
              </a:defRPr>
            </a:lvl1pPr>
            <a:lvl2pPr lvl="1" algn="ctr" rtl="0">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algn="ctr" rtl="0">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algn="ctr" rtl="0">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algn="ctr" rtl="0">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algn="ctr" rtl="0">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algn="ctr" rtl="0">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algn="ctr" rtl="0">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algn="ctr" rtl="0">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a:endParaRPr/>
          </a:p>
        </p:txBody>
      </p:sp>
      <p:sp>
        <p:nvSpPr>
          <p:cNvPr id="1105" name="Google Shape;1105;p26"/>
          <p:cNvSpPr txBox="1">
            <a:spLocks noGrp="1"/>
          </p:cNvSpPr>
          <p:nvPr>
            <p:ph type="subTitle" idx="6"/>
          </p:nvPr>
        </p:nvSpPr>
        <p:spPr>
          <a:xfrm>
            <a:off x="6133450" y="3122525"/>
            <a:ext cx="2088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1pPr>
            <a:lvl2pPr lvl="1"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2pPr>
            <a:lvl3pPr lvl="2"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3pPr>
            <a:lvl4pPr lvl="3"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4pPr>
            <a:lvl5pPr lvl="4"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5pPr>
            <a:lvl6pPr lvl="5"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6pPr>
            <a:lvl7pPr lvl="6"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7pPr>
            <a:lvl8pPr lvl="7"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8pPr>
            <a:lvl9pPr lvl="8" algn="ctr" rtl="0">
              <a:lnSpc>
                <a:spcPct val="100000"/>
              </a:lnSpc>
              <a:spcBef>
                <a:spcPts val="0"/>
              </a:spcBef>
              <a:spcAft>
                <a:spcPts val="0"/>
              </a:spcAft>
              <a:buClr>
                <a:schemeClr val="accent3"/>
              </a:buClr>
              <a:buSzPts val="1800"/>
              <a:buFont typeface="Aclonica"/>
              <a:buNone/>
              <a:defRPr sz="1800">
                <a:solidFill>
                  <a:schemeClr val="accent3"/>
                </a:solidFill>
                <a:latin typeface="Aclonica"/>
                <a:ea typeface="Aclonica"/>
                <a:cs typeface="Aclonica"/>
                <a:sym typeface="Aclonica"/>
              </a:defRPr>
            </a:lvl9pPr>
          </a:lstStyle>
          <a:p>
            <a:endParaRPr/>
          </a:p>
        </p:txBody>
      </p:sp>
      <p:sp>
        <p:nvSpPr>
          <p:cNvPr id="1106" name="Google Shape;1106;p26"/>
          <p:cNvSpPr>
            <a:spLocks noGrp="1"/>
          </p:cNvSpPr>
          <p:nvPr>
            <p:ph type="pic" idx="7"/>
          </p:nvPr>
        </p:nvSpPr>
        <p:spPr>
          <a:xfrm>
            <a:off x="1139700" y="1351125"/>
            <a:ext cx="1652700" cy="1652700"/>
          </a:xfrm>
          <a:prstGeom prst="ellipse">
            <a:avLst/>
          </a:prstGeom>
          <a:noFill/>
          <a:ln>
            <a:noFill/>
          </a:ln>
        </p:spPr>
      </p:sp>
      <p:sp>
        <p:nvSpPr>
          <p:cNvPr id="1107" name="Google Shape;1107;p26"/>
          <p:cNvSpPr>
            <a:spLocks noGrp="1"/>
          </p:cNvSpPr>
          <p:nvPr>
            <p:ph type="pic" idx="8"/>
          </p:nvPr>
        </p:nvSpPr>
        <p:spPr>
          <a:xfrm>
            <a:off x="3745750" y="1351125"/>
            <a:ext cx="1652700" cy="1652700"/>
          </a:xfrm>
          <a:prstGeom prst="ellipse">
            <a:avLst/>
          </a:prstGeom>
          <a:noFill/>
          <a:ln>
            <a:noFill/>
          </a:ln>
        </p:spPr>
      </p:sp>
      <p:sp>
        <p:nvSpPr>
          <p:cNvPr id="1108" name="Google Shape;1108;p26"/>
          <p:cNvSpPr>
            <a:spLocks noGrp="1"/>
          </p:cNvSpPr>
          <p:nvPr>
            <p:ph type="pic" idx="9"/>
          </p:nvPr>
        </p:nvSpPr>
        <p:spPr>
          <a:xfrm>
            <a:off x="6351800" y="1351125"/>
            <a:ext cx="1652700" cy="1652700"/>
          </a:xfrm>
          <a:prstGeom prst="ellipse">
            <a:avLst/>
          </a:prstGeom>
          <a:noFill/>
          <a:ln>
            <a:noFill/>
          </a:ln>
        </p:spPr>
      </p:sp>
      <p:grpSp>
        <p:nvGrpSpPr>
          <p:cNvPr id="1109" name="Google Shape;1109;p26"/>
          <p:cNvGrpSpPr/>
          <p:nvPr/>
        </p:nvGrpSpPr>
        <p:grpSpPr>
          <a:xfrm rot="-5400000">
            <a:off x="-686644" y="3741854"/>
            <a:ext cx="2287843" cy="2265145"/>
            <a:chOff x="-468357" y="-542499"/>
            <a:chExt cx="1775862" cy="1758243"/>
          </a:xfrm>
        </p:grpSpPr>
        <p:grpSp>
          <p:nvGrpSpPr>
            <p:cNvPr id="1110" name="Google Shape;1110;p26"/>
            <p:cNvGrpSpPr/>
            <p:nvPr/>
          </p:nvGrpSpPr>
          <p:grpSpPr>
            <a:xfrm rot="1800044">
              <a:off x="-2290" y="-279204"/>
              <a:ext cx="1228497" cy="654367"/>
              <a:chOff x="1798891" y="2840048"/>
              <a:chExt cx="1638032" cy="872509"/>
            </a:xfrm>
          </p:grpSpPr>
          <p:sp>
            <p:nvSpPr>
              <p:cNvPr id="1111" name="Google Shape;1111;p26"/>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2" name="Google Shape;1112;p26"/>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3" name="Google Shape;1113;p26"/>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4" name="Google Shape;1114;p26"/>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5" name="Google Shape;1115;p26"/>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6" name="Google Shape;1116;p26"/>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7" name="Google Shape;1117;p26"/>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18" name="Google Shape;1118;p26"/>
            <p:cNvGrpSpPr/>
            <p:nvPr/>
          </p:nvGrpSpPr>
          <p:grpSpPr>
            <a:xfrm rot="1800044">
              <a:off x="-319929" y="117066"/>
              <a:ext cx="1089480" cy="885631"/>
              <a:chOff x="1982533" y="3527678"/>
              <a:chExt cx="1452672" cy="1180867"/>
            </a:xfrm>
          </p:grpSpPr>
          <p:sp>
            <p:nvSpPr>
              <p:cNvPr id="1119" name="Google Shape;1119;p26"/>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0" name="Google Shape;1120;p26"/>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1" name="Google Shape;1121;p26"/>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2" name="Google Shape;1122;p26"/>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3" name="Google Shape;1123;p26"/>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4" name="Google Shape;1124;p26"/>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5" name="Google Shape;1125;p26"/>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126" name="Google Shape;1126;p26"/>
          <p:cNvGrpSpPr/>
          <p:nvPr/>
        </p:nvGrpSpPr>
        <p:grpSpPr>
          <a:xfrm rot="900143">
            <a:off x="-308502" y="439"/>
            <a:ext cx="1028738" cy="1078816"/>
            <a:chOff x="5252605" y="442816"/>
            <a:chExt cx="1170543" cy="1227523"/>
          </a:xfrm>
        </p:grpSpPr>
        <p:sp>
          <p:nvSpPr>
            <p:cNvPr id="1127" name="Google Shape;1127;p26"/>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8" name="Google Shape;1128;p26"/>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9" name="Google Shape;1129;p26"/>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0" name="Google Shape;1130;p26"/>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1" name="Google Shape;1131;p26"/>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2" name="Google Shape;1132;p26"/>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3" name="Google Shape;1133;p26"/>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4" name="Google Shape;1134;p26"/>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35" name="Google Shape;1135;p26"/>
          <p:cNvGrpSpPr/>
          <p:nvPr/>
        </p:nvGrpSpPr>
        <p:grpSpPr>
          <a:xfrm rot="6300070">
            <a:off x="8259510" y="4114870"/>
            <a:ext cx="1141105" cy="1148079"/>
            <a:chOff x="8655176" y="724731"/>
            <a:chExt cx="1135136" cy="1142073"/>
          </a:xfrm>
        </p:grpSpPr>
        <p:sp>
          <p:nvSpPr>
            <p:cNvPr id="1136" name="Google Shape;1136;p26"/>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137" name="Google Shape;1137;p26"/>
            <p:cNvGrpSpPr/>
            <p:nvPr/>
          </p:nvGrpSpPr>
          <p:grpSpPr>
            <a:xfrm>
              <a:off x="8823777" y="1360074"/>
              <a:ext cx="236891" cy="506730"/>
              <a:chOff x="8823777" y="1360074"/>
              <a:chExt cx="236891" cy="506730"/>
            </a:xfrm>
          </p:grpSpPr>
          <p:sp>
            <p:nvSpPr>
              <p:cNvPr id="1138" name="Google Shape;1138;p26"/>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9" name="Google Shape;1139;p26"/>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40" name="Google Shape;1140;p26"/>
            <p:cNvGrpSpPr/>
            <p:nvPr/>
          </p:nvGrpSpPr>
          <p:grpSpPr>
            <a:xfrm>
              <a:off x="8655176" y="1124065"/>
              <a:ext cx="531209" cy="206927"/>
              <a:chOff x="8655176" y="1124065"/>
              <a:chExt cx="531209" cy="206927"/>
            </a:xfrm>
          </p:grpSpPr>
          <p:sp>
            <p:nvSpPr>
              <p:cNvPr id="1141" name="Google Shape;1141;p26"/>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2" name="Google Shape;1142;p26"/>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43" name="Google Shape;1143;p26"/>
            <p:cNvGrpSpPr/>
            <p:nvPr/>
          </p:nvGrpSpPr>
          <p:grpSpPr>
            <a:xfrm>
              <a:off x="9107136" y="1205293"/>
              <a:ext cx="189325" cy="543401"/>
              <a:chOff x="9107136" y="1205293"/>
              <a:chExt cx="189325" cy="543401"/>
            </a:xfrm>
          </p:grpSpPr>
          <p:sp>
            <p:nvSpPr>
              <p:cNvPr id="1144" name="Google Shape;1144;p26"/>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5" name="Google Shape;1145;p26"/>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46" name="Google Shape;1146;p26"/>
            <p:cNvGrpSpPr/>
            <p:nvPr/>
          </p:nvGrpSpPr>
          <p:grpSpPr>
            <a:xfrm>
              <a:off x="8891587" y="894033"/>
              <a:ext cx="525113" cy="212921"/>
              <a:chOff x="8891587" y="894033"/>
              <a:chExt cx="525113" cy="212921"/>
            </a:xfrm>
          </p:grpSpPr>
          <p:sp>
            <p:nvSpPr>
              <p:cNvPr id="1147" name="Google Shape;1147;p26"/>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8" name="Google Shape;1148;p26"/>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49" name="Google Shape;1149;p26"/>
            <p:cNvGrpSpPr/>
            <p:nvPr/>
          </p:nvGrpSpPr>
          <p:grpSpPr>
            <a:xfrm>
              <a:off x="9152762" y="724731"/>
              <a:ext cx="475964" cy="277062"/>
              <a:chOff x="9152762" y="724731"/>
              <a:chExt cx="475964" cy="277062"/>
            </a:xfrm>
          </p:grpSpPr>
          <p:sp>
            <p:nvSpPr>
              <p:cNvPr id="1150" name="Google Shape;1150;p26"/>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1" name="Google Shape;1151;p26"/>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52" name="Google Shape;1152;p26"/>
            <p:cNvGrpSpPr/>
            <p:nvPr/>
          </p:nvGrpSpPr>
          <p:grpSpPr>
            <a:xfrm>
              <a:off x="9355942" y="1046320"/>
              <a:ext cx="205579" cy="530733"/>
              <a:chOff x="9355942" y="1046320"/>
              <a:chExt cx="205579" cy="530733"/>
            </a:xfrm>
          </p:grpSpPr>
          <p:sp>
            <p:nvSpPr>
              <p:cNvPr id="1153" name="Google Shape;1153;p26"/>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4" name="Google Shape;1154;p26"/>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55" name="Google Shape;1155;p26"/>
            <p:cNvGrpSpPr/>
            <p:nvPr/>
          </p:nvGrpSpPr>
          <p:grpSpPr>
            <a:xfrm>
              <a:off x="9584733" y="979550"/>
              <a:ext cx="205579" cy="530732"/>
              <a:chOff x="9584733" y="979550"/>
              <a:chExt cx="205579" cy="530732"/>
            </a:xfrm>
          </p:grpSpPr>
          <p:sp>
            <p:nvSpPr>
              <p:cNvPr id="1156" name="Google Shape;1156;p26"/>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7" name="Google Shape;1157;p26"/>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7_1_1">
    <p:spTree>
      <p:nvGrpSpPr>
        <p:cNvPr id="1" name="Shape 1340"/>
        <p:cNvGrpSpPr/>
        <p:nvPr/>
      </p:nvGrpSpPr>
      <p:grpSpPr>
        <a:xfrm>
          <a:off x="0" y="0"/>
          <a:ext cx="0" cy="0"/>
          <a:chOff x="0" y="0"/>
          <a:chExt cx="0" cy="0"/>
        </a:xfrm>
      </p:grpSpPr>
      <p:sp>
        <p:nvSpPr>
          <p:cNvPr id="1341" name="Google Shape;1341;p3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Clr>
                <a:schemeClr val="accent3"/>
              </a:buClr>
              <a:buSzPts val="3500"/>
              <a:buNone/>
              <a:defRPr b="0">
                <a:solidFill>
                  <a:schemeClr val="accent3"/>
                </a:solidFill>
              </a:defRPr>
            </a:lvl2pPr>
            <a:lvl3pPr lvl="2" rtl="0">
              <a:spcBef>
                <a:spcPts val="0"/>
              </a:spcBef>
              <a:spcAft>
                <a:spcPts val="0"/>
              </a:spcAft>
              <a:buClr>
                <a:schemeClr val="accent3"/>
              </a:buClr>
              <a:buSzPts val="3500"/>
              <a:buNone/>
              <a:defRPr b="0">
                <a:solidFill>
                  <a:schemeClr val="accent3"/>
                </a:solidFill>
              </a:defRPr>
            </a:lvl3pPr>
            <a:lvl4pPr lvl="3" rtl="0">
              <a:spcBef>
                <a:spcPts val="0"/>
              </a:spcBef>
              <a:spcAft>
                <a:spcPts val="0"/>
              </a:spcAft>
              <a:buClr>
                <a:schemeClr val="accent3"/>
              </a:buClr>
              <a:buSzPts val="3500"/>
              <a:buNone/>
              <a:defRPr b="0">
                <a:solidFill>
                  <a:schemeClr val="accent3"/>
                </a:solidFill>
              </a:defRPr>
            </a:lvl4pPr>
            <a:lvl5pPr lvl="4" rtl="0">
              <a:spcBef>
                <a:spcPts val="0"/>
              </a:spcBef>
              <a:spcAft>
                <a:spcPts val="0"/>
              </a:spcAft>
              <a:buClr>
                <a:schemeClr val="accent3"/>
              </a:buClr>
              <a:buSzPts val="3500"/>
              <a:buNone/>
              <a:defRPr b="0">
                <a:solidFill>
                  <a:schemeClr val="accent3"/>
                </a:solidFill>
              </a:defRPr>
            </a:lvl5pPr>
            <a:lvl6pPr lvl="5" rtl="0">
              <a:spcBef>
                <a:spcPts val="0"/>
              </a:spcBef>
              <a:spcAft>
                <a:spcPts val="0"/>
              </a:spcAft>
              <a:buClr>
                <a:schemeClr val="accent3"/>
              </a:buClr>
              <a:buSzPts val="3500"/>
              <a:buNone/>
              <a:defRPr b="0">
                <a:solidFill>
                  <a:schemeClr val="accent3"/>
                </a:solidFill>
              </a:defRPr>
            </a:lvl6pPr>
            <a:lvl7pPr lvl="6" rtl="0">
              <a:spcBef>
                <a:spcPts val="0"/>
              </a:spcBef>
              <a:spcAft>
                <a:spcPts val="0"/>
              </a:spcAft>
              <a:buClr>
                <a:schemeClr val="accent3"/>
              </a:buClr>
              <a:buSzPts val="3500"/>
              <a:buNone/>
              <a:defRPr b="0">
                <a:solidFill>
                  <a:schemeClr val="accent3"/>
                </a:solidFill>
              </a:defRPr>
            </a:lvl7pPr>
            <a:lvl8pPr lvl="7" rtl="0">
              <a:spcBef>
                <a:spcPts val="0"/>
              </a:spcBef>
              <a:spcAft>
                <a:spcPts val="0"/>
              </a:spcAft>
              <a:buClr>
                <a:schemeClr val="accent3"/>
              </a:buClr>
              <a:buSzPts val="3500"/>
              <a:buNone/>
              <a:defRPr b="0">
                <a:solidFill>
                  <a:schemeClr val="accent3"/>
                </a:solidFill>
              </a:defRPr>
            </a:lvl8pPr>
            <a:lvl9pPr lvl="8" rtl="0">
              <a:spcBef>
                <a:spcPts val="0"/>
              </a:spcBef>
              <a:spcAft>
                <a:spcPts val="0"/>
              </a:spcAft>
              <a:buClr>
                <a:schemeClr val="accent3"/>
              </a:buClr>
              <a:buSzPts val="3500"/>
              <a:buNone/>
              <a:defRPr b="0">
                <a:solidFill>
                  <a:schemeClr val="accent3"/>
                </a:solidFill>
              </a:defRPr>
            </a:lvl9pPr>
          </a:lstStyle>
          <a:p>
            <a:endParaRPr/>
          </a:p>
        </p:txBody>
      </p:sp>
      <p:grpSp>
        <p:nvGrpSpPr>
          <p:cNvPr id="1342" name="Google Shape;1342;p31"/>
          <p:cNvGrpSpPr/>
          <p:nvPr/>
        </p:nvGrpSpPr>
        <p:grpSpPr>
          <a:xfrm rot="10800000">
            <a:off x="-104787" y="4420366"/>
            <a:ext cx="1470682" cy="1479670"/>
            <a:chOff x="8655176" y="724731"/>
            <a:chExt cx="1135136" cy="1142073"/>
          </a:xfrm>
        </p:grpSpPr>
        <p:sp>
          <p:nvSpPr>
            <p:cNvPr id="1343" name="Google Shape;1343;p31"/>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344" name="Google Shape;1344;p31"/>
            <p:cNvGrpSpPr/>
            <p:nvPr/>
          </p:nvGrpSpPr>
          <p:grpSpPr>
            <a:xfrm>
              <a:off x="8823777" y="1360074"/>
              <a:ext cx="236891" cy="506730"/>
              <a:chOff x="8823777" y="1360074"/>
              <a:chExt cx="236891" cy="506730"/>
            </a:xfrm>
          </p:grpSpPr>
          <p:sp>
            <p:nvSpPr>
              <p:cNvPr id="1345" name="Google Shape;1345;p31"/>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6" name="Google Shape;1346;p31"/>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47" name="Google Shape;1347;p31"/>
            <p:cNvGrpSpPr/>
            <p:nvPr/>
          </p:nvGrpSpPr>
          <p:grpSpPr>
            <a:xfrm>
              <a:off x="8655176" y="1124065"/>
              <a:ext cx="531209" cy="206927"/>
              <a:chOff x="8655176" y="1124065"/>
              <a:chExt cx="531209" cy="206927"/>
            </a:xfrm>
          </p:grpSpPr>
          <p:sp>
            <p:nvSpPr>
              <p:cNvPr id="1348" name="Google Shape;1348;p31"/>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9" name="Google Shape;1349;p31"/>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50" name="Google Shape;1350;p31"/>
            <p:cNvGrpSpPr/>
            <p:nvPr/>
          </p:nvGrpSpPr>
          <p:grpSpPr>
            <a:xfrm>
              <a:off x="9107136" y="1205293"/>
              <a:ext cx="189325" cy="543401"/>
              <a:chOff x="9107136" y="1205293"/>
              <a:chExt cx="189325" cy="543401"/>
            </a:xfrm>
          </p:grpSpPr>
          <p:sp>
            <p:nvSpPr>
              <p:cNvPr id="1351" name="Google Shape;1351;p31"/>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2" name="Google Shape;1352;p31"/>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53" name="Google Shape;1353;p31"/>
            <p:cNvGrpSpPr/>
            <p:nvPr/>
          </p:nvGrpSpPr>
          <p:grpSpPr>
            <a:xfrm>
              <a:off x="8891587" y="894033"/>
              <a:ext cx="525113" cy="212921"/>
              <a:chOff x="8891587" y="894033"/>
              <a:chExt cx="525113" cy="212921"/>
            </a:xfrm>
          </p:grpSpPr>
          <p:sp>
            <p:nvSpPr>
              <p:cNvPr id="1354" name="Google Shape;1354;p31"/>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5" name="Google Shape;1355;p31"/>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56" name="Google Shape;1356;p31"/>
            <p:cNvGrpSpPr/>
            <p:nvPr/>
          </p:nvGrpSpPr>
          <p:grpSpPr>
            <a:xfrm>
              <a:off x="9152762" y="724731"/>
              <a:ext cx="475964" cy="277062"/>
              <a:chOff x="9152762" y="724731"/>
              <a:chExt cx="475964" cy="277062"/>
            </a:xfrm>
          </p:grpSpPr>
          <p:sp>
            <p:nvSpPr>
              <p:cNvPr id="1357" name="Google Shape;1357;p31"/>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8" name="Google Shape;1358;p31"/>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59" name="Google Shape;1359;p31"/>
            <p:cNvGrpSpPr/>
            <p:nvPr/>
          </p:nvGrpSpPr>
          <p:grpSpPr>
            <a:xfrm>
              <a:off x="9355942" y="1046320"/>
              <a:ext cx="205579" cy="530733"/>
              <a:chOff x="9355942" y="1046320"/>
              <a:chExt cx="205579" cy="530733"/>
            </a:xfrm>
          </p:grpSpPr>
          <p:sp>
            <p:nvSpPr>
              <p:cNvPr id="1360" name="Google Shape;1360;p31"/>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1" name="Google Shape;1361;p31"/>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62" name="Google Shape;1362;p31"/>
            <p:cNvGrpSpPr/>
            <p:nvPr/>
          </p:nvGrpSpPr>
          <p:grpSpPr>
            <a:xfrm>
              <a:off x="9584733" y="979550"/>
              <a:ext cx="205579" cy="530732"/>
              <a:chOff x="9584733" y="979550"/>
              <a:chExt cx="205579" cy="530732"/>
            </a:xfrm>
          </p:grpSpPr>
          <p:sp>
            <p:nvSpPr>
              <p:cNvPr id="1363" name="Google Shape;1363;p31"/>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4" name="Google Shape;1364;p31"/>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365" name="Google Shape;1365;p31"/>
          <p:cNvGrpSpPr/>
          <p:nvPr/>
        </p:nvGrpSpPr>
        <p:grpSpPr>
          <a:xfrm rot="-4481391" flipH="1">
            <a:off x="8230461" y="-563590"/>
            <a:ext cx="1411068" cy="1479757"/>
            <a:chOff x="5252605" y="442816"/>
            <a:chExt cx="1170543" cy="1227523"/>
          </a:xfrm>
        </p:grpSpPr>
        <p:sp>
          <p:nvSpPr>
            <p:cNvPr id="1366" name="Google Shape;1366;p31"/>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7" name="Google Shape;1367;p31"/>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8" name="Google Shape;1368;p31"/>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9" name="Google Shape;1369;p31"/>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0" name="Google Shape;1370;p31"/>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1" name="Google Shape;1371;p31"/>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2" name="Google Shape;1372;p31"/>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3" name="Google Shape;1373;p31"/>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447"/>
        <p:cNvGrpSpPr/>
        <p:nvPr/>
      </p:nvGrpSpPr>
      <p:grpSpPr>
        <a:xfrm>
          <a:off x="0" y="0"/>
          <a:ext cx="0" cy="0"/>
          <a:chOff x="0" y="0"/>
          <a:chExt cx="0" cy="0"/>
        </a:xfrm>
      </p:grpSpPr>
      <p:sp>
        <p:nvSpPr>
          <p:cNvPr id="1448" name="Google Shape;1448;p33"/>
          <p:cNvSpPr txBox="1">
            <a:spLocks noGrp="1"/>
          </p:cNvSpPr>
          <p:nvPr>
            <p:ph type="title"/>
          </p:nvPr>
        </p:nvSpPr>
        <p:spPr>
          <a:xfrm>
            <a:off x="2347938" y="838575"/>
            <a:ext cx="4448100" cy="1058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6000" b="0">
                <a:solidFill>
                  <a:schemeClr val="accent3"/>
                </a:solidFill>
              </a:defRPr>
            </a:lvl1pPr>
            <a:lvl2pPr lvl="1" rtl="0">
              <a:spcBef>
                <a:spcPts val="0"/>
              </a:spcBef>
              <a:spcAft>
                <a:spcPts val="0"/>
              </a:spcAft>
              <a:buSzPts val="3500"/>
              <a:buNone/>
              <a:defRPr b="0"/>
            </a:lvl2pPr>
            <a:lvl3pPr lvl="2" rtl="0">
              <a:spcBef>
                <a:spcPts val="0"/>
              </a:spcBef>
              <a:spcAft>
                <a:spcPts val="0"/>
              </a:spcAft>
              <a:buSzPts val="3500"/>
              <a:buNone/>
              <a:defRPr b="0"/>
            </a:lvl3pPr>
            <a:lvl4pPr lvl="3" rtl="0">
              <a:spcBef>
                <a:spcPts val="0"/>
              </a:spcBef>
              <a:spcAft>
                <a:spcPts val="0"/>
              </a:spcAft>
              <a:buSzPts val="3500"/>
              <a:buNone/>
              <a:defRPr b="0"/>
            </a:lvl4pPr>
            <a:lvl5pPr lvl="4" rtl="0">
              <a:spcBef>
                <a:spcPts val="0"/>
              </a:spcBef>
              <a:spcAft>
                <a:spcPts val="0"/>
              </a:spcAft>
              <a:buSzPts val="3500"/>
              <a:buNone/>
              <a:defRPr b="0"/>
            </a:lvl5pPr>
            <a:lvl6pPr lvl="5" rtl="0">
              <a:spcBef>
                <a:spcPts val="0"/>
              </a:spcBef>
              <a:spcAft>
                <a:spcPts val="0"/>
              </a:spcAft>
              <a:buSzPts val="3500"/>
              <a:buNone/>
              <a:defRPr b="0"/>
            </a:lvl6pPr>
            <a:lvl7pPr lvl="6" rtl="0">
              <a:spcBef>
                <a:spcPts val="0"/>
              </a:spcBef>
              <a:spcAft>
                <a:spcPts val="0"/>
              </a:spcAft>
              <a:buSzPts val="3500"/>
              <a:buNone/>
              <a:defRPr b="0"/>
            </a:lvl7pPr>
            <a:lvl8pPr lvl="7" rtl="0">
              <a:spcBef>
                <a:spcPts val="0"/>
              </a:spcBef>
              <a:spcAft>
                <a:spcPts val="0"/>
              </a:spcAft>
              <a:buSzPts val="3500"/>
              <a:buNone/>
              <a:defRPr b="0"/>
            </a:lvl8pPr>
            <a:lvl9pPr lvl="8" rtl="0">
              <a:spcBef>
                <a:spcPts val="0"/>
              </a:spcBef>
              <a:spcAft>
                <a:spcPts val="0"/>
              </a:spcAft>
              <a:buSzPts val="3500"/>
              <a:buNone/>
              <a:defRPr b="0"/>
            </a:lvl9pPr>
          </a:lstStyle>
          <a:p>
            <a:endParaRPr/>
          </a:p>
        </p:txBody>
      </p:sp>
      <p:sp>
        <p:nvSpPr>
          <p:cNvPr id="1449" name="Google Shape;1449;p33"/>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Font typeface="Aclonica"/>
              <a:buNone/>
              <a:defRPr sz="1600">
                <a:latin typeface="Aclonica"/>
                <a:ea typeface="Aclonica"/>
                <a:cs typeface="Aclonica"/>
                <a:sym typeface="Aclonica"/>
              </a:defRPr>
            </a:lvl1pPr>
            <a:lvl2pPr lvl="1" algn="ctr" rtl="0">
              <a:lnSpc>
                <a:spcPct val="100000"/>
              </a:lnSpc>
              <a:spcBef>
                <a:spcPts val="0"/>
              </a:spcBef>
              <a:spcAft>
                <a:spcPts val="0"/>
              </a:spcAft>
              <a:buSzPts val="1200"/>
              <a:buFont typeface="Aclonica"/>
              <a:buNone/>
              <a:defRPr>
                <a:latin typeface="Aclonica"/>
                <a:ea typeface="Aclonica"/>
                <a:cs typeface="Aclonica"/>
                <a:sym typeface="Aclonica"/>
              </a:defRPr>
            </a:lvl2pPr>
            <a:lvl3pPr lvl="2" algn="ctr" rtl="0">
              <a:lnSpc>
                <a:spcPct val="100000"/>
              </a:lnSpc>
              <a:spcBef>
                <a:spcPts val="0"/>
              </a:spcBef>
              <a:spcAft>
                <a:spcPts val="0"/>
              </a:spcAft>
              <a:buSzPts val="1200"/>
              <a:buFont typeface="Aclonica"/>
              <a:buNone/>
              <a:defRPr>
                <a:latin typeface="Aclonica"/>
                <a:ea typeface="Aclonica"/>
                <a:cs typeface="Aclonica"/>
                <a:sym typeface="Aclonica"/>
              </a:defRPr>
            </a:lvl3pPr>
            <a:lvl4pPr lvl="3" algn="ctr" rtl="0">
              <a:lnSpc>
                <a:spcPct val="100000"/>
              </a:lnSpc>
              <a:spcBef>
                <a:spcPts val="0"/>
              </a:spcBef>
              <a:spcAft>
                <a:spcPts val="0"/>
              </a:spcAft>
              <a:buSzPts val="1200"/>
              <a:buFont typeface="Aclonica"/>
              <a:buNone/>
              <a:defRPr>
                <a:latin typeface="Aclonica"/>
                <a:ea typeface="Aclonica"/>
                <a:cs typeface="Aclonica"/>
                <a:sym typeface="Aclonica"/>
              </a:defRPr>
            </a:lvl4pPr>
            <a:lvl5pPr lvl="4" algn="ctr" rtl="0">
              <a:lnSpc>
                <a:spcPct val="100000"/>
              </a:lnSpc>
              <a:spcBef>
                <a:spcPts val="0"/>
              </a:spcBef>
              <a:spcAft>
                <a:spcPts val="0"/>
              </a:spcAft>
              <a:buSzPts val="1200"/>
              <a:buFont typeface="Aclonica"/>
              <a:buNone/>
              <a:defRPr>
                <a:latin typeface="Aclonica"/>
                <a:ea typeface="Aclonica"/>
                <a:cs typeface="Aclonica"/>
                <a:sym typeface="Aclonica"/>
              </a:defRPr>
            </a:lvl5pPr>
            <a:lvl6pPr lvl="5" algn="ctr" rtl="0">
              <a:lnSpc>
                <a:spcPct val="100000"/>
              </a:lnSpc>
              <a:spcBef>
                <a:spcPts val="0"/>
              </a:spcBef>
              <a:spcAft>
                <a:spcPts val="0"/>
              </a:spcAft>
              <a:buSzPts val="1200"/>
              <a:buFont typeface="Aclonica"/>
              <a:buNone/>
              <a:defRPr>
                <a:latin typeface="Aclonica"/>
                <a:ea typeface="Aclonica"/>
                <a:cs typeface="Aclonica"/>
                <a:sym typeface="Aclonica"/>
              </a:defRPr>
            </a:lvl6pPr>
            <a:lvl7pPr lvl="6" algn="ctr" rtl="0">
              <a:lnSpc>
                <a:spcPct val="100000"/>
              </a:lnSpc>
              <a:spcBef>
                <a:spcPts val="0"/>
              </a:spcBef>
              <a:spcAft>
                <a:spcPts val="0"/>
              </a:spcAft>
              <a:buSzPts val="1200"/>
              <a:buFont typeface="Aclonica"/>
              <a:buNone/>
              <a:defRPr>
                <a:latin typeface="Aclonica"/>
                <a:ea typeface="Aclonica"/>
                <a:cs typeface="Aclonica"/>
                <a:sym typeface="Aclonica"/>
              </a:defRPr>
            </a:lvl7pPr>
            <a:lvl8pPr lvl="7" algn="ctr" rtl="0">
              <a:lnSpc>
                <a:spcPct val="100000"/>
              </a:lnSpc>
              <a:spcBef>
                <a:spcPts val="0"/>
              </a:spcBef>
              <a:spcAft>
                <a:spcPts val="0"/>
              </a:spcAft>
              <a:buSzPts val="1200"/>
              <a:buFont typeface="Aclonica"/>
              <a:buNone/>
              <a:defRPr>
                <a:latin typeface="Aclonica"/>
                <a:ea typeface="Aclonica"/>
                <a:cs typeface="Aclonica"/>
                <a:sym typeface="Aclonica"/>
              </a:defRPr>
            </a:lvl8pPr>
            <a:lvl9pPr lvl="8" algn="ctr" rtl="0">
              <a:lnSpc>
                <a:spcPct val="100000"/>
              </a:lnSpc>
              <a:spcBef>
                <a:spcPts val="0"/>
              </a:spcBef>
              <a:spcAft>
                <a:spcPts val="0"/>
              </a:spcAft>
              <a:buSzPts val="1200"/>
              <a:buFont typeface="Aclonica"/>
              <a:buNone/>
              <a:defRPr>
                <a:latin typeface="Aclonica"/>
                <a:ea typeface="Aclonica"/>
                <a:cs typeface="Aclonica"/>
                <a:sym typeface="Aclonica"/>
              </a:defRPr>
            </a:lvl9pPr>
          </a:lstStyle>
          <a:p>
            <a:endParaRPr/>
          </a:p>
        </p:txBody>
      </p:sp>
      <p:sp>
        <p:nvSpPr>
          <p:cNvPr id="1450" name="Google Shape;1450;p33"/>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Montserrat"/>
                <a:ea typeface="Montserrat"/>
                <a:cs typeface="Montserrat"/>
                <a:sym typeface="Montserrat"/>
              </a:rPr>
              <a:t>CREDITS:</a:t>
            </a:r>
            <a:r>
              <a:rPr lang="en" sz="1000">
                <a:solidFill>
                  <a:schemeClr val="dk1"/>
                </a:solidFill>
                <a:latin typeface="Montserrat"/>
                <a:ea typeface="Montserrat"/>
                <a:cs typeface="Montserrat"/>
                <a:sym typeface="Montserrat"/>
              </a:rPr>
              <a:t> This presentation template was created by </a:t>
            </a:r>
            <a:r>
              <a:rPr lang="en" sz="1000" b="1" u="sng">
                <a:solidFill>
                  <a:schemeClr val="hlink"/>
                </a:solidFill>
                <a:latin typeface="Montserrat"/>
                <a:ea typeface="Montserrat"/>
                <a:cs typeface="Montserrat"/>
                <a:sym typeface="Montserrat"/>
                <a:hlinkClick r:id="rId2"/>
              </a:rPr>
              <a:t>Slidesgo</a:t>
            </a:r>
            <a:r>
              <a:rPr lang="en" sz="1000">
                <a:solidFill>
                  <a:schemeClr val="dk1"/>
                </a:solidFill>
                <a:latin typeface="Montserrat"/>
                <a:ea typeface="Montserrat"/>
                <a:cs typeface="Montserrat"/>
                <a:sym typeface="Montserrat"/>
              </a:rPr>
              <a:t>, and includes icons by </a:t>
            </a:r>
            <a:r>
              <a:rPr lang="en" sz="10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chemeClr val="dk1"/>
                </a:solidFill>
                <a:latin typeface="Montserrat"/>
                <a:ea typeface="Montserrat"/>
                <a:cs typeface="Montserrat"/>
                <a:sym typeface="Montserrat"/>
              </a:rPr>
              <a:t>, and infographics &amp; images by </a:t>
            </a:r>
            <a:r>
              <a:rPr lang="en" sz="10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Montserrat"/>
                <a:ea typeface="Montserrat"/>
                <a:cs typeface="Montserrat"/>
                <a:sym typeface="Montserrat"/>
              </a:rPr>
              <a:t> </a:t>
            </a:r>
            <a:endParaRPr sz="1000" b="1" u="sng">
              <a:solidFill>
                <a:schemeClr val="dk1"/>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51"/>
        <p:cNvGrpSpPr/>
        <p:nvPr/>
      </p:nvGrpSpPr>
      <p:grpSpPr>
        <a:xfrm>
          <a:off x="0" y="0"/>
          <a:ext cx="0" cy="0"/>
          <a:chOff x="0" y="0"/>
          <a:chExt cx="0" cy="0"/>
        </a:xfrm>
      </p:grpSpPr>
      <p:sp>
        <p:nvSpPr>
          <p:cNvPr id="1452" name="Google Shape;1452;p34"/>
          <p:cNvSpPr/>
          <p:nvPr/>
        </p:nvSpPr>
        <p:spPr>
          <a:xfrm>
            <a:off x="-613098" y="-468796"/>
            <a:ext cx="1650027" cy="1650027"/>
          </a:xfrm>
          <a:custGeom>
            <a:avLst/>
            <a:gdLst/>
            <a:ahLst/>
            <a:cxnLst/>
            <a:rect l="l" t="t" r="r" b="b"/>
            <a:pathLst>
              <a:path w="1760029" h="1760029" extrusionOk="0">
                <a:moveTo>
                  <a:pt x="1760030" y="880015"/>
                </a:moveTo>
                <a:cubicBezTo>
                  <a:pt x="1760030" y="1366034"/>
                  <a:pt x="1366033" y="1760029"/>
                  <a:pt x="880015" y="1760029"/>
                </a:cubicBezTo>
                <a:cubicBezTo>
                  <a:pt x="393996" y="1760029"/>
                  <a:pt x="0" y="1366033"/>
                  <a:pt x="0" y="880014"/>
                </a:cubicBezTo>
                <a:cubicBezTo>
                  <a:pt x="0" y="393996"/>
                  <a:pt x="393996" y="0"/>
                  <a:pt x="880015" y="0"/>
                </a:cubicBezTo>
                <a:cubicBezTo>
                  <a:pt x="1366033" y="0"/>
                  <a:pt x="1760030" y="393996"/>
                  <a:pt x="1760030" y="88001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453" name="Google Shape;1453;p34"/>
          <p:cNvGrpSpPr/>
          <p:nvPr/>
        </p:nvGrpSpPr>
        <p:grpSpPr>
          <a:xfrm flipH="1">
            <a:off x="7798232" y="-61000"/>
            <a:ext cx="1410973" cy="1479656"/>
            <a:chOff x="5252605" y="442816"/>
            <a:chExt cx="1170543" cy="1227523"/>
          </a:xfrm>
        </p:grpSpPr>
        <p:sp>
          <p:nvSpPr>
            <p:cNvPr id="1454" name="Google Shape;1454;p34"/>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5" name="Google Shape;1455;p34"/>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6" name="Google Shape;1456;p34"/>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7" name="Google Shape;1457;p34"/>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8" name="Google Shape;1458;p34"/>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9" name="Google Shape;1459;p34"/>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0" name="Google Shape;1460;p34"/>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1" name="Google Shape;1461;p34"/>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62" name="Google Shape;1462;p34"/>
          <p:cNvGrpSpPr/>
          <p:nvPr/>
        </p:nvGrpSpPr>
        <p:grpSpPr>
          <a:xfrm rot="-5400000">
            <a:off x="-686644" y="3741854"/>
            <a:ext cx="2287843" cy="2265145"/>
            <a:chOff x="-468357" y="-542499"/>
            <a:chExt cx="1775862" cy="1758243"/>
          </a:xfrm>
        </p:grpSpPr>
        <p:grpSp>
          <p:nvGrpSpPr>
            <p:cNvPr id="1463" name="Google Shape;1463;p34"/>
            <p:cNvGrpSpPr/>
            <p:nvPr/>
          </p:nvGrpSpPr>
          <p:grpSpPr>
            <a:xfrm rot="1800044">
              <a:off x="-2290" y="-279204"/>
              <a:ext cx="1228497" cy="654367"/>
              <a:chOff x="1798891" y="2840048"/>
              <a:chExt cx="1638032" cy="872509"/>
            </a:xfrm>
          </p:grpSpPr>
          <p:sp>
            <p:nvSpPr>
              <p:cNvPr id="1464" name="Google Shape;1464;p34"/>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5" name="Google Shape;1465;p34"/>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6" name="Google Shape;1466;p34"/>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7" name="Google Shape;1467;p34"/>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8" name="Google Shape;1468;p34"/>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9" name="Google Shape;1469;p34"/>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0" name="Google Shape;1470;p34"/>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71" name="Google Shape;1471;p34"/>
            <p:cNvGrpSpPr/>
            <p:nvPr/>
          </p:nvGrpSpPr>
          <p:grpSpPr>
            <a:xfrm rot="1800044">
              <a:off x="-319929" y="117066"/>
              <a:ext cx="1089480" cy="885631"/>
              <a:chOff x="1982533" y="3527678"/>
              <a:chExt cx="1452672" cy="1180867"/>
            </a:xfrm>
          </p:grpSpPr>
          <p:sp>
            <p:nvSpPr>
              <p:cNvPr id="1472" name="Google Shape;1472;p34"/>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3" name="Google Shape;1473;p34"/>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4" name="Google Shape;1474;p34"/>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5" name="Google Shape;1475;p34"/>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6" name="Google Shape;1476;p34"/>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7" name="Google Shape;1477;p34"/>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8" name="Google Shape;1478;p34"/>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479" name="Google Shape;1479;p34"/>
          <p:cNvGrpSpPr/>
          <p:nvPr/>
        </p:nvGrpSpPr>
        <p:grpSpPr>
          <a:xfrm rot="6300169">
            <a:off x="8016365" y="3823354"/>
            <a:ext cx="1419870" cy="1428547"/>
            <a:chOff x="8655176" y="724731"/>
            <a:chExt cx="1135136" cy="1142073"/>
          </a:xfrm>
        </p:grpSpPr>
        <p:sp>
          <p:nvSpPr>
            <p:cNvPr id="1480" name="Google Shape;1480;p34"/>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481" name="Google Shape;1481;p34"/>
            <p:cNvGrpSpPr/>
            <p:nvPr/>
          </p:nvGrpSpPr>
          <p:grpSpPr>
            <a:xfrm>
              <a:off x="8823777" y="1360074"/>
              <a:ext cx="236891" cy="506730"/>
              <a:chOff x="8823777" y="1360074"/>
              <a:chExt cx="236891" cy="506730"/>
            </a:xfrm>
          </p:grpSpPr>
          <p:sp>
            <p:nvSpPr>
              <p:cNvPr id="1482" name="Google Shape;1482;p34"/>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3" name="Google Shape;1483;p34"/>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84" name="Google Shape;1484;p34"/>
            <p:cNvGrpSpPr/>
            <p:nvPr/>
          </p:nvGrpSpPr>
          <p:grpSpPr>
            <a:xfrm>
              <a:off x="8655176" y="1124065"/>
              <a:ext cx="531209" cy="206927"/>
              <a:chOff x="8655176" y="1124065"/>
              <a:chExt cx="531209" cy="206927"/>
            </a:xfrm>
          </p:grpSpPr>
          <p:sp>
            <p:nvSpPr>
              <p:cNvPr id="1485" name="Google Shape;1485;p34"/>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6" name="Google Shape;1486;p34"/>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87" name="Google Shape;1487;p34"/>
            <p:cNvGrpSpPr/>
            <p:nvPr/>
          </p:nvGrpSpPr>
          <p:grpSpPr>
            <a:xfrm>
              <a:off x="9107136" y="1205293"/>
              <a:ext cx="189325" cy="543401"/>
              <a:chOff x="9107136" y="1205293"/>
              <a:chExt cx="189325" cy="543401"/>
            </a:xfrm>
          </p:grpSpPr>
          <p:sp>
            <p:nvSpPr>
              <p:cNvPr id="1488" name="Google Shape;1488;p34"/>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9" name="Google Shape;1489;p34"/>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90" name="Google Shape;1490;p34"/>
            <p:cNvGrpSpPr/>
            <p:nvPr/>
          </p:nvGrpSpPr>
          <p:grpSpPr>
            <a:xfrm>
              <a:off x="8891587" y="894033"/>
              <a:ext cx="525113" cy="212921"/>
              <a:chOff x="8891587" y="894033"/>
              <a:chExt cx="525113" cy="212921"/>
            </a:xfrm>
          </p:grpSpPr>
          <p:sp>
            <p:nvSpPr>
              <p:cNvPr id="1491" name="Google Shape;1491;p34"/>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2" name="Google Shape;1492;p34"/>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93" name="Google Shape;1493;p34"/>
            <p:cNvGrpSpPr/>
            <p:nvPr/>
          </p:nvGrpSpPr>
          <p:grpSpPr>
            <a:xfrm>
              <a:off x="9152762" y="724731"/>
              <a:ext cx="475964" cy="277062"/>
              <a:chOff x="9152762" y="724731"/>
              <a:chExt cx="475964" cy="277062"/>
            </a:xfrm>
          </p:grpSpPr>
          <p:sp>
            <p:nvSpPr>
              <p:cNvPr id="1494" name="Google Shape;1494;p34"/>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5" name="Google Shape;1495;p34"/>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96" name="Google Shape;1496;p34"/>
            <p:cNvGrpSpPr/>
            <p:nvPr/>
          </p:nvGrpSpPr>
          <p:grpSpPr>
            <a:xfrm>
              <a:off x="9355942" y="1046320"/>
              <a:ext cx="205579" cy="530733"/>
              <a:chOff x="9355942" y="1046320"/>
              <a:chExt cx="205579" cy="530733"/>
            </a:xfrm>
          </p:grpSpPr>
          <p:sp>
            <p:nvSpPr>
              <p:cNvPr id="1497" name="Google Shape;1497;p34"/>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8" name="Google Shape;1498;p34"/>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99" name="Google Shape;1499;p34"/>
            <p:cNvGrpSpPr/>
            <p:nvPr/>
          </p:nvGrpSpPr>
          <p:grpSpPr>
            <a:xfrm>
              <a:off x="9584733" y="979550"/>
              <a:ext cx="205579" cy="530732"/>
              <a:chOff x="9584733" y="979550"/>
              <a:chExt cx="205579" cy="530732"/>
            </a:xfrm>
          </p:grpSpPr>
          <p:sp>
            <p:nvSpPr>
              <p:cNvPr id="1500" name="Google Shape;1500;p34"/>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1" name="Google Shape;1501;p34"/>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02"/>
        <p:cNvGrpSpPr/>
        <p:nvPr/>
      </p:nvGrpSpPr>
      <p:grpSpPr>
        <a:xfrm>
          <a:off x="0" y="0"/>
          <a:ext cx="0" cy="0"/>
          <a:chOff x="0" y="0"/>
          <a:chExt cx="0" cy="0"/>
        </a:xfrm>
      </p:grpSpPr>
      <p:sp>
        <p:nvSpPr>
          <p:cNvPr id="1503" name="Google Shape;1503;p35"/>
          <p:cNvSpPr/>
          <p:nvPr/>
        </p:nvSpPr>
        <p:spPr>
          <a:xfrm>
            <a:off x="-525450" y="4604000"/>
            <a:ext cx="10345500" cy="158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1504" name="Google Shape;1504;p35"/>
          <p:cNvGrpSpPr/>
          <p:nvPr/>
        </p:nvGrpSpPr>
        <p:grpSpPr>
          <a:xfrm rot="-8100000">
            <a:off x="7770965" y="4623960"/>
            <a:ext cx="1383893" cy="737140"/>
            <a:chOff x="1798891" y="2840048"/>
            <a:chExt cx="1638032" cy="872509"/>
          </a:xfrm>
        </p:grpSpPr>
        <p:sp>
          <p:nvSpPr>
            <p:cNvPr id="1505" name="Google Shape;1505;p35"/>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6" name="Google Shape;1506;p35"/>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7" name="Google Shape;1507;p35"/>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8" name="Google Shape;1508;p35"/>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9" name="Google Shape;1509;p35"/>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0" name="Google Shape;1510;p35"/>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1" name="Google Shape;1511;p35"/>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12" name="Google Shape;1512;p35"/>
          <p:cNvGrpSpPr/>
          <p:nvPr/>
        </p:nvGrpSpPr>
        <p:grpSpPr>
          <a:xfrm rot="-8100000">
            <a:off x="8419768" y="4049567"/>
            <a:ext cx="1227292" cy="997657"/>
            <a:chOff x="1982533" y="3527678"/>
            <a:chExt cx="1452672" cy="1180867"/>
          </a:xfrm>
        </p:grpSpPr>
        <p:sp>
          <p:nvSpPr>
            <p:cNvPr id="1513" name="Google Shape;1513;p35"/>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4" name="Google Shape;1514;p35"/>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5" name="Google Shape;1515;p35"/>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6" name="Google Shape;1516;p35"/>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7" name="Google Shape;1517;p35"/>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8" name="Google Shape;1518;p35"/>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9" name="Google Shape;1519;p35"/>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20" name="Google Shape;1520;p35"/>
          <p:cNvGrpSpPr/>
          <p:nvPr/>
        </p:nvGrpSpPr>
        <p:grpSpPr>
          <a:xfrm rot="-8100000">
            <a:off x="-131348" y="3868686"/>
            <a:ext cx="1327463" cy="1392082"/>
            <a:chOff x="5252605" y="442816"/>
            <a:chExt cx="1170543" cy="1227523"/>
          </a:xfrm>
        </p:grpSpPr>
        <p:sp>
          <p:nvSpPr>
            <p:cNvPr id="1521" name="Google Shape;1521;p35"/>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2" name="Google Shape;1522;p35"/>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3" name="Google Shape;1523;p35"/>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4" name="Google Shape;1524;p35"/>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5" name="Google Shape;1525;p35"/>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6" name="Google Shape;1526;p35"/>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7" name="Google Shape;1527;p35"/>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8" name="Google Shape;1528;p35"/>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Clr>
                <a:schemeClr val="accent3"/>
              </a:buClr>
              <a:buSzPts val="3500"/>
              <a:buNone/>
              <a:defRPr b="0">
                <a:solidFill>
                  <a:schemeClr val="accent3"/>
                </a:solidFill>
              </a:defRPr>
            </a:lvl2pPr>
            <a:lvl3pPr lvl="2" rtl="0">
              <a:spcBef>
                <a:spcPts val="0"/>
              </a:spcBef>
              <a:spcAft>
                <a:spcPts val="0"/>
              </a:spcAft>
              <a:buClr>
                <a:schemeClr val="accent3"/>
              </a:buClr>
              <a:buSzPts val="3500"/>
              <a:buNone/>
              <a:defRPr b="0">
                <a:solidFill>
                  <a:schemeClr val="accent3"/>
                </a:solidFill>
              </a:defRPr>
            </a:lvl3pPr>
            <a:lvl4pPr lvl="3" rtl="0">
              <a:spcBef>
                <a:spcPts val="0"/>
              </a:spcBef>
              <a:spcAft>
                <a:spcPts val="0"/>
              </a:spcAft>
              <a:buClr>
                <a:schemeClr val="accent3"/>
              </a:buClr>
              <a:buSzPts val="3500"/>
              <a:buNone/>
              <a:defRPr b="0">
                <a:solidFill>
                  <a:schemeClr val="accent3"/>
                </a:solidFill>
              </a:defRPr>
            </a:lvl4pPr>
            <a:lvl5pPr lvl="4" rtl="0">
              <a:spcBef>
                <a:spcPts val="0"/>
              </a:spcBef>
              <a:spcAft>
                <a:spcPts val="0"/>
              </a:spcAft>
              <a:buClr>
                <a:schemeClr val="accent3"/>
              </a:buClr>
              <a:buSzPts val="3500"/>
              <a:buNone/>
              <a:defRPr b="0">
                <a:solidFill>
                  <a:schemeClr val="accent3"/>
                </a:solidFill>
              </a:defRPr>
            </a:lvl5pPr>
            <a:lvl6pPr lvl="5" rtl="0">
              <a:spcBef>
                <a:spcPts val="0"/>
              </a:spcBef>
              <a:spcAft>
                <a:spcPts val="0"/>
              </a:spcAft>
              <a:buClr>
                <a:schemeClr val="accent3"/>
              </a:buClr>
              <a:buSzPts val="3500"/>
              <a:buNone/>
              <a:defRPr b="0">
                <a:solidFill>
                  <a:schemeClr val="accent3"/>
                </a:solidFill>
              </a:defRPr>
            </a:lvl6pPr>
            <a:lvl7pPr lvl="6" rtl="0">
              <a:spcBef>
                <a:spcPts val="0"/>
              </a:spcBef>
              <a:spcAft>
                <a:spcPts val="0"/>
              </a:spcAft>
              <a:buClr>
                <a:schemeClr val="accent3"/>
              </a:buClr>
              <a:buSzPts val="3500"/>
              <a:buNone/>
              <a:defRPr b="0">
                <a:solidFill>
                  <a:schemeClr val="accent3"/>
                </a:solidFill>
              </a:defRPr>
            </a:lvl7pPr>
            <a:lvl8pPr lvl="7" rtl="0">
              <a:spcBef>
                <a:spcPts val="0"/>
              </a:spcBef>
              <a:spcAft>
                <a:spcPts val="0"/>
              </a:spcAft>
              <a:buClr>
                <a:schemeClr val="accent3"/>
              </a:buClr>
              <a:buSzPts val="3500"/>
              <a:buNone/>
              <a:defRPr b="0">
                <a:solidFill>
                  <a:schemeClr val="accent3"/>
                </a:solidFill>
              </a:defRPr>
            </a:lvl8pPr>
            <a:lvl9pPr lvl="8" rtl="0">
              <a:spcBef>
                <a:spcPts val="0"/>
              </a:spcBef>
              <a:spcAft>
                <a:spcPts val="0"/>
              </a:spcAft>
              <a:buClr>
                <a:schemeClr val="accent3"/>
              </a:buClr>
              <a:buSzPts val="3500"/>
              <a:buNone/>
              <a:defRPr b="0">
                <a:solidFill>
                  <a:schemeClr val="accent3"/>
                </a:solidFill>
              </a:defRPr>
            </a:lvl9pPr>
          </a:lstStyle>
          <a:p>
            <a:endParaRPr/>
          </a:p>
        </p:txBody>
      </p:sp>
      <p:sp>
        <p:nvSpPr>
          <p:cNvPr id="124" name="Google Shape;124;p4"/>
          <p:cNvSpPr txBox="1">
            <a:spLocks noGrp="1"/>
          </p:cNvSpPr>
          <p:nvPr>
            <p:ph type="body" idx="1"/>
          </p:nvPr>
        </p:nvSpPr>
        <p:spPr>
          <a:xfrm>
            <a:off x="948600" y="1163418"/>
            <a:ext cx="7278000" cy="4611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Font typeface="Montserrat"/>
              <a:buChar char="●"/>
              <a:defRPr>
                <a:latin typeface="Montserrat Medium"/>
                <a:ea typeface="Montserrat Medium"/>
                <a:cs typeface="Montserrat Medium"/>
                <a:sym typeface="Montserrat Medium"/>
              </a:defRPr>
            </a:lvl1pPr>
            <a:lvl2pPr marL="914400" lvl="1"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2pPr>
            <a:lvl3pPr marL="1371600" lvl="2"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3pPr>
            <a:lvl4pPr marL="1828800" lvl="3"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4pPr>
            <a:lvl5pPr marL="2286000" lvl="4"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5pPr>
            <a:lvl6pPr marL="2743200" lvl="5"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6pPr>
            <a:lvl7pPr marL="3200400" lvl="6"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7pPr>
            <a:lvl8pPr marL="3657600" lvl="7"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8pPr>
            <a:lvl9pPr marL="4114800" lvl="8" indent="-304800" rtl="0">
              <a:lnSpc>
                <a:spcPct val="115000"/>
              </a:lnSpc>
              <a:spcBef>
                <a:spcPts val="0"/>
              </a:spcBef>
              <a:spcAft>
                <a:spcPts val="0"/>
              </a:spcAft>
              <a:buSzPts val="1200"/>
              <a:buFont typeface="Montserrat"/>
              <a:buChar char="■"/>
              <a:defRPr>
                <a:latin typeface="Montserrat"/>
                <a:ea typeface="Montserrat"/>
                <a:cs typeface="Montserrat"/>
                <a:sym typeface="Montserrat"/>
              </a:defRPr>
            </a:lvl9pPr>
          </a:lstStyle>
          <a:p>
            <a:endParaRPr/>
          </a:p>
        </p:txBody>
      </p:sp>
      <p:grpSp>
        <p:nvGrpSpPr>
          <p:cNvPr id="125" name="Google Shape;125;p4"/>
          <p:cNvGrpSpPr/>
          <p:nvPr/>
        </p:nvGrpSpPr>
        <p:grpSpPr>
          <a:xfrm rot="-6299987">
            <a:off x="7954184" y="127633"/>
            <a:ext cx="1494098" cy="1173115"/>
            <a:chOff x="8728664" y="4111401"/>
            <a:chExt cx="1076846" cy="845503"/>
          </a:xfrm>
        </p:grpSpPr>
        <p:sp>
          <p:nvSpPr>
            <p:cNvPr id="126" name="Google Shape;126;p4"/>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 name="Google Shape;127;p4"/>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28" name="Google Shape;128;p4"/>
            <p:cNvGrpSpPr/>
            <p:nvPr/>
          </p:nvGrpSpPr>
          <p:grpSpPr>
            <a:xfrm>
              <a:off x="8728664" y="4261379"/>
              <a:ext cx="338177" cy="313932"/>
              <a:chOff x="8728664" y="4261379"/>
              <a:chExt cx="338177" cy="313932"/>
            </a:xfrm>
          </p:grpSpPr>
          <p:sp>
            <p:nvSpPr>
              <p:cNvPr id="129" name="Google Shape;129;p4"/>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 name="Google Shape;130;p4"/>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1" name="Google Shape;131;p4"/>
            <p:cNvGrpSpPr/>
            <p:nvPr/>
          </p:nvGrpSpPr>
          <p:grpSpPr>
            <a:xfrm>
              <a:off x="9088119" y="4111401"/>
              <a:ext cx="323200" cy="346309"/>
              <a:chOff x="9088119" y="4111401"/>
              <a:chExt cx="323200" cy="346309"/>
            </a:xfrm>
          </p:grpSpPr>
          <p:sp>
            <p:nvSpPr>
              <p:cNvPr id="132" name="Google Shape;132;p4"/>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 name="Google Shape;133;p4"/>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34" name="Google Shape;134;p4"/>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35" name="Google Shape;135;p4"/>
            <p:cNvGrpSpPr/>
            <p:nvPr/>
          </p:nvGrpSpPr>
          <p:grpSpPr>
            <a:xfrm>
              <a:off x="9032169" y="4581753"/>
              <a:ext cx="340565" cy="318121"/>
              <a:chOff x="9032169" y="4581753"/>
              <a:chExt cx="340565" cy="318121"/>
            </a:xfrm>
          </p:grpSpPr>
          <p:sp>
            <p:nvSpPr>
              <p:cNvPr id="136" name="Google Shape;136;p4"/>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 name="Google Shape;137;p4"/>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38" name="Google Shape;138;p4"/>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39" name="Google Shape;139;p4"/>
            <p:cNvGrpSpPr/>
            <p:nvPr/>
          </p:nvGrpSpPr>
          <p:grpSpPr>
            <a:xfrm>
              <a:off x="9481351" y="4276056"/>
              <a:ext cx="319294" cy="346623"/>
              <a:chOff x="9481351" y="4276056"/>
              <a:chExt cx="319294" cy="346623"/>
            </a:xfrm>
          </p:grpSpPr>
          <p:sp>
            <p:nvSpPr>
              <p:cNvPr id="140" name="Google Shape;140;p4"/>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1" name="Google Shape;141;p4"/>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42" name="Google Shape;142;p4"/>
          <p:cNvGrpSpPr/>
          <p:nvPr/>
        </p:nvGrpSpPr>
        <p:grpSpPr>
          <a:xfrm>
            <a:off x="-999838" y="-791079"/>
            <a:ext cx="2287843" cy="2265145"/>
            <a:chOff x="-468357" y="-542499"/>
            <a:chExt cx="1775862" cy="1758243"/>
          </a:xfrm>
        </p:grpSpPr>
        <p:grpSp>
          <p:nvGrpSpPr>
            <p:cNvPr id="143" name="Google Shape;143;p4"/>
            <p:cNvGrpSpPr/>
            <p:nvPr/>
          </p:nvGrpSpPr>
          <p:grpSpPr>
            <a:xfrm rot="1800044">
              <a:off x="-2290" y="-279204"/>
              <a:ext cx="1228497" cy="654367"/>
              <a:chOff x="1798891" y="2840048"/>
              <a:chExt cx="1638032" cy="872509"/>
            </a:xfrm>
          </p:grpSpPr>
          <p:sp>
            <p:nvSpPr>
              <p:cNvPr id="144" name="Google Shape;144;p4"/>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 name="Google Shape;145;p4"/>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 name="Google Shape;146;p4"/>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 name="Google Shape;147;p4"/>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 name="Google Shape;148;p4"/>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 name="Google Shape;149;p4"/>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 name="Google Shape;150;p4"/>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1" name="Google Shape;151;p4"/>
            <p:cNvGrpSpPr/>
            <p:nvPr/>
          </p:nvGrpSpPr>
          <p:grpSpPr>
            <a:xfrm rot="1800044">
              <a:off x="-319929" y="117066"/>
              <a:ext cx="1089480" cy="885631"/>
              <a:chOff x="1982533" y="3527678"/>
              <a:chExt cx="1452672" cy="1180867"/>
            </a:xfrm>
          </p:grpSpPr>
          <p:sp>
            <p:nvSpPr>
              <p:cNvPr id="152" name="Google Shape;152;p4"/>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 name="Google Shape;153;p4"/>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 name="Google Shape;154;p4"/>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 name="Google Shape;155;p4"/>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 name="Google Shape;156;p4"/>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 name="Google Shape;157;p4"/>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 name="Google Shape;158;p4"/>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59" name="Google Shape;159;p4"/>
          <p:cNvGrpSpPr/>
          <p:nvPr/>
        </p:nvGrpSpPr>
        <p:grpSpPr>
          <a:xfrm rot="-8100000">
            <a:off x="-144441" y="4216308"/>
            <a:ext cx="1049191" cy="1100264"/>
            <a:chOff x="5252605" y="442816"/>
            <a:chExt cx="1170543" cy="1227523"/>
          </a:xfrm>
        </p:grpSpPr>
        <p:sp>
          <p:nvSpPr>
            <p:cNvPr id="160" name="Google Shape;160;p4"/>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 name="Google Shape;161;p4"/>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 name="Google Shape;162;p4"/>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 name="Google Shape;163;p4"/>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 name="Google Shape;164;p4"/>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 name="Google Shape;165;p4"/>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 name="Google Shape;166;p4"/>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 name="Google Shape;167;p4"/>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3"/>
        <p:cNvGrpSpPr/>
        <p:nvPr/>
      </p:nvGrpSpPr>
      <p:grpSpPr>
        <a:xfrm>
          <a:off x="0" y="0"/>
          <a:ext cx="0" cy="0"/>
          <a:chOff x="0" y="0"/>
          <a:chExt cx="0" cy="0"/>
        </a:xfrm>
      </p:grpSpPr>
      <p:sp>
        <p:nvSpPr>
          <p:cNvPr id="254" name="Google Shape;254;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Clr>
                <a:schemeClr val="accent3"/>
              </a:buClr>
              <a:buSzPts val="3500"/>
              <a:buNone/>
              <a:defRPr b="0">
                <a:solidFill>
                  <a:schemeClr val="accent3"/>
                </a:solidFill>
              </a:defRPr>
            </a:lvl2pPr>
            <a:lvl3pPr lvl="2" rtl="0">
              <a:spcBef>
                <a:spcPts val="0"/>
              </a:spcBef>
              <a:spcAft>
                <a:spcPts val="0"/>
              </a:spcAft>
              <a:buClr>
                <a:schemeClr val="accent3"/>
              </a:buClr>
              <a:buSzPts val="3500"/>
              <a:buNone/>
              <a:defRPr b="0">
                <a:solidFill>
                  <a:schemeClr val="accent3"/>
                </a:solidFill>
              </a:defRPr>
            </a:lvl3pPr>
            <a:lvl4pPr lvl="3" rtl="0">
              <a:spcBef>
                <a:spcPts val="0"/>
              </a:spcBef>
              <a:spcAft>
                <a:spcPts val="0"/>
              </a:spcAft>
              <a:buClr>
                <a:schemeClr val="accent3"/>
              </a:buClr>
              <a:buSzPts val="3500"/>
              <a:buNone/>
              <a:defRPr b="0">
                <a:solidFill>
                  <a:schemeClr val="accent3"/>
                </a:solidFill>
              </a:defRPr>
            </a:lvl4pPr>
            <a:lvl5pPr lvl="4" rtl="0">
              <a:spcBef>
                <a:spcPts val="0"/>
              </a:spcBef>
              <a:spcAft>
                <a:spcPts val="0"/>
              </a:spcAft>
              <a:buClr>
                <a:schemeClr val="accent3"/>
              </a:buClr>
              <a:buSzPts val="3500"/>
              <a:buNone/>
              <a:defRPr b="0">
                <a:solidFill>
                  <a:schemeClr val="accent3"/>
                </a:solidFill>
              </a:defRPr>
            </a:lvl5pPr>
            <a:lvl6pPr lvl="5" rtl="0">
              <a:spcBef>
                <a:spcPts val="0"/>
              </a:spcBef>
              <a:spcAft>
                <a:spcPts val="0"/>
              </a:spcAft>
              <a:buClr>
                <a:schemeClr val="accent3"/>
              </a:buClr>
              <a:buSzPts val="3500"/>
              <a:buNone/>
              <a:defRPr b="0">
                <a:solidFill>
                  <a:schemeClr val="accent3"/>
                </a:solidFill>
              </a:defRPr>
            </a:lvl6pPr>
            <a:lvl7pPr lvl="6" rtl="0">
              <a:spcBef>
                <a:spcPts val="0"/>
              </a:spcBef>
              <a:spcAft>
                <a:spcPts val="0"/>
              </a:spcAft>
              <a:buClr>
                <a:schemeClr val="accent3"/>
              </a:buClr>
              <a:buSzPts val="3500"/>
              <a:buNone/>
              <a:defRPr b="0">
                <a:solidFill>
                  <a:schemeClr val="accent3"/>
                </a:solidFill>
              </a:defRPr>
            </a:lvl7pPr>
            <a:lvl8pPr lvl="7" rtl="0">
              <a:spcBef>
                <a:spcPts val="0"/>
              </a:spcBef>
              <a:spcAft>
                <a:spcPts val="0"/>
              </a:spcAft>
              <a:buClr>
                <a:schemeClr val="accent3"/>
              </a:buClr>
              <a:buSzPts val="3500"/>
              <a:buNone/>
              <a:defRPr b="0">
                <a:solidFill>
                  <a:schemeClr val="accent3"/>
                </a:solidFill>
              </a:defRPr>
            </a:lvl8pPr>
            <a:lvl9pPr lvl="8" rtl="0">
              <a:spcBef>
                <a:spcPts val="0"/>
              </a:spcBef>
              <a:spcAft>
                <a:spcPts val="0"/>
              </a:spcAft>
              <a:buClr>
                <a:schemeClr val="accent3"/>
              </a:buClr>
              <a:buSzPts val="3500"/>
              <a:buNone/>
              <a:defRPr b="0">
                <a:solidFill>
                  <a:schemeClr val="accent3"/>
                </a:solidFill>
              </a:defRPr>
            </a:lvl9pPr>
          </a:lstStyle>
          <a:p>
            <a:endParaRPr/>
          </a:p>
        </p:txBody>
      </p:sp>
      <p:sp>
        <p:nvSpPr>
          <p:cNvPr id="255" name="Google Shape;255;p7"/>
          <p:cNvSpPr txBox="1">
            <a:spLocks noGrp="1"/>
          </p:cNvSpPr>
          <p:nvPr>
            <p:ph type="subTitle" idx="1"/>
          </p:nvPr>
        </p:nvSpPr>
        <p:spPr>
          <a:xfrm>
            <a:off x="713225" y="1762625"/>
            <a:ext cx="4294800" cy="1908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800"/>
              <a:buFont typeface="Montserrat Light"/>
              <a:buChar char="●"/>
              <a:defRPr sz="1400">
                <a:latin typeface="Montserrat"/>
                <a:ea typeface="Montserrat"/>
                <a:cs typeface="Montserrat"/>
                <a:sym typeface="Montserrat"/>
              </a:defRPr>
            </a:lvl1pPr>
            <a:lvl2pPr lvl="1" algn="ctr" rtl="0">
              <a:lnSpc>
                <a:spcPct val="100000"/>
              </a:lnSpc>
              <a:spcBef>
                <a:spcPts val="0"/>
              </a:spcBef>
              <a:spcAft>
                <a:spcPts val="0"/>
              </a:spcAft>
              <a:buClr>
                <a:srgbClr val="E76A28"/>
              </a:buClr>
              <a:buSzPts val="1800"/>
              <a:buFont typeface="Montserrat Light"/>
              <a:buChar char="○"/>
              <a:defRPr sz="1400">
                <a:latin typeface="Montserrat"/>
                <a:ea typeface="Montserrat"/>
                <a:cs typeface="Montserrat"/>
                <a:sym typeface="Montserrat"/>
              </a:defRPr>
            </a:lvl2pPr>
            <a:lvl3pPr lvl="2" algn="ctr" rtl="0">
              <a:lnSpc>
                <a:spcPct val="100000"/>
              </a:lnSpc>
              <a:spcBef>
                <a:spcPts val="0"/>
              </a:spcBef>
              <a:spcAft>
                <a:spcPts val="0"/>
              </a:spcAft>
              <a:buClr>
                <a:srgbClr val="E76A28"/>
              </a:buClr>
              <a:buSzPts val="1700"/>
              <a:buFont typeface="Montserrat Light"/>
              <a:buChar char="■"/>
              <a:defRPr sz="1400">
                <a:latin typeface="Montserrat"/>
                <a:ea typeface="Montserrat"/>
                <a:cs typeface="Montserrat"/>
                <a:sym typeface="Montserrat"/>
              </a:defRPr>
            </a:lvl3pPr>
            <a:lvl4pPr lvl="3" algn="ctr" rtl="0">
              <a:lnSpc>
                <a:spcPct val="100000"/>
              </a:lnSpc>
              <a:spcBef>
                <a:spcPts val="0"/>
              </a:spcBef>
              <a:spcAft>
                <a:spcPts val="0"/>
              </a:spcAft>
              <a:buClr>
                <a:srgbClr val="E76A28"/>
              </a:buClr>
              <a:buSzPts val="1700"/>
              <a:buFont typeface="Montserrat Light"/>
              <a:buChar char="●"/>
              <a:defRPr sz="1400">
                <a:latin typeface="Montserrat"/>
                <a:ea typeface="Montserrat"/>
                <a:cs typeface="Montserrat"/>
                <a:sym typeface="Montserrat"/>
              </a:defRPr>
            </a:lvl4pPr>
            <a:lvl5pPr lvl="4" algn="ctr" rtl="0">
              <a:lnSpc>
                <a:spcPct val="100000"/>
              </a:lnSpc>
              <a:spcBef>
                <a:spcPts val="0"/>
              </a:spcBef>
              <a:spcAft>
                <a:spcPts val="0"/>
              </a:spcAft>
              <a:buClr>
                <a:srgbClr val="E76A28"/>
              </a:buClr>
              <a:buSzPts val="1400"/>
              <a:buFont typeface="Montserrat Light"/>
              <a:buChar char="○"/>
              <a:defRPr sz="1400">
                <a:latin typeface="Montserrat"/>
                <a:ea typeface="Montserrat"/>
                <a:cs typeface="Montserrat"/>
                <a:sym typeface="Montserrat"/>
              </a:defRPr>
            </a:lvl5pPr>
            <a:lvl6pPr lvl="5" algn="ctr" rtl="0">
              <a:lnSpc>
                <a:spcPct val="100000"/>
              </a:lnSpc>
              <a:spcBef>
                <a:spcPts val="0"/>
              </a:spcBef>
              <a:spcAft>
                <a:spcPts val="0"/>
              </a:spcAft>
              <a:buClr>
                <a:srgbClr val="999999"/>
              </a:buClr>
              <a:buSzPts val="1400"/>
              <a:buFont typeface="Montserrat Light"/>
              <a:buChar char="■"/>
              <a:defRPr sz="1400">
                <a:latin typeface="Montserrat"/>
                <a:ea typeface="Montserrat"/>
                <a:cs typeface="Montserrat"/>
                <a:sym typeface="Montserrat"/>
              </a:defRPr>
            </a:lvl6pPr>
            <a:lvl7pPr lvl="6" algn="ctr" rtl="0">
              <a:lnSpc>
                <a:spcPct val="100000"/>
              </a:lnSpc>
              <a:spcBef>
                <a:spcPts val="0"/>
              </a:spcBef>
              <a:spcAft>
                <a:spcPts val="0"/>
              </a:spcAft>
              <a:buClr>
                <a:srgbClr val="999999"/>
              </a:buClr>
              <a:buSzPts val="1500"/>
              <a:buFont typeface="Montserrat Light"/>
              <a:buChar char="●"/>
              <a:defRPr sz="1400">
                <a:latin typeface="Montserrat"/>
                <a:ea typeface="Montserrat"/>
                <a:cs typeface="Montserrat"/>
                <a:sym typeface="Montserrat"/>
              </a:defRPr>
            </a:lvl7pPr>
            <a:lvl8pPr lvl="7" algn="ctr" rtl="0">
              <a:lnSpc>
                <a:spcPct val="100000"/>
              </a:lnSpc>
              <a:spcBef>
                <a:spcPts val="0"/>
              </a:spcBef>
              <a:spcAft>
                <a:spcPts val="0"/>
              </a:spcAft>
              <a:buClr>
                <a:srgbClr val="999999"/>
              </a:buClr>
              <a:buSzPts val="1500"/>
              <a:buFont typeface="Montserrat Light"/>
              <a:buChar char="○"/>
              <a:defRPr sz="1400">
                <a:latin typeface="Montserrat"/>
                <a:ea typeface="Montserrat"/>
                <a:cs typeface="Montserrat"/>
                <a:sym typeface="Montserrat"/>
              </a:defRPr>
            </a:lvl8pPr>
            <a:lvl9pPr lvl="8" algn="ctr" rtl="0">
              <a:lnSpc>
                <a:spcPct val="100000"/>
              </a:lnSpc>
              <a:spcBef>
                <a:spcPts val="0"/>
              </a:spcBef>
              <a:spcAft>
                <a:spcPts val="0"/>
              </a:spcAft>
              <a:buClr>
                <a:srgbClr val="999999"/>
              </a:buClr>
              <a:buSzPts val="1400"/>
              <a:buFont typeface="Montserrat Light"/>
              <a:buChar char="■"/>
              <a:defRPr sz="1400">
                <a:latin typeface="Montserrat"/>
                <a:ea typeface="Montserrat"/>
                <a:cs typeface="Montserrat"/>
                <a:sym typeface="Montserrat"/>
              </a:defRPr>
            </a:lvl9pPr>
          </a:lstStyle>
          <a:p>
            <a:endParaRPr/>
          </a:p>
        </p:txBody>
      </p:sp>
      <p:sp>
        <p:nvSpPr>
          <p:cNvPr id="256" name="Google Shape;256;p7"/>
          <p:cNvSpPr>
            <a:spLocks noGrp="1"/>
          </p:cNvSpPr>
          <p:nvPr>
            <p:ph type="pic" idx="2"/>
          </p:nvPr>
        </p:nvSpPr>
        <p:spPr>
          <a:xfrm>
            <a:off x="5580825" y="1475700"/>
            <a:ext cx="2850000" cy="2850000"/>
          </a:xfrm>
          <a:prstGeom prst="ellipse">
            <a:avLst/>
          </a:prstGeom>
          <a:noFill/>
          <a:ln>
            <a:noFill/>
          </a:ln>
        </p:spPr>
      </p:sp>
      <p:grpSp>
        <p:nvGrpSpPr>
          <p:cNvPr id="257" name="Google Shape;257;p7"/>
          <p:cNvGrpSpPr/>
          <p:nvPr/>
        </p:nvGrpSpPr>
        <p:grpSpPr>
          <a:xfrm rot="10800000">
            <a:off x="-182737" y="3966966"/>
            <a:ext cx="1470682" cy="1479670"/>
            <a:chOff x="8655176" y="724731"/>
            <a:chExt cx="1135136" cy="1142073"/>
          </a:xfrm>
        </p:grpSpPr>
        <p:sp>
          <p:nvSpPr>
            <p:cNvPr id="258" name="Google Shape;258;p7"/>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59" name="Google Shape;259;p7"/>
            <p:cNvGrpSpPr/>
            <p:nvPr/>
          </p:nvGrpSpPr>
          <p:grpSpPr>
            <a:xfrm>
              <a:off x="8823777" y="1360074"/>
              <a:ext cx="236891" cy="506730"/>
              <a:chOff x="8823777" y="1360074"/>
              <a:chExt cx="236891" cy="506730"/>
            </a:xfrm>
          </p:grpSpPr>
          <p:sp>
            <p:nvSpPr>
              <p:cNvPr id="260" name="Google Shape;260;p7"/>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 name="Google Shape;261;p7"/>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2" name="Google Shape;262;p7"/>
            <p:cNvGrpSpPr/>
            <p:nvPr/>
          </p:nvGrpSpPr>
          <p:grpSpPr>
            <a:xfrm>
              <a:off x="8655176" y="1124065"/>
              <a:ext cx="531209" cy="206927"/>
              <a:chOff x="8655176" y="1124065"/>
              <a:chExt cx="531209" cy="206927"/>
            </a:xfrm>
          </p:grpSpPr>
          <p:sp>
            <p:nvSpPr>
              <p:cNvPr id="263" name="Google Shape;263;p7"/>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 name="Google Shape;264;p7"/>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5" name="Google Shape;265;p7"/>
            <p:cNvGrpSpPr/>
            <p:nvPr/>
          </p:nvGrpSpPr>
          <p:grpSpPr>
            <a:xfrm>
              <a:off x="9107136" y="1205293"/>
              <a:ext cx="189325" cy="543401"/>
              <a:chOff x="9107136" y="1205293"/>
              <a:chExt cx="189325" cy="543401"/>
            </a:xfrm>
          </p:grpSpPr>
          <p:sp>
            <p:nvSpPr>
              <p:cNvPr id="266" name="Google Shape;266;p7"/>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 name="Google Shape;267;p7"/>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8" name="Google Shape;268;p7"/>
            <p:cNvGrpSpPr/>
            <p:nvPr/>
          </p:nvGrpSpPr>
          <p:grpSpPr>
            <a:xfrm>
              <a:off x="8891587" y="894033"/>
              <a:ext cx="525113" cy="212921"/>
              <a:chOff x="8891587" y="894033"/>
              <a:chExt cx="525113" cy="212921"/>
            </a:xfrm>
          </p:grpSpPr>
          <p:sp>
            <p:nvSpPr>
              <p:cNvPr id="269" name="Google Shape;269;p7"/>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 name="Google Shape;270;p7"/>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1" name="Google Shape;271;p7"/>
            <p:cNvGrpSpPr/>
            <p:nvPr/>
          </p:nvGrpSpPr>
          <p:grpSpPr>
            <a:xfrm>
              <a:off x="9152762" y="724731"/>
              <a:ext cx="475964" cy="277062"/>
              <a:chOff x="9152762" y="724731"/>
              <a:chExt cx="475964" cy="277062"/>
            </a:xfrm>
          </p:grpSpPr>
          <p:sp>
            <p:nvSpPr>
              <p:cNvPr id="272" name="Google Shape;272;p7"/>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 name="Google Shape;273;p7"/>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4" name="Google Shape;274;p7"/>
            <p:cNvGrpSpPr/>
            <p:nvPr/>
          </p:nvGrpSpPr>
          <p:grpSpPr>
            <a:xfrm>
              <a:off x="9355942" y="1046320"/>
              <a:ext cx="205579" cy="530733"/>
              <a:chOff x="9355942" y="1046320"/>
              <a:chExt cx="205579" cy="530733"/>
            </a:xfrm>
          </p:grpSpPr>
          <p:sp>
            <p:nvSpPr>
              <p:cNvPr id="275" name="Google Shape;275;p7"/>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 name="Google Shape;276;p7"/>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7" name="Google Shape;277;p7"/>
            <p:cNvGrpSpPr/>
            <p:nvPr/>
          </p:nvGrpSpPr>
          <p:grpSpPr>
            <a:xfrm>
              <a:off x="9584733" y="979550"/>
              <a:ext cx="205579" cy="530732"/>
              <a:chOff x="9584733" y="979550"/>
              <a:chExt cx="205579" cy="530732"/>
            </a:xfrm>
          </p:grpSpPr>
          <p:sp>
            <p:nvSpPr>
              <p:cNvPr id="278" name="Google Shape;278;p7"/>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9" name="Google Shape;279;p7"/>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80" name="Google Shape;280;p7"/>
          <p:cNvGrpSpPr/>
          <p:nvPr/>
        </p:nvGrpSpPr>
        <p:grpSpPr>
          <a:xfrm flipH="1">
            <a:off x="7798232" y="-61000"/>
            <a:ext cx="1410973" cy="1479656"/>
            <a:chOff x="5252605" y="442816"/>
            <a:chExt cx="1170543" cy="1227523"/>
          </a:xfrm>
        </p:grpSpPr>
        <p:sp>
          <p:nvSpPr>
            <p:cNvPr id="281" name="Google Shape;281;p7"/>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2" name="Google Shape;282;p7"/>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3" name="Google Shape;283;p7"/>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4" name="Google Shape;284;p7"/>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5" name="Google Shape;285;p7"/>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6" name="Google Shape;286;p7"/>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7" name="Google Shape;287;p7"/>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8" name="Google Shape;288;p7"/>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89" name="Google Shape;289;p7"/>
          <p:cNvGrpSpPr/>
          <p:nvPr/>
        </p:nvGrpSpPr>
        <p:grpSpPr>
          <a:xfrm>
            <a:off x="-999838" y="-791079"/>
            <a:ext cx="2287843" cy="2265145"/>
            <a:chOff x="-468357" y="-542499"/>
            <a:chExt cx="1775862" cy="1758243"/>
          </a:xfrm>
        </p:grpSpPr>
        <p:grpSp>
          <p:nvGrpSpPr>
            <p:cNvPr id="290" name="Google Shape;290;p7"/>
            <p:cNvGrpSpPr/>
            <p:nvPr/>
          </p:nvGrpSpPr>
          <p:grpSpPr>
            <a:xfrm rot="1800044">
              <a:off x="-2290" y="-279204"/>
              <a:ext cx="1228497" cy="654367"/>
              <a:chOff x="1798891" y="2840048"/>
              <a:chExt cx="1638032" cy="872509"/>
            </a:xfrm>
          </p:grpSpPr>
          <p:sp>
            <p:nvSpPr>
              <p:cNvPr id="291" name="Google Shape;291;p7"/>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2" name="Google Shape;292;p7"/>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3" name="Google Shape;293;p7"/>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4" name="Google Shape;294;p7"/>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 name="Google Shape;295;p7"/>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 name="Google Shape;296;p7"/>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 name="Google Shape;297;p7"/>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98" name="Google Shape;298;p7"/>
            <p:cNvGrpSpPr/>
            <p:nvPr/>
          </p:nvGrpSpPr>
          <p:grpSpPr>
            <a:xfrm rot="1800044">
              <a:off x="-319929" y="117066"/>
              <a:ext cx="1089480" cy="885631"/>
              <a:chOff x="1982533" y="3527678"/>
              <a:chExt cx="1452672" cy="1180867"/>
            </a:xfrm>
          </p:grpSpPr>
          <p:sp>
            <p:nvSpPr>
              <p:cNvPr id="299" name="Google Shape;299;p7"/>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 name="Google Shape;300;p7"/>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 name="Google Shape;301;p7"/>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 name="Google Shape;302;p7"/>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3" name="Google Shape;303;p7"/>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 name="Google Shape;304;p7"/>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 name="Google Shape;305;p7"/>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8"/>
        <p:cNvGrpSpPr/>
        <p:nvPr/>
      </p:nvGrpSpPr>
      <p:grpSpPr>
        <a:xfrm>
          <a:off x="0" y="0"/>
          <a:ext cx="0" cy="0"/>
          <a:chOff x="0" y="0"/>
          <a:chExt cx="0" cy="0"/>
        </a:xfrm>
      </p:grpSpPr>
      <p:sp>
        <p:nvSpPr>
          <p:cNvPr id="309" name="Google Shape;309;p9"/>
          <p:cNvSpPr txBox="1">
            <a:spLocks noGrp="1"/>
          </p:cNvSpPr>
          <p:nvPr>
            <p:ph type="title"/>
          </p:nvPr>
        </p:nvSpPr>
        <p:spPr>
          <a:xfrm>
            <a:off x="713225" y="1441675"/>
            <a:ext cx="5259000" cy="118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3000"/>
              <a:buNone/>
              <a:defRPr sz="6000" b="0">
                <a:solidFill>
                  <a:schemeClr val="accent3"/>
                </a:solidFill>
              </a:defRPr>
            </a:lvl1pPr>
            <a:lvl2pPr lvl="1" rtl="0">
              <a:spcBef>
                <a:spcPts val="0"/>
              </a:spcBef>
              <a:spcAft>
                <a:spcPts val="0"/>
              </a:spcAft>
              <a:buClr>
                <a:schemeClr val="accent3"/>
              </a:buClr>
              <a:buSzPts val="3500"/>
              <a:buNone/>
              <a:defRPr b="0">
                <a:solidFill>
                  <a:schemeClr val="accent3"/>
                </a:solidFill>
              </a:defRPr>
            </a:lvl2pPr>
            <a:lvl3pPr lvl="2" rtl="0">
              <a:spcBef>
                <a:spcPts val="0"/>
              </a:spcBef>
              <a:spcAft>
                <a:spcPts val="0"/>
              </a:spcAft>
              <a:buClr>
                <a:schemeClr val="accent3"/>
              </a:buClr>
              <a:buSzPts val="3500"/>
              <a:buNone/>
              <a:defRPr b="0">
                <a:solidFill>
                  <a:schemeClr val="accent3"/>
                </a:solidFill>
              </a:defRPr>
            </a:lvl3pPr>
            <a:lvl4pPr lvl="3" rtl="0">
              <a:spcBef>
                <a:spcPts val="0"/>
              </a:spcBef>
              <a:spcAft>
                <a:spcPts val="0"/>
              </a:spcAft>
              <a:buClr>
                <a:schemeClr val="accent3"/>
              </a:buClr>
              <a:buSzPts val="3500"/>
              <a:buNone/>
              <a:defRPr b="0">
                <a:solidFill>
                  <a:schemeClr val="accent3"/>
                </a:solidFill>
              </a:defRPr>
            </a:lvl4pPr>
            <a:lvl5pPr lvl="4" rtl="0">
              <a:spcBef>
                <a:spcPts val="0"/>
              </a:spcBef>
              <a:spcAft>
                <a:spcPts val="0"/>
              </a:spcAft>
              <a:buClr>
                <a:schemeClr val="accent3"/>
              </a:buClr>
              <a:buSzPts val="3500"/>
              <a:buNone/>
              <a:defRPr b="0">
                <a:solidFill>
                  <a:schemeClr val="accent3"/>
                </a:solidFill>
              </a:defRPr>
            </a:lvl5pPr>
            <a:lvl6pPr lvl="5" rtl="0">
              <a:spcBef>
                <a:spcPts val="0"/>
              </a:spcBef>
              <a:spcAft>
                <a:spcPts val="0"/>
              </a:spcAft>
              <a:buClr>
                <a:schemeClr val="accent3"/>
              </a:buClr>
              <a:buSzPts val="3500"/>
              <a:buNone/>
              <a:defRPr b="0">
                <a:solidFill>
                  <a:schemeClr val="accent3"/>
                </a:solidFill>
              </a:defRPr>
            </a:lvl6pPr>
            <a:lvl7pPr lvl="6" rtl="0">
              <a:spcBef>
                <a:spcPts val="0"/>
              </a:spcBef>
              <a:spcAft>
                <a:spcPts val="0"/>
              </a:spcAft>
              <a:buClr>
                <a:schemeClr val="accent3"/>
              </a:buClr>
              <a:buSzPts val="3500"/>
              <a:buNone/>
              <a:defRPr b="0">
                <a:solidFill>
                  <a:schemeClr val="accent3"/>
                </a:solidFill>
              </a:defRPr>
            </a:lvl7pPr>
            <a:lvl8pPr lvl="7" rtl="0">
              <a:spcBef>
                <a:spcPts val="0"/>
              </a:spcBef>
              <a:spcAft>
                <a:spcPts val="0"/>
              </a:spcAft>
              <a:buClr>
                <a:schemeClr val="accent3"/>
              </a:buClr>
              <a:buSzPts val="3500"/>
              <a:buNone/>
              <a:defRPr b="0">
                <a:solidFill>
                  <a:schemeClr val="accent3"/>
                </a:solidFill>
              </a:defRPr>
            </a:lvl8pPr>
            <a:lvl9pPr lvl="8" rtl="0">
              <a:spcBef>
                <a:spcPts val="0"/>
              </a:spcBef>
              <a:spcAft>
                <a:spcPts val="0"/>
              </a:spcAft>
              <a:buClr>
                <a:schemeClr val="accent3"/>
              </a:buClr>
              <a:buSzPts val="3500"/>
              <a:buNone/>
              <a:defRPr b="0">
                <a:solidFill>
                  <a:schemeClr val="accent3"/>
                </a:solidFill>
              </a:defRPr>
            </a:lvl9pPr>
          </a:lstStyle>
          <a:p>
            <a:endParaRPr/>
          </a:p>
        </p:txBody>
      </p:sp>
      <p:sp>
        <p:nvSpPr>
          <p:cNvPr id="310" name="Google Shape;310;p9"/>
          <p:cNvSpPr txBox="1">
            <a:spLocks noGrp="1"/>
          </p:cNvSpPr>
          <p:nvPr>
            <p:ph type="subTitle" idx="1"/>
          </p:nvPr>
        </p:nvSpPr>
        <p:spPr>
          <a:xfrm>
            <a:off x="713225" y="2784625"/>
            <a:ext cx="52590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Font typeface="Montserrat"/>
              <a:buNone/>
              <a:defRPr sz="1600">
                <a:latin typeface="Montserrat"/>
                <a:ea typeface="Montserrat"/>
                <a:cs typeface="Montserrat"/>
                <a:sym typeface="Montserrat"/>
              </a:defRPr>
            </a:lvl1pPr>
            <a:lvl2pPr lvl="1" rtl="0">
              <a:lnSpc>
                <a:spcPct val="115000"/>
              </a:lnSpc>
              <a:spcBef>
                <a:spcPts val="0"/>
              </a:spcBef>
              <a:spcAft>
                <a:spcPts val="0"/>
              </a:spcAft>
              <a:buSzPts val="1200"/>
              <a:buFont typeface="Montserrat"/>
              <a:buNone/>
              <a:defRPr>
                <a:latin typeface="Montserrat"/>
                <a:ea typeface="Montserrat"/>
                <a:cs typeface="Montserrat"/>
                <a:sym typeface="Montserrat"/>
              </a:defRPr>
            </a:lvl2pPr>
            <a:lvl3pPr lvl="2" rtl="0">
              <a:lnSpc>
                <a:spcPct val="115000"/>
              </a:lnSpc>
              <a:spcBef>
                <a:spcPts val="0"/>
              </a:spcBef>
              <a:spcAft>
                <a:spcPts val="0"/>
              </a:spcAft>
              <a:buSzPts val="1200"/>
              <a:buFont typeface="Montserrat"/>
              <a:buNone/>
              <a:defRPr>
                <a:latin typeface="Montserrat"/>
                <a:ea typeface="Montserrat"/>
                <a:cs typeface="Montserrat"/>
                <a:sym typeface="Montserrat"/>
              </a:defRPr>
            </a:lvl3pPr>
            <a:lvl4pPr lvl="3" rtl="0">
              <a:lnSpc>
                <a:spcPct val="115000"/>
              </a:lnSpc>
              <a:spcBef>
                <a:spcPts val="0"/>
              </a:spcBef>
              <a:spcAft>
                <a:spcPts val="0"/>
              </a:spcAft>
              <a:buSzPts val="1200"/>
              <a:buFont typeface="Montserrat"/>
              <a:buNone/>
              <a:defRPr>
                <a:latin typeface="Montserrat"/>
                <a:ea typeface="Montserrat"/>
                <a:cs typeface="Montserrat"/>
                <a:sym typeface="Montserrat"/>
              </a:defRPr>
            </a:lvl4pPr>
            <a:lvl5pPr lvl="4" rtl="0">
              <a:lnSpc>
                <a:spcPct val="115000"/>
              </a:lnSpc>
              <a:spcBef>
                <a:spcPts val="0"/>
              </a:spcBef>
              <a:spcAft>
                <a:spcPts val="0"/>
              </a:spcAft>
              <a:buSzPts val="1200"/>
              <a:buFont typeface="Montserrat"/>
              <a:buNone/>
              <a:defRPr>
                <a:latin typeface="Montserrat"/>
                <a:ea typeface="Montserrat"/>
                <a:cs typeface="Montserrat"/>
                <a:sym typeface="Montserrat"/>
              </a:defRPr>
            </a:lvl5pPr>
            <a:lvl6pPr lvl="5" rtl="0">
              <a:lnSpc>
                <a:spcPct val="115000"/>
              </a:lnSpc>
              <a:spcBef>
                <a:spcPts val="0"/>
              </a:spcBef>
              <a:spcAft>
                <a:spcPts val="0"/>
              </a:spcAft>
              <a:buSzPts val="1200"/>
              <a:buFont typeface="Montserrat"/>
              <a:buNone/>
              <a:defRPr>
                <a:latin typeface="Montserrat"/>
                <a:ea typeface="Montserrat"/>
                <a:cs typeface="Montserrat"/>
                <a:sym typeface="Montserrat"/>
              </a:defRPr>
            </a:lvl6pPr>
            <a:lvl7pPr lvl="6" rtl="0">
              <a:lnSpc>
                <a:spcPct val="115000"/>
              </a:lnSpc>
              <a:spcBef>
                <a:spcPts val="0"/>
              </a:spcBef>
              <a:spcAft>
                <a:spcPts val="0"/>
              </a:spcAft>
              <a:buSzPts val="1200"/>
              <a:buFont typeface="Montserrat"/>
              <a:buNone/>
              <a:defRPr>
                <a:latin typeface="Montserrat"/>
                <a:ea typeface="Montserrat"/>
                <a:cs typeface="Montserrat"/>
                <a:sym typeface="Montserrat"/>
              </a:defRPr>
            </a:lvl7pPr>
            <a:lvl8pPr lvl="7" rtl="0">
              <a:lnSpc>
                <a:spcPct val="115000"/>
              </a:lnSpc>
              <a:spcBef>
                <a:spcPts val="0"/>
              </a:spcBef>
              <a:spcAft>
                <a:spcPts val="0"/>
              </a:spcAft>
              <a:buSzPts val="1200"/>
              <a:buFont typeface="Montserrat"/>
              <a:buNone/>
              <a:defRPr>
                <a:latin typeface="Montserrat"/>
                <a:ea typeface="Montserrat"/>
                <a:cs typeface="Montserrat"/>
                <a:sym typeface="Montserrat"/>
              </a:defRPr>
            </a:lvl8pPr>
            <a:lvl9pPr lvl="8" rtl="0">
              <a:lnSpc>
                <a:spcPct val="115000"/>
              </a:lnSpc>
              <a:spcBef>
                <a:spcPts val="0"/>
              </a:spcBef>
              <a:spcAft>
                <a:spcPts val="0"/>
              </a:spcAft>
              <a:buSzPts val="1200"/>
              <a:buFont typeface="Montserrat"/>
              <a:buNone/>
              <a:defRPr>
                <a:latin typeface="Montserrat"/>
                <a:ea typeface="Montserrat"/>
                <a:cs typeface="Montserrat"/>
                <a:sym typeface="Montserrat"/>
              </a:defRPr>
            </a:lvl9pPr>
          </a:lstStyle>
          <a:p>
            <a:endParaRPr/>
          </a:p>
        </p:txBody>
      </p:sp>
      <p:grpSp>
        <p:nvGrpSpPr>
          <p:cNvPr id="311" name="Google Shape;311;p9"/>
          <p:cNvGrpSpPr/>
          <p:nvPr/>
        </p:nvGrpSpPr>
        <p:grpSpPr>
          <a:xfrm flipH="1">
            <a:off x="8028340" y="-60988"/>
            <a:ext cx="1180961" cy="1238448"/>
            <a:chOff x="5252605" y="442816"/>
            <a:chExt cx="1170543" cy="1227523"/>
          </a:xfrm>
        </p:grpSpPr>
        <p:sp>
          <p:nvSpPr>
            <p:cNvPr id="312" name="Google Shape;312;p9"/>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3" name="Google Shape;313;p9"/>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4" name="Google Shape;314;p9"/>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5" name="Google Shape;315;p9"/>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6" name="Google Shape;316;p9"/>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7" name="Google Shape;317;p9"/>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 name="Google Shape;318;p9"/>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 name="Google Shape;319;p9"/>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0" name="Google Shape;320;p9"/>
          <p:cNvGrpSpPr/>
          <p:nvPr/>
        </p:nvGrpSpPr>
        <p:grpSpPr>
          <a:xfrm>
            <a:off x="-999838" y="-791079"/>
            <a:ext cx="2287843" cy="2265145"/>
            <a:chOff x="-468357" y="-542499"/>
            <a:chExt cx="1775862" cy="1758243"/>
          </a:xfrm>
        </p:grpSpPr>
        <p:grpSp>
          <p:nvGrpSpPr>
            <p:cNvPr id="321" name="Google Shape;321;p9"/>
            <p:cNvGrpSpPr/>
            <p:nvPr/>
          </p:nvGrpSpPr>
          <p:grpSpPr>
            <a:xfrm rot="1800044">
              <a:off x="-2290" y="-279204"/>
              <a:ext cx="1228497" cy="654367"/>
              <a:chOff x="1798891" y="2840048"/>
              <a:chExt cx="1638032" cy="872509"/>
            </a:xfrm>
          </p:grpSpPr>
          <p:sp>
            <p:nvSpPr>
              <p:cNvPr id="322" name="Google Shape;322;p9"/>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3" name="Google Shape;323;p9"/>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4" name="Google Shape;324;p9"/>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5" name="Google Shape;325;p9"/>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6" name="Google Shape;326;p9"/>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7" name="Google Shape;327;p9"/>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8" name="Google Shape;328;p9"/>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9" name="Google Shape;329;p9"/>
            <p:cNvGrpSpPr/>
            <p:nvPr/>
          </p:nvGrpSpPr>
          <p:grpSpPr>
            <a:xfrm rot="1800044">
              <a:off x="-319929" y="117066"/>
              <a:ext cx="1089480" cy="885631"/>
              <a:chOff x="1982533" y="3527678"/>
              <a:chExt cx="1452672" cy="1180867"/>
            </a:xfrm>
          </p:grpSpPr>
          <p:sp>
            <p:nvSpPr>
              <p:cNvPr id="330" name="Google Shape;330;p9"/>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1" name="Google Shape;331;p9"/>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2" name="Google Shape;332;p9"/>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3" name="Google Shape;333;p9"/>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p9"/>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5" name="Google Shape;335;p9"/>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6" name="Google Shape;336;p9"/>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337" name="Google Shape;337;p9"/>
          <p:cNvGrpSpPr/>
          <p:nvPr/>
        </p:nvGrpSpPr>
        <p:grpSpPr>
          <a:xfrm rot="10800000">
            <a:off x="-182737" y="3966966"/>
            <a:ext cx="1470682" cy="1479670"/>
            <a:chOff x="8655176" y="724731"/>
            <a:chExt cx="1135136" cy="1142073"/>
          </a:xfrm>
        </p:grpSpPr>
        <p:sp>
          <p:nvSpPr>
            <p:cNvPr id="338" name="Google Shape;338;p9"/>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39" name="Google Shape;339;p9"/>
            <p:cNvGrpSpPr/>
            <p:nvPr/>
          </p:nvGrpSpPr>
          <p:grpSpPr>
            <a:xfrm>
              <a:off x="8823777" y="1360074"/>
              <a:ext cx="236891" cy="506730"/>
              <a:chOff x="8823777" y="1360074"/>
              <a:chExt cx="236891" cy="506730"/>
            </a:xfrm>
          </p:grpSpPr>
          <p:sp>
            <p:nvSpPr>
              <p:cNvPr id="340" name="Google Shape;340;p9"/>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1" name="Google Shape;341;p9"/>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42" name="Google Shape;342;p9"/>
            <p:cNvGrpSpPr/>
            <p:nvPr/>
          </p:nvGrpSpPr>
          <p:grpSpPr>
            <a:xfrm>
              <a:off x="8655176" y="1124065"/>
              <a:ext cx="531209" cy="206927"/>
              <a:chOff x="8655176" y="1124065"/>
              <a:chExt cx="531209" cy="206927"/>
            </a:xfrm>
          </p:grpSpPr>
          <p:sp>
            <p:nvSpPr>
              <p:cNvPr id="343" name="Google Shape;343;p9"/>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4" name="Google Shape;344;p9"/>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45" name="Google Shape;345;p9"/>
            <p:cNvGrpSpPr/>
            <p:nvPr/>
          </p:nvGrpSpPr>
          <p:grpSpPr>
            <a:xfrm>
              <a:off x="9107136" y="1205293"/>
              <a:ext cx="189325" cy="543401"/>
              <a:chOff x="9107136" y="1205293"/>
              <a:chExt cx="189325" cy="543401"/>
            </a:xfrm>
          </p:grpSpPr>
          <p:sp>
            <p:nvSpPr>
              <p:cNvPr id="346" name="Google Shape;346;p9"/>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7" name="Google Shape;347;p9"/>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48" name="Google Shape;348;p9"/>
            <p:cNvGrpSpPr/>
            <p:nvPr/>
          </p:nvGrpSpPr>
          <p:grpSpPr>
            <a:xfrm>
              <a:off x="8891587" y="894033"/>
              <a:ext cx="525113" cy="212921"/>
              <a:chOff x="8891587" y="894033"/>
              <a:chExt cx="525113" cy="212921"/>
            </a:xfrm>
          </p:grpSpPr>
          <p:sp>
            <p:nvSpPr>
              <p:cNvPr id="349" name="Google Shape;349;p9"/>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0" name="Google Shape;350;p9"/>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51" name="Google Shape;351;p9"/>
            <p:cNvGrpSpPr/>
            <p:nvPr/>
          </p:nvGrpSpPr>
          <p:grpSpPr>
            <a:xfrm>
              <a:off x="9152762" y="724731"/>
              <a:ext cx="475964" cy="277062"/>
              <a:chOff x="9152762" y="724731"/>
              <a:chExt cx="475964" cy="277062"/>
            </a:xfrm>
          </p:grpSpPr>
          <p:sp>
            <p:nvSpPr>
              <p:cNvPr id="352" name="Google Shape;352;p9"/>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3" name="Google Shape;353;p9"/>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54" name="Google Shape;354;p9"/>
            <p:cNvGrpSpPr/>
            <p:nvPr/>
          </p:nvGrpSpPr>
          <p:grpSpPr>
            <a:xfrm>
              <a:off x="9355942" y="1046320"/>
              <a:ext cx="205579" cy="530733"/>
              <a:chOff x="9355942" y="1046320"/>
              <a:chExt cx="205579" cy="530733"/>
            </a:xfrm>
          </p:grpSpPr>
          <p:sp>
            <p:nvSpPr>
              <p:cNvPr id="355" name="Google Shape;355;p9"/>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6" name="Google Shape;356;p9"/>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57" name="Google Shape;357;p9"/>
            <p:cNvGrpSpPr/>
            <p:nvPr/>
          </p:nvGrpSpPr>
          <p:grpSpPr>
            <a:xfrm>
              <a:off x="9584733" y="979550"/>
              <a:ext cx="205579" cy="530732"/>
              <a:chOff x="9584733" y="979550"/>
              <a:chExt cx="205579" cy="530732"/>
            </a:xfrm>
          </p:grpSpPr>
          <p:sp>
            <p:nvSpPr>
              <p:cNvPr id="358" name="Google Shape;358;p9"/>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9" name="Google Shape;359;p9"/>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0"/>
        <p:cNvGrpSpPr/>
        <p:nvPr/>
      </p:nvGrpSpPr>
      <p:grpSpPr>
        <a:xfrm>
          <a:off x="0" y="0"/>
          <a:ext cx="0" cy="0"/>
          <a:chOff x="0" y="0"/>
          <a:chExt cx="0" cy="0"/>
        </a:xfrm>
      </p:grpSpPr>
      <p:sp>
        <p:nvSpPr>
          <p:cNvPr id="361" name="Google Shape;361;p10"/>
          <p:cNvSpPr>
            <a:spLocks noGrp="1"/>
          </p:cNvSpPr>
          <p:nvPr>
            <p:ph type="pic" idx="2"/>
          </p:nvPr>
        </p:nvSpPr>
        <p:spPr>
          <a:xfrm>
            <a:off x="0" y="0"/>
            <a:ext cx="9144000" cy="5143500"/>
          </a:xfrm>
          <a:prstGeom prst="rect">
            <a:avLst/>
          </a:prstGeom>
          <a:noFill/>
          <a:ln>
            <a:noFill/>
          </a:ln>
        </p:spPr>
      </p:sp>
      <p:sp>
        <p:nvSpPr>
          <p:cNvPr id="362" name="Google Shape;362;p10"/>
          <p:cNvSpPr txBox="1">
            <a:spLocks noGrp="1"/>
          </p:cNvSpPr>
          <p:nvPr>
            <p:ph type="title"/>
          </p:nvPr>
        </p:nvSpPr>
        <p:spPr>
          <a:xfrm>
            <a:off x="720000" y="4014450"/>
            <a:ext cx="7704000" cy="5727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sz="2000" b="0">
                <a:solidFill>
                  <a:schemeClr val="dk2"/>
                </a:solidFill>
              </a:defRPr>
            </a:lvl1pPr>
            <a:lvl2pPr lvl="1" algn="ctr" rtl="0">
              <a:spcBef>
                <a:spcPts val="0"/>
              </a:spcBef>
              <a:spcAft>
                <a:spcPts val="0"/>
              </a:spcAft>
              <a:buSzPts val="3500"/>
              <a:buNone/>
              <a:defRPr b="0"/>
            </a:lvl2pPr>
            <a:lvl3pPr lvl="2" algn="ctr" rtl="0">
              <a:spcBef>
                <a:spcPts val="0"/>
              </a:spcBef>
              <a:spcAft>
                <a:spcPts val="0"/>
              </a:spcAft>
              <a:buSzPts val="3500"/>
              <a:buNone/>
              <a:defRPr b="0"/>
            </a:lvl3pPr>
            <a:lvl4pPr lvl="3" algn="ctr" rtl="0">
              <a:spcBef>
                <a:spcPts val="0"/>
              </a:spcBef>
              <a:spcAft>
                <a:spcPts val="0"/>
              </a:spcAft>
              <a:buSzPts val="3500"/>
              <a:buNone/>
              <a:defRPr b="0"/>
            </a:lvl4pPr>
            <a:lvl5pPr lvl="4" algn="ctr" rtl="0">
              <a:spcBef>
                <a:spcPts val="0"/>
              </a:spcBef>
              <a:spcAft>
                <a:spcPts val="0"/>
              </a:spcAft>
              <a:buSzPts val="3500"/>
              <a:buNone/>
              <a:defRPr b="0"/>
            </a:lvl5pPr>
            <a:lvl6pPr lvl="5" algn="ctr" rtl="0">
              <a:spcBef>
                <a:spcPts val="0"/>
              </a:spcBef>
              <a:spcAft>
                <a:spcPts val="0"/>
              </a:spcAft>
              <a:buSzPts val="3500"/>
              <a:buNone/>
              <a:defRPr b="0"/>
            </a:lvl6pPr>
            <a:lvl7pPr lvl="6" algn="ctr" rtl="0">
              <a:spcBef>
                <a:spcPts val="0"/>
              </a:spcBef>
              <a:spcAft>
                <a:spcPts val="0"/>
              </a:spcAft>
              <a:buSzPts val="3500"/>
              <a:buNone/>
              <a:defRPr b="0"/>
            </a:lvl7pPr>
            <a:lvl8pPr lvl="7" algn="ctr" rtl="0">
              <a:spcBef>
                <a:spcPts val="0"/>
              </a:spcBef>
              <a:spcAft>
                <a:spcPts val="0"/>
              </a:spcAft>
              <a:buSzPts val="3500"/>
              <a:buNone/>
              <a:defRPr b="0"/>
            </a:lvl8pPr>
            <a:lvl9pPr lvl="8" algn="ctr" rtl="0">
              <a:spcBef>
                <a:spcPts val="0"/>
              </a:spcBef>
              <a:spcAft>
                <a:spcPts val="0"/>
              </a:spcAft>
              <a:buSzPts val="3500"/>
              <a:buNone/>
              <a:defRPr b="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sp>
        <p:nvSpPr>
          <p:cNvPr id="364" name="Google Shape;364;p11"/>
          <p:cNvSpPr txBox="1">
            <a:spLocks noGrp="1"/>
          </p:cNvSpPr>
          <p:nvPr>
            <p:ph type="title" hasCustomPrompt="1"/>
          </p:nvPr>
        </p:nvSpPr>
        <p:spPr>
          <a:xfrm>
            <a:off x="1284000" y="172845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9600"/>
              <a:buNone/>
              <a:defRPr sz="6000" b="0">
                <a:solidFill>
                  <a:schemeClr val="accent3"/>
                </a:solidFill>
              </a:defRPr>
            </a:lvl1pPr>
            <a:lvl2pPr lvl="1" algn="ctr">
              <a:spcBef>
                <a:spcPts val="0"/>
              </a:spcBef>
              <a:spcAft>
                <a:spcPts val="0"/>
              </a:spcAft>
              <a:buSzPts val="9600"/>
              <a:buNone/>
              <a:defRPr sz="9600" b="0"/>
            </a:lvl2pPr>
            <a:lvl3pPr lvl="2" algn="ctr">
              <a:spcBef>
                <a:spcPts val="0"/>
              </a:spcBef>
              <a:spcAft>
                <a:spcPts val="0"/>
              </a:spcAft>
              <a:buSzPts val="9600"/>
              <a:buNone/>
              <a:defRPr sz="9600" b="0"/>
            </a:lvl3pPr>
            <a:lvl4pPr lvl="3" algn="ctr">
              <a:spcBef>
                <a:spcPts val="0"/>
              </a:spcBef>
              <a:spcAft>
                <a:spcPts val="0"/>
              </a:spcAft>
              <a:buSzPts val="9600"/>
              <a:buNone/>
              <a:defRPr sz="9600" b="0"/>
            </a:lvl4pPr>
            <a:lvl5pPr lvl="4" algn="ctr">
              <a:spcBef>
                <a:spcPts val="0"/>
              </a:spcBef>
              <a:spcAft>
                <a:spcPts val="0"/>
              </a:spcAft>
              <a:buSzPts val="9600"/>
              <a:buNone/>
              <a:defRPr sz="9600" b="0"/>
            </a:lvl5pPr>
            <a:lvl6pPr lvl="5" algn="ctr">
              <a:spcBef>
                <a:spcPts val="0"/>
              </a:spcBef>
              <a:spcAft>
                <a:spcPts val="0"/>
              </a:spcAft>
              <a:buSzPts val="9600"/>
              <a:buNone/>
              <a:defRPr sz="9600" b="0"/>
            </a:lvl6pPr>
            <a:lvl7pPr lvl="6" algn="ctr">
              <a:spcBef>
                <a:spcPts val="0"/>
              </a:spcBef>
              <a:spcAft>
                <a:spcPts val="0"/>
              </a:spcAft>
              <a:buSzPts val="9600"/>
              <a:buNone/>
              <a:defRPr sz="9600" b="0"/>
            </a:lvl7pPr>
            <a:lvl8pPr lvl="7" algn="ctr">
              <a:spcBef>
                <a:spcPts val="0"/>
              </a:spcBef>
              <a:spcAft>
                <a:spcPts val="0"/>
              </a:spcAft>
              <a:buSzPts val="9600"/>
              <a:buNone/>
              <a:defRPr sz="9600" b="0"/>
            </a:lvl8pPr>
            <a:lvl9pPr lvl="8" algn="ctr">
              <a:spcBef>
                <a:spcPts val="0"/>
              </a:spcBef>
              <a:spcAft>
                <a:spcPts val="0"/>
              </a:spcAft>
              <a:buSzPts val="9600"/>
              <a:buNone/>
              <a:defRPr sz="9600" b="0"/>
            </a:lvl9pPr>
          </a:lstStyle>
          <a:p>
            <a:r>
              <a:t>xx%</a:t>
            </a:r>
          </a:p>
        </p:txBody>
      </p:sp>
      <p:sp>
        <p:nvSpPr>
          <p:cNvPr id="365" name="Google Shape;365;p11"/>
          <p:cNvSpPr txBox="1">
            <a:spLocks noGrp="1"/>
          </p:cNvSpPr>
          <p:nvPr>
            <p:ph type="subTitle" idx="1"/>
          </p:nvPr>
        </p:nvSpPr>
        <p:spPr>
          <a:xfrm>
            <a:off x="1284000" y="2773650"/>
            <a:ext cx="6576000" cy="497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Font typeface="Montserrat"/>
              <a:buNone/>
              <a:defRPr sz="1600">
                <a:latin typeface="Montserrat"/>
                <a:ea typeface="Montserrat"/>
                <a:cs typeface="Montserrat"/>
                <a:sym typeface="Montserrat"/>
              </a:defRPr>
            </a:lvl1pPr>
            <a:lvl2pPr lvl="1" algn="ctr" rtl="0">
              <a:lnSpc>
                <a:spcPct val="100000"/>
              </a:lnSpc>
              <a:spcBef>
                <a:spcPts val="0"/>
              </a:spcBef>
              <a:spcAft>
                <a:spcPts val="0"/>
              </a:spcAft>
              <a:buSzPts val="1600"/>
              <a:buFont typeface="Montserrat"/>
              <a:buNone/>
              <a:defRPr sz="1600">
                <a:latin typeface="Montserrat"/>
                <a:ea typeface="Montserrat"/>
                <a:cs typeface="Montserrat"/>
                <a:sym typeface="Montserrat"/>
              </a:defRPr>
            </a:lvl2pPr>
            <a:lvl3pPr lvl="2" algn="ctr" rtl="0">
              <a:lnSpc>
                <a:spcPct val="100000"/>
              </a:lnSpc>
              <a:spcBef>
                <a:spcPts val="0"/>
              </a:spcBef>
              <a:spcAft>
                <a:spcPts val="0"/>
              </a:spcAft>
              <a:buSzPts val="1600"/>
              <a:buFont typeface="Montserrat"/>
              <a:buNone/>
              <a:defRPr sz="1600">
                <a:latin typeface="Montserrat"/>
                <a:ea typeface="Montserrat"/>
                <a:cs typeface="Montserrat"/>
                <a:sym typeface="Montserrat"/>
              </a:defRPr>
            </a:lvl3pPr>
            <a:lvl4pPr lvl="3" algn="ctr" rtl="0">
              <a:lnSpc>
                <a:spcPct val="100000"/>
              </a:lnSpc>
              <a:spcBef>
                <a:spcPts val="0"/>
              </a:spcBef>
              <a:spcAft>
                <a:spcPts val="0"/>
              </a:spcAft>
              <a:buSzPts val="1600"/>
              <a:buFont typeface="Montserrat"/>
              <a:buNone/>
              <a:defRPr sz="1600">
                <a:latin typeface="Montserrat"/>
                <a:ea typeface="Montserrat"/>
                <a:cs typeface="Montserrat"/>
                <a:sym typeface="Montserrat"/>
              </a:defRPr>
            </a:lvl4pPr>
            <a:lvl5pPr lvl="4" algn="ctr" rtl="0">
              <a:lnSpc>
                <a:spcPct val="100000"/>
              </a:lnSpc>
              <a:spcBef>
                <a:spcPts val="0"/>
              </a:spcBef>
              <a:spcAft>
                <a:spcPts val="0"/>
              </a:spcAft>
              <a:buSzPts val="1600"/>
              <a:buFont typeface="Montserrat"/>
              <a:buNone/>
              <a:defRPr sz="1600">
                <a:latin typeface="Montserrat"/>
                <a:ea typeface="Montserrat"/>
                <a:cs typeface="Montserrat"/>
                <a:sym typeface="Montserrat"/>
              </a:defRPr>
            </a:lvl5pPr>
            <a:lvl6pPr lvl="5" algn="ctr" rtl="0">
              <a:lnSpc>
                <a:spcPct val="100000"/>
              </a:lnSpc>
              <a:spcBef>
                <a:spcPts val="0"/>
              </a:spcBef>
              <a:spcAft>
                <a:spcPts val="0"/>
              </a:spcAft>
              <a:buSzPts val="1600"/>
              <a:buFont typeface="Montserrat"/>
              <a:buNone/>
              <a:defRPr sz="1600">
                <a:latin typeface="Montserrat"/>
                <a:ea typeface="Montserrat"/>
                <a:cs typeface="Montserrat"/>
                <a:sym typeface="Montserrat"/>
              </a:defRPr>
            </a:lvl6pPr>
            <a:lvl7pPr lvl="6" algn="ctr" rtl="0">
              <a:lnSpc>
                <a:spcPct val="100000"/>
              </a:lnSpc>
              <a:spcBef>
                <a:spcPts val="0"/>
              </a:spcBef>
              <a:spcAft>
                <a:spcPts val="0"/>
              </a:spcAft>
              <a:buSzPts val="1600"/>
              <a:buFont typeface="Montserrat"/>
              <a:buNone/>
              <a:defRPr sz="1600">
                <a:latin typeface="Montserrat"/>
                <a:ea typeface="Montserrat"/>
                <a:cs typeface="Montserrat"/>
                <a:sym typeface="Montserrat"/>
              </a:defRPr>
            </a:lvl7pPr>
            <a:lvl8pPr lvl="7" algn="ctr" rtl="0">
              <a:lnSpc>
                <a:spcPct val="100000"/>
              </a:lnSpc>
              <a:spcBef>
                <a:spcPts val="0"/>
              </a:spcBef>
              <a:spcAft>
                <a:spcPts val="0"/>
              </a:spcAft>
              <a:buSzPts val="1600"/>
              <a:buFont typeface="Montserrat"/>
              <a:buNone/>
              <a:defRPr sz="1600">
                <a:latin typeface="Montserrat"/>
                <a:ea typeface="Montserrat"/>
                <a:cs typeface="Montserrat"/>
                <a:sym typeface="Montserrat"/>
              </a:defRPr>
            </a:lvl8pPr>
            <a:lvl9pPr lvl="8" algn="ctr" rtl="0">
              <a:lnSpc>
                <a:spcPct val="100000"/>
              </a:lnSpc>
              <a:spcBef>
                <a:spcPts val="0"/>
              </a:spcBef>
              <a:spcAft>
                <a:spcPts val="0"/>
              </a:spcAft>
              <a:buSzPts val="1600"/>
              <a:buFont typeface="Montserrat"/>
              <a:buNone/>
              <a:defRPr sz="1600">
                <a:latin typeface="Montserrat"/>
                <a:ea typeface="Montserrat"/>
                <a:cs typeface="Montserrat"/>
                <a:sym typeface="Montserrat"/>
              </a:defRPr>
            </a:lvl9pPr>
          </a:lstStyle>
          <a:p>
            <a:endParaRPr/>
          </a:p>
        </p:txBody>
      </p:sp>
      <p:grpSp>
        <p:nvGrpSpPr>
          <p:cNvPr id="366" name="Google Shape;366;p11"/>
          <p:cNvGrpSpPr/>
          <p:nvPr/>
        </p:nvGrpSpPr>
        <p:grpSpPr>
          <a:xfrm rot="-7200044">
            <a:off x="7198842" y="3759336"/>
            <a:ext cx="1228497" cy="654367"/>
            <a:chOff x="1798891" y="2840048"/>
            <a:chExt cx="1638032" cy="872509"/>
          </a:xfrm>
        </p:grpSpPr>
        <p:sp>
          <p:nvSpPr>
            <p:cNvPr id="367" name="Google Shape;367;p11"/>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8" name="Google Shape;368;p11"/>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9" name="Google Shape;369;p11"/>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0" name="Google Shape;370;p11"/>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1" name="Google Shape;371;p11"/>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2" name="Google Shape;372;p11"/>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3" name="Google Shape;373;p11"/>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74" name="Google Shape;374;p11"/>
          <p:cNvGrpSpPr/>
          <p:nvPr/>
        </p:nvGrpSpPr>
        <p:grpSpPr>
          <a:xfrm rot="-7200044">
            <a:off x="7859572" y="3393944"/>
            <a:ext cx="1089480" cy="885631"/>
            <a:chOff x="1982533" y="3527678"/>
            <a:chExt cx="1452672" cy="1180867"/>
          </a:xfrm>
        </p:grpSpPr>
        <p:sp>
          <p:nvSpPr>
            <p:cNvPr id="375" name="Google Shape;375;p11"/>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6" name="Google Shape;376;p11"/>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7" name="Google Shape;377;p11"/>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8" name="Google Shape;378;p11"/>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9" name="Google Shape;379;p11"/>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0" name="Google Shape;380;p11"/>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1" name="Google Shape;381;p11"/>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82" name="Google Shape;382;p11"/>
          <p:cNvGrpSpPr/>
          <p:nvPr/>
        </p:nvGrpSpPr>
        <p:grpSpPr>
          <a:xfrm rot="-8999987">
            <a:off x="577583" y="3093399"/>
            <a:ext cx="1479088" cy="1551088"/>
            <a:chOff x="5252605" y="442816"/>
            <a:chExt cx="1170543" cy="1227523"/>
          </a:xfrm>
        </p:grpSpPr>
        <p:sp>
          <p:nvSpPr>
            <p:cNvPr id="383" name="Google Shape;383;p11"/>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4" name="Google Shape;384;p11"/>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5" name="Google Shape;385;p11"/>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6" name="Google Shape;386;p11"/>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7" name="Google Shape;387;p11"/>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8" name="Google Shape;388;p11"/>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9" name="Google Shape;389;p11"/>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0" name="Google Shape;390;p11"/>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91" name="Google Shape;391;p11"/>
          <p:cNvSpPr/>
          <p:nvPr/>
        </p:nvSpPr>
        <p:spPr>
          <a:xfrm>
            <a:off x="7222605" y="3072740"/>
            <a:ext cx="1921383" cy="2070758"/>
          </a:xfrm>
          <a:custGeom>
            <a:avLst/>
            <a:gdLst/>
            <a:ahLst/>
            <a:cxnLst/>
            <a:rect l="l" t="t" r="r" b="b"/>
            <a:pathLst>
              <a:path w="2561844" h="2761011" extrusionOk="0">
                <a:moveTo>
                  <a:pt x="95" y="2761012"/>
                </a:moveTo>
                <a:cubicBezTo>
                  <a:pt x="95" y="2761012"/>
                  <a:pt x="90202" y="2338959"/>
                  <a:pt x="637318" y="2082260"/>
                </a:cubicBezTo>
                <a:cubicBezTo>
                  <a:pt x="1184434" y="1825562"/>
                  <a:pt x="1597057" y="1865662"/>
                  <a:pt x="1734884" y="1055084"/>
                </a:cubicBezTo>
                <a:cubicBezTo>
                  <a:pt x="1872710" y="244412"/>
                  <a:pt x="2561844" y="0"/>
                  <a:pt x="2561844" y="0"/>
                </a:cubicBezTo>
                <a:lnTo>
                  <a:pt x="2561844" y="2745676"/>
                </a:lnTo>
                <a:lnTo>
                  <a:pt x="0" y="276101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2" name="Google Shape;392;p11"/>
          <p:cNvSpPr/>
          <p:nvPr/>
        </p:nvSpPr>
        <p:spPr>
          <a:xfrm>
            <a:off x="5" y="3222129"/>
            <a:ext cx="2070758" cy="1921383"/>
          </a:xfrm>
          <a:custGeom>
            <a:avLst/>
            <a:gdLst/>
            <a:ahLst/>
            <a:cxnLst/>
            <a:rect l="l" t="t" r="r" b="b"/>
            <a:pathLst>
              <a:path w="2761011" h="2561844" extrusionOk="0">
                <a:moveTo>
                  <a:pt x="0" y="95"/>
                </a:moveTo>
                <a:cubicBezTo>
                  <a:pt x="0" y="95"/>
                  <a:pt x="422053" y="90202"/>
                  <a:pt x="678752" y="637318"/>
                </a:cubicBezTo>
                <a:cubicBezTo>
                  <a:pt x="935450" y="1184434"/>
                  <a:pt x="895350" y="1597057"/>
                  <a:pt x="1705928" y="1734884"/>
                </a:cubicBezTo>
                <a:cubicBezTo>
                  <a:pt x="2516600" y="1872710"/>
                  <a:pt x="2761012" y="2561844"/>
                  <a:pt x="2761012" y="2561844"/>
                </a:cubicBezTo>
                <a:lnTo>
                  <a:pt x="0" y="2561844"/>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93" name="Google Shape;393;p11"/>
          <p:cNvGrpSpPr/>
          <p:nvPr/>
        </p:nvGrpSpPr>
        <p:grpSpPr>
          <a:xfrm flipH="1">
            <a:off x="7798232" y="-61000"/>
            <a:ext cx="1410973" cy="1479656"/>
            <a:chOff x="5252605" y="442816"/>
            <a:chExt cx="1170543" cy="1227523"/>
          </a:xfrm>
        </p:grpSpPr>
        <p:sp>
          <p:nvSpPr>
            <p:cNvPr id="394" name="Google Shape;394;p11"/>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5" name="Google Shape;395;p11"/>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6" name="Google Shape;396;p11"/>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7" name="Google Shape;397;p11"/>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 name="Google Shape;398;p11"/>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 name="Google Shape;399;p11"/>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0" name="Google Shape;400;p11"/>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 name="Google Shape;401;p11"/>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02" name="Google Shape;402;p11"/>
          <p:cNvGrpSpPr/>
          <p:nvPr/>
        </p:nvGrpSpPr>
        <p:grpSpPr>
          <a:xfrm>
            <a:off x="-999838" y="-791079"/>
            <a:ext cx="2287843" cy="2265145"/>
            <a:chOff x="-468357" y="-542499"/>
            <a:chExt cx="1775862" cy="1758243"/>
          </a:xfrm>
        </p:grpSpPr>
        <p:grpSp>
          <p:nvGrpSpPr>
            <p:cNvPr id="403" name="Google Shape;403;p11"/>
            <p:cNvGrpSpPr/>
            <p:nvPr/>
          </p:nvGrpSpPr>
          <p:grpSpPr>
            <a:xfrm rot="1800044">
              <a:off x="-2290" y="-279204"/>
              <a:ext cx="1228497" cy="654367"/>
              <a:chOff x="1798891" y="2840048"/>
              <a:chExt cx="1638032" cy="872509"/>
            </a:xfrm>
          </p:grpSpPr>
          <p:sp>
            <p:nvSpPr>
              <p:cNvPr id="404" name="Google Shape;404;p11"/>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 name="Google Shape;405;p11"/>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 name="Google Shape;406;p11"/>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 name="Google Shape;407;p11"/>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8" name="Google Shape;408;p11"/>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9" name="Google Shape;409;p11"/>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0" name="Google Shape;410;p11"/>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11" name="Google Shape;411;p11"/>
            <p:cNvGrpSpPr/>
            <p:nvPr/>
          </p:nvGrpSpPr>
          <p:grpSpPr>
            <a:xfrm rot="1800044">
              <a:off x="-319929" y="117066"/>
              <a:ext cx="1089480" cy="885631"/>
              <a:chOff x="1982533" y="3527678"/>
              <a:chExt cx="1452672" cy="1180867"/>
            </a:xfrm>
          </p:grpSpPr>
          <p:sp>
            <p:nvSpPr>
              <p:cNvPr id="412" name="Google Shape;412;p11"/>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3" name="Google Shape;413;p11"/>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4" name="Google Shape;414;p11"/>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5" name="Google Shape;415;p11"/>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6" name="Google Shape;416;p11"/>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7" name="Google Shape;417;p11"/>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8" name="Google Shape;418;p11"/>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1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20"/>
        <p:cNvGrpSpPr/>
        <p:nvPr/>
      </p:nvGrpSpPr>
      <p:grpSpPr>
        <a:xfrm>
          <a:off x="0" y="0"/>
          <a:ext cx="0" cy="0"/>
          <a:chOff x="0" y="0"/>
          <a:chExt cx="0" cy="0"/>
        </a:xfrm>
      </p:grpSpPr>
      <p:sp>
        <p:nvSpPr>
          <p:cNvPr id="421" name="Google Shape;42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b="0">
                <a:solidFill>
                  <a:schemeClr val="accent3"/>
                </a:solidFill>
              </a:defRPr>
            </a:lvl1pPr>
            <a:lvl2pPr lvl="1" rtl="0">
              <a:spcBef>
                <a:spcPts val="0"/>
              </a:spcBef>
              <a:spcAft>
                <a:spcPts val="0"/>
              </a:spcAft>
              <a:buClr>
                <a:schemeClr val="accent3"/>
              </a:buClr>
              <a:buSzPts val="3500"/>
              <a:buNone/>
              <a:defRPr b="0">
                <a:solidFill>
                  <a:schemeClr val="accent3"/>
                </a:solidFill>
              </a:defRPr>
            </a:lvl2pPr>
            <a:lvl3pPr lvl="2" rtl="0">
              <a:spcBef>
                <a:spcPts val="0"/>
              </a:spcBef>
              <a:spcAft>
                <a:spcPts val="0"/>
              </a:spcAft>
              <a:buClr>
                <a:schemeClr val="accent3"/>
              </a:buClr>
              <a:buSzPts val="3500"/>
              <a:buNone/>
              <a:defRPr b="0">
                <a:solidFill>
                  <a:schemeClr val="accent3"/>
                </a:solidFill>
              </a:defRPr>
            </a:lvl3pPr>
            <a:lvl4pPr lvl="3" rtl="0">
              <a:spcBef>
                <a:spcPts val="0"/>
              </a:spcBef>
              <a:spcAft>
                <a:spcPts val="0"/>
              </a:spcAft>
              <a:buClr>
                <a:schemeClr val="accent3"/>
              </a:buClr>
              <a:buSzPts val="3500"/>
              <a:buNone/>
              <a:defRPr b="0">
                <a:solidFill>
                  <a:schemeClr val="accent3"/>
                </a:solidFill>
              </a:defRPr>
            </a:lvl4pPr>
            <a:lvl5pPr lvl="4" rtl="0">
              <a:spcBef>
                <a:spcPts val="0"/>
              </a:spcBef>
              <a:spcAft>
                <a:spcPts val="0"/>
              </a:spcAft>
              <a:buClr>
                <a:schemeClr val="accent3"/>
              </a:buClr>
              <a:buSzPts val="3500"/>
              <a:buNone/>
              <a:defRPr b="0">
                <a:solidFill>
                  <a:schemeClr val="accent3"/>
                </a:solidFill>
              </a:defRPr>
            </a:lvl5pPr>
            <a:lvl6pPr lvl="5" rtl="0">
              <a:spcBef>
                <a:spcPts val="0"/>
              </a:spcBef>
              <a:spcAft>
                <a:spcPts val="0"/>
              </a:spcAft>
              <a:buClr>
                <a:schemeClr val="accent3"/>
              </a:buClr>
              <a:buSzPts val="3500"/>
              <a:buNone/>
              <a:defRPr b="0">
                <a:solidFill>
                  <a:schemeClr val="accent3"/>
                </a:solidFill>
              </a:defRPr>
            </a:lvl6pPr>
            <a:lvl7pPr lvl="6" rtl="0">
              <a:spcBef>
                <a:spcPts val="0"/>
              </a:spcBef>
              <a:spcAft>
                <a:spcPts val="0"/>
              </a:spcAft>
              <a:buClr>
                <a:schemeClr val="accent3"/>
              </a:buClr>
              <a:buSzPts val="3500"/>
              <a:buNone/>
              <a:defRPr b="0">
                <a:solidFill>
                  <a:schemeClr val="accent3"/>
                </a:solidFill>
              </a:defRPr>
            </a:lvl7pPr>
            <a:lvl8pPr lvl="7" rtl="0">
              <a:spcBef>
                <a:spcPts val="0"/>
              </a:spcBef>
              <a:spcAft>
                <a:spcPts val="0"/>
              </a:spcAft>
              <a:buClr>
                <a:schemeClr val="accent3"/>
              </a:buClr>
              <a:buSzPts val="3500"/>
              <a:buNone/>
              <a:defRPr b="0">
                <a:solidFill>
                  <a:schemeClr val="accent3"/>
                </a:solidFill>
              </a:defRPr>
            </a:lvl8pPr>
            <a:lvl9pPr lvl="8" rtl="0">
              <a:spcBef>
                <a:spcPts val="0"/>
              </a:spcBef>
              <a:spcAft>
                <a:spcPts val="0"/>
              </a:spcAft>
              <a:buClr>
                <a:schemeClr val="accent3"/>
              </a:buClr>
              <a:buSzPts val="3500"/>
              <a:buNone/>
              <a:defRPr b="0">
                <a:solidFill>
                  <a:schemeClr val="accent3"/>
                </a:solidFill>
              </a:defRPr>
            </a:lvl9pPr>
          </a:lstStyle>
          <a:p>
            <a:endParaRPr/>
          </a:p>
        </p:txBody>
      </p:sp>
      <p:sp>
        <p:nvSpPr>
          <p:cNvPr id="422" name="Google Shape;422;p13"/>
          <p:cNvSpPr txBox="1">
            <a:spLocks noGrp="1"/>
          </p:cNvSpPr>
          <p:nvPr>
            <p:ph type="title" idx="2" hasCustomPrompt="1"/>
          </p:nvPr>
        </p:nvSpPr>
        <p:spPr>
          <a:xfrm>
            <a:off x="720000" y="150457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3"/>
              </a:buClr>
              <a:buSzPts val="2500"/>
              <a:buNone/>
              <a:defRPr sz="2500" b="0">
                <a:solidFill>
                  <a:schemeClr val="accent1"/>
                </a:solidFill>
              </a:defRPr>
            </a:lvl1pPr>
            <a:lvl2pPr lvl="1" rtl="0">
              <a:spcBef>
                <a:spcPts val="0"/>
              </a:spcBef>
              <a:spcAft>
                <a:spcPts val="0"/>
              </a:spcAft>
              <a:buClr>
                <a:schemeClr val="accent3"/>
              </a:buClr>
              <a:buSzPts val="2500"/>
              <a:buNone/>
              <a:defRPr sz="2500" b="0">
                <a:solidFill>
                  <a:schemeClr val="accent3"/>
                </a:solidFill>
              </a:defRPr>
            </a:lvl2pPr>
            <a:lvl3pPr lvl="2" rtl="0">
              <a:spcBef>
                <a:spcPts val="0"/>
              </a:spcBef>
              <a:spcAft>
                <a:spcPts val="0"/>
              </a:spcAft>
              <a:buClr>
                <a:schemeClr val="accent3"/>
              </a:buClr>
              <a:buSzPts val="2500"/>
              <a:buNone/>
              <a:defRPr sz="2500" b="0">
                <a:solidFill>
                  <a:schemeClr val="accent3"/>
                </a:solidFill>
              </a:defRPr>
            </a:lvl3pPr>
            <a:lvl4pPr lvl="3" rtl="0">
              <a:spcBef>
                <a:spcPts val="0"/>
              </a:spcBef>
              <a:spcAft>
                <a:spcPts val="0"/>
              </a:spcAft>
              <a:buClr>
                <a:schemeClr val="accent3"/>
              </a:buClr>
              <a:buSzPts val="2500"/>
              <a:buNone/>
              <a:defRPr sz="2500" b="0">
                <a:solidFill>
                  <a:schemeClr val="accent3"/>
                </a:solidFill>
              </a:defRPr>
            </a:lvl4pPr>
            <a:lvl5pPr lvl="4" rtl="0">
              <a:spcBef>
                <a:spcPts val="0"/>
              </a:spcBef>
              <a:spcAft>
                <a:spcPts val="0"/>
              </a:spcAft>
              <a:buClr>
                <a:schemeClr val="accent3"/>
              </a:buClr>
              <a:buSzPts val="2500"/>
              <a:buNone/>
              <a:defRPr sz="2500" b="0">
                <a:solidFill>
                  <a:schemeClr val="accent3"/>
                </a:solidFill>
              </a:defRPr>
            </a:lvl5pPr>
            <a:lvl6pPr lvl="5" rtl="0">
              <a:spcBef>
                <a:spcPts val="0"/>
              </a:spcBef>
              <a:spcAft>
                <a:spcPts val="0"/>
              </a:spcAft>
              <a:buClr>
                <a:schemeClr val="accent3"/>
              </a:buClr>
              <a:buSzPts val="2500"/>
              <a:buNone/>
              <a:defRPr sz="2500" b="0">
                <a:solidFill>
                  <a:schemeClr val="accent3"/>
                </a:solidFill>
              </a:defRPr>
            </a:lvl6pPr>
            <a:lvl7pPr lvl="6" rtl="0">
              <a:spcBef>
                <a:spcPts val="0"/>
              </a:spcBef>
              <a:spcAft>
                <a:spcPts val="0"/>
              </a:spcAft>
              <a:buClr>
                <a:schemeClr val="accent3"/>
              </a:buClr>
              <a:buSzPts val="2500"/>
              <a:buNone/>
              <a:defRPr sz="2500" b="0">
                <a:solidFill>
                  <a:schemeClr val="accent3"/>
                </a:solidFill>
              </a:defRPr>
            </a:lvl7pPr>
            <a:lvl8pPr lvl="7" rtl="0">
              <a:spcBef>
                <a:spcPts val="0"/>
              </a:spcBef>
              <a:spcAft>
                <a:spcPts val="0"/>
              </a:spcAft>
              <a:buClr>
                <a:schemeClr val="accent3"/>
              </a:buClr>
              <a:buSzPts val="2500"/>
              <a:buNone/>
              <a:defRPr sz="2500" b="0">
                <a:solidFill>
                  <a:schemeClr val="accent3"/>
                </a:solidFill>
              </a:defRPr>
            </a:lvl8pPr>
            <a:lvl9pPr lvl="8" rtl="0">
              <a:spcBef>
                <a:spcPts val="0"/>
              </a:spcBef>
              <a:spcAft>
                <a:spcPts val="0"/>
              </a:spcAft>
              <a:buClr>
                <a:schemeClr val="accent3"/>
              </a:buClr>
              <a:buSzPts val="2500"/>
              <a:buNone/>
              <a:defRPr sz="2500" b="0">
                <a:solidFill>
                  <a:schemeClr val="accent3"/>
                </a:solidFill>
              </a:defRPr>
            </a:lvl9pPr>
          </a:lstStyle>
          <a:p>
            <a:r>
              <a:t>xx%</a:t>
            </a:r>
          </a:p>
        </p:txBody>
      </p:sp>
      <p:sp>
        <p:nvSpPr>
          <p:cNvPr id="423" name="Google Shape;423;p13"/>
          <p:cNvSpPr txBox="1">
            <a:spLocks noGrp="1"/>
          </p:cNvSpPr>
          <p:nvPr>
            <p:ph type="title" idx="3" hasCustomPrompt="1"/>
          </p:nvPr>
        </p:nvSpPr>
        <p:spPr>
          <a:xfrm>
            <a:off x="720000" y="3101241"/>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1pPr>
            <a:lvl2pPr lvl="1"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2pPr>
            <a:lvl3pPr lvl="2"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3pPr>
            <a:lvl4pPr lvl="3"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4pPr>
            <a:lvl5pPr lvl="4"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5pPr>
            <a:lvl6pPr lvl="5"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6pPr>
            <a:lvl7pPr lvl="6"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7pPr>
            <a:lvl8pPr lvl="7"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8pPr>
            <a:lvl9pPr lvl="8"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9pPr>
          </a:lstStyle>
          <a:p>
            <a:r>
              <a:t>xx%</a:t>
            </a:r>
          </a:p>
        </p:txBody>
      </p:sp>
      <p:sp>
        <p:nvSpPr>
          <p:cNvPr id="424" name="Google Shape;424;p13"/>
          <p:cNvSpPr txBox="1">
            <a:spLocks noGrp="1"/>
          </p:cNvSpPr>
          <p:nvPr>
            <p:ph type="title" idx="4" hasCustomPrompt="1"/>
          </p:nvPr>
        </p:nvSpPr>
        <p:spPr>
          <a:xfrm>
            <a:off x="4678746" y="150457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3"/>
              </a:buClr>
              <a:buSzPts val="2500"/>
              <a:buNone/>
              <a:defRPr sz="2500" b="0">
                <a:solidFill>
                  <a:schemeClr val="accent1"/>
                </a:solidFill>
              </a:defRPr>
            </a:lvl1pPr>
            <a:lvl2pPr lvl="1" rtl="0">
              <a:spcBef>
                <a:spcPts val="0"/>
              </a:spcBef>
              <a:spcAft>
                <a:spcPts val="0"/>
              </a:spcAft>
              <a:buClr>
                <a:schemeClr val="accent3"/>
              </a:buClr>
              <a:buSzPts val="2500"/>
              <a:buNone/>
              <a:defRPr sz="2500" b="0">
                <a:solidFill>
                  <a:schemeClr val="accent3"/>
                </a:solidFill>
              </a:defRPr>
            </a:lvl2pPr>
            <a:lvl3pPr lvl="2" rtl="0">
              <a:spcBef>
                <a:spcPts val="0"/>
              </a:spcBef>
              <a:spcAft>
                <a:spcPts val="0"/>
              </a:spcAft>
              <a:buClr>
                <a:schemeClr val="accent3"/>
              </a:buClr>
              <a:buSzPts val="2500"/>
              <a:buNone/>
              <a:defRPr sz="2500" b="0">
                <a:solidFill>
                  <a:schemeClr val="accent3"/>
                </a:solidFill>
              </a:defRPr>
            </a:lvl3pPr>
            <a:lvl4pPr lvl="3" rtl="0">
              <a:spcBef>
                <a:spcPts val="0"/>
              </a:spcBef>
              <a:spcAft>
                <a:spcPts val="0"/>
              </a:spcAft>
              <a:buClr>
                <a:schemeClr val="accent3"/>
              </a:buClr>
              <a:buSzPts val="2500"/>
              <a:buNone/>
              <a:defRPr sz="2500" b="0">
                <a:solidFill>
                  <a:schemeClr val="accent3"/>
                </a:solidFill>
              </a:defRPr>
            </a:lvl4pPr>
            <a:lvl5pPr lvl="4" rtl="0">
              <a:spcBef>
                <a:spcPts val="0"/>
              </a:spcBef>
              <a:spcAft>
                <a:spcPts val="0"/>
              </a:spcAft>
              <a:buClr>
                <a:schemeClr val="accent3"/>
              </a:buClr>
              <a:buSzPts val="2500"/>
              <a:buNone/>
              <a:defRPr sz="2500" b="0">
                <a:solidFill>
                  <a:schemeClr val="accent3"/>
                </a:solidFill>
              </a:defRPr>
            </a:lvl5pPr>
            <a:lvl6pPr lvl="5" rtl="0">
              <a:spcBef>
                <a:spcPts val="0"/>
              </a:spcBef>
              <a:spcAft>
                <a:spcPts val="0"/>
              </a:spcAft>
              <a:buClr>
                <a:schemeClr val="accent3"/>
              </a:buClr>
              <a:buSzPts val="2500"/>
              <a:buNone/>
              <a:defRPr sz="2500" b="0">
                <a:solidFill>
                  <a:schemeClr val="accent3"/>
                </a:solidFill>
              </a:defRPr>
            </a:lvl6pPr>
            <a:lvl7pPr lvl="6" rtl="0">
              <a:spcBef>
                <a:spcPts val="0"/>
              </a:spcBef>
              <a:spcAft>
                <a:spcPts val="0"/>
              </a:spcAft>
              <a:buClr>
                <a:schemeClr val="accent3"/>
              </a:buClr>
              <a:buSzPts val="2500"/>
              <a:buNone/>
              <a:defRPr sz="2500" b="0">
                <a:solidFill>
                  <a:schemeClr val="accent3"/>
                </a:solidFill>
              </a:defRPr>
            </a:lvl7pPr>
            <a:lvl8pPr lvl="7" rtl="0">
              <a:spcBef>
                <a:spcPts val="0"/>
              </a:spcBef>
              <a:spcAft>
                <a:spcPts val="0"/>
              </a:spcAft>
              <a:buClr>
                <a:schemeClr val="accent3"/>
              </a:buClr>
              <a:buSzPts val="2500"/>
              <a:buNone/>
              <a:defRPr sz="2500" b="0">
                <a:solidFill>
                  <a:schemeClr val="accent3"/>
                </a:solidFill>
              </a:defRPr>
            </a:lvl8pPr>
            <a:lvl9pPr lvl="8" rtl="0">
              <a:spcBef>
                <a:spcPts val="0"/>
              </a:spcBef>
              <a:spcAft>
                <a:spcPts val="0"/>
              </a:spcAft>
              <a:buClr>
                <a:schemeClr val="accent3"/>
              </a:buClr>
              <a:buSzPts val="2500"/>
              <a:buNone/>
              <a:defRPr sz="2500" b="0">
                <a:solidFill>
                  <a:schemeClr val="accent3"/>
                </a:solidFill>
              </a:defRPr>
            </a:lvl9pPr>
          </a:lstStyle>
          <a:p>
            <a:r>
              <a:t>xx%</a:t>
            </a:r>
          </a:p>
        </p:txBody>
      </p:sp>
      <p:sp>
        <p:nvSpPr>
          <p:cNvPr id="425" name="Google Shape;425;p13"/>
          <p:cNvSpPr txBox="1">
            <a:spLocks noGrp="1"/>
          </p:cNvSpPr>
          <p:nvPr>
            <p:ph type="title" idx="5" hasCustomPrompt="1"/>
          </p:nvPr>
        </p:nvSpPr>
        <p:spPr>
          <a:xfrm>
            <a:off x="4678746" y="3101241"/>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1pPr>
            <a:lvl2pPr lvl="1"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2pPr>
            <a:lvl3pPr lvl="2"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3pPr>
            <a:lvl4pPr lvl="3"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4pPr>
            <a:lvl5pPr lvl="4"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5pPr>
            <a:lvl6pPr lvl="5"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6pPr>
            <a:lvl7pPr lvl="6"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7pPr>
            <a:lvl8pPr lvl="7"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8pPr>
            <a:lvl9pPr lvl="8" rtl="0">
              <a:spcBef>
                <a:spcPts val="0"/>
              </a:spcBef>
              <a:spcAft>
                <a:spcPts val="0"/>
              </a:spcAft>
              <a:buClr>
                <a:schemeClr val="accent3"/>
              </a:buClr>
              <a:buSzPts val="2500"/>
              <a:buFont typeface="Aclonica"/>
              <a:buNone/>
              <a:defRPr sz="2500">
                <a:solidFill>
                  <a:schemeClr val="accent3"/>
                </a:solidFill>
                <a:latin typeface="Aclonica"/>
                <a:ea typeface="Aclonica"/>
                <a:cs typeface="Aclonica"/>
                <a:sym typeface="Aclonica"/>
              </a:defRPr>
            </a:lvl9pPr>
          </a:lstStyle>
          <a:p>
            <a:r>
              <a:t>xx%</a:t>
            </a:r>
          </a:p>
        </p:txBody>
      </p:sp>
      <p:sp>
        <p:nvSpPr>
          <p:cNvPr id="426" name="Google Shape;426;p13"/>
          <p:cNvSpPr txBox="1">
            <a:spLocks noGrp="1"/>
          </p:cNvSpPr>
          <p:nvPr>
            <p:ph type="subTitle" idx="1"/>
          </p:nvPr>
        </p:nvSpPr>
        <p:spPr>
          <a:xfrm>
            <a:off x="720000" y="1855200"/>
            <a:ext cx="3752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clonica"/>
              <a:buNone/>
              <a:defRPr sz="2000">
                <a:solidFill>
                  <a:schemeClr val="accent3"/>
                </a:solidFill>
                <a:latin typeface="Aclonica"/>
                <a:ea typeface="Aclonica"/>
                <a:cs typeface="Aclonica"/>
                <a:sym typeface="Aclonica"/>
              </a:defRPr>
            </a:lvl1pPr>
            <a:lvl2pPr lvl="1" rtl="0">
              <a:lnSpc>
                <a:spcPct val="100000"/>
              </a:lnSpc>
              <a:spcBef>
                <a:spcPts val="0"/>
              </a:spcBef>
              <a:spcAft>
                <a:spcPts val="0"/>
              </a:spcAft>
              <a:buSzPts val="2400"/>
              <a:buFont typeface="Aclonica"/>
              <a:buNone/>
              <a:defRPr sz="2400">
                <a:latin typeface="Aclonica"/>
                <a:ea typeface="Aclonica"/>
                <a:cs typeface="Aclonica"/>
                <a:sym typeface="Aclonica"/>
              </a:defRPr>
            </a:lvl2pPr>
            <a:lvl3pPr lvl="2" rtl="0">
              <a:lnSpc>
                <a:spcPct val="100000"/>
              </a:lnSpc>
              <a:spcBef>
                <a:spcPts val="0"/>
              </a:spcBef>
              <a:spcAft>
                <a:spcPts val="0"/>
              </a:spcAft>
              <a:buSzPts val="2400"/>
              <a:buFont typeface="Aclonica"/>
              <a:buNone/>
              <a:defRPr sz="2400">
                <a:latin typeface="Aclonica"/>
                <a:ea typeface="Aclonica"/>
                <a:cs typeface="Aclonica"/>
                <a:sym typeface="Aclonica"/>
              </a:defRPr>
            </a:lvl3pPr>
            <a:lvl4pPr lvl="3" rtl="0">
              <a:lnSpc>
                <a:spcPct val="100000"/>
              </a:lnSpc>
              <a:spcBef>
                <a:spcPts val="0"/>
              </a:spcBef>
              <a:spcAft>
                <a:spcPts val="0"/>
              </a:spcAft>
              <a:buSzPts val="2400"/>
              <a:buFont typeface="Aclonica"/>
              <a:buNone/>
              <a:defRPr sz="2400">
                <a:latin typeface="Aclonica"/>
                <a:ea typeface="Aclonica"/>
                <a:cs typeface="Aclonica"/>
                <a:sym typeface="Aclonica"/>
              </a:defRPr>
            </a:lvl4pPr>
            <a:lvl5pPr lvl="4" rtl="0">
              <a:lnSpc>
                <a:spcPct val="100000"/>
              </a:lnSpc>
              <a:spcBef>
                <a:spcPts val="0"/>
              </a:spcBef>
              <a:spcAft>
                <a:spcPts val="0"/>
              </a:spcAft>
              <a:buSzPts val="2400"/>
              <a:buFont typeface="Aclonica"/>
              <a:buNone/>
              <a:defRPr sz="2400">
                <a:latin typeface="Aclonica"/>
                <a:ea typeface="Aclonica"/>
                <a:cs typeface="Aclonica"/>
                <a:sym typeface="Aclonica"/>
              </a:defRPr>
            </a:lvl5pPr>
            <a:lvl6pPr lvl="5" rtl="0">
              <a:lnSpc>
                <a:spcPct val="100000"/>
              </a:lnSpc>
              <a:spcBef>
                <a:spcPts val="0"/>
              </a:spcBef>
              <a:spcAft>
                <a:spcPts val="0"/>
              </a:spcAft>
              <a:buSzPts val="2400"/>
              <a:buFont typeface="Aclonica"/>
              <a:buNone/>
              <a:defRPr sz="2400">
                <a:latin typeface="Aclonica"/>
                <a:ea typeface="Aclonica"/>
                <a:cs typeface="Aclonica"/>
                <a:sym typeface="Aclonica"/>
              </a:defRPr>
            </a:lvl6pPr>
            <a:lvl7pPr lvl="6" rtl="0">
              <a:lnSpc>
                <a:spcPct val="100000"/>
              </a:lnSpc>
              <a:spcBef>
                <a:spcPts val="0"/>
              </a:spcBef>
              <a:spcAft>
                <a:spcPts val="0"/>
              </a:spcAft>
              <a:buSzPts val="2400"/>
              <a:buFont typeface="Aclonica"/>
              <a:buNone/>
              <a:defRPr sz="2400">
                <a:latin typeface="Aclonica"/>
                <a:ea typeface="Aclonica"/>
                <a:cs typeface="Aclonica"/>
                <a:sym typeface="Aclonica"/>
              </a:defRPr>
            </a:lvl7pPr>
            <a:lvl8pPr lvl="7" rtl="0">
              <a:lnSpc>
                <a:spcPct val="100000"/>
              </a:lnSpc>
              <a:spcBef>
                <a:spcPts val="0"/>
              </a:spcBef>
              <a:spcAft>
                <a:spcPts val="0"/>
              </a:spcAft>
              <a:buSzPts val="2400"/>
              <a:buFont typeface="Aclonica"/>
              <a:buNone/>
              <a:defRPr sz="2400">
                <a:latin typeface="Aclonica"/>
                <a:ea typeface="Aclonica"/>
                <a:cs typeface="Aclonica"/>
                <a:sym typeface="Aclonica"/>
              </a:defRPr>
            </a:lvl8pPr>
            <a:lvl9pPr lvl="8" rtl="0">
              <a:lnSpc>
                <a:spcPct val="100000"/>
              </a:lnSpc>
              <a:spcBef>
                <a:spcPts val="0"/>
              </a:spcBef>
              <a:spcAft>
                <a:spcPts val="0"/>
              </a:spcAft>
              <a:buSzPts val="2400"/>
              <a:buFont typeface="Aclonica"/>
              <a:buNone/>
              <a:defRPr sz="2400">
                <a:latin typeface="Aclonica"/>
                <a:ea typeface="Aclonica"/>
                <a:cs typeface="Aclonica"/>
                <a:sym typeface="Aclonica"/>
              </a:defRPr>
            </a:lvl9pPr>
          </a:lstStyle>
          <a:p>
            <a:endParaRPr/>
          </a:p>
        </p:txBody>
      </p:sp>
      <p:sp>
        <p:nvSpPr>
          <p:cNvPr id="427" name="Google Shape;427;p13"/>
          <p:cNvSpPr txBox="1">
            <a:spLocks noGrp="1"/>
          </p:cNvSpPr>
          <p:nvPr>
            <p:ph type="subTitle" idx="6"/>
          </p:nvPr>
        </p:nvSpPr>
        <p:spPr>
          <a:xfrm>
            <a:off x="4678753" y="1855200"/>
            <a:ext cx="3752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clonica"/>
              <a:buNone/>
              <a:defRPr sz="2000">
                <a:solidFill>
                  <a:schemeClr val="accent3"/>
                </a:solidFill>
                <a:latin typeface="Aclonica"/>
                <a:ea typeface="Aclonica"/>
                <a:cs typeface="Aclonica"/>
                <a:sym typeface="Aclonica"/>
              </a:defRPr>
            </a:lvl1pPr>
            <a:lvl2pPr lvl="1" rtl="0">
              <a:lnSpc>
                <a:spcPct val="100000"/>
              </a:lnSpc>
              <a:spcBef>
                <a:spcPts val="0"/>
              </a:spcBef>
              <a:spcAft>
                <a:spcPts val="0"/>
              </a:spcAft>
              <a:buSzPts val="2400"/>
              <a:buFont typeface="Aclonica"/>
              <a:buNone/>
              <a:defRPr sz="2400">
                <a:latin typeface="Aclonica"/>
                <a:ea typeface="Aclonica"/>
                <a:cs typeface="Aclonica"/>
                <a:sym typeface="Aclonica"/>
              </a:defRPr>
            </a:lvl2pPr>
            <a:lvl3pPr lvl="2" rtl="0">
              <a:lnSpc>
                <a:spcPct val="100000"/>
              </a:lnSpc>
              <a:spcBef>
                <a:spcPts val="0"/>
              </a:spcBef>
              <a:spcAft>
                <a:spcPts val="0"/>
              </a:spcAft>
              <a:buSzPts val="2400"/>
              <a:buFont typeface="Aclonica"/>
              <a:buNone/>
              <a:defRPr sz="2400">
                <a:latin typeface="Aclonica"/>
                <a:ea typeface="Aclonica"/>
                <a:cs typeface="Aclonica"/>
                <a:sym typeface="Aclonica"/>
              </a:defRPr>
            </a:lvl3pPr>
            <a:lvl4pPr lvl="3" rtl="0">
              <a:lnSpc>
                <a:spcPct val="100000"/>
              </a:lnSpc>
              <a:spcBef>
                <a:spcPts val="0"/>
              </a:spcBef>
              <a:spcAft>
                <a:spcPts val="0"/>
              </a:spcAft>
              <a:buSzPts val="2400"/>
              <a:buFont typeface="Aclonica"/>
              <a:buNone/>
              <a:defRPr sz="2400">
                <a:latin typeface="Aclonica"/>
                <a:ea typeface="Aclonica"/>
                <a:cs typeface="Aclonica"/>
                <a:sym typeface="Aclonica"/>
              </a:defRPr>
            </a:lvl4pPr>
            <a:lvl5pPr lvl="4" rtl="0">
              <a:lnSpc>
                <a:spcPct val="100000"/>
              </a:lnSpc>
              <a:spcBef>
                <a:spcPts val="0"/>
              </a:spcBef>
              <a:spcAft>
                <a:spcPts val="0"/>
              </a:spcAft>
              <a:buSzPts val="2400"/>
              <a:buFont typeface="Aclonica"/>
              <a:buNone/>
              <a:defRPr sz="2400">
                <a:latin typeface="Aclonica"/>
                <a:ea typeface="Aclonica"/>
                <a:cs typeface="Aclonica"/>
                <a:sym typeface="Aclonica"/>
              </a:defRPr>
            </a:lvl5pPr>
            <a:lvl6pPr lvl="5" rtl="0">
              <a:lnSpc>
                <a:spcPct val="100000"/>
              </a:lnSpc>
              <a:spcBef>
                <a:spcPts val="0"/>
              </a:spcBef>
              <a:spcAft>
                <a:spcPts val="0"/>
              </a:spcAft>
              <a:buSzPts val="2400"/>
              <a:buFont typeface="Aclonica"/>
              <a:buNone/>
              <a:defRPr sz="2400">
                <a:latin typeface="Aclonica"/>
                <a:ea typeface="Aclonica"/>
                <a:cs typeface="Aclonica"/>
                <a:sym typeface="Aclonica"/>
              </a:defRPr>
            </a:lvl6pPr>
            <a:lvl7pPr lvl="6" rtl="0">
              <a:lnSpc>
                <a:spcPct val="100000"/>
              </a:lnSpc>
              <a:spcBef>
                <a:spcPts val="0"/>
              </a:spcBef>
              <a:spcAft>
                <a:spcPts val="0"/>
              </a:spcAft>
              <a:buSzPts val="2400"/>
              <a:buFont typeface="Aclonica"/>
              <a:buNone/>
              <a:defRPr sz="2400">
                <a:latin typeface="Aclonica"/>
                <a:ea typeface="Aclonica"/>
                <a:cs typeface="Aclonica"/>
                <a:sym typeface="Aclonica"/>
              </a:defRPr>
            </a:lvl7pPr>
            <a:lvl8pPr lvl="7" rtl="0">
              <a:lnSpc>
                <a:spcPct val="100000"/>
              </a:lnSpc>
              <a:spcBef>
                <a:spcPts val="0"/>
              </a:spcBef>
              <a:spcAft>
                <a:spcPts val="0"/>
              </a:spcAft>
              <a:buSzPts val="2400"/>
              <a:buFont typeface="Aclonica"/>
              <a:buNone/>
              <a:defRPr sz="2400">
                <a:latin typeface="Aclonica"/>
                <a:ea typeface="Aclonica"/>
                <a:cs typeface="Aclonica"/>
                <a:sym typeface="Aclonica"/>
              </a:defRPr>
            </a:lvl8pPr>
            <a:lvl9pPr lvl="8" rtl="0">
              <a:lnSpc>
                <a:spcPct val="100000"/>
              </a:lnSpc>
              <a:spcBef>
                <a:spcPts val="0"/>
              </a:spcBef>
              <a:spcAft>
                <a:spcPts val="0"/>
              </a:spcAft>
              <a:buSzPts val="2400"/>
              <a:buFont typeface="Aclonica"/>
              <a:buNone/>
              <a:defRPr sz="2400">
                <a:latin typeface="Aclonica"/>
                <a:ea typeface="Aclonica"/>
                <a:cs typeface="Aclonica"/>
                <a:sym typeface="Aclonica"/>
              </a:defRPr>
            </a:lvl9pPr>
          </a:lstStyle>
          <a:p>
            <a:endParaRPr/>
          </a:p>
        </p:txBody>
      </p:sp>
      <p:sp>
        <p:nvSpPr>
          <p:cNvPr id="428" name="Google Shape;428;p13"/>
          <p:cNvSpPr txBox="1">
            <a:spLocks noGrp="1"/>
          </p:cNvSpPr>
          <p:nvPr>
            <p:ph type="subTitle" idx="7"/>
          </p:nvPr>
        </p:nvSpPr>
        <p:spPr>
          <a:xfrm>
            <a:off x="720000" y="3410675"/>
            <a:ext cx="3752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clonica"/>
              <a:buNone/>
              <a:defRPr sz="2000">
                <a:solidFill>
                  <a:schemeClr val="accent3"/>
                </a:solidFill>
                <a:latin typeface="Aclonica"/>
                <a:ea typeface="Aclonica"/>
                <a:cs typeface="Aclonica"/>
                <a:sym typeface="Aclonica"/>
              </a:defRPr>
            </a:lvl1pPr>
            <a:lvl2pPr lvl="1" rtl="0">
              <a:lnSpc>
                <a:spcPct val="100000"/>
              </a:lnSpc>
              <a:spcBef>
                <a:spcPts val="0"/>
              </a:spcBef>
              <a:spcAft>
                <a:spcPts val="0"/>
              </a:spcAft>
              <a:buSzPts val="2400"/>
              <a:buFont typeface="Aclonica"/>
              <a:buNone/>
              <a:defRPr sz="2400">
                <a:latin typeface="Aclonica"/>
                <a:ea typeface="Aclonica"/>
                <a:cs typeface="Aclonica"/>
                <a:sym typeface="Aclonica"/>
              </a:defRPr>
            </a:lvl2pPr>
            <a:lvl3pPr lvl="2" rtl="0">
              <a:lnSpc>
                <a:spcPct val="100000"/>
              </a:lnSpc>
              <a:spcBef>
                <a:spcPts val="0"/>
              </a:spcBef>
              <a:spcAft>
                <a:spcPts val="0"/>
              </a:spcAft>
              <a:buSzPts val="2400"/>
              <a:buFont typeface="Aclonica"/>
              <a:buNone/>
              <a:defRPr sz="2400">
                <a:latin typeface="Aclonica"/>
                <a:ea typeface="Aclonica"/>
                <a:cs typeface="Aclonica"/>
                <a:sym typeface="Aclonica"/>
              </a:defRPr>
            </a:lvl3pPr>
            <a:lvl4pPr lvl="3" rtl="0">
              <a:lnSpc>
                <a:spcPct val="100000"/>
              </a:lnSpc>
              <a:spcBef>
                <a:spcPts val="0"/>
              </a:spcBef>
              <a:spcAft>
                <a:spcPts val="0"/>
              </a:spcAft>
              <a:buSzPts val="2400"/>
              <a:buFont typeface="Aclonica"/>
              <a:buNone/>
              <a:defRPr sz="2400">
                <a:latin typeface="Aclonica"/>
                <a:ea typeface="Aclonica"/>
                <a:cs typeface="Aclonica"/>
                <a:sym typeface="Aclonica"/>
              </a:defRPr>
            </a:lvl4pPr>
            <a:lvl5pPr lvl="4" rtl="0">
              <a:lnSpc>
                <a:spcPct val="100000"/>
              </a:lnSpc>
              <a:spcBef>
                <a:spcPts val="0"/>
              </a:spcBef>
              <a:spcAft>
                <a:spcPts val="0"/>
              </a:spcAft>
              <a:buSzPts val="2400"/>
              <a:buFont typeface="Aclonica"/>
              <a:buNone/>
              <a:defRPr sz="2400">
                <a:latin typeface="Aclonica"/>
                <a:ea typeface="Aclonica"/>
                <a:cs typeface="Aclonica"/>
                <a:sym typeface="Aclonica"/>
              </a:defRPr>
            </a:lvl5pPr>
            <a:lvl6pPr lvl="5" rtl="0">
              <a:lnSpc>
                <a:spcPct val="100000"/>
              </a:lnSpc>
              <a:spcBef>
                <a:spcPts val="0"/>
              </a:spcBef>
              <a:spcAft>
                <a:spcPts val="0"/>
              </a:spcAft>
              <a:buSzPts val="2400"/>
              <a:buFont typeface="Aclonica"/>
              <a:buNone/>
              <a:defRPr sz="2400">
                <a:latin typeface="Aclonica"/>
                <a:ea typeface="Aclonica"/>
                <a:cs typeface="Aclonica"/>
                <a:sym typeface="Aclonica"/>
              </a:defRPr>
            </a:lvl6pPr>
            <a:lvl7pPr lvl="6" rtl="0">
              <a:lnSpc>
                <a:spcPct val="100000"/>
              </a:lnSpc>
              <a:spcBef>
                <a:spcPts val="0"/>
              </a:spcBef>
              <a:spcAft>
                <a:spcPts val="0"/>
              </a:spcAft>
              <a:buSzPts val="2400"/>
              <a:buFont typeface="Aclonica"/>
              <a:buNone/>
              <a:defRPr sz="2400">
                <a:latin typeface="Aclonica"/>
                <a:ea typeface="Aclonica"/>
                <a:cs typeface="Aclonica"/>
                <a:sym typeface="Aclonica"/>
              </a:defRPr>
            </a:lvl7pPr>
            <a:lvl8pPr lvl="7" rtl="0">
              <a:lnSpc>
                <a:spcPct val="100000"/>
              </a:lnSpc>
              <a:spcBef>
                <a:spcPts val="0"/>
              </a:spcBef>
              <a:spcAft>
                <a:spcPts val="0"/>
              </a:spcAft>
              <a:buSzPts val="2400"/>
              <a:buFont typeface="Aclonica"/>
              <a:buNone/>
              <a:defRPr sz="2400">
                <a:latin typeface="Aclonica"/>
                <a:ea typeface="Aclonica"/>
                <a:cs typeface="Aclonica"/>
                <a:sym typeface="Aclonica"/>
              </a:defRPr>
            </a:lvl8pPr>
            <a:lvl9pPr lvl="8" rtl="0">
              <a:lnSpc>
                <a:spcPct val="100000"/>
              </a:lnSpc>
              <a:spcBef>
                <a:spcPts val="0"/>
              </a:spcBef>
              <a:spcAft>
                <a:spcPts val="0"/>
              </a:spcAft>
              <a:buSzPts val="2400"/>
              <a:buFont typeface="Aclonica"/>
              <a:buNone/>
              <a:defRPr sz="2400">
                <a:latin typeface="Aclonica"/>
                <a:ea typeface="Aclonica"/>
                <a:cs typeface="Aclonica"/>
                <a:sym typeface="Aclonica"/>
              </a:defRPr>
            </a:lvl9pPr>
          </a:lstStyle>
          <a:p>
            <a:endParaRPr/>
          </a:p>
        </p:txBody>
      </p:sp>
      <p:sp>
        <p:nvSpPr>
          <p:cNvPr id="429" name="Google Shape;429;p13"/>
          <p:cNvSpPr txBox="1">
            <a:spLocks noGrp="1"/>
          </p:cNvSpPr>
          <p:nvPr>
            <p:ph type="subTitle" idx="8"/>
          </p:nvPr>
        </p:nvSpPr>
        <p:spPr>
          <a:xfrm>
            <a:off x="4678753" y="3410675"/>
            <a:ext cx="37521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clonica"/>
              <a:buNone/>
              <a:defRPr sz="2000">
                <a:solidFill>
                  <a:schemeClr val="accent3"/>
                </a:solidFill>
                <a:latin typeface="Aclonica"/>
                <a:ea typeface="Aclonica"/>
                <a:cs typeface="Aclonica"/>
                <a:sym typeface="Aclonica"/>
              </a:defRPr>
            </a:lvl1pPr>
            <a:lvl2pPr lvl="1" rtl="0">
              <a:lnSpc>
                <a:spcPct val="100000"/>
              </a:lnSpc>
              <a:spcBef>
                <a:spcPts val="0"/>
              </a:spcBef>
              <a:spcAft>
                <a:spcPts val="0"/>
              </a:spcAft>
              <a:buSzPts val="2400"/>
              <a:buFont typeface="Aclonica"/>
              <a:buNone/>
              <a:defRPr sz="2400">
                <a:latin typeface="Aclonica"/>
                <a:ea typeface="Aclonica"/>
                <a:cs typeface="Aclonica"/>
                <a:sym typeface="Aclonica"/>
              </a:defRPr>
            </a:lvl2pPr>
            <a:lvl3pPr lvl="2" rtl="0">
              <a:lnSpc>
                <a:spcPct val="100000"/>
              </a:lnSpc>
              <a:spcBef>
                <a:spcPts val="0"/>
              </a:spcBef>
              <a:spcAft>
                <a:spcPts val="0"/>
              </a:spcAft>
              <a:buSzPts val="2400"/>
              <a:buFont typeface="Aclonica"/>
              <a:buNone/>
              <a:defRPr sz="2400">
                <a:latin typeface="Aclonica"/>
                <a:ea typeface="Aclonica"/>
                <a:cs typeface="Aclonica"/>
                <a:sym typeface="Aclonica"/>
              </a:defRPr>
            </a:lvl3pPr>
            <a:lvl4pPr lvl="3" rtl="0">
              <a:lnSpc>
                <a:spcPct val="100000"/>
              </a:lnSpc>
              <a:spcBef>
                <a:spcPts val="0"/>
              </a:spcBef>
              <a:spcAft>
                <a:spcPts val="0"/>
              </a:spcAft>
              <a:buSzPts val="2400"/>
              <a:buFont typeface="Aclonica"/>
              <a:buNone/>
              <a:defRPr sz="2400">
                <a:latin typeface="Aclonica"/>
                <a:ea typeface="Aclonica"/>
                <a:cs typeface="Aclonica"/>
                <a:sym typeface="Aclonica"/>
              </a:defRPr>
            </a:lvl4pPr>
            <a:lvl5pPr lvl="4" rtl="0">
              <a:lnSpc>
                <a:spcPct val="100000"/>
              </a:lnSpc>
              <a:spcBef>
                <a:spcPts val="0"/>
              </a:spcBef>
              <a:spcAft>
                <a:spcPts val="0"/>
              </a:spcAft>
              <a:buSzPts val="2400"/>
              <a:buFont typeface="Aclonica"/>
              <a:buNone/>
              <a:defRPr sz="2400">
                <a:latin typeface="Aclonica"/>
                <a:ea typeface="Aclonica"/>
                <a:cs typeface="Aclonica"/>
                <a:sym typeface="Aclonica"/>
              </a:defRPr>
            </a:lvl5pPr>
            <a:lvl6pPr lvl="5" rtl="0">
              <a:lnSpc>
                <a:spcPct val="100000"/>
              </a:lnSpc>
              <a:spcBef>
                <a:spcPts val="0"/>
              </a:spcBef>
              <a:spcAft>
                <a:spcPts val="0"/>
              </a:spcAft>
              <a:buSzPts val="2400"/>
              <a:buFont typeface="Aclonica"/>
              <a:buNone/>
              <a:defRPr sz="2400">
                <a:latin typeface="Aclonica"/>
                <a:ea typeface="Aclonica"/>
                <a:cs typeface="Aclonica"/>
                <a:sym typeface="Aclonica"/>
              </a:defRPr>
            </a:lvl6pPr>
            <a:lvl7pPr lvl="6" rtl="0">
              <a:lnSpc>
                <a:spcPct val="100000"/>
              </a:lnSpc>
              <a:spcBef>
                <a:spcPts val="0"/>
              </a:spcBef>
              <a:spcAft>
                <a:spcPts val="0"/>
              </a:spcAft>
              <a:buSzPts val="2400"/>
              <a:buFont typeface="Aclonica"/>
              <a:buNone/>
              <a:defRPr sz="2400">
                <a:latin typeface="Aclonica"/>
                <a:ea typeface="Aclonica"/>
                <a:cs typeface="Aclonica"/>
                <a:sym typeface="Aclonica"/>
              </a:defRPr>
            </a:lvl7pPr>
            <a:lvl8pPr lvl="7" rtl="0">
              <a:lnSpc>
                <a:spcPct val="100000"/>
              </a:lnSpc>
              <a:spcBef>
                <a:spcPts val="0"/>
              </a:spcBef>
              <a:spcAft>
                <a:spcPts val="0"/>
              </a:spcAft>
              <a:buSzPts val="2400"/>
              <a:buFont typeface="Aclonica"/>
              <a:buNone/>
              <a:defRPr sz="2400">
                <a:latin typeface="Aclonica"/>
                <a:ea typeface="Aclonica"/>
                <a:cs typeface="Aclonica"/>
                <a:sym typeface="Aclonica"/>
              </a:defRPr>
            </a:lvl8pPr>
            <a:lvl9pPr lvl="8" rtl="0">
              <a:lnSpc>
                <a:spcPct val="100000"/>
              </a:lnSpc>
              <a:spcBef>
                <a:spcPts val="0"/>
              </a:spcBef>
              <a:spcAft>
                <a:spcPts val="0"/>
              </a:spcAft>
              <a:buSzPts val="2400"/>
              <a:buFont typeface="Aclonica"/>
              <a:buNone/>
              <a:defRPr sz="2400">
                <a:latin typeface="Aclonica"/>
                <a:ea typeface="Aclonica"/>
                <a:cs typeface="Aclonica"/>
                <a:sym typeface="Aclonica"/>
              </a:defRPr>
            </a:lvl9pPr>
          </a:lstStyle>
          <a:p>
            <a:endParaRPr/>
          </a:p>
        </p:txBody>
      </p:sp>
      <p:sp>
        <p:nvSpPr>
          <p:cNvPr id="430" name="Google Shape;430;p13"/>
          <p:cNvSpPr txBox="1">
            <a:spLocks noGrp="1"/>
          </p:cNvSpPr>
          <p:nvPr>
            <p:ph type="subTitle" idx="9"/>
          </p:nvPr>
        </p:nvSpPr>
        <p:spPr>
          <a:xfrm>
            <a:off x="720000" y="2322425"/>
            <a:ext cx="3752100" cy="4848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431" name="Google Shape;431;p13"/>
          <p:cNvSpPr txBox="1">
            <a:spLocks noGrp="1"/>
          </p:cNvSpPr>
          <p:nvPr>
            <p:ph type="subTitle" idx="13"/>
          </p:nvPr>
        </p:nvSpPr>
        <p:spPr>
          <a:xfrm>
            <a:off x="4678750" y="2322425"/>
            <a:ext cx="3752100" cy="48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432" name="Google Shape;432;p13"/>
          <p:cNvSpPr txBox="1">
            <a:spLocks noGrp="1"/>
          </p:cNvSpPr>
          <p:nvPr>
            <p:ph type="subTitle" idx="14"/>
          </p:nvPr>
        </p:nvSpPr>
        <p:spPr>
          <a:xfrm>
            <a:off x="720000" y="3895476"/>
            <a:ext cx="3752100" cy="48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433" name="Google Shape;433;p13"/>
          <p:cNvSpPr txBox="1">
            <a:spLocks noGrp="1"/>
          </p:cNvSpPr>
          <p:nvPr>
            <p:ph type="subTitle" idx="15"/>
          </p:nvPr>
        </p:nvSpPr>
        <p:spPr>
          <a:xfrm>
            <a:off x="4678750" y="3895475"/>
            <a:ext cx="3752100" cy="48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15000"/>
              </a:lnSpc>
              <a:spcBef>
                <a:spcPts val="0"/>
              </a:spcBef>
              <a:spcAft>
                <a:spcPts val="0"/>
              </a:spcAft>
              <a:buSzPts val="1400"/>
              <a:buFont typeface="Montserrat"/>
              <a:buNone/>
              <a:defRPr sz="1400">
                <a:latin typeface="Montserrat"/>
                <a:ea typeface="Montserrat"/>
                <a:cs typeface="Montserrat"/>
                <a:sym typeface="Montserrat"/>
              </a:defRPr>
            </a:lvl2pPr>
            <a:lvl3pPr lvl="2" algn="ctr" rtl="0">
              <a:lnSpc>
                <a:spcPct val="115000"/>
              </a:lnSpc>
              <a:spcBef>
                <a:spcPts val="0"/>
              </a:spcBef>
              <a:spcAft>
                <a:spcPts val="0"/>
              </a:spcAft>
              <a:buSzPts val="1400"/>
              <a:buFont typeface="Montserrat"/>
              <a:buNone/>
              <a:defRPr sz="1400">
                <a:latin typeface="Montserrat"/>
                <a:ea typeface="Montserrat"/>
                <a:cs typeface="Montserrat"/>
                <a:sym typeface="Montserrat"/>
              </a:defRPr>
            </a:lvl3pPr>
            <a:lvl4pPr lvl="3" algn="ctr" rtl="0">
              <a:lnSpc>
                <a:spcPct val="115000"/>
              </a:lnSpc>
              <a:spcBef>
                <a:spcPts val="0"/>
              </a:spcBef>
              <a:spcAft>
                <a:spcPts val="0"/>
              </a:spcAft>
              <a:buSzPts val="1400"/>
              <a:buFont typeface="Montserrat"/>
              <a:buNone/>
              <a:defRPr sz="1400">
                <a:latin typeface="Montserrat"/>
                <a:ea typeface="Montserrat"/>
                <a:cs typeface="Montserrat"/>
                <a:sym typeface="Montserrat"/>
              </a:defRPr>
            </a:lvl4pPr>
            <a:lvl5pPr lvl="4" algn="ctr" rtl="0">
              <a:lnSpc>
                <a:spcPct val="115000"/>
              </a:lnSpc>
              <a:spcBef>
                <a:spcPts val="0"/>
              </a:spcBef>
              <a:spcAft>
                <a:spcPts val="0"/>
              </a:spcAft>
              <a:buSzPts val="1400"/>
              <a:buFont typeface="Montserrat"/>
              <a:buNone/>
              <a:defRPr sz="1400">
                <a:latin typeface="Montserrat"/>
                <a:ea typeface="Montserrat"/>
                <a:cs typeface="Montserrat"/>
                <a:sym typeface="Montserrat"/>
              </a:defRPr>
            </a:lvl5pPr>
            <a:lvl6pPr lvl="5" algn="ctr" rtl="0">
              <a:lnSpc>
                <a:spcPct val="115000"/>
              </a:lnSpc>
              <a:spcBef>
                <a:spcPts val="0"/>
              </a:spcBef>
              <a:spcAft>
                <a:spcPts val="0"/>
              </a:spcAft>
              <a:buSzPts val="1400"/>
              <a:buFont typeface="Montserrat"/>
              <a:buNone/>
              <a:defRPr sz="1400">
                <a:latin typeface="Montserrat"/>
                <a:ea typeface="Montserrat"/>
                <a:cs typeface="Montserrat"/>
                <a:sym typeface="Montserrat"/>
              </a:defRPr>
            </a:lvl6pPr>
            <a:lvl7pPr lvl="6" algn="ctr" rtl="0">
              <a:lnSpc>
                <a:spcPct val="115000"/>
              </a:lnSpc>
              <a:spcBef>
                <a:spcPts val="0"/>
              </a:spcBef>
              <a:spcAft>
                <a:spcPts val="0"/>
              </a:spcAft>
              <a:buSzPts val="1400"/>
              <a:buFont typeface="Montserrat"/>
              <a:buNone/>
              <a:defRPr sz="1400">
                <a:latin typeface="Montserrat"/>
                <a:ea typeface="Montserrat"/>
                <a:cs typeface="Montserrat"/>
                <a:sym typeface="Montserrat"/>
              </a:defRPr>
            </a:lvl7pPr>
            <a:lvl8pPr lvl="7" algn="ctr" rtl="0">
              <a:lnSpc>
                <a:spcPct val="115000"/>
              </a:lnSpc>
              <a:spcBef>
                <a:spcPts val="0"/>
              </a:spcBef>
              <a:spcAft>
                <a:spcPts val="0"/>
              </a:spcAft>
              <a:buSzPts val="1400"/>
              <a:buFont typeface="Montserrat"/>
              <a:buNone/>
              <a:defRPr sz="1400">
                <a:latin typeface="Montserrat"/>
                <a:ea typeface="Montserrat"/>
                <a:cs typeface="Montserrat"/>
                <a:sym typeface="Montserrat"/>
              </a:defRPr>
            </a:lvl8pPr>
            <a:lvl9pPr lvl="8" algn="ctr" rtl="0">
              <a:lnSpc>
                <a:spcPct val="115000"/>
              </a:lnSpc>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grpSp>
        <p:nvGrpSpPr>
          <p:cNvPr id="434" name="Google Shape;434;p13"/>
          <p:cNvGrpSpPr/>
          <p:nvPr/>
        </p:nvGrpSpPr>
        <p:grpSpPr>
          <a:xfrm>
            <a:off x="7958027" y="69770"/>
            <a:ext cx="1102054" cy="1111448"/>
            <a:chOff x="7976329" y="1400840"/>
            <a:chExt cx="959643" cy="967823"/>
          </a:xfrm>
        </p:grpSpPr>
        <p:grpSp>
          <p:nvGrpSpPr>
            <p:cNvPr id="435" name="Google Shape;435;p13"/>
            <p:cNvGrpSpPr/>
            <p:nvPr/>
          </p:nvGrpSpPr>
          <p:grpSpPr>
            <a:xfrm>
              <a:off x="7976329" y="1400840"/>
              <a:ext cx="959643" cy="967823"/>
              <a:chOff x="7976329" y="1400840"/>
              <a:chExt cx="959643" cy="967823"/>
            </a:xfrm>
          </p:grpSpPr>
          <p:sp>
            <p:nvSpPr>
              <p:cNvPr id="436" name="Google Shape;436;p13"/>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7" name="Google Shape;437;p13"/>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38" name="Google Shape;438;p13"/>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 name="Google Shape;439;p13"/>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 name="Google Shape;440;p13"/>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 name="Google Shape;441;p13"/>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2" name="Google Shape;442;p13"/>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3" name="Google Shape;443;p13"/>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4" name="Google Shape;444;p13"/>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5" name="Google Shape;445;p13"/>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6" name="Google Shape;446;p13"/>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7" name="Google Shape;447;p13"/>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8" name="Google Shape;448;p13"/>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49" name="Google Shape;449;p13"/>
          <p:cNvGrpSpPr/>
          <p:nvPr/>
        </p:nvGrpSpPr>
        <p:grpSpPr>
          <a:xfrm rot="900143">
            <a:off x="-308502" y="439"/>
            <a:ext cx="1028738" cy="1078816"/>
            <a:chOff x="5252605" y="442816"/>
            <a:chExt cx="1170543" cy="1227523"/>
          </a:xfrm>
        </p:grpSpPr>
        <p:sp>
          <p:nvSpPr>
            <p:cNvPr id="450" name="Google Shape;450;p13"/>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1" name="Google Shape;451;p13"/>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2" name="Google Shape;452;p13"/>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3" name="Google Shape;453;p13"/>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4" name="Google Shape;454;p13"/>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5" name="Google Shape;455;p13"/>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13"/>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13"/>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58" name="Google Shape;458;p13"/>
          <p:cNvGrpSpPr/>
          <p:nvPr/>
        </p:nvGrpSpPr>
        <p:grpSpPr>
          <a:xfrm rot="6300156">
            <a:off x="8249514" y="4127510"/>
            <a:ext cx="1147577" cy="1154590"/>
            <a:chOff x="8655176" y="724731"/>
            <a:chExt cx="1135136" cy="1142073"/>
          </a:xfrm>
        </p:grpSpPr>
        <p:sp>
          <p:nvSpPr>
            <p:cNvPr id="459" name="Google Shape;459;p13"/>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60" name="Google Shape;460;p13"/>
            <p:cNvGrpSpPr/>
            <p:nvPr/>
          </p:nvGrpSpPr>
          <p:grpSpPr>
            <a:xfrm>
              <a:off x="8823777" y="1360074"/>
              <a:ext cx="236891" cy="506730"/>
              <a:chOff x="8823777" y="1360074"/>
              <a:chExt cx="236891" cy="506730"/>
            </a:xfrm>
          </p:grpSpPr>
          <p:sp>
            <p:nvSpPr>
              <p:cNvPr id="461" name="Google Shape;461;p13"/>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2" name="Google Shape;462;p13"/>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63" name="Google Shape;463;p13"/>
            <p:cNvGrpSpPr/>
            <p:nvPr/>
          </p:nvGrpSpPr>
          <p:grpSpPr>
            <a:xfrm>
              <a:off x="8655176" y="1124065"/>
              <a:ext cx="531209" cy="206927"/>
              <a:chOff x="8655176" y="1124065"/>
              <a:chExt cx="531209" cy="206927"/>
            </a:xfrm>
          </p:grpSpPr>
          <p:sp>
            <p:nvSpPr>
              <p:cNvPr id="464" name="Google Shape;464;p13"/>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5" name="Google Shape;465;p13"/>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66" name="Google Shape;466;p13"/>
            <p:cNvGrpSpPr/>
            <p:nvPr/>
          </p:nvGrpSpPr>
          <p:grpSpPr>
            <a:xfrm>
              <a:off x="9107136" y="1205293"/>
              <a:ext cx="189325" cy="543401"/>
              <a:chOff x="9107136" y="1205293"/>
              <a:chExt cx="189325" cy="543401"/>
            </a:xfrm>
          </p:grpSpPr>
          <p:sp>
            <p:nvSpPr>
              <p:cNvPr id="467" name="Google Shape;467;p13"/>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8" name="Google Shape;468;p13"/>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69" name="Google Shape;469;p13"/>
            <p:cNvGrpSpPr/>
            <p:nvPr/>
          </p:nvGrpSpPr>
          <p:grpSpPr>
            <a:xfrm>
              <a:off x="8891587" y="894033"/>
              <a:ext cx="525113" cy="212921"/>
              <a:chOff x="8891587" y="894033"/>
              <a:chExt cx="525113" cy="212921"/>
            </a:xfrm>
          </p:grpSpPr>
          <p:sp>
            <p:nvSpPr>
              <p:cNvPr id="470" name="Google Shape;470;p13"/>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1" name="Google Shape;471;p13"/>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72" name="Google Shape;472;p13"/>
            <p:cNvGrpSpPr/>
            <p:nvPr/>
          </p:nvGrpSpPr>
          <p:grpSpPr>
            <a:xfrm>
              <a:off x="9152762" y="724731"/>
              <a:ext cx="475964" cy="277062"/>
              <a:chOff x="9152762" y="724731"/>
              <a:chExt cx="475964" cy="277062"/>
            </a:xfrm>
          </p:grpSpPr>
          <p:sp>
            <p:nvSpPr>
              <p:cNvPr id="473" name="Google Shape;473;p13"/>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4" name="Google Shape;474;p13"/>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75" name="Google Shape;475;p13"/>
            <p:cNvGrpSpPr/>
            <p:nvPr/>
          </p:nvGrpSpPr>
          <p:grpSpPr>
            <a:xfrm>
              <a:off x="9355942" y="1046320"/>
              <a:ext cx="205579" cy="530733"/>
              <a:chOff x="9355942" y="1046320"/>
              <a:chExt cx="205579" cy="530733"/>
            </a:xfrm>
          </p:grpSpPr>
          <p:sp>
            <p:nvSpPr>
              <p:cNvPr id="476" name="Google Shape;476;p13"/>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7" name="Google Shape;477;p13"/>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78" name="Google Shape;478;p13"/>
            <p:cNvGrpSpPr/>
            <p:nvPr/>
          </p:nvGrpSpPr>
          <p:grpSpPr>
            <a:xfrm>
              <a:off x="9584733" y="979550"/>
              <a:ext cx="205579" cy="530732"/>
              <a:chOff x="9584733" y="979550"/>
              <a:chExt cx="205579" cy="530732"/>
            </a:xfrm>
          </p:grpSpPr>
          <p:sp>
            <p:nvSpPr>
              <p:cNvPr id="479" name="Google Shape;479;p13"/>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0" name="Google Shape;480;p13"/>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1"/>
        <p:cNvGrpSpPr/>
        <p:nvPr/>
      </p:nvGrpSpPr>
      <p:grpSpPr>
        <a:xfrm>
          <a:off x="0" y="0"/>
          <a:ext cx="0" cy="0"/>
          <a:chOff x="0" y="0"/>
          <a:chExt cx="0" cy="0"/>
        </a:xfrm>
      </p:grpSpPr>
      <p:sp>
        <p:nvSpPr>
          <p:cNvPr id="482" name="Google Shape;482;p14"/>
          <p:cNvSpPr txBox="1">
            <a:spLocks noGrp="1"/>
          </p:cNvSpPr>
          <p:nvPr>
            <p:ph type="title"/>
          </p:nvPr>
        </p:nvSpPr>
        <p:spPr>
          <a:xfrm>
            <a:off x="2539225" y="3066563"/>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100"/>
              <a:buNone/>
              <a:defRPr sz="2100" b="0">
                <a:solidFill>
                  <a:schemeClr val="accent3"/>
                </a:solidFill>
              </a:defRPr>
            </a:lvl1pPr>
            <a:lvl2pPr lvl="1" algn="ctr" rtl="0">
              <a:spcBef>
                <a:spcPts val="0"/>
              </a:spcBef>
              <a:spcAft>
                <a:spcPts val="0"/>
              </a:spcAft>
              <a:buClr>
                <a:schemeClr val="accent3"/>
              </a:buClr>
              <a:buSzPts val="3000"/>
              <a:buNone/>
              <a:defRPr sz="3000" b="0">
                <a:solidFill>
                  <a:schemeClr val="accent3"/>
                </a:solidFill>
              </a:defRPr>
            </a:lvl2pPr>
            <a:lvl3pPr lvl="2" algn="ctr" rtl="0">
              <a:spcBef>
                <a:spcPts val="0"/>
              </a:spcBef>
              <a:spcAft>
                <a:spcPts val="0"/>
              </a:spcAft>
              <a:buClr>
                <a:schemeClr val="accent3"/>
              </a:buClr>
              <a:buSzPts val="3000"/>
              <a:buNone/>
              <a:defRPr sz="3000" b="0">
                <a:solidFill>
                  <a:schemeClr val="accent3"/>
                </a:solidFill>
              </a:defRPr>
            </a:lvl3pPr>
            <a:lvl4pPr lvl="3" algn="ctr" rtl="0">
              <a:spcBef>
                <a:spcPts val="0"/>
              </a:spcBef>
              <a:spcAft>
                <a:spcPts val="0"/>
              </a:spcAft>
              <a:buClr>
                <a:schemeClr val="accent3"/>
              </a:buClr>
              <a:buSzPts val="3000"/>
              <a:buNone/>
              <a:defRPr sz="3000" b="0">
                <a:solidFill>
                  <a:schemeClr val="accent3"/>
                </a:solidFill>
              </a:defRPr>
            </a:lvl4pPr>
            <a:lvl5pPr lvl="4" algn="ctr" rtl="0">
              <a:spcBef>
                <a:spcPts val="0"/>
              </a:spcBef>
              <a:spcAft>
                <a:spcPts val="0"/>
              </a:spcAft>
              <a:buClr>
                <a:schemeClr val="accent3"/>
              </a:buClr>
              <a:buSzPts val="3000"/>
              <a:buNone/>
              <a:defRPr sz="3000" b="0">
                <a:solidFill>
                  <a:schemeClr val="accent3"/>
                </a:solidFill>
              </a:defRPr>
            </a:lvl5pPr>
            <a:lvl6pPr lvl="5" algn="ctr" rtl="0">
              <a:spcBef>
                <a:spcPts val="0"/>
              </a:spcBef>
              <a:spcAft>
                <a:spcPts val="0"/>
              </a:spcAft>
              <a:buClr>
                <a:schemeClr val="accent3"/>
              </a:buClr>
              <a:buSzPts val="3000"/>
              <a:buNone/>
              <a:defRPr sz="3000" b="0">
                <a:solidFill>
                  <a:schemeClr val="accent3"/>
                </a:solidFill>
              </a:defRPr>
            </a:lvl6pPr>
            <a:lvl7pPr lvl="6" algn="ctr" rtl="0">
              <a:spcBef>
                <a:spcPts val="0"/>
              </a:spcBef>
              <a:spcAft>
                <a:spcPts val="0"/>
              </a:spcAft>
              <a:buClr>
                <a:schemeClr val="accent3"/>
              </a:buClr>
              <a:buSzPts val="3000"/>
              <a:buNone/>
              <a:defRPr sz="3000" b="0">
                <a:solidFill>
                  <a:schemeClr val="accent3"/>
                </a:solidFill>
              </a:defRPr>
            </a:lvl7pPr>
            <a:lvl8pPr lvl="7" algn="ctr" rtl="0">
              <a:spcBef>
                <a:spcPts val="0"/>
              </a:spcBef>
              <a:spcAft>
                <a:spcPts val="0"/>
              </a:spcAft>
              <a:buClr>
                <a:schemeClr val="accent3"/>
              </a:buClr>
              <a:buSzPts val="3000"/>
              <a:buNone/>
              <a:defRPr sz="3000" b="0">
                <a:solidFill>
                  <a:schemeClr val="accent3"/>
                </a:solidFill>
              </a:defRPr>
            </a:lvl8pPr>
            <a:lvl9pPr lvl="8" algn="ctr" rtl="0">
              <a:spcBef>
                <a:spcPts val="0"/>
              </a:spcBef>
              <a:spcAft>
                <a:spcPts val="0"/>
              </a:spcAft>
              <a:buClr>
                <a:schemeClr val="accent3"/>
              </a:buClr>
              <a:buSzPts val="3000"/>
              <a:buNone/>
              <a:defRPr sz="3000" b="0">
                <a:solidFill>
                  <a:schemeClr val="accent3"/>
                </a:solidFill>
              </a:defRPr>
            </a:lvl9pPr>
          </a:lstStyle>
          <a:p>
            <a:endParaRPr/>
          </a:p>
        </p:txBody>
      </p:sp>
      <p:sp>
        <p:nvSpPr>
          <p:cNvPr id="483" name="Google Shape;483;p14"/>
          <p:cNvSpPr txBox="1">
            <a:spLocks noGrp="1"/>
          </p:cNvSpPr>
          <p:nvPr>
            <p:ph type="subTitle" idx="1"/>
          </p:nvPr>
        </p:nvSpPr>
        <p:spPr>
          <a:xfrm>
            <a:off x="1065325" y="1415138"/>
            <a:ext cx="6852300" cy="154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Font typeface="Montserrat"/>
              <a:buNone/>
              <a:defRPr sz="2800">
                <a:latin typeface="Montserrat"/>
                <a:ea typeface="Montserrat"/>
                <a:cs typeface="Montserrat"/>
                <a:sym typeface="Montserrat"/>
              </a:defRPr>
            </a:lvl1pPr>
            <a:lvl2pPr lvl="1" algn="ctr" rtl="0">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algn="ctr" rtl="0">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algn="ctr" rtl="0">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algn="ctr" rtl="0">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algn="ctr" rtl="0">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algn="ctr" rtl="0">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algn="ctr" rtl="0">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algn="ctr" rtl="0">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a:endParaRPr/>
          </a:p>
        </p:txBody>
      </p:sp>
      <p:grpSp>
        <p:nvGrpSpPr>
          <p:cNvPr id="484" name="Google Shape;484;p14"/>
          <p:cNvGrpSpPr/>
          <p:nvPr/>
        </p:nvGrpSpPr>
        <p:grpSpPr>
          <a:xfrm rot="-8100000">
            <a:off x="-390208" y="3562989"/>
            <a:ext cx="1626097" cy="1705253"/>
            <a:chOff x="5252605" y="442816"/>
            <a:chExt cx="1170543" cy="1227523"/>
          </a:xfrm>
        </p:grpSpPr>
        <p:sp>
          <p:nvSpPr>
            <p:cNvPr id="485" name="Google Shape;485;p14"/>
            <p:cNvSpPr/>
            <p:nvPr/>
          </p:nvSpPr>
          <p:spPr>
            <a:xfrm>
              <a:off x="5252605" y="442816"/>
              <a:ext cx="1170543" cy="1227523"/>
            </a:xfrm>
            <a:custGeom>
              <a:avLst/>
              <a:gdLst/>
              <a:ahLst/>
              <a:cxnLst/>
              <a:rect l="l" t="t" r="r" b="b"/>
              <a:pathLst>
                <a:path w="1170543" h="1227523" extrusionOk="0">
                  <a:moveTo>
                    <a:pt x="324472" y="199168"/>
                  </a:moveTo>
                  <a:cubicBezTo>
                    <a:pt x="209315" y="297942"/>
                    <a:pt x="-114535" y="558832"/>
                    <a:pt x="41866" y="705802"/>
                  </a:cubicBezTo>
                  <a:cubicBezTo>
                    <a:pt x="138545" y="796671"/>
                    <a:pt x="286277" y="355664"/>
                    <a:pt x="327806" y="223266"/>
                  </a:cubicBezTo>
                  <a:cubicBezTo>
                    <a:pt x="335712" y="275368"/>
                    <a:pt x="348095" y="333470"/>
                    <a:pt x="367526" y="394145"/>
                  </a:cubicBezTo>
                  <a:cubicBezTo>
                    <a:pt x="374003" y="414338"/>
                    <a:pt x="381527" y="435293"/>
                    <a:pt x="390005" y="456629"/>
                  </a:cubicBezTo>
                  <a:cubicBezTo>
                    <a:pt x="259036" y="624459"/>
                    <a:pt x="105207" y="958882"/>
                    <a:pt x="261512" y="976217"/>
                  </a:cubicBezTo>
                  <a:cubicBezTo>
                    <a:pt x="398291" y="991362"/>
                    <a:pt x="404673" y="618077"/>
                    <a:pt x="402673" y="487013"/>
                  </a:cubicBezTo>
                  <a:cubicBezTo>
                    <a:pt x="435629" y="561880"/>
                    <a:pt x="482111" y="640556"/>
                    <a:pt x="547739" y="713708"/>
                  </a:cubicBezTo>
                  <a:cubicBezTo>
                    <a:pt x="465062" y="961263"/>
                    <a:pt x="481445" y="1330833"/>
                    <a:pt x="657562" y="1200436"/>
                  </a:cubicBezTo>
                  <a:cubicBezTo>
                    <a:pt x="749669" y="1132237"/>
                    <a:pt x="653276" y="888016"/>
                    <a:pt x="595078" y="762191"/>
                  </a:cubicBezTo>
                  <a:cubicBezTo>
                    <a:pt x="636988" y="801719"/>
                    <a:pt x="685470" y="838676"/>
                    <a:pt x="741382" y="871633"/>
                  </a:cubicBezTo>
                  <a:cubicBezTo>
                    <a:pt x="896258" y="1105281"/>
                    <a:pt x="1175246" y="1236917"/>
                    <a:pt x="1170483" y="1101852"/>
                  </a:cubicBezTo>
                  <a:cubicBezTo>
                    <a:pt x="1165435" y="961168"/>
                    <a:pt x="886924" y="880015"/>
                    <a:pt x="771671" y="852488"/>
                  </a:cubicBezTo>
                  <a:cubicBezTo>
                    <a:pt x="704711" y="815150"/>
                    <a:pt x="645275" y="770287"/>
                    <a:pt x="593649" y="717614"/>
                  </a:cubicBezTo>
                  <a:cubicBezTo>
                    <a:pt x="745478" y="817054"/>
                    <a:pt x="1161720" y="816578"/>
                    <a:pt x="1098093" y="679609"/>
                  </a:cubicBezTo>
                  <a:cubicBezTo>
                    <a:pt x="1032656" y="538734"/>
                    <a:pt x="614414" y="667798"/>
                    <a:pt x="562883" y="684371"/>
                  </a:cubicBezTo>
                  <a:cubicBezTo>
                    <a:pt x="505352" y="618173"/>
                    <a:pt x="458966" y="541115"/>
                    <a:pt x="423437" y="453771"/>
                  </a:cubicBezTo>
                  <a:cubicBezTo>
                    <a:pt x="741001" y="615029"/>
                    <a:pt x="1031989" y="456438"/>
                    <a:pt x="900926" y="383477"/>
                  </a:cubicBezTo>
                  <a:cubicBezTo>
                    <a:pt x="783101" y="317849"/>
                    <a:pt x="486397" y="413099"/>
                    <a:pt x="416484" y="437007"/>
                  </a:cubicBezTo>
                  <a:cubicBezTo>
                    <a:pt x="410007" y="420148"/>
                    <a:pt x="403911" y="403003"/>
                    <a:pt x="398291" y="385477"/>
                  </a:cubicBezTo>
                  <a:cubicBezTo>
                    <a:pt x="377527" y="320802"/>
                    <a:pt x="364954" y="258604"/>
                    <a:pt x="357429" y="203835"/>
                  </a:cubicBezTo>
                  <a:cubicBezTo>
                    <a:pt x="497256" y="315182"/>
                    <a:pt x="926929" y="301562"/>
                    <a:pt x="851396" y="181356"/>
                  </a:cubicBezTo>
                  <a:cubicBezTo>
                    <a:pt x="781101" y="69533"/>
                    <a:pt x="432486" y="160020"/>
                    <a:pt x="354667" y="181928"/>
                  </a:cubicBezTo>
                  <a:cubicBezTo>
                    <a:pt x="342475" y="77057"/>
                    <a:pt x="348666" y="4096"/>
                    <a:pt x="348761" y="2953"/>
                  </a:cubicBezTo>
                  <a:lnTo>
                    <a:pt x="316948" y="0"/>
                  </a:lnTo>
                  <a:cubicBezTo>
                    <a:pt x="316472" y="4953"/>
                    <a:pt x="309518" y="85058"/>
                    <a:pt x="324282" y="19907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6" name="Google Shape;486;p14"/>
            <p:cNvSpPr/>
            <p:nvPr/>
          </p:nvSpPr>
          <p:spPr>
            <a:xfrm>
              <a:off x="6030303" y="1319142"/>
              <a:ext cx="310108" cy="213310"/>
            </a:xfrm>
            <a:custGeom>
              <a:avLst/>
              <a:gdLst/>
              <a:ahLst/>
              <a:cxnLst/>
              <a:rect l="l" t="t" r="r" b="b"/>
              <a:pathLst>
                <a:path w="310108" h="213310" extrusionOk="0">
                  <a:moveTo>
                    <a:pt x="309918" y="207333"/>
                  </a:moveTo>
                  <a:cubicBezTo>
                    <a:pt x="309918" y="208286"/>
                    <a:pt x="309632" y="209238"/>
                    <a:pt x="309251" y="210096"/>
                  </a:cubicBezTo>
                  <a:cubicBezTo>
                    <a:pt x="307727" y="213048"/>
                    <a:pt x="304012" y="214191"/>
                    <a:pt x="301059" y="212572"/>
                  </a:cubicBezTo>
                  <a:cubicBezTo>
                    <a:pt x="291249" y="207333"/>
                    <a:pt x="59982" y="84080"/>
                    <a:pt x="1308" y="9880"/>
                  </a:cubicBezTo>
                  <a:cubicBezTo>
                    <a:pt x="-788" y="7213"/>
                    <a:pt x="-312" y="3403"/>
                    <a:pt x="2355" y="1308"/>
                  </a:cubicBezTo>
                  <a:cubicBezTo>
                    <a:pt x="5022" y="-788"/>
                    <a:pt x="8832" y="-312"/>
                    <a:pt x="10928" y="2355"/>
                  </a:cubicBezTo>
                  <a:cubicBezTo>
                    <a:pt x="67983" y="74555"/>
                    <a:pt x="304488" y="200571"/>
                    <a:pt x="306870" y="201809"/>
                  </a:cubicBezTo>
                  <a:cubicBezTo>
                    <a:pt x="308965" y="202952"/>
                    <a:pt x="310108" y="205047"/>
                    <a:pt x="310108" y="2072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7" name="Google Shape;487;p14"/>
            <p:cNvSpPr/>
            <p:nvPr/>
          </p:nvSpPr>
          <p:spPr>
            <a:xfrm>
              <a:off x="5803860" y="1200410"/>
              <a:ext cx="35821" cy="369809"/>
            </a:xfrm>
            <a:custGeom>
              <a:avLst/>
              <a:gdLst/>
              <a:ahLst/>
              <a:cxnLst/>
              <a:rect l="l" t="t" r="r" b="b"/>
              <a:pathLst>
                <a:path w="35821" h="369809" extrusionOk="0">
                  <a:moveTo>
                    <a:pt x="35822" y="363784"/>
                  </a:moveTo>
                  <a:cubicBezTo>
                    <a:pt x="35822" y="366642"/>
                    <a:pt x="33822" y="369118"/>
                    <a:pt x="30869" y="369690"/>
                  </a:cubicBezTo>
                  <a:cubicBezTo>
                    <a:pt x="27535" y="370356"/>
                    <a:pt x="24392" y="368166"/>
                    <a:pt x="23725" y="364832"/>
                  </a:cubicBezTo>
                  <a:cubicBezTo>
                    <a:pt x="23344" y="362736"/>
                    <a:pt x="-17613" y="148805"/>
                    <a:pt x="8961" y="4977"/>
                  </a:cubicBezTo>
                  <a:cubicBezTo>
                    <a:pt x="9533" y="1644"/>
                    <a:pt x="12772" y="-547"/>
                    <a:pt x="16010" y="120"/>
                  </a:cubicBezTo>
                  <a:cubicBezTo>
                    <a:pt x="19344" y="691"/>
                    <a:pt x="21534" y="3930"/>
                    <a:pt x="20868" y="7168"/>
                  </a:cubicBezTo>
                  <a:cubicBezTo>
                    <a:pt x="-5326" y="148710"/>
                    <a:pt x="35250" y="360355"/>
                    <a:pt x="35632" y="362546"/>
                  </a:cubicBezTo>
                  <a:cubicBezTo>
                    <a:pt x="35632" y="363022"/>
                    <a:pt x="35727" y="363403"/>
                    <a:pt x="35727" y="3637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8" name="Google Shape;488;p14"/>
            <p:cNvSpPr/>
            <p:nvPr/>
          </p:nvSpPr>
          <p:spPr>
            <a:xfrm>
              <a:off x="5859387" y="1123933"/>
              <a:ext cx="336627" cy="35841"/>
            </a:xfrm>
            <a:custGeom>
              <a:avLst/>
              <a:gdLst/>
              <a:ahLst/>
              <a:cxnLst/>
              <a:rect l="l" t="t" r="r" b="b"/>
              <a:pathLst>
                <a:path w="336627" h="35841" extrusionOk="0">
                  <a:moveTo>
                    <a:pt x="336625" y="7636"/>
                  </a:moveTo>
                  <a:lnTo>
                    <a:pt x="336625" y="7826"/>
                  </a:lnTo>
                  <a:cubicBezTo>
                    <a:pt x="336435" y="11160"/>
                    <a:pt x="333673" y="13827"/>
                    <a:pt x="330244" y="13637"/>
                  </a:cubicBezTo>
                  <a:cubicBezTo>
                    <a:pt x="328053" y="13541"/>
                    <a:pt x="106882" y="4397"/>
                    <a:pt x="7918" y="35544"/>
                  </a:cubicBezTo>
                  <a:cubicBezTo>
                    <a:pt x="4679" y="36592"/>
                    <a:pt x="1250" y="34782"/>
                    <a:pt x="298" y="31543"/>
                  </a:cubicBezTo>
                  <a:cubicBezTo>
                    <a:pt x="-750" y="28305"/>
                    <a:pt x="1060" y="24876"/>
                    <a:pt x="4298" y="23924"/>
                  </a:cubicBezTo>
                  <a:cubicBezTo>
                    <a:pt x="105263" y="-7890"/>
                    <a:pt x="321671" y="1064"/>
                    <a:pt x="330815" y="1445"/>
                  </a:cubicBezTo>
                  <a:cubicBezTo>
                    <a:pt x="334149" y="1635"/>
                    <a:pt x="336721" y="4302"/>
                    <a:pt x="336625" y="76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9" name="Google Shape;489;p14"/>
            <p:cNvSpPr/>
            <p:nvPr/>
          </p:nvSpPr>
          <p:spPr>
            <a:xfrm>
              <a:off x="5541482" y="923602"/>
              <a:ext cx="110944" cy="325595"/>
            </a:xfrm>
            <a:custGeom>
              <a:avLst/>
              <a:gdLst/>
              <a:ahLst/>
              <a:cxnLst/>
              <a:rect l="l" t="t" r="r" b="b"/>
              <a:pathLst>
                <a:path w="110944" h="325595" extrusionOk="0">
                  <a:moveTo>
                    <a:pt x="110938" y="6227"/>
                  </a:moveTo>
                  <a:cubicBezTo>
                    <a:pt x="110938" y="7370"/>
                    <a:pt x="110557" y="8609"/>
                    <a:pt x="109891" y="9561"/>
                  </a:cubicBezTo>
                  <a:cubicBezTo>
                    <a:pt x="51598" y="93476"/>
                    <a:pt x="12450" y="318266"/>
                    <a:pt x="12069" y="320552"/>
                  </a:cubicBezTo>
                  <a:cubicBezTo>
                    <a:pt x="11497" y="323886"/>
                    <a:pt x="8354" y="326077"/>
                    <a:pt x="5020" y="325505"/>
                  </a:cubicBezTo>
                  <a:cubicBezTo>
                    <a:pt x="1686" y="324934"/>
                    <a:pt x="-409" y="321791"/>
                    <a:pt x="67" y="318457"/>
                  </a:cubicBezTo>
                  <a:cubicBezTo>
                    <a:pt x="1686" y="309122"/>
                    <a:pt x="39977" y="88809"/>
                    <a:pt x="99889" y="2608"/>
                  </a:cubicBezTo>
                  <a:cubicBezTo>
                    <a:pt x="101794" y="-154"/>
                    <a:pt x="105604" y="-821"/>
                    <a:pt x="108366" y="1084"/>
                  </a:cubicBezTo>
                  <a:cubicBezTo>
                    <a:pt x="110081" y="2322"/>
                    <a:pt x="111033" y="4227"/>
                    <a:pt x="110938" y="61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0" name="Google Shape;490;p14"/>
            <p:cNvSpPr/>
            <p:nvPr/>
          </p:nvSpPr>
          <p:spPr>
            <a:xfrm>
              <a:off x="5686496" y="872202"/>
              <a:ext cx="312863" cy="24234"/>
            </a:xfrm>
            <a:custGeom>
              <a:avLst/>
              <a:gdLst/>
              <a:ahLst/>
              <a:cxnLst/>
              <a:rect l="l" t="t" r="r" b="b"/>
              <a:pathLst>
                <a:path w="312863" h="24234" extrusionOk="0">
                  <a:moveTo>
                    <a:pt x="312825" y="18861"/>
                  </a:moveTo>
                  <a:cubicBezTo>
                    <a:pt x="312444" y="22195"/>
                    <a:pt x="309491" y="24576"/>
                    <a:pt x="306157" y="24195"/>
                  </a:cubicBezTo>
                  <a:cubicBezTo>
                    <a:pt x="304253" y="24004"/>
                    <a:pt x="110609" y="3907"/>
                    <a:pt x="6787" y="16099"/>
                  </a:cubicBezTo>
                  <a:cubicBezTo>
                    <a:pt x="3453" y="16480"/>
                    <a:pt x="405" y="14098"/>
                    <a:pt x="24" y="10765"/>
                  </a:cubicBezTo>
                  <a:cubicBezTo>
                    <a:pt x="-262" y="7336"/>
                    <a:pt x="2024" y="4383"/>
                    <a:pt x="5358" y="4002"/>
                  </a:cubicBezTo>
                  <a:cubicBezTo>
                    <a:pt x="110514" y="-8381"/>
                    <a:pt x="305491" y="11908"/>
                    <a:pt x="307396" y="12098"/>
                  </a:cubicBezTo>
                  <a:cubicBezTo>
                    <a:pt x="310730" y="12479"/>
                    <a:pt x="313206" y="15432"/>
                    <a:pt x="312825" y="18766"/>
                  </a:cubicBezTo>
                  <a:cubicBezTo>
                    <a:pt x="312825" y="18766"/>
                    <a:pt x="312825" y="18766"/>
                    <a:pt x="312825" y="1876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1" name="Google Shape;491;p14"/>
            <p:cNvSpPr/>
            <p:nvPr/>
          </p:nvSpPr>
          <p:spPr>
            <a:xfrm>
              <a:off x="5603978" y="636376"/>
              <a:ext cx="320952" cy="37198"/>
            </a:xfrm>
            <a:custGeom>
              <a:avLst/>
              <a:gdLst/>
              <a:ahLst/>
              <a:cxnLst/>
              <a:rect l="l" t="t" r="r" b="b"/>
              <a:pathLst>
                <a:path w="320952" h="37198" extrusionOk="0">
                  <a:moveTo>
                    <a:pt x="320857" y="31230"/>
                  </a:moveTo>
                  <a:cubicBezTo>
                    <a:pt x="320857" y="31230"/>
                    <a:pt x="320857" y="31801"/>
                    <a:pt x="320857" y="31992"/>
                  </a:cubicBezTo>
                  <a:cubicBezTo>
                    <a:pt x="320381" y="35326"/>
                    <a:pt x="317238" y="37612"/>
                    <a:pt x="313904" y="37135"/>
                  </a:cubicBezTo>
                  <a:cubicBezTo>
                    <a:pt x="311428" y="36754"/>
                    <a:pt x="63682" y="178"/>
                    <a:pt x="7771" y="16085"/>
                  </a:cubicBezTo>
                  <a:cubicBezTo>
                    <a:pt x="4532" y="17038"/>
                    <a:pt x="1198" y="15133"/>
                    <a:pt x="246" y="11894"/>
                  </a:cubicBezTo>
                  <a:cubicBezTo>
                    <a:pt x="-707" y="8656"/>
                    <a:pt x="1198" y="5322"/>
                    <a:pt x="4437" y="4369"/>
                  </a:cubicBezTo>
                  <a:cubicBezTo>
                    <a:pt x="62825" y="-12204"/>
                    <a:pt x="305331" y="23610"/>
                    <a:pt x="315714" y="25039"/>
                  </a:cubicBezTo>
                  <a:cubicBezTo>
                    <a:pt x="318762" y="25515"/>
                    <a:pt x="320953" y="28182"/>
                    <a:pt x="320953" y="31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2" name="Google Shape;492;p14"/>
            <p:cNvSpPr/>
            <p:nvPr/>
          </p:nvSpPr>
          <p:spPr>
            <a:xfrm>
              <a:off x="5405737" y="659877"/>
              <a:ext cx="173816" cy="258222"/>
            </a:xfrm>
            <a:custGeom>
              <a:avLst/>
              <a:gdLst/>
              <a:ahLst/>
              <a:cxnLst/>
              <a:rect l="l" t="t" r="r" b="b"/>
              <a:pathLst>
                <a:path w="173816" h="258222" extrusionOk="0">
                  <a:moveTo>
                    <a:pt x="173817" y="6206"/>
                  </a:moveTo>
                  <a:cubicBezTo>
                    <a:pt x="173817" y="8015"/>
                    <a:pt x="172864" y="9920"/>
                    <a:pt x="171245" y="11063"/>
                  </a:cubicBezTo>
                  <a:cubicBezTo>
                    <a:pt x="97998" y="63546"/>
                    <a:pt x="12463" y="252713"/>
                    <a:pt x="11606" y="254617"/>
                  </a:cubicBezTo>
                  <a:cubicBezTo>
                    <a:pt x="10272" y="257666"/>
                    <a:pt x="6653" y="259094"/>
                    <a:pt x="3605" y="257666"/>
                  </a:cubicBezTo>
                  <a:cubicBezTo>
                    <a:pt x="557" y="256332"/>
                    <a:pt x="-872" y="252713"/>
                    <a:pt x="557" y="249665"/>
                  </a:cubicBezTo>
                  <a:cubicBezTo>
                    <a:pt x="4081" y="241759"/>
                    <a:pt x="88282" y="55640"/>
                    <a:pt x="164196" y="1157"/>
                  </a:cubicBezTo>
                  <a:cubicBezTo>
                    <a:pt x="166959" y="-843"/>
                    <a:pt x="170769" y="-176"/>
                    <a:pt x="172674" y="2586"/>
                  </a:cubicBezTo>
                  <a:cubicBezTo>
                    <a:pt x="173436" y="3729"/>
                    <a:pt x="173817" y="4967"/>
                    <a:pt x="173817" y="62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93" name="Google Shape;493;p14"/>
          <p:cNvSpPr/>
          <p:nvPr/>
        </p:nvSpPr>
        <p:spPr>
          <a:xfrm>
            <a:off x="-613098" y="-468796"/>
            <a:ext cx="1650027" cy="1650027"/>
          </a:xfrm>
          <a:custGeom>
            <a:avLst/>
            <a:gdLst/>
            <a:ahLst/>
            <a:cxnLst/>
            <a:rect l="l" t="t" r="r" b="b"/>
            <a:pathLst>
              <a:path w="1760029" h="1760029" extrusionOk="0">
                <a:moveTo>
                  <a:pt x="1760030" y="880015"/>
                </a:moveTo>
                <a:cubicBezTo>
                  <a:pt x="1760030" y="1366034"/>
                  <a:pt x="1366033" y="1760029"/>
                  <a:pt x="880015" y="1760029"/>
                </a:cubicBezTo>
                <a:cubicBezTo>
                  <a:pt x="393996" y="1760029"/>
                  <a:pt x="0" y="1366033"/>
                  <a:pt x="0" y="880014"/>
                </a:cubicBezTo>
                <a:cubicBezTo>
                  <a:pt x="0" y="393996"/>
                  <a:pt x="393996" y="0"/>
                  <a:pt x="880015" y="0"/>
                </a:cubicBezTo>
                <a:cubicBezTo>
                  <a:pt x="1366033" y="0"/>
                  <a:pt x="1760030" y="393996"/>
                  <a:pt x="1760030" y="88001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94" name="Google Shape;494;p14"/>
          <p:cNvGrpSpPr/>
          <p:nvPr/>
        </p:nvGrpSpPr>
        <p:grpSpPr>
          <a:xfrm>
            <a:off x="1291505" y="4084040"/>
            <a:ext cx="657547" cy="663152"/>
            <a:chOff x="7976329" y="1400840"/>
            <a:chExt cx="959643" cy="967823"/>
          </a:xfrm>
        </p:grpSpPr>
        <p:grpSp>
          <p:nvGrpSpPr>
            <p:cNvPr id="495" name="Google Shape;495;p14"/>
            <p:cNvGrpSpPr/>
            <p:nvPr/>
          </p:nvGrpSpPr>
          <p:grpSpPr>
            <a:xfrm>
              <a:off x="7976329" y="1400840"/>
              <a:ext cx="959643" cy="967823"/>
              <a:chOff x="7976329" y="1400840"/>
              <a:chExt cx="959643" cy="967823"/>
            </a:xfrm>
          </p:grpSpPr>
          <p:sp>
            <p:nvSpPr>
              <p:cNvPr id="496" name="Google Shape;496;p14"/>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7" name="Google Shape;497;p14"/>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98" name="Google Shape;498;p14"/>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9" name="Google Shape;499;p14"/>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0" name="Google Shape;500;p14"/>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1" name="Google Shape;501;p14"/>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2" name="Google Shape;502;p14"/>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3" name="Google Shape;503;p14"/>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4" name="Google Shape;504;p14"/>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5" name="Google Shape;505;p14"/>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6" name="Google Shape;506;p14"/>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7" name="Google Shape;507;p14"/>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8" name="Google Shape;508;p14"/>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09" name="Google Shape;509;p14"/>
          <p:cNvGrpSpPr/>
          <p:nvPr/>
        </p:nvGrpSpPr>
        <p:grpSpPr>
          <a:xfrm flipH="1">
            <a:off x="7383995" y="-746212"/>
            <a:ext cx="2597198" cy="2571430"/>
            <a:chOff x="-468357" y="-542499"/>
            <a:chExt cx="1775862" cy="1758243"/>
          </a:xfrm>
        </p:grpSpPr>
        <p:grpSp>
          <p:nvGrpSpPr>
            <p:cNvPr id="510" name="Google Shape;510;p14"/>
            <p:cNvGrpSpPr/>
            <p:nvPr/>
          </p:nvGrpSpPr>
          <p:grpSpPr>
            <a:xfrm rot="1800044">
              <a:off x="-2290" y="-279204"/>
              <a:ext cx="1228497" cy="654367"/>
              <a:chOff x="1798891" y="2840048"/>
              <a:chExt cx="1638032" cy="872509"/>
            </a:xfrm>
          </p:grpSpPr>
          <p:sp>
            <p:nvSpPr>
              <p:cNvPr id="511" name="Google Shape;511;p14"/>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2" name="Google Shape;512;p14"/>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3" name="Google Shape;513;p14"/>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4" name="Google Shape;514;p14"/>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5" name="Google Shape;515;p14"/>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6" name="Google Shape;516;p14"/>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7" name="Google Shape;517;p14"/>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18" name="Google Shape;518;p14"/>
            <p:cNvGrpSpPr/>
            <p:nvPr/>
          </p:nvGrpSpPr>
          <p:grpSpPr>
            <a:xfrm rot="1800044">
              <a:off x="-319929" y="117066"/>
              <a:ext cx="1089480" cy="885631"/>
              <a:chOff x="1982533" y="3527678"/>
              <a:chExt cx="1452672" cy="1180867"/>
            </a:xfrm>
          </p:grpSpPr>
          <p:sp>
            <p:nvSpPr>
              <p:cNvPr id="519" name="Google Shape;519;p14"/>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0" name="Google Shape;520;p14"/>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1" name="Google Shape;521;p14"/>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2" name="Google Shape;522;p14"/>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3" name="Google Shape;523;p14"/>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4" name="Google Shape;524;p14"/>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5" name="Google Shape;525;p14"/>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Aclonica"/>
              <a:buNone/>
              <a:defRPr sz="3000" b="1">
                <a:solidFill>
                  <a:schemeClr val="accent3"/>
                </a:solidFill>
                <a:latin typeface="Aclonica"/>
                <a:ea typeface="Aclonica"/>
                <a:cs typeface="Aclonica"/>
                <a:sym typeface="Aclonica"/>
              </a:defRPr>
            </a:lvl1pPr>
            <a:lvl2pPr lvl="1"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2pPr>
            <a:lvl3pPr lvl="2"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3pPr>
            <a:lvl4pPr lvl="3"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4pPr>
            <a:lvl5pPr lvl="4"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5pPr>
            <a:lvl6pPr lvl="5"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6pPr>
            <a:lvl7pPr lvl="6"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7pPr>
            <a:lvl8pPr lvl="7"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8pPr>
            <a:lvl9pPr lvl="8" rtl="0">
              <a:spcBef>
                <a:spcPts val="0"/>
              </a:spcBef>
              <a:spcAft>
                <a:spcPts val="0"/>
              </a:spcAft>
              <a:buClr>
                <a:schemeClr val="accent3"/>
              </a:buClr>
              <a:buSzPts val="3500"/>
              <a:buFont typeface="Aclonica"/>
              <a:buNone/>
              <a:defRPr sz="3500" b="1">
                <a:solidFill>
                  <a:schemeClr val="accent3"/>
                </a:solidFill>
                <a:latin typeface="Aclonica"/>
                <a:ea typeface="Aclonica"/>
                <a:cs typeface="Aclonica"/>
                <a:sym typeface="Aclonic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1pPr>
            <a:lvl2pPr marL="914400" lvl="1"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2pPr>
            <a:lvl3pPr marL="1371600" lvl="2"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3pPr>
            <a:lvl4pPr marL="1828800" lvl="3"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4pPr>
            <a:lvl5pPr marL="2286000" lvl="4"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5pPr>
            <a:lvl6pPr marL="2743200" lvl="5"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6pPr>
            <a:lvl7pPr marL="3200400" lvl="6"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7pPr>
            <a:lvl8pPr marL="3657600" lvl="7"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8pPr>
            <a:lvl9pPr marL="4114800" lvl="8" indent="-304800">
              <a:lnSpc>
                <a:spcPct val="100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6" r:id="rId5"/>
    <p:sldLayoutId id="2147483657" r:id="rId6"/>
    <p:sldLayoutId id="2147483658" r:id="rId7"/>
    <p:sldLayoutId id="2147483659" r:id="rId8"/>
    <p:sldLayoutId id="2147483660" r:id="rId9"/>
    <p:sldLayoutId id="2147483662" r:id="rId10"/>
    <p:sldLayoutId id="2147483663" r:id="rId11"/>
    <p:sldLayoutId id="2147483667" r:id="rId12"/>
    <p:sldLayoutId id="2147483671" r:id="rId13"/>
    <p:sldLayoutId id="2147483672" r:id="rId14"/>
    <p:sldLayoutId id="2147483677" r:id="rId15"/>
    <p:sldLayoutId id="2147483679" r:id="rId16"/>
    <p:sldLayoutId id="2147483680" r:id="rId17"/>
    <p:sldLayoutId id="214748368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ga.in.gov/laws/2023/ic/titles/3#4-1-2-2"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iga.in.gov/laws/2023/ic/titles/3#1-1-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42"/>
          <p:cNvSpPr/>
          <p:nvPr/>
        </p:nvSpPr>
        <p:spPr>
          <a:xfrm>
            <a:off x="-30250" y="4738625"/>
            <a:ext cx="9355200" cy="1314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46" name="Google Shape;1546;p42"/>
          <p:cNvSpPr txBox="1">
            <a:spLocks noGrp="1"/>
          </p:cNvSpPr>
          <p:nvPr>
            <p:ph type="ctrTitle"/>
          </p:nvPr>
        </p:nvSpPr>
        <p:spPr>
          <a:xfrm>
            <a:off x="327873" y="1950072"/>
            <a:ext cx="8772542" cy="131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Circuit Court Clerk Spring 2024 Conference </a:t>
            </a:r>
            <a:endParaRPr sz="4400" dirty="0"/>
          </a:p>
        </p:txBody>
      </p:sp>
      <p:sp>
        <p:nvSpPr>
          <p:cNvPr id="1547" name="Google Shape;1547;p42"/>
          <p:cNvSpPr txBox="1">
            <a:spLocks noGrp="1"/>
          </p:cNvSpPr>
          <p:nvPr>
            <p:ph type="subTitle" idx="1"/>
          </p:nvPr>
        </p:nvSpPr>
        <p:spPr>
          <a:xfrm>
            <a:off x="2251329" y="3392440"/>
            <a:ext cx="4528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Brad King Republican Co-Director</a:t>
            </a:r>
          </a:p>
          <a:p>
            <a:pPr marL="0" lvl="0" indent="0" algn="ctr" rtl="0">
              <a:spcBef>
                <a:spcPts val="0"/>
              </a:spcBef>
              <a:spcAft>
                <a:spcPts val="0"/>
              </a:spcAft>
              <a:buNone/>
            </a:pPr>
            <a:r>
              <a:rPr lang="en" dirty="0"/>
              <a:t>Valerie Warycha Republican Co-Counsel</a:t>
            </a:r>
            <a:endParaRPr dirty="0"/>
          </a:p>
        </p:txBody>
      </p:sp>
      <p:grpSp>
        <p:nvGrpSpPr>
          <p:cNvPr id="1548" name="Google Shape;1548;p42"/>
          <p:cNvGrpSpPr/>
          <p:nvPr/>
        </p:nvGrpSpPr>
        <p:grpSpPr>
          <a:xfrm>
            <a:off x="1506168" y="3164968"/>
            <a:ext cx="696875" cy="1978533"/>
            <a:chOff x="1727095" y="1885371"/>
            <a:chExt cx="929166" cy="2638044"/>
          </a:xfrm>
        </p:grpSpPr>
        <p:sp>
          <p:nvSpPr>
            <p:cNvPr id="1549" name="Google Shape;1549;p42"/>
            <p:cNvSpPr/>
            <p:nvPr/>
          </p:nvSpPr>
          <p:spPr>
            <a:xfrm>
              <a:off x="1727095" y="1885371"/>
              <a:ext cx="929166" cy="2638044"/>
            </a:xfrm>
            <a:custGeom>
              <a:avLst/>
              <a:gdLst/>
              <a:ahLst/>
              <a:cxnLst/>
              <a:rect l="l" t="t" r="r" b="b"/>
              <a:pathLst>
                <a:path w="929166" h="2638044" extrusionOk="0">
                  <a:moveTo>
                    <a:pt x="929166" y="2638044"/>
                  </a:moveTo>
                  <a:lnTo>
                    <a:pt x="423484" y="2638044"/>
                  </a:lnTo>
                  <a:cubicBezTo>
                    <a:pt x="322138" y="2395157"/>
                    <a:pt x="243176" y="2168938"/>
                    <a:pt x="182502" y="1959483"/>
                  </a:cubicBezTo>
                  <a:cubicBezTo>
                    <a:pt x="133829" y="1791557"/>
                    <a:pt x="96777" y="1634490"/>
                    <a:pt x="69249" y="1488091"/>
                  </a:cubicBezTo>
                  <a:cubicBezTo>
                    <a:pt x="59820" y="1438085"/>
                    <a:pt x="51533" y="1389317"/>
                    <a:pt x="44199" y="1341787"/>
                  </a:cubicBezTo>
                  <a:cubicBezTo>
                    <a:pt x="12480" y="1134428"/>
                    <a:pt x="193" y="950976"/>
                    <a:pt x="3" y="791623"/>
                  </a:cubicBezTo>
                  <a:cubicBezTo>
                    <a:pt x="-664" y="264224"/>
                    <a:pt x="131543" y="0"/>
                    <a:pt x="131543" y="0"/>
                  </a:cubicBezTo>
                  <a:cubicBezTo>
                    <a:pt x="131543" y="0"/>
                    <a:pt x="259178" y="105823"/>
                    <a:pt x="412245" y="361664"/>
                  </a:cubicBezTo>
                  <a:lnTo>
                    <a:pt x="412245" y="361664"/>
                  </a:lnTo>
                  <a:cubicBezTo>
                    <a:pt x="465966" y="451580"/>
                    <a:pt x="522925" y="559975"/>
                    <a:pt x="578456" y="688753"/>
                  </a:cubicBezTo>
                  <a:cubicBezTo>
                    <a:pt x="602554" y="744188"/>
                    <a:pt x="626271" y="803529"/>
                    <a:pt x="649322" y="866680"/>
                  </a:cubicBezTo>
                  <a:cubicBezTo>
                    <a:pt x="690565" y="979360"/>
                    <a:pt x="729999" y="1104614"/>
                    <a:pt x="765432" y="1243298"/>
                  </a:cubicBezTo>
                  <a:cubicBezTo>
                    <a:pt x="859253" y="1609344"/>
                    <a:pt x="926023" y="2069021"/>
                    <a:pt x="929071" y="263804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0" name="Google Shape;1550;p42"/>
            <p:cNvSpPr/>
            <p:nvPr/>
          </p:nvSpPr>
          <p:spPr>
            <a:xfrm>
              <a:off x="1836159" y="1932139"/>
              <a:ext cx="612933" cy="2591276"/>
            </a:xfrm>
            <a:custGeom>
              <a:avLst/>
              <a:gdLst/>
              <a:ahLst/>
              <a:cxnLst/>
              <a:rect l="l" t="t" r="r" b="b"/>
              <a:pathLst>
                <a:path w="612933" h="2591276" extrusionOk="0">
                  <a:moveTo>
                    <a:pt x="612934" y="2591276"/>
                  </a:moveTo>
                  <a:lnTo>
                    <a:pt x="542449" y="2591276"/>
                  </a:lnTo>
                  <a:lnTo>
                    <a:pt x="11906" y="70485"/>
                  </a:lnTo>
                  <a:lnTo>
                    <a:pt x="0" y="14192"/>
                  </a:lnTo>
                  <a:lnTo>
                    <a:pt x="33814" y="7144"/>
                  </a:lnTo>
                  <a:lnTo>
                    <a:pt x="67532" y="0"/>
                  </a:lnTo>
                  <a:lnTo>
                    <a:pt x="79439" y="56388"/>
                  </a:lnTo>
                  <a:lnTo>
                    <a:pt x="612934" y="259127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51" name="Google Shape;1551;p42"/>
          <p:cNvGrpSpPr/>
          <p:nvPr/>
        </p:nvGrpSpPr>
        <p:grpSpPr>
          <a:xfrm>
            <a:off x="2059785" y="4302526"/>
            <a:ext cx="879054" cy="840962"/>
            <a:chOff x="2465250" y="3494798"/>
            <a:chExt cx="1172072" cy="1121282"/>
          </a:xfrm>
        </p:grpSpPr>
        <p:sp>
          <p:nvSpPr>
            <p:cNvPr id="1552" name="Google Shape;1552;p42"/>
            <p:cNvSpPr/>
            <p:nvPr/>
          </p:nvSpPr>
          <p:spPr>
            <a:xfrm>
              <a:off x="2490062" y="3956201"/>
              <a:ext cx="1112317" cy="659879"/>
            </a:xfrm>
            <a:custGeom>
              <a:avLst/>
              <a:gdLst/>
              <a:ahLst/>
              <a:cxnLst/>
              <a:rect l="l" t="t" r="r" b="b"/>
              <a:pathLst>
                <a:path w="1112317" h="659879" extrusionOk="0">
                  <a:moveTo>
                    <a:pt x="481953" y="536638"/>
                  </a:moveTo>
                  <a:cubicBezTo>
                    <a:pt x="177248" y="481870"/>
                    <a:pt x="-34588" y="241554"/>
                    <a:pt x="8941" y="0"/>
                  </a:cubicBezTo>
                  <a:cubicBezTo>
                    <a:pt x="-45828" y="304705"/>
                    <a:pt x="156674" y="596170"/>
                    <a:pt x="461379" y="650938"/>
                  </a:cubicBezTo>
                  <a:cubicBezTo>
                    <a:pt x="766083" y="705707"/>
                    <a:pt x="1057549" y="503206"/>
                    <a:pt x="1112317" y="198501"/>
                  </a:cubicBezTo>
                  <a:cubicBezTo>
                    <a:pt x="1068883" y="440055"/>
                    <a:pt x="786657" y="591407"/>
                    <a:pt x="481953" y="53663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3" name="Google Shape;1553;p42"/>
            <p:cNvSpPr/>
            <p:nvPr/>
          </p:nvSpPr>
          <p:spPr>
            <a:xfrm>
              <a:off x="2499004" y="3494798"/>
              <a:ext cx="1112317" cy="659904"/>
            </a:xfrm>
            <a:custGeom>
              <a:avLst/>
              <a:gdLst/>
              <a:ahLst/>
              <a:cxnLst/>
              <a:rect l="l" t="t" r="r" b="b"/>
              <a:pathLst>
                <a:path w="1112317" h="659904" extrusionOk="0">
                  <a:moveTo>
                    <a:pt x="0" y="461404"/>
                  </a:moveTo>
                  <a:cubicBezTo>
                    <a:pt x="43434" y="219850"/>
                    <a:pt x="325660" y="68497"/>
                    <a:pt x="630365" y="123266"/>
                  </a:cubicBezTo>
                  <a:cubicBezTo>
                    <a:pt x="935069" y="178130"/>
                    <a:pt x="1146905" y="418351"/>
                    <a:pt x="1103376" y="659905"/>
                  </a:cubicBezTo>
                  <a:cubicBezTo>
                    <a:pt x="1158145" y="355200"/>
                    <a:pt x="955643" y="63735"/>
                    <a:pt x="650939" y="8966"/>
                  </a:cubicBezTo>
                  <a:cubicBezTo>
                    <a:pt x="346234" y="-45898"/>
                    <a:pt x="54769" y="156699"/>
                    <a:pt x="0" y="46140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4" name="Google Shape;1554;p42"/>
            <p:cNvSpPr/>
            <p:nvPr/>
          </p:nvSpPr>
          <p:spPr>
            <a:xfrm>
              <a:off x="2493354" y="3956201"/>
              <a:ext cx="1109025" cy="547870"/>
            </a:xfrm>
            <a:custGeom>
              <a:avLst/>
              <a:gdLst/>
              <a:ahLst/>
              <a:cxnLst/>
              <a:rect l="l" t="t" r="r" b="b"/>
              <a:pathLst>
                <a:path w="1109025" h="547870" extrusionOk="0">
                  <a:moveTo>
                    <a:pt x="523523" y="287179"/>
                  </a:moveTo>
                  <a:cubicBezTo>
                    <a:pt x="218819" y="232410"/>
                    <a:pt x="-13115" y="103823"/>
                    <a:pt x="5649" y="0"/>
                  </a:cubicBezTo>
                  <a:cubicBezTo>
                    <a:pt x="-37785" y="241554"/>
                    <a:pt x="173956" y="481775"/>
                    <a:pt x="478661" y="536638"/>
                  </a:cubicBezTo>
                  <a:cubicBezTo>
                    <a:pt x="783365" y="591503"/>
                    <a:pt x="1065591" y="440055"/>
                    <a:pt x="1109025" y="198501"/>
                  </a:cubicBezTo>
                  <a:cubicBezTo>
                    <a:pt x="1090356" y="302324"/>
                    <a:pt x="828228" y="341948"/>
                    <a:pt x="523523" y="28717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5" name="Google Shape;1555;p42"/>
            <p:cNvSpPr/>
            <p:nvPr/>
          </p:nvSpPr>
          <p:spPr>
            <a:xfrm>
              <a:off x="2499004" y="3606861"/>
              <a:ext cx="1109025" cy="547841"/>
            </a:xfrm>
            <a:custGeom>
              <a:avLst/>
              <a:gdLst/>
              <a:ahLst/>
              <a:cxnLst/>
              <a:rect l="l" t="t" r="r" b="b"/>
              <a:pathLst>
                <a:path w="1109025" h="547841" extrusionOk="0">
                  <a:moveTo>
                    <a:pt x="630365" y="11203"/>
                  </a:moveTo>
                  <a:cubicBezTo>
                    <a:pt x="325660" y="-43566"/>
                    <a:pt x="43434" y="107786"/>
                    <a:pt x="0" y="349340"/>
                  </a:cubicBezTo>
                  <a:cubicBezTo>
                    <a:pt x="18669" y="245518"/>
                    <a:pt x="280797" y="205894"/>
                    <a:pt x="585502" y="260663"/>
                  </a:cubicBezTo>
                  <a:cubicBezTo>
                    <a:pt x="890207" y="315431"/>
                    <a:pt x="1122045" y="444019"/>
                    <a:pt x="1103376" y="547841"/>
                  </a:cubicBezTo>
                  <a:cubicBezTo>
                    <a:pt x="1146810" y="306287"/>
                    <a:pt x="935069" y="66067"/>
                    <a:pt x="630365" y="1120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6" name="Google Shape;1556;p42"/>
            <p:cNvSpPr/>
            <p:nvPr/>
          </p:nvSpPr>
          <p:spPr>
            <a:xfrm rot="-4787085">
              <a:off x="2860145" y="3494546"/>
              <a:ext cx="382282" cy="1122062"/>
            </a:xfrm>
            <a:custGeom>
              <a:avLst/>
              <a:gdLst/>
              <a:ahLst/>
              <a:cxnLst/>
              <a:rect l="l" t="t" r="r" b="b"/>
              <a:pathLst>
                <a:path w="381952" h="1121092" extrusionOk="0">
                  <a:moveTo>
                    <a:pt x="381953" y="560547"/>
                  </a:moveTo>
                  <a:cubicBezTo>
                    <a:pt x="381953" y="870128"/>
                    <a:pt x="296450" y="1121093"/>
                    <a:pt x="190976" y="1121093"/>
                  </a:cubicBezTo>
                  <a:cubicBezTo>
                    <a:pt x="85503" y="1121093"/>
                    <a:pt x="0" y="870128"/>
                    <a:pt x="0" y="560547"/>
                  </a:cubicBezTo>
                  <a:cubicBezTo>
                    <a:pt x="0" y="250965"/>
                    <a:pt x="85503" y="0"/>
                    <a:pt x="190976" y="0"/>
                  </a:cubicBezTo>
                  <a:cubicBezTo>
                    <a:pt x="296450" y="0"/>
                    <a:pt x="381953" y="250965"/>
                    <a:pt x="381953" y="5605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57" name="Google Shape;1557;p42"/>
          <p:cNvGrpSpPr/>
          <p:nvPr/>
        </p:nvGrpSpPr>
        <p:grpSpPr>
          <a:xfrm>
            <a:off x="6591614" y="3253480"/>
            <a:ext cx="1641260" cy="1890018"/>
            <a:chOff x="2991256" y="2093420"/>
            <a:chExt cx="2188346" cy="2520024"/>
          </a:xfrm>
        </p:grpSpPr>
        <p:sp>
          <p:nvSpPr>
            <p:cNvPr id="1558" name="Google Shape;1558;p42"/>
            <p:cNvSpPr/>
            <p:nvPr/>
          </p:nvSpPr>
          <p:spPr>
            <a:xfrm rot="929609">
              <a:off x="3918644" y="2318578"/>
              <a:ext cx="73539" cy="2327330"/>
            </a:xfrm>
            <a:custGeom>
              <a:avLst/>
              <a:gdLst/>
              <a:ahLst/>
              <a:cxnLst/>
              <a:rect l="l" t="t" r="r" b="b"/>
              <a:pathLst>
                <a:path w="73437" h="2324100" extrusionOk="0">
                  <a:moveTo>
                    <a:pt x="0" y="0"/>
                  </a:moveTo>
                  <a:lnTo>
                    <a:pt x="73438" y="0"/>
                  </a:lnTo>
                  <a:lnTo>
                    <a:pt x="73438" y="2324101"/>
                  </a:lnTo>
                  <a:lnTo>
                    <a:pt x="0" y="2324101"/>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559" name="Google Shape;1559;p42"/>
            <p:cNvGrpSpPr/>
            <p:nvPr/>
          </p:nvGrpSpPr>
          <p:grpSpPr>
            <a:xfrm>
              <a:off x="2991256" y="2093420"/>
              <a:ext cx="2188346" cy="1236322"/>
              <a:chOff x="2991256" y="2093420"/>
              <a:chExt cx="2188346" cy="1236322"/>
            </a:xfrm>
          </p:grpSpPr>
          <p:sp>
            <p:nvSpPr>
              <p:cNvPr id="1560" name="Google Shape;1560;p42"/>
              <p:cNvSpPr/>
              <p:nvPr/>
            </p:nvSpPr>
            <p:spPr>
              <a:xfrm>
                <a:off x="2991256" y="2119981"/>
                <a:ext cx="2188346" cy="1209761"/>
              </a:xfrm>
              <a:custGeom>
                <a:avLst/>
                <a:gdLst/>
                <a:ahLst/>
                <a:cxnLst/>
                <a:rect l="l" t="t" r="r" b="b"/>
                <a:pathLst>
                  <a:path w="2188346" h="1209761" extrusionOk="0">
                    <a:moveTo>
                      <a:pt x="1338453" y="10564"/>
                    </a:moveTo>
                    <a:cubicBezTo>
                      <a:pt x="1338453" y="10564"/>
                      <a:pt x="321088" y="-129073"/>
                      <a:pt x="0" y="607019"/>
                    </a:cubicBezTo>
                    <a:cubicBezTo>
                      <a:pt x="0" y="607019"/>
                      <a:pt x="222980" y="513198"/>
                      <a:pt x="373571" y="710270"/>
                    </a:cubicBezTo>
                    <a:cubicBezTo>
                      <a:pt x="373571" y="710270"/>
                      <a:pt x="599504" y="612734"/>
                      <a:pt x="739426" y="811426"/>
                    </a:cubicBezTo>
                    <a:cubicBezTo>
                      <a:pt x="739426" y="811426"/>
                      <a:pt x="957263" y="699316"/>
                      <a:pt x="1090231" y="908390"/>
                    </a:cubicBezTo>
                    <a:cubicBezTo>
                      <a:pt x="1311783" y="797233"/>
                      <a:pt x="1441037" y="1005355"/>
                      <a:pt x="1441037" y="1005355"/>
                    </a:cubicBezTo>
                    <a:cubicBezTo>
                      <a:pt x="1663160" y="906676"/>
                      <a:pt x="1806988" y="1106510"/>
                      <a:pt x="1806988" y="1106510"/>
                    </a:cubicBezTo>
                    <a:cubicBezTo>
                      <a:pt x="2037398" y="1014784"/>
                      <a:pt x="2180558" y="1209761"/>
                      <a:pt x="2180558" y="1209761"/>
                    </a:cubicBezTo>
                    <a:cubicBezTo>
                      <a:pt x="2283143" y="413281"/>
                      <a:pt x="1338453" y="10564"/>
                      <a:pt x="1338453" y="1056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1" name="Google Shape;1561;p42"/>
              <p:cNvSpPr/>
              <p:nvPr/>
            </p:nvSpPr>
            <p:spPr>
              <a:xfrm>
                <a:off x="3364826" y="2124544"/>
                <a:ext cx="964882" cy="806862"/>
              </a:xfrm>
              <a:custGeom>
                <a:avLst/>
                <a:gdLst/>
                <a:ahLst/>
                <a:cxnLst/>
                <a:rect l="l" t="t" r="r" b="b"/>
                <a:pathLst>
                  <a:path w="964882" h="806862" extrusionOk="0">
                    <a:moveTo>
                      <a:pt x="0" y="705707"/>
                    </a:moveTo>
                    <a:cubicBezTo>
                      <a:pt x="0" y="705707"/>
                      <a:pt x="225933" y="608171"/>
                      <a:pt x="365855" y="806863"/>
                    </a:cubicBezTo>
                    <a:cubicBezTo>
                      <a:pt x="469011" y="301371"/>
                      <a:pt x="964882" y="6001"/>
                      <a:pt x="964882" y="6001"/>
                    </a:cubicBezTo>
                    <a:cubicBezTo>
                      <a:pt x="964882" y="6001"/>
                      <a:pt x="941927" y="2858"/>
                      <a:pt x="902018" y="0"/>
                    </a:cubicBezTo>
                    <a:cubicBezTo>
                      <a:pt x="104204" y="92107"/>
                      <a:pt x="0" y="705707"/>
                      <a:pt x="0" y="70570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2" name="Google Shape;1562;p42"/>
              <p:cNvSpPr/>
              <p:nvPr/>
            </p:nvSpPr>
            <p:spPr>
              <a:xfrm>
                <a:off x="4081487" y="2130545"/>
                <a:ext cx="400255" cy="994790"/>
              </a:xfrm>
              <a:custGeom>
                <a:avLst/>
                <a:gdLst/>
                <a:ahLst/>
                <a:cxnLst/>
                <a:rect l="l" t="t" r="r" b="b"/>
                <a:pathLst>
                  <a:path w="400255" h="994790" extrusionOk="0">
                    <a:moveTo>
                      <a:pt x="95" y="897826"/>
                    </a:moveTo>
                    <a:cubicBezTo>
                      <a:pt x="221647" y="786670"/>
                      <a:pt x="350901" y="994791"/>
                      <a:pt x="350901" y="994791"/>
                    </a:cubicBezTo>
                    <a:cubicBezTo>
                      <a:pt x="350901" y="994791"/>
                      <a:pt x="513588" y="406146"/>
                      <a:pt x="248221" y="0"/>
                    </a:cubicBezTo>
                    <a:cubicBezTo>
                      <a:pt x="248221" y="0"/>
                      <a:pt x="149447" y="577691"/>
                      <a:pt x="0" y="8978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3" name="Google Shape;1563;p42"/>
              <p:cNvSpPr/>
              <p:nvPr/>
            </p:nvSpPr>
            <p:spPr>
              <a:xfrm>
                <a:off x="4329804" y="2130545"/>
                <a:ext cx="843543" cy="1199197"/>
              </a:xfrm>
              <a:custGeom>
                <a:avLst/>
                <a:gdLst/>
                <a:ahLst/>
                <a:cxnLst/>
                <a:rect l="l" t="t" r="r" b="b"/>
                <a:pathLst>
                  <a:path w="843543" h="1199197" extrusionOk="0">
                    <a:moveTo>
                      <a:pt x="842105" y="1199198"/>
                    </a:moveTo>
                    <a:cubicBezTo>
                      <a:pt x="883920" y="330994"/>
                      <a:pt x="0" y="0"/>
                      <a:pt x="0" y="0"/>
                    </a:cubicBezTo>
                    <a:cubicBezTo>
                      <a:pt x="0" y="0"/>
                      <a:pt x="396621" y="268986"/>
                      <a:pt x="468535" y="1095947"/>
                    </a:cubicBezTo>
                    <a:cubicBezTo>
                      <a:pt x="698945" y="1004221"/>
                      <a:pt x="842105" y="1199198"/>
                      <a:pt x="842105" y="119919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4" name="Google Shape;1564;p42"/>
              <p:cNvSpPr/>
              <p:nvPr/>
            </p:nvSpPr>
            <p:spPr>
              <a:xfrm>
                <a:off x="4293156" y="2093420"/>
                <a:ext cx="73390" cy="73391"/>
              </a:xfrm>
              <a:custGeom>
                <a:avLst/>
                <a:gdLst/>
                <a:ahLst/>
                <a:cxnLst/>
                <a:rect l="l" t="t" r="r" b="b"/>
                <a:pathLst>
                  <a:path w="73390" h="73391" extrusionOk="0">
                    <a:moveTo>
                      <a:pt x="72081" y="46459"/>
                    </a:moveTo>
                    <a:cubicBezTo>
                      <a:pt x="66652" y="65985"/>
                      <a:pt x="46459" y="77415"/>
                      <a:pt x="26932" y="72081"/>
                    </a:cubicBezTo>
                    <a:cubicBezTo>
                      <a:pt x="7406" y="66652"/>
                      <a:pt x="-4024" y="46459"/>
                      <a:pt x="1310" y="26932"/>
                    </a:cubicBezTo>
                    <a:cubicBezTo>
                      <a:pt x="6739" y="7406"/>
                      <a:pt x="26932" y="-4024"/>
                      <a:pt x="46459" y="1310"/>
                    </a:cubicBezTo>
                    <a:cubicBezTo>
                      <a:pt x="65985" y="6739"/>
                      <a:pt x="77415" y="26932"/>
                      <a:pt x="72081" y="4645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5" name="Google Shape;1565;p42"/>
              <p:cNvSpPr/>
              <p:nvPr/>
            </p:nvSpPr>
            <p:spPr>
              <a:xfrm>
                <a:off x="4329899" y="2130068"/>
                <a:ext cx="847761" cy="1199673"/>
              </a:xfrm>
              <a:custGeom>
                <a:avLst/>
                <a:gdLst/>
                <a:ahLst/>
                <a:cxnLst/>
                <a:rect l="l" t="t" r="r" b="b"/>
                <a:pathLst>
                  <a:path w="847761" h="1199673" extrusionOk="0">
                    <a:moveTo>
                      <a:pt x="0" y="0"/>
                    </a:moveTo>
                    <a:cubicBezTo>
                      <a:pt x="0" y="0"/>
                      <a:pt x="760095" y="323374"/>
                      <a:pt x="842010" y="1199674"/>
                    </a:cubicBezTo>
                    <a:cubicBezTo>
                      <a:pt x="842010" y="1199674"/>
                      <a:pt x="971645" y="427387"/>
                      <a:pt x="0"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566" name="Google Shape;1566;p42"/>
          <p:cNvGrpSpPr/>
          <p:nvPr/>
        </p:nvGrpSpPr>
        <p:grpSpPr>
          <a:xfrm>
            <a:off x="7222597" y="176568"/>
            <a:ext cx="719732" cy="725867"/>
            <a:chOff x="7976329" y="1400840"/>
            <a:chExt cx="959643" cy="967823"/>
          </a:xfrm>
        </p:grpSpPr>
        <p:grpSp>
          <p:nvGrpSpPr>
            <p:cNvPr id="1567" name="Google Shape;1567;p42"/>
            <p:cNvGrpSpPr/>
            <p:nvPr/>
          </p:nvGrpSpPr>
          <p:grpSpPr>
            <a:xfrm>
              <a:off x="7976329" y="1400840"/>
              <a:ext cx="959643" cy="967823"/>
              <a:chOff x="7976329" y="1400840"/>
              <a:chExt cx="959643" cy="967823"/>
            </a:xfrm>
          </p:grpSpPr>
          <p:sp>
            <p:nvSpPr>
              <p:cNvPr id="1568" name="Google Shape;1568;p42"/>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9" name="Google Shape;1569;p42"/>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570" name="Google Shape;1570;p42"/>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1" name="Google Shape;1571;p42"/>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2" name="Google Shape;1572;p42"/>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3" name="Google Shape;1573;p42"/>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4" name="Google Shape;1574;p42"/>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5" name="Google Shape;1575;p42"/>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6" name="Google Shape;1576;p42"/>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7" name="Google Shape;1577;p42"/>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8" name="Google Shape;1578;p42"/>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9" name="Google Shape;1579;p42"/>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0" name="Google Shape;1580;p42"/>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81" name="Google Shape;1581;p42"/>
          <p:cNvGrpSpPr/>
          <p:nvPr/>
        </p:nvGrpSpPr>
        <p:grpSpPr>
          <a:xfrm>
            <a:off x="7766396" y="1063567"/>
            <a:ext cx="431647" cy="435327"/>
            <a:chOff x="7976329" y="1400840"/>
            <a:chExt cx="959643" cy="967823"/>
          </a:xfrm>
        </p:grpSpPr>
        <p:grpSp>
          <p:nvGrpSpPr>
            <p:cNvPr id="1582" name="Google Shape;1582;p42"/>
            <p:cNvGrpSpPr/>
            <p:nvPr/>
          </p:nvGrpSpPr>
          <p:grpSpPr>
            <a:xfrm>
              <a:off x="7976329" y="1400840"/>
              <a:ext cx="959643" cy="967823"/>
              <a:chOff x="7976329" y="1400840"/>
              <a:chExt cx="959643" cy="967823"/>
            </a:xfrm>
          </p:grpSpPr>
          <p:sp>
            <p:nvSpPr>
              <p:cNvPr id="1583" name="Google Shape;1583;p42"/>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4" name="Google Shape;1584;p42"/>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585" name="Google Shape;1585;p42"/>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6" name="Google Shape;1586;p42"/>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7" name="Google Shape;1587;p42"/>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8" name="Google Shape;1588;p42"/>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9" name="Google Shape;1589;p42"/>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0" name="Google Shape;1590;p42"/>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1" name="Google Shape;1591;p42"/>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2" name="Google Shape;1592;p42"/>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3" name="Google Shape;1593;p42"/>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4" name="Google Shape;1594;p42"/>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5" name="Google Shape;1595;p42"/>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96" name="Google Shape;1596;p42"/>
          <p:cNvGrpSpPr/>
          <p:nvPr/>
        </p:nvGrpSpPr>
        <p:grpSpPr>
          <a:xfrm>
            <a:off x="1711597" y="333368"/>
            <a:ext cx="719732" cy="725867"/>
            <a:chOff x="7976329" y="1400840"/>
            <a:chExt cx="959643" cy="967823"/>
          </a:xfrm>
        </p:grpSpPr>
        <p:grpSp>
          <p:nvGrpSpPr>
            <p:cNvPr id="1597" name="Google Shape;1597;p42"/>
            <p:cNvGrpSpPr/>
            <p:nvPr/>
          </p:nvGrpSpPr>
          <p:grpSpPr>
            <a:xfrm>
              <a:off x="7976329" y="1400840"/>
              <a:ext cx="959643" cy="967823"/>
              <a:chOff x="7976329" y="1400840"/>
              <a:chExt cx="959643" cy="967823"/>
            </a:xfrm>
          </p:grpSpPr>
          <p:sp>
            <p:nvSpPr>
              <p:cNvPr id="1598" name="Google Shape;1598;p42"/>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9" name="Google Shape;1599;p42"/>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00" name="Google Shape;1600;p42"/>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1" name="Google Shape;1601;p42"/>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2" name="Google Shape;1602;p42"/>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3" name="Google Shape;1603;p42"/>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4" name="Google Shape;1604;p42"/>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5" name="Google Shape;1605;p42"/>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6" name="Google Shape;1606;p42"/>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7" name="Google Shape;1607;p42"/>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8" name="Google Shape;1608;p42"/>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9" name="Google Shape;1609;p42"/>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0" name="Google Shape;1610;p42"/>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11" name="Google Shape;1611;p42"/>
          <p:cNvGrpSpPr/>
          <p:nvPr/>
        </p:nvGrpSpPr>
        <p:grpSpPr>
          <a:xfrm>
            <a:off x="209908" y="1498892"/>
            <a:ext cx="431647" cy="435327"/>
            <a:chOff x="7976329" y="1400840"/>
            <a:chExt cx="959643" cy="967823"/>
          </a:xfrm>
        </p:grpSpPr>
        <p:grpSp>
          <p:nvGrpSpPr>
            <p:cNvPr id="1612" name="Google Shape;1612;p42"/>
            <p:cNvGrpSpPr/>
            <p:nvPr/>
          </p:nvGrpSpPr>
          <p:grpSpPr>
            <a:xfrm>
              <a:off x="7976329" y="1400840"/>
              <a:ext cx="959643" cy="967823"/>
              <a:chOff x="7976329" y="1400840"/>
              <a:chExt cx="959643" cy="967823"/>
            </a:xfrm>
          </p:grpSpPr>
          <p:sp>
            <p:nvSpPr>
              <p:cNvPr id="1613" name="Google Shape;1613;p42"/>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4" name="Google Shape;1614;p42"/>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15" name="Google Shape;1615;p42"/>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6" name="Google Shape;1616;p42"/>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7" name="Google Shape;1617;p42"/>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8" name="Google Shape;1618;p42"/>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9" name="Google Shape;1619;p42"/>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0" name="Google Shape;1620;p42"/>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1" name="Google Shape;1621;p42"/>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2" name="Google Shape;1622;p42"/>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3" name="Google Shape;1623;p42"/>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4" name="Google Shape;1624;p42"/>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5" name="Google Shape;1625;p42"/>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26" name="Google Shape;1626;p42"/>
          <p:cNvGrpSpPr/>
          <p:nvPr/>
        </p:nvGrpSpPr>
        <p:grpSpPr>
          <a:xfrm rot="-8100000">
            <a:off x="840847" y="42667"/>
            <a:ext cx="973127" cy="764066"/>
            <a:chOff x="8728664" y="4111401"/>
            <a:chExt cx="1076846" cy="845503"/>
          </a:xfrm>
        </p:grpSpPr>
        <p:sp>
          <p:nvSpPr>
            <p:cNvPr id="1627" name="Google Shape;1627;p42"/>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8" name="Google Shape;1628;p42"/>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29" name="Google Shape;1629;p42"/>
            <p:cNvGrpSpPr/>
            <p:nvPr/>
          </p:nvGrpSpPr>
          <p:grpSpPr>
            <a:xfrm>
              <a:off x="8728664" y="4261379"/>
              <a:ext cx="338177" cy="313932"/>
              <a:chOff x="8728664" y="4261379"/>
              <a:chExt cx="338177" cy="313932"/>
            </a:xfrm>
          </p:grpSpPr>
          <p:sp>
            <p:nvSpPr>
              <p:cNvPr id="1630" name="Google Shape;1630;p42"/>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1" name="Google Shape;1631;p42"/>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32" name="Google Shape;1632;p42"/>
            <p:cNvGrpSpPr/>
            <p:nvPr/>
          </p:nvGrpSpPr>
          <p:grpSpPr>
            <a:xfrm>
              <a:off x="9088119" y="4111401"/>
              <a:ext cx="323200" cy="346309"/>
              <a:chOff x="9088119" y="4111401"/>
              <a:chExt cx="323200" cy="346309"/>
            </a:xfrm>
          </p:grpSpPr>
          <p:sp>
            <p:nvSpPr>
              <p:cNvPr id="1633" name="Google Shape;1633;p42"/>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4" name="Google Shape;1634;p42"/>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35" name="Google Shape;1635;p42"/>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36" name="Google Shape;1636;p42"/>
            <p:cNvGrpSpPr/>
            <p:nvPr/>
          </p:nvGrpSpPr>
          <p:grpSpPr>
            <a:xfrm>
              <a:off x="9032169" y="4581753"/>
              <a:ext cx="340565" cy="318121"/>
              <a:chOff x="9032169" y="4581753"/>
              <a:chExt cx="340565" cy="318121"/>
            </a:xfrm>
          </p:grpSpPr>
          <p:sp>
            <p:nvSpPr>
              <p:cNvPr id="1637" name="Google Shape;1637;p42"/>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8" name="Google Shape;1638;p42"/>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39" name="Google Shape;1639;p42"/>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40" name="Google Shape;1640;p42"/>
            <p:cNvGrpSpPr/>
            <p:nvPr/>
          </p:nvGrpSpPr>
          <p:grpSpPr>
            <a:xfrm>
              <a:off x="9481351" y="4276056"/>
              <a:ext cx="319294" cy="346623"/>
              <a:chOff x="9481351" y="4276056"/>
              <a:chExt cx="319294" cy="346623"/>
            </a:xfrm>
          </p:grpSpPr>
          <p:sp>
            <p:nvSpPr>
              <p:cNvPr id="1641" name="Google Shape;1641;p42"/>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2" name="Google Shape;1642;p42"/>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1643" name="Google Shape;1643;p42"/>
          <p:cNvSpPr/>
          <p:nvPr/>
        </p:nvSpPr>
        <p:spPr>
          <a:xfrm>
            <a:off x="4773263" y="654552"/>
            <a:ext cx="651211" cy="651211"/>
          </a:xfrm>
          <a:custGeom>
            <a:avLst/>
            <a:gdLst/>
            <a:ahLst/>
            <a:cxnLst/>
            <a:rect l="l" t="t" r="r" b="b"/>
            <a:pathLst>
              <a:path w="1760029" h="1760029" extrusionOk="0">
                <a:moveTo>
                  <a:pt x="1760030" y="880015"/>
                </a:moveTo>
                <a:cubicBezTo>
                  <a:pt x="1760030" y="1366034"/>
                  <a:pt x="1366033" y="1760029"/>
                  <a:pt x="880015" y="1760029"/>
                </a:cubicBezTo>
                <a:cubicBezTo>
                  <a:pt x="393996" y="1760029"/>
                  <a:pt x="0" y="1366033"/>
                  <a:pt x="0" y="880014"/>
                </a:cubicBezTo>
                <a:cubicBezTo>
                  <a:pt x="0" y="393996"/>
                  <a:pt x="393996" y="0"/>
                  <a:pt x="880015" y="0"/>
                </a:cubicBezTo>
                <a:cubicBezTo>
                  <a:pt x="1366033" y="0"/>
                  <a:pt x="1760030" y="393996"/>
                  <a:pt x="1760030" y="88001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4" name="Google Shape;1644;p42"/>
          <p:cNvSpPr/>
          <p:nvPr/>
        </p:nvSpPr>
        <p:spPr>
          <a:xfrm>
            <a:off x="5165622" y="751756"/>
            <a:ext cx="621802" cy="217271"/>
          </a:xfrm>
          <a:custGeom>
            <a:avLst/>
            <a:gdLst/>
            <a:ahLst/>
            <a:cxnLst/>
            <a:rect l="l" t="t" r="r" b="b"/>
            <a:pathLst>
              <a:path w="2926129" h="1022450" extrusionOk="0">
                <a:moveTo>
                  <a:pt x="310162" y="418259"/>
                </a:moveTo>
                <a:cubicBezTo>
                  <a:pt x="396696" y="418306"/>
                  <a:pt x="479039" y="455530"/>
                  <a:pt x="536241" y="520462"/>
                </a:cubicBezTo>
                <a:cubicBezTo>
                  <a:pt x="547023" y="419765"/>
                  <a:pt x="637394" y="346874"/>
                  <a:pt x="738092" y="357655"/>
                </a:cubicBezTo>
                <a:cubicBezTo>
                  <a:pt x="790492" y="363265"/>
                  <a:pt x="837946" y="391150"/>
                  <a:pt x="868349" y="434195"/>
                </a:cubicBezTo>
                <a:cubicBezTo>
                  <a:pt x="911050" y="154980"/>
                  <a:pt x="1172015" y="-36752"/>
                  <a:pt x="1451230" y="5949"/>
                </a:cubicBezTo>
                <a:cubicBezTo>
                  <a:pt x="1650623" y="36443"/>
                  <a:pt x="1813469" y="181286"/>
                  <a:pt x="1867009" y="375763"/>
                </a:cubicBezTo>
                <a:cubicBezTo>
                  <a:pt x="1929414" y="296152"/>
                  <a:pt x="2044542" y="282203"/>
                  <a:pt x="2124154" y="344609"/>
                </a:cubicBezTo>
                <a:cubicBezTo>
                  <a:pt x="2161852" y="374160"/>
                  <a:pt x="2186474" y="417304"/>
                  <a:pt x="2192742" y="464792"/>
                </a:cubicBezTo>
                <a:cubicBezTo>
                  <a:pt x="2333454" y="375749"/>
                  <a:pt x="2519708" y="417634"/>
                  <a:pt x="2608752" y="558347"/>
                </a:cubicBezTo>
                <a:cubicBezTo>
                  <a:pt x="2631942" y="594992"/>
                  <a:pt x="2646954" y="636210"/>
                  <a:pt x="2652763" y="679186"/>
                </a:cubicBezTo>
                <a:cubicBezTo>
                  <a:pt x="2741010" y="629500"/>
                  <a:pt x="2852827" y="660760"/>
                  <a:pt x="2902512" y="749008"/>
                </a:cubicBezTo>
                <a:cubicBezTo>
                  <a:pt x="2952198" y="837255"/>
                  <a:pt x="2920937" y="949071"/>
                  <a:pt x="2832690" y="998757"/>
                </a:cubicBezTo>
                <a:cubicBezTo>
                  <a:pt x="2805265" y="1014198"/>
                  <a:pt x="2774328" y="1022320"/>
                  <a:pt x="2742855" y="1022342"/>
                </a:cubicBezTo>
                <a:lnTo>
                  <a:pt x="310162" y="1022342"/>
                </a:lnTo>
                <a:cubicBezTo>
                  <a:pt x="143349" y="1026767"/>
                  <a:pt x="4533" y="895125"/>
                  <a:pt x="108" y="728313"/>
                </a:cubicBezTo>
                <a:cubicBezTo>
                  <a:pt x="-4316" y="561500"/>
                  <a:pt x="127325" y="422684"/>
                  <a:pt x="294138" y="418259"/>
                </a:cubicBezTo>
                <a:cubicBezTo>
                  <a:pt x="299478" y="418118"/>
                  <a:pt x="304821" y="418118"/>
                  <a:pt x="310162" y="4182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5" name="Google Shape;1645;p42"/>
          <p:cNvSpPr/>
          <p:nvPr/>
        </p:nvSpPr>
        <p:spPr>
          <a:xfrm>
            <a:off x="4211749" y="1016776"/>
            <a:ext cx="881312" cy="289726"/>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6" name="Google Shape;1646;p42"/>
          <p:cNvSpPr/>
          <p:nvPr/>
        </p:nvSpPr>
        <p:spPr>
          <a:xfrm>
            <a:off x="1842692" y="1294811"/>
            <a:ext cx="1313253" cy="456220"/>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7" name="Google Shape;1647;p42"/>
          <p:cNvSpPr/>
          <p:nvPr/>
        </p:nvSpPr>
        <p:spPr>
          <a:xfrm>
            <a:off x="5277351" y="4016426"/>
            <a:ext cx="1178086" cy="476393"/>
          </a:xfrm>
          <a:custGeom>
            <a:avLst/>
            <a:gdLst/>
            <a:ahLst/>
            <a:cxnLst/>
            <a:rect l="l" t="t" r="r" b="b"/>
            <a:pathLst>
              <a:path w="2321351" h="934103" extrusionOk="0">
                <a:moveTo>
                  <a:pt x="2150663" y="592728"/>
                </a:moveTo>
                <a:cubicBezTo>
                  <a:pt x="2120754" y="592685"/>
                  <a:pt x="2091370" y="600584"/>
                  <a:pt x="2065513" y="615616"/>
                </a:cubicBezTo>
                <a:cubicBezTo>
                  <a:pt x="2041920" y="465233"/>
                  <a:pt x="1900884" y="362450"/>
                  <a:pt x="1750502" y="386044"/>
                </a:cubicBezTo>
                <a:cubicBezTo>
                  <a:pt x="1718660" y="391039"/>
                  <a:pt x="1687941" y="401581"/>
                  <a:pt x="1659741" y="417191"/>
                </a:cubicBezTo>
                <a:cubicBezTo>
                  <a:pt x="1602099" y="276421"/>
                  <a:pt x="1441253" y="209032"/>
                  <a:pt x="1300483" y="266675"/>
                </a:cubicBezTo>
                <a:cubicBezTo>
                  <a:pt x="1285020" y="273007"/>
                  <a:pt x="1270165" y="280733"/>
                  <a:pt x="1256103" y="289757"/>
                </a:cubicBezTo>
                <a:cubicBezTo>
                  <a:pt x="1158111" y="51142"/>
                  <a:pt x="885237" y="-62855"/>
                  <a:pt x="646622" y="35137"/>
                </a:cubicBezTo>
                <a:cubicBezTo>
                  <a:pt x="494932" y="97431"/>
                  <a:pt x="387022" y="234713"/>
                  <a:pt x="362318" y="396825"/>
                </a:cubicBezTo>
                <a:cubicBezTo>
                  <a:pt x="217809" y="348985"/>
                  <a:pt x="61880" y="427351"/>
                  <a:pt x="14040" y="571860"/>
                </a:cubicBezTo>
                <a:cubicBezTo>
                  <a:pt x="-33800" y="716370"/>
                  <a:pt x="44567" y="872299"/>
                  <a:pt x="189076" y="920139"/>
                </a:cubicBezTo>
                <a:cubicBezTo>
                  <a:pt x="216931" y="929360"/>
                  <a:pt x="246080" y="934075"/>
                  <a:pt x="275423" y="934104"/>
                </a:cubicBezTo>
                <a:lnTo>
                  <a:pt x="2150663" y="934104"/>
                </a:lnTo>
                <a:cubicBezTo>
                  <a:pt x="2244932" y="934104"/>
                  <a:pt x="2321351" y="857684"/>
                  <a:pt x="2321351" y="763416"/>
                </a:cubicBezTo>
                <a:cubicBezTo>
                  <a:pt x="2321351" y="669147"/>
                  <a:pt x="2244932" y="592728"/>
                  <a:pt x="2150663" y="59272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8" name="Google Shape;1648;p42"/>
          <p:cNvSpPr/>
          <p:nvPr/>
        </p:nvSpPr>
        <p:spPr>
          <a:xfrm>
            <a:off x="6271116" y="261466"/>
            <a:ext cx="423773" cy="217597"/>
          </a:xfrm>
          <a:custGeom>
            <a:avLst/>
            <a:gdLst/>
            <a:ahLst/>
            <a:cxnLst/>
            <a:rect l="l" t="t" r="r" b="b"/>
            <a:pathLst>
              <a:path w="1994226" h="1023986" extrusionOk="0">
                <a:moveTo>
                  <a:pt x="1684065" y="418946"/>
                </a:moveTo>
                <a:cubicBezTo>
                  <a:pt x="1639102" y="418966"/>
                  <a:pt x="1594724" y="429134"/>
                  <a:pt x="1554239" y="448693"/>
                </a:cubicBezTo>
                <a:cubicBezTo>
                  <a:pt x="1519554" y="168369"/>
                  <a:pt x="1264190" y="-30761"/>
                  <a:pt x="983866" y="3923"/>
                </a:cubicBezTo>
                <a:cubicBezTo>
                  <a:pt x="839729" y="21757"/>
                  <a:pt x="709971" y="100031"/>
                  <a:pt x="626971" y="219214"/>
                </a:cubicBezTo>
                <a:cubicBezTo>
                  <a:pt x="550726" y="152559"/>
                  <a:pt x="434882" y="160334"/>
                  <a:pt x="368227" y="236579"/>
                </a:cubicBezTo>
                <a:cubicBezTo>
                  <a:pt x="338999" y="270013"/>
                  <a:pt x="322897" y="312918"/>
                  <a:pt x="322911" y="357326"/>
                </a:cubicBezTo>
                <a:cubicBezTo>
                  <a:pt x="322939" y="379067"/>
                  <a:pt x="326750" y="400636"/>
                  <a:pt x="334172" y="421070"/>
                </a:cubicBezTo>
                <a:cubicBezTo>
                  <a:pt x="326311" y="421071"/>
                  <a:pt x="318236" y="419796"/>
                  <a:pt x="310162" y="419796"/>
                </a:cubicBezTo>
                <a:cubicBezTo>
                  <a:pt x="143349" y="415371"/>
                  <a:pt x="4533" y="547012"/>
                  <a:pt x="108" y="713825"/>
                </a:cubicBezTo>
                <a:cubicBezTo>
                  <a:pt x="-4316" y="880638"/>
                  <a:pt x="127325" y="1019454"/>
                  <a:pt x="294138" y="1023879"/>
                </a:cubicBezTo>
                <a:cubicBezTo>
                  <a:pt x="299479" y="1024020"/>
                  <a:pt x="304822" y="1024020"/>
                  <a:pt x="310162" y="1023879"/>
                </a:cubicBezTo>
                <a:lnTo>
                  <a:pt x="1684065" y="1023879"/>
                </a:lnTo>
                <a:cubicBezTo>
                  <a:pt x="1850878" y="1028303"/>
                  <a:pt x="1989694" y="896662"/>
                  <a:pt x="1994118" y="729849"/>
                </a:cubicBezTo>
                <a:cubicBezTo>
                  <a:pt x="1998543" y="563036"/>
                  <a:pt x="1866901" y="424220"/>
                  <a:pt x="1700088" y="419796"/>
                </a:cubicBezTo>
                <a:cubicBezTo>
                  <a:pt x="1694748" y="419654"/>
                  <a:pt x="1689405" y="419654"/>
                  <a:pt x="1684065" y="41979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p48"/>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t</a:t>
            </a:r>
            <a:r>
              <a:rPr lang="en-US" dirty="0"/>
              <a:t>he</a:t>
            </a:r>
            <a:r>
              <a:rPr lang="en" dirty="0"/>
              <a:t> Caucus</a:t>
            </a:r>
            <a:endParaRPr dirty="0">
              <a:solidFill>
                <a:schemeClr val="accent3"/>
              </a:solidFill>
              <a:latin typeface="Aclonica"/>
              <a:ea typeface="Aclonica"/>
              <a:cs typeface="Aclonica"/>
              <a:sym typeface="Aclonica"/>
            </a:endParaRPr>
          </a:p>
        </p:txBody>
      </p:sp>
      <p:sp>
        <p:nvSpPr>
          <p:cNvPr id="2127" name="Google Shape;2127;p48"/>
          <p:cNvSpPr txBox="1">
            <a:spLocks noGrp="1"/>
          </p:cNvSpPr>
          <p:nvPr>
            <p:ph type="subTitle" idx="1"/>
          </p:nvPr>
        </p:nvSpPr>
        <p:spPr>
          <a:xfrm>
            <a:off x="557753" y="1572653"/>
            <a:ext cx="7945959" cy="3064995"/>
          </a:xfrm>
          <a:prstGeom prst="rect">
            <a:avLst/>
          </a:prstGeom>
        </p:spPr>
        <p:txBody>
          <a:bodyPr spcFirstLastPara="1" wrap="square" lIns="91425" tIns="91425" rIns="91425" bIns="91425" anchor="t" anchorCtr="0">
            <a:noAutofit/>
          </a:bodyPr>
          <a:lstStyle/>
          <a:p>
            <a:pPr marL="0" indent="0">
              <a:buSzPts val="1100"/>
              <a:buNone/>
            </a:pPr>
            <a:r>
              <a:rPr lang="en" sz="1200" dirty="0">
                <a:solidFill>
                  <a:schemeClr val="tx2"/>
                </a:solidFill>
              </a:rPr>
              <a:t>Ballot vacancy where no candidate ran in the primary</a:t>
            </a:r>
          </a:p>
          <a:p>
            <a:pPr marL="285750" indent="-285750">
              <a:buSzPts val="1100"/>
            </a:pPr>
            <a:r>
              <a:rPr lang="en" sz="1200" dirty="0"/>
              <a:t>Not later than noon July 3, 2024</a:t>
            </a:r>
          </a:p>
          <a:p>
            <a:pPr marL="742950" lvl="1" indent="-285750" algn="l">
              <a:buSzPts val="1100"/>
            </a:pPr>
            <a:r>
              <a:rPr lang="en" sz="1200" dirty="0"/>
              <a:t>For local offices, chair must file with the clerk the selected candidate’s statement of economic interests (CAN-12) and certificate of selection (CAN-29).</a:t>
            </a:r>
          </a:p>
          <a:p>
            <a:pPr marL="742950" lvl="1" indent="-285750" algn="l">
              <a:buSzPts val="1100"/>
            </a:pPr>
            <a:r>
              <a:rPr lang="en" sz="1200" dirty="0"/>
              <a:t>For state and judicial offices, chair must file the certificate of candidate selection (CAN-27 for federal or statewide office/CAN-28 for state legislative office/CAN-29 for judge) with IED.</a:t>
            </a:r>
            <a:endParaRPr lang="en" sz="1200" strike="sngStrike" dirty="0"/>
          </a:p>
          <a:p>
            <a:pPr marL="285750" indent="-285750">
              <a:buSzPts val="1100"/>
            </a:pPr>
            <a:endParaRPr lang="en" sz="1200" dirty="0">
              <a:solidFill>
                <a:schemeClr val="tx2"/>
              </a:solidFill>
            </a:endParaRPr>
          </a:p>
          <a:p>
            <a:pPr marL="0" indent="0">
              <a:buSzPts val="1100"/>
              <a:buNone/>
            </a:pPr>
            <a:r>
              <a:rPr lang="en" sz="1200" dirty="0">
                <a:solidFill>
                  <a:schemeClr val="tx2"/>
                </a:solidFill>
              </a:rPr>
              <a:t>Ballot vacancy due to candidate withdraw or disqualification</a:t>
            </a:r>
          </a:p>
          <a:p>
            <a:pPr marL="285750" indent="-285750">
              <a:buSzPts val="1100"/>
            </a:pPr>
            <a:r>
              <a:rPr lang="en" sz="1200" dirty="0"/>
              <a:t>Noon, 3 days (excluding Saturday and Sunday) after t</a:t>
            </a:r>
            <a:r>
              <a:rPr lang="en-US" sz="1200" dirty="0"/>
              <a:t>he</a:t>
            </a:r>
            <a:r>
              <a:rPr lang="en" sz="1200" dirty="0"/>
              <a:t> caucus is held for other early ballot vacancies. </a:t>
            </a:r>
            <a:endParaRPr sz="1200" dirty="0">
              <a:latin typeface="Montserrat"/>
              <a:ea typeface="Montserrat"/>
              <a:cs typeface="Montserrat"/>
              <a:sym typeface="Montserrat"/>
            </a:endParaRPr>
          </a:p>
        </p:txBody>
      </p:sp>
      <p:sp>
        <p:nvSpPr>
          <p:cNvPr id="2129" name="Google Shape;2129;p48"/>
          <p:cNvSpPr/>
          <p:nvPr/>
        </p:nvSpPr>
        <p:spPr>
          <a:xfrm>
            <a:off x="6995323" y="4034127"/>
            <a:ext cx="2674434" cy="929090"/>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0" name="Google Shape;2130;p48"/>
          <p:cNvSpPr/>
          <p:nvPr/>
        </p:nvSpPr>
        <p:spPr>
          <a:xfrm>
            <a:off x="4886711" y="4217613"/>
            <a:ext cx="2271657" cy="74679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131" name="Google Shape;2131;p48"/>
          <p:cNvGrpSpPr/>
          <p:nvPr/>
        </p:nvGrpSpPr>
        <p:grpSpPr>
          <a:xfrm>
            <a:off x="1601309" y="4191597"/>
            <a:ext cx="603711" cy="608857"/>
            <a:chOff x="7976329" y="1400840"/>
            <a:chExt cx="959643" cy="967823"/>
          </a:xfrm>
        </p:grpSpPr>
        <p:grpSp>
          <p:nvGrpSpPr>
            <p:cNvPr id="2132" name="Google Shape;2132;p48"/>
            <p:cNvGrpSpPr/>
            <p:nvPr/>
          </p:nvGrpSpPr>
          <p:grpSpPr>
            <a:xfrm>
              <a:off x="7976329" y="1400840"/>
              <a:ext cx="959643" cy="967823"/>
              <a:chOff x="7976329" y="1400840"/>
              <a:chExt cx="959643" cy="967823"/>
            </a:xfrm>
          </p:grpSpPr>
          <p:sp>
            <p:nvSpPr>
              <p:cNvPr id="2133" name="Google Shape;2133;p48"/>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4" name="Google Shape;2134;p48"/>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135" name="Google Shape;2135;p48"/>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6" name="Google Shape;2136;p48"/>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7" name="Google Shape;2137;p48"/>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8" name="Google Shape;2138;p48"/>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9" name="Google Shape;2139;p48"/>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0" name="Google Shape;2140;p48"/>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1" name="Google Shape;2141;p48"/>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2" name="Google Shape;2142;p48"/>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3" name="Google Shape;2143;p48"/>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4" name="Google Shape;2144;p48"/>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5" name="Google Shape;2145;p48"/>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146" name="Google Shape;2146;p48"/>
          <p:cNvGrpSpPr/>
          <p:nvPr/>
        </p:nvGrpSpPr>
        <p:grpSpPr>
          <a:xfrm>
            <a:off x="8142215" y="4071197"/>
            <a:ext cx="722995" cy="729255"/>
            <a:chOff x="7976329" y="1400840"/>
            <a:chExt cx="959643" cy="967823"/>
          </a:xfrm>
        </p:grpSpPr>
        <p:grpSp>
          <p:nvGrpSpPr>
            <p:cNvPr id="2147" name="Google Shape;2147;p48"/>
            <p:cNvGrpSpPr/>
            <p:nvPr/>
          </p:nvGrpSpPr>
          <p:grpSpPr>
            <a:xfrm>
              <a:off x="7976329" y="1400840"/>
              <a:ext cx="959643" cy="967823"/>
              <a:chOff x="7976329" y="1400840"/>
              <a:chExt cx="959643" cy="967823"/>
            </a:xfrm>
          </p:grpSpPr>
          <p:sp>
            <p:nvSpPr>
              <p:cNvPr id="2148" name="Google Shape;2148;p48"/>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9" name="Google Shape;2149;p48"/>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150" name="Google Shape;2150;p48"/>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1" name="Google Shape;2151;p48"/>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2" name="Google Shape;2152;p48"/>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3" name="Google Shape;2153;p48"/>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4" name="Google Shape;2154;p48"/>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5" name="Google Shape;2155;p48"/>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6" name="Google Shape;2156;p48"/>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7" name="Google Shape;2157;p48"/>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8" name="Google Shape;2158;p48"/>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9" name="Google Shape;2159;p48"/>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0" name="Google Shape;2160;p48"/>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161" name="Google Shape;2161;p48"/>
          <p:cNvGrpSpPr/>
          <p:nvPr/>
        </p:nvGrpSpPr>
        <p:grpSpPr>
          <a:xfrm>
            <a:off x="6572306" y="518019"/>
            <a:ext cx="423011" cy="426713"/>
            <a:chOff x="7976329" y="1400840"/>
            <a:chExt cx="959643" cy="967823"/>
          </a:xfrm>
        </p:grpSpPr>
        <p:grpSp>
          <p:nvGrpSpPr>
            <p:cNvPr id="2162" name="Google Shape;2162;p48"/>
            <p:cNvGrpSpPr/>
            <p:nvPr/>
          </p:nvGrpSpPr>
          <p:grpSpPr>
            <a:xfrm>
              <a:off x="7976329" y="1400840"/>
              <a:ext cx="959643" cy="967823"/>
              <a:chOff x="7976329" y="1400840"/>
              <a:chExt cx="959643" cy="967823"/>
            </a:xfrm>
          </p:grpSpPr>
          <p:sp>
            <p:nvSpPr>
              <p:cNvPr id="2163" name="Google Shape;2163;p48"/>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4" name="Google Shape;2164;p48"/>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165" name="Google Shape;2165;p48"/>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6" name="Google Shape;2166;p48"/>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7" name="Google Shape;2167;p48"/>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8" name="Google Shape;2168;p48"/>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9" name="Google Shape;2169;p48"/>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0" name="Google Shape;2170;p48"/>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1" name="Google Shape;2171;p48"/>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2" name="Google Shape;2172;p48"/>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3" name="Google Shape;2173;p48"/>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4" name="Google Shape;2174;p48"/>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5" name="Google Shape;2175;p48"/>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176" name="Google Shape;2176;p48"/>
          <p:cNvGrpSpPr/>
          <p:nvPr/>
        </p:nvGrpSpPr>
        <p:grpSpPr>
          <a:xfrm>
            <a:off x="535412" y="1091745"/>
            <a:ext cx="369175" cy="372031"/>
            <a:chOff x="7976329" y="1400840"/>
            <a:chExt cx="959643" cy="967823"/>
          </a:xfrm>
        </p:grpSpPr>
        <p:grpSp>
          <p:nvGrpSpPr>
            <p:cNvPr id="2177" name="Google Shape;2177;p48"/>
            <p:cNvGrpSpPr/>
            <p:nvPr/>
          </p:nvGrpSpPr>
          <p:grpSpPr>
            <a:xfrm>
              <a:off x="7976329" y="1400840"/>
              <a:ext cx="959643" cy="967823"/>
              <a:chOff x="7976329" y="1400840"/>
              <a:chExt cx="959643" cy="967823"/>
            </a:xfrm>
          </p:grpSpPr>
          <p:sp>
            <p:nvSpPr>
              <p:cNvPr id="2178" name="Google Shape;2178;p48"/>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9" name="Google Shape;2179;p48"/>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180" name="Google Shape;2180;p48"/>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1" name="Google Shape;2181;p48"/>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2" name="Google Shape;2182;p48"/>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3" name="Google Shape;2183;p48"/>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4" name="Google Shape;2184;p48"/>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5" name="Google Shape;2185;p48"/>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6" name="Google Shape;2186;p48"/>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7" name="Google Shape;2187;p48"/>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8" name="Google Shape;2188;p48"/>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9" name="Google Shape;2189;p48"/>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0" name="Google Shape;2190;p48"/>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951" name="Google Shape;1951;p45"/>
          <p:cNvSpPr/>
          <p:nvPr/>
        </p:nvSpPr>
        <p:spPr>
          <a:xfrm>
            <a:off x="3480986" y="3773827"/>
            <a:ext cx="1178086" cy="476393"/>
          </a:xfrm>
          <a:custGeom>
            <a:avLst/>
            <a:gdLst/>
            <a:ahLst/>
            <a:cxnLst/>
            <a:rect l="l" t="t" r="r" b="b"/>
            <a:pathLst>
              <a:path w="2321351" h="934103" extrusionOk="0">
                <a:moveTo>
                  <a:pt x="2150663" y="592728"/>
                </a:moveTo>
                <a:cubicBezTo>
                  <a:pt x="2120754" y="592685"/>
                  <a:pt x="2091370" y="600584"/>
                  <a:pt x="2065513" y="615616"/>
                </a:cubicBezTo>
                <a:cubicBezTo>
                  <a:pt x="2041920" y="465233"/>
                  <a:pt x="1900884" y="362450"/>
                  <a:pt x="1750502" y="386044"/>
                </a:cubicBezTo>
                <a:cubicBezTo>
                  <a:pt x="1718660" y="391039"/>
                  <a:pt x="1687941" y="401581"/>
                  <a:pt x="1659741" y="417191"/>
                </a:cubicBezTo>
                <a:cubicBezTo>
                  <a:pt x="1602099" y="276421"/>
                  <a:pt x="1441253" y="209032"/>
                  <a:pt x="1300483" y="266675"/>
                </a:cubicBezTo>
                <a:cubicBezTo>
                  <a:pt x="1285020" y="273007"/>
                  <a:pt x="1270165" y="280733"/>
                  <a:pt x="1256103" y="289757"/>
                </a:cubicBezTo>
                <a:cubicBezTo>
                  <a:pt x="1158111" y="51142"/>
                  <a:pt x="885237" y="-62855"/>
                  <a:pt x="646622" y="35137"/>
                </a:cubicBezTo>
                <a:cubicBezTo>
                  <a:pt x="494932" y="97431"/>
                  <a:pt x="387022" y="234713"/>
                  <a:pt x="362318" y="396825"/>
                </a:cubicBezTo>
                <a:cubicBezTo>
                  <a:pt x="217809" y="348985"/>
                  <a:pt x="61880" y="427351"/>
                  <a:pt x="14040" y="571860"/>
                </a:cubicBezTo>
                <a:cubicBezTo>
                  <a:pt x="-33800" y="716370"/>
                  <a:pt x="44567" y="872299"/>
                  <a:pt x="189076" y="920139"/>
                </a:cubicBezTo>
                <a:cubicBezTo>
                  <a:pt x="216931" y="929360"/>
                  <a:pt x="246080" y="934075"/>
                  <a:pt x="275423" y="934104"/>
                </a:cubicBezTo>
                <a:lnTo>
                  <a:pt x="2150663" y="934104"/>
                </a:lnTo>
                <a:cubicBezTo>
                  <a:pt x="2244932" y="934104"/>
                  <a:pt x="2321351" y="857684"/>
                  <a:pt x="2321351" y="763416"/>
                </a:cubicBezTo>
                <a:cubicBezTo>
                  <a:pt x="2321351" y="669147"/>
                  <a:pt x="2244932" y="592728"/>
                  <a:pt x="2150663" y="59272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8" name="Google Shape;1838;p45"/>
          <p:cNvSpPr/>
          <p:nvPr/>
        </p:nvSpPr>
        <p:spPr>
          <a:xfrm>
            <a:off x="-752693" y="1699032"/>
            <a:ext cx="1936329" cy="672675"/>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9" name="Google Shape;1839;p45"/>
          <p:cNvSpPr/>
          <p:nvPr/>
        </p:nvSpPr>
        <p:spPr>
          <a:xfrm>
            <a:off x="3914375" y="4738625"/>
            <a:ext cx="6315300" cy="1314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40" name="Google Shape;1840;p45"/>
          <p:cNvSpPr txBox="1">
            <a:spLocks noGrp="1"/>
          </p:cNvSpPr>
          <p:nvPr>
            <p:ph type="title"/>
          </p:nvPr>
        </p:nvSpPr>
        <p:spPr>
          <a:xfrm>
            <a:off x="860174" y="359714"/>
            <a:ext cx="6693314" cy="11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Direct Appointment</a:t>
            </a:r>
            <a:endParaRPr sz="4000" dirty="0">
              <a:solidFill>
                <a:schemeClr val="accent3"/>
              </a:solidFill>
              <a:latin typeface="Aclonica"/>
              <a:ea typeface="Aclonica"/>
              <a:cs typeface="Aclonica"/>
              <a:sym typeface="Aclonica"/>
            </a:endParaRPr>
          </a:p>
        </p:txBody>
      </p:sp>
      <p:sp>
        <p:nvSpPr>
          <p:cNvPr id="1841" name="Google Shape;1841;p45"/>
          <p:cNvSpPr txBox="1">
            <a:spLocks noGrp="1"/>
          </p:cNvSpPr>
          <p:nvPr>
            <p:ph type="subTitle" idx="1"/>
          </p:nvPr>
        </p:nvSpPr>
        <p:spPr>
          <a:xfrm>
            <a:off x="834156" y="1563419"/>
            <a:ext cx="5259000" cy="14112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a direct appointment, the chair must file CAN-12, CAN-29, CAN-31 and a copy of the party minutes documenting direct appointment authority or resolution with the clerk.</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judicial vacancies, the chair must file the copy of the statement of economic interests, CAN-29, and CAN-31, and copy of the party minutes or resolution with IED</a:t>
            </a:r>
          </a:p>
          <a:p>
            <a:pPr marL="0" lvl="0" indent="0" algn="l" rtl="0">
              <a:spcBef>
                <a:spcPts val="0"/>
              </a:spcBef>
              <a:spcAft>
                <a:spcPts val="0"/>
              </a:spcAft>
              <a:buNone/>
            </a:pPr>
            <a:endParaRPr dirty="0">
              <a:latin typeface="Montserrat"/>
              <a:ea typeface="Montserrat"/>
              <a:cs typeface="Montserrat"/>
              <a:sym typeface="Montserrat"/>
            </a:endParaRPr>
          </a:p>
        </p:txBody>
      </p:sp>
      <p:grpSp>
        <p:nvGrpSpPr>
          <p:cNvPr id="1842" name="Google Shape;1842;p45"/>
          <p:cNvGrpSpPr/>
          <p:nvPr/>
        </p:nvGrpSpPr>
        <p:grpSpPr>
          <a:xfrm flipH="1">
            <a:off x="6221246" y="1441751"/>
            <a:ext cx="3214680" cy="3701915"/>
            <a:chOff x="2991256" y="2093420"/>
            <a:chExt cx="2188346" cy="2520024"/>
          </a:xfrm>
        </p:grpSpPr>
        <p:sp>
          <p:nvSpPr>
            <p:cNvPr id="1843" name="Google Shape;1843;p45"/>
            <p:cNvSpPr/>
            <p:nvPr/>
          </p:nvSpPr>
          <p:spPr>
            <a:xfrm rot="929609">
              <a:off x="3918644" y="2318578"/>
              <a:ext cx="73539" cy="2327330"/>
            </a:xfrm>
            <a:custGeom>
              <a:avLst/>
              <a:gdLst/>
              <a:ahLst/>
              <a:cxnLst/>
              <a:rect l="l" t="t" r="r" b="b"/>
              <a:pathLst>
                <a:path w="73437" h="2324100" extrusionOk="0">
                  <a:moveTo>
                    <a:pt x="0" y="0"/>
                  </a:moveTo>
                  <a:lnTo>
                    <a:pt x="73438" y="0"/>
                  </a:lnTo>
                  <a:lnTo>
                    <a:pt x="73438" y="2324101"/>
                  </a:lnTo>
                  <a:lnTo>
                    <a:pt x="0" y="2324101"/>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844" name="Google Shape;1844;p45"/>
            <p:cNvGrpSpPr/>
            <p:nvPr/>
          </p:nvGrpSpPr>
          <p:grpSpPr>
            <a:xfrm>
              <a:off x="2991256" y="2093420"/>
              <a:ext cx="2188346" cy="1236322"/>
              <a:chOff x="2991256" y="2093420"/>
              <a:chExt cx="2188346" cy="1236322"/>
            </a:xfrm>
          </p:grpSpPr>
          <p:sp>
            <p:nvSpPr>
              <p:cNvPr id="1845" name="Google Shape;1845;p45"/>
              <p:cNvSpPr/>
              <p:nvPr/>
            </p:nvSpPr>
            <p:spPr>
              <a:xfrm>
                <a:off x="2991256" y="2119981"/>
                <a:ext cx="2188346" cy="1209761"/>
              </a:xfrm>
              <a:custGeom>
                <a:avLst/>
                <a:gdLst/>
                <a:ahLst/>
                <a:cxnLst/>
                <a:rect l="l" t="t" r="r" b="b"/>
                <a:pathLst>
                  <a:path w="2188346" h="1209761" extrusionOk="0">
                    <a:moveTo>
                      <a:pt x="1338453" y="10564"/>
                    </a:moveTo>
                    <a:cubicBezTo>
                      <a:pt x="1338453" y="10564"/>
                      <a:pt x="321088" y="-129073"/>
                      <a:pt x="0" y="607019"/>
                    </a:cubicBezTo>
                    <a:cubicBezTo>
                      <a:pt x="0" y="607019"/>
                      <a:pt x="222980" y="513198"/>
                      <a:pt x="373571" y="710270"/>
                    </a:cubicBezTo>
                    <a:cubicBezTo>
                      <a:pt x="373571" y="710270"/>
                      <a:pt x="599504" y="612734"/>
                      <a:pt x="739426" y="811426"/>
                    </a:cubicBezTo>
                    <a:cubicBezTo>
                      <a:pt x="739426" y="811426"/>
                      <a:pt x="957263" y="699316"/>
                      <a:pt x="1090231" y="908390"/>
                    </a:cubicBezTo>
                    <a:cubicBezTo>
                      <a:pt x="1311783" y="797233"/>
                      <a:pt x="1441037" y="1005355"/>
                      <a:pt x="1441037" y="1005355"/>
                    </a:cubicBezTo>
                    <a:cubicBezTo>
                      <a:pt x="1663160" y="906676"/>
                      <a:pt x="1806988" y="1106510"/>
                      <a:pt x="1806988" y="1106510"/>
                    </a:cubicBezTo>
                    <a:cubicBezTo>
                      <a:pt x="2037398" y="1014784"/>
                      <a:pt x="2180558" y="1209761"/>
                      <a:pt x="2180558" y="1209761"/>
                    </a:cubicBezTo>
                    <a:cubicBezTo>
                      <a:pt x="2283143" y="413281"/>
                      <a:pt x="1338453" y="10564"/>
                      <a:pt x="1338453" y="1056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6" name="Google Shape;1846;p45"/>
              <p:cNvSpPr/>
              <p:nvPr/>
            </p:nvSpPr>
            <p:spPr>
              <a:xfrm>
                <a:off x="3364826" y="2124544"/>
                <a:ext cx="964882" cy="806862"/>
              </a:xfrm>
              <a:custGeom>
                <a:avLst/>
                <a:gdLst/>
                <a:ahLst/>
                <a:cxnLst/>
                <a:rect l="l" t="t" r="r" b="b"/>
                <a:pathLst>
                  <a:path w="964882" h="806862" extrusionOk="0">
                    <a:moveTo>
                      <a:pt x="0" y="705707"/>
                    </a:moveTo>
                    <a:cubicBezTo>
                      <a:pt x="0" y="705707"/>
                      <a:pt x="225933" y="608171"/>
                      <a:pt x="365855" y="806863"/>
                    </a:cubicBezTo>
                    <a:cubicBezTo>
                      <a:pt x="469011" y="301371"/>
                      <a:pt x="964882" y="6001"/>
                      <a:pt x="964882" y="6001"/>
                    </a:cubicBezTo>
                    <a:cubicBezTo>
                      <a:pt x="964882" y="6001"/>
                      <a:pt x="941927" y="2858"/>
                      <a:pt x="902018" y="0"/>
                    </a:cubicBezTo>
                    <a:cubicBezTo>
                      <a:pt x="104204" y="92107"/>
                      <a:pt x="0" y="705707"/>
                      <a:pt x="0" y="70570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7" name="Google Shape;1847;p45"/>
              <p:cNvSpPr/>
              <p:nvPr/>
            </p:nvSpPr>
            <p:spPr>
              <a:xfrm>
                <a:off x="4081487" y="2130545"/>
                <a:ext cx="400255" cy="994790"/>
              </a:xfrm>
              <a:custGeom>
                <a:avLst/>
                <a:gdLst/>
                <a:ahLst/>
                <a:cxnLst/>
                <a:rect l="l" t="t" r="r" b="b"/>
                <a:pathLst>
                  <a:path w="400255" h="994790" extrusionOk="0">
                    <a:moveTo>
                      <a:pt x="95" y="897826"/>
                    </a:moveTo>
                    <a:cubicBezTo>
                      <a:pt x="221647" y="786670"/>
                      <a:pt x="350901" y="994791"/>
                      <a:pt x="350901" y="994791"/>
                    </a:cubicBezTo>
                    <a:cubicBezTo>
                      <a:pt x="350901" y="994791"/>
                      <a:pt x="513588" y="406146"/>
                      <a:pt x="248221" y="0"/>
                    </a:cubicBezTo>
                    <a:cubicBezTo>
                      <a:pt x="248221" y="0"/>
                      <a:pt x="149447" y="577691"/>
                      <a:pt x="0" y="8978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8" name="Google Shape;1848;p45"/>
              <p:cNvSpPr/>
              <p:nvPr/>
            </p:nvSpPr>
            <p:spPr>
              <a:xfrm>
                <a:off x="4329804" y="2130545"/>
                <a:ext cx="843543" cy="1199197"/>
              </a:xfrm>
              <a:custGeom>
                <a:avLst/>
                <a:gdLst/>
                <a:ahLst/>
                <a:cxnLst/>
                <a:rect l="l" t="t" r="r" b="b"/>
                <a:pathLst>
                  <a:path w="843543" h="1199197" extrusionOk="0">
                    <a:moveTo>
                      <a:pt x="842105" y="1199198"/>
                    </a:moveTo>
                    <a:cubicBezTo>
                      <a:pt x="883920" y="330994"/>
                      <a:pt x="0" y="0"/>
                      <a:pt x="0" y="0"/>
                    </a:cubicBezTo>
                    <a:cubicBezTo>
                      <a:pt x="0" y="0"/>
                      <a:pt x="396621" y="268986"/>
                      <a:pt x="468535" y="1095947"/>
                    </a:cubicBezTo>
                    <a:cubicBezTo>
                      <a:pt x="698945" y="1004221"/>
                      <a:pt x="842105" y="1199198"/>
                      <a:pt x="842105" y="119919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9" name="Google Shape;1849;p45"/>
              <p:cNvSpPr/>
              <p:nvPr/>
            </p:nvSpPr>
            <p:spPr>
              <a:xfrm>
                <a:off x="4293156" y="2093420"/>
                <a:ext cx="73390" cy="73391"/>
              </a:xfrm>
              <a:custGeom>
                <a:avLst/>
                <a:gdLst/>
                <a:ahLst/>
                <a:cxnLst/>
                <a:rect l="l" t="t" r="r" b="b"/>
                <a:pathLst>
                  <a:path w="73390" h="73391" extrusionOk="0">
                    <a:moveTo>
                      <a:pt x="72081" y="46459"/>
                    </a:moveTo>
                    <a:cubicBezTo>
                      <a:pt x="66652" y="65985"/>
                      <a:pt x="46459" y="77415"/>
                      <a:pt x="26932" y="72081"/>
                    </a:cubicBezTo>
                    <a:cubicBezTo>
                      <a:pt x="7406" y="66652"/>
                      <a:pt x="-4024" y="46459"/>
                      <a:pt x="1310" y="26932"/>
                    </a:cubicBezTo>
                    <a:cubicBezTo>
                      <a:pt x="6739" y="7406"/>
                      <a:pt x="26932" y="-4024"/>
                      <a:pt x="46459" y="1310"/>
                    </a:cubicBezTo>
                    <a:cubicBezTo>
                      <a:pt x="65985" y="6739"/>
                      <a:pt x="77415" y="26932"/>
                      <a:pt x="72081" y="4645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0" name="Google Shape;1850;p45"/>
              <p:cNvSpPr/>
              <p:nvPr/>
            </p:nvSpPr>
            <p:spPr>
              <a:xfrm>
                <a:off x="4329899" y="2130068"/>
                <a:ext cx="847761" cy="1199673"/>
              </a:xfrm>
              <a:custGeom>
                <a:avLst/>
                <a:gdLst/>
                <a:ahLst/>
                <a:cxnLst/>
                <a:rect l="l" t="t" r="r" b="b"/>
                <a:pathLst>
                  <a:path w="847761" h="1199673" extrusionOk="0">
                    <a:moveTo>
                      <a:pt x="0" y="0"/>
                    </a:moveTo>
                    <a:cubicBezTo>
                      <a:pt x="0" y="0"/>
                      <a:pt x="760095" y="323374"/>
                      <a:pt x="842010" y="1199674"/>
                    </a:cubicBezTo>
                    <a:cubicBezTo>
                      <a:pt x="842010" y="1199674"/>
                      <a:pt x="971645" y="427387"/>
                      <a:pt x="0"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851" name="Google Shape;1851;p45"/>
          <p:cNvGrpSpPr/>
          <p:nvPr/>
        </p:nvGrpSpPr>
        <p:grpSpPr>
          <a:xfrm>
            <a:off x="6965796" y="3967001"/>
            <a:ext cx="1229972" cy="1176673"/>
            <a:chOff x="2465250" y="3494798"/>
            <a:chExt cx="1172072" cy="1121282"/>
          </a:xfrm>
        </p:grpSpPr>
        <p:sp>
          <p:nvSpPr>
            <p:cNvPr id="1852" name="Google Shape;1852;p45"/>
            <p:cNvSpPr/>
            <p:nvPr/>
          </p:nvSpPr>
          <p:spPr>
            <a:xfrm>
              <a:off x="2490062" y="3956201"/>
              <a:ext cx="1112317" cy="659879"/>
            </a:xfrm>
            <a:custGeom>
              <a:avLst/>
              <a:gdLst/>
              <a:ahLst/>
              <a:cxnLst/>
              <a:rect l="l" t="t" r="r" b="b"/>
              <a:pathLst>
                <a:path w="1112317" h="659879" extrusionOk="0">
                  <a:moveTo>
                    <a:pt x="481953" y="536638"/>
                  </a:moveTo>
                  <a:cubicBezTo>
                    <a:pt x="177248" y="481870"/>
                    <a:pt x="-34588" y="241554"/>
                    <a:pt x="8941" y="0"/>
                  </a:cubicBezTo>
                  <a:cubicBezTo>
                    <a:pt x="-45828" y="304705"/>
                    <a:pt x="156674" y="596170"/>
                    <a:pt x="461379" y="650938"/>
                  </a:cubicBezTo>
                  <a:cubicBezTo>
                    <a:pt x="766083" y="705707"/>
                    <a:pt x="1057549" y="503206"/>
                    <a:pt x="1112317" y="198501"/>
                  </a:cubicBezTo>
                  <a:cubicBezTo>
                    <a:pt x="1068883" y="440055"/>
                    <a:pt x="786657" y="591407"/>
                    <a:pt x="481953" y="53663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3" name="Google Shape;1853;p45"/>
            <p:cNvSpPr/>
            <p:nvPr/>
          </p:nvSpPr>
          <p:spPr>
            <a:xfrm>
              <a:off x="2499004" y="3494798"/>
              <a:ext cx="1112317" cy="659904"/>
            </a:xfrm>
            <a:custGeom>
              <a:avLst/>
              <a:gdLst/>
              <a:ahLst/>
              <a:cxnLst/>
              <a:rect l="l" t="t" r="r" b="b"/>
              <a:pathLst>
                <a:path w="1112317" h="659904" extrusionOk="0">
                  <a:moveTo>
                    <a:pt x="0" y="461404"/>
                  </a:moveTo>
                  <a:cubicBezTo>
                    <a:pt x="43434" y="219850"/>
                    <a:pt x="325660" y="68497"/>
                    <a:pt x="630365" y="123266"/>
                  </a:cubicBezTo>
                  <a:cubicBezTo>
                    <a:pt x="935069" y="178130"/>
                    <a:pt x="1146905" y="418351"/>
                    <a:pt x="1103376" y="659905"/>
                  </a:cubicBezTo>
                  <a:cubicBezTo>
                    <a:pt x="1158145" y="355200"/>
                    <a:pt x="955643" y="63735"/>
                    <a:pt x="650939" y="8966"/>
                  </a:cubicBezTo>
                  <a:cubicBezTo>
                    <a:pt x="346234" y="-45898"/>
                    <a:pt x="54769" y="156699"/>
                    <a:pt x="0" y="46140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4" name="Google Shape;1854;p45"/>
            <p:cNvSpPr/>
            <p:nvPr/>
          </p:nvSpPr>
          <p:spPr>
            <a:xfrm>
              <a:off x="2493354" y="3956201"/>
              <a:ext cx="1109025" cy="547870"/>
            </a:xfrm>
            <a:custGeom>
              <a:avLst/>
              <a:gdLst/>
              <a:ahLst/>
              <a:cxnLst/>
              <a:rect l="l" t="t" r="r" b="b"/>
              <a:pathLst>
                <a:path w="1109025" h="547870" extrusionOk="0">
                  <a:moveTo>
                    <a:pt x="523523" y="287179"/>
                  </a:moveTo>
                  <a:cubicBezTo>
                    <a:pt x="218819" y="232410"/>
                    <a:pt x="-13115" y="103823"/>
                    <a:pt x="5649" y="0"/>
                  </a:cubicBezTo>
                  <a:cubicBezTo>
                    <a:pt x="-37785" y="241554"/>
                    <a:pt x="173956" y="481775"/>
                    <a:pt x="478661" y="536638"/>
                  </a:cubicBezTo>
                  <a:cubicBezTo>
                    <a:pt x="783365" y="591503"/>
                    <a:pt x="1065591" y="440055"/>
                    <a:pt x="1109025" y="198501"/>
                  </a:cubicBezTo>
                  <a:cubicBezTo>
                    <a:pt x="1090356" y="302324"/>
                    <a:pt x="828228" y="341948"/>
                    <a:pt x="523523" y="28717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5" name="Google Shape;1855;p45"/>
            <p:cNvSpPr/>
            <p:nvPr/>
          </p:nvSpPr>
          <p:spPr>
            <a:xfrm>
              <a:off x="2499004" y="3606861"/>
              <a:ext cx="1109025" cy="547841"/>
            </a:xfrm>
            <a:custGeom>
              <a:avLst/>
              <a:gdLst/>
              <a:ahLst/>
              <a:cxnLst/>
              <a:rect l="l" t="t" r="r" b="b"/>
              <a:pathLst>
                <a:path w="1109025" h="547841" extrusionOk="0">
                  <a:moveTo>
                    <a:pt x="630365" y="11203"/>
                  </a:moveTo>
                  <a:cubicBezTo>
                    <a:pt x="325660" y="-43566"/>
                    <a:pt x="43434" y="107786"/>
                    <a:pt x="0" y="349340"/>
                  </a:cubicBezTo>
                  <a:cubicBezTo>
                    <a:pt x="18669" y="245518"/>
                    <a:pt x="280797" y="205894"/>
                    <a:pt x="585502" y="260663"/>
                  </a:cubicBezTo>
                  <a:cubicBezTo>
                    <a:pt x="890207" y="315431"/>
                    <a:pt x="1122045" y="444019"/>
                    <a:pt x="1103376" y="547841"/>
                  </a:cubicBezTo>
                  <a:cubicBezTo>
                    <a:pt x="1146810" y="306287"/>
                    <a:pt x="935069" y="66067"/>
                    <a:pt x="630365" y="1120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6" name="Google Shape;1856;p45"/>
            <p:cNvSpPr/>
            <p:nvPr/>
          </p:nvSpPr>
          <p:spPr>
            <a:xfrm rot="-4787085">
              <a:off x="2860145" y="3494546"/>
              <a:ext cx="382282" cy="1122062"/>
            </a:xfrm>
            <a:custGeom>
              <a:avLst/>
              <a:gdLst/>
              <a:ahLst/>
              <a:cxnLst/>
              <a:rect l="l" t="t" r="r" b="b"/>
              <a:pathLst>
                <a:path w="381952" h="1121092" extrusionOk="0">
                  <a:moveTo>
                    <a:pt x="381953" y="560547"/>
                  </a:moveTo>
                  <a:cubicBezTo>
                    <a:pt x="381953" y="870128"/>
                    <a:pt x="296450" y="1121093"/>
                    <a:pt x="190976" y="1121093"/>
                  </a:cubicBezTo>
                  <a:cubicBezTo>
                    <a:pt x="85503" y="1121093"/>
                    <a:pt x="0" y="870128"/>
                    <a:pt x="0" y="560547"/>
                  </a:cubicBezTo>
                  <a:cubicBezTo>
                    <a:pt x="0" y="250965"/>
                    <a:pt x="85503" y="0"/>
                    <a:pt x="190976" y="0"/>
                  </a:cubicBezTo>
                  <a:cubicBezTo>
                    <a:pt x="296450" y="0"/>
                    <a:pt x="381953" y="250965"/>
                    <a:pt x="381953" y="5605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57" name="Google Shape;1857;p45"/>
          <p:cNvGrpSpPr/>
          <p:nvPr/>
        </p:nvGrpSpPr>
        <p:grpSpPr>
          <a:xfrm>
            <a:off x="1144415" y="69537"/>
            <a:ext cx="657547" cy="663152"/>
            <a:chOff x="7976329" y="1400840"/>
            <a:chExt cx="959643" cy="967823"/>
          </a:xfrm>
        </p:grpSpPr>
        <p:grpSp>
          <p:nvGrpSpPr>
            <p:cNvPr id="1858" name="Google Shape;1858;p45"/>
            <p:cNvGrpSpPr/>
            <p:nvPr/>
          </p:nvGrpSpPr>
          <p:grpSpPr>
            <a:xfrm>
              <a:off x="7976329" y="1400840"/>
              <a:ext cx="959643" cy="967823"/>
              <a:chOff x="7976329" y="1400840"/>
              <a:chExt cx="959643" cy="967823"/>
            </a:xfrm>
          </p:grpSpPr>
          <p:sp>
            <p:nvSpPr>
              <p:cNvPr id="1859" name="Google Shape;1859;p4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0" name="Google Shape;1860;p4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861" name="Google Shape;1861;p4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2" name="Google Shape;1862;p4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3" name="Google Shape;1863;p4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4" name="Google Shape;1864;p4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5" name="Google Shape;1865;p4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6" name="Google Shape;1866;p4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7" name="Google Shape;1867;p4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8" name="Google Shape;1868;p4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9" name="Google Shape;1869;p4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0" name="Google Shape;1870;p4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1" name="Google Shape;1871;p4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72" name="Google Shape;1872;p45"/>
          <p:cNvGrpSpPr/>
          <p:nvPr/>
        </p:nvGrpSpPr>
        <p:grpSpPr>
          <a:xfrm>
            <a:off x="535160" y="679751"/>
            <a:ext cx="356124" cy="359159"/>
            <a:chOff x="7976329" y="1400840"/>
            <a:chExt cx="959643" cy="967823"/>
          </a:xfrm>
        </p:grpSpPr>
        <p:grpSp>
          <p:nvGrpSpPr>
            <p:cNvPr id="1873" name="Google Shape;1873;p45"/>
            <p:cNvGrpSpPr/>
            <p:nvPr/>
          </p:nvGrpSpPr>
          <p:grpSpPr>
            <a:xfrm>
              <a:off x="7976329" y="1400840"/>
              <a:ext cx="959643" cy="967823"/>
              <a:chOff x="7976329" y="1400840"/>
              <a:chExt cx="959643" cy="967823"/>
            </a:xfrm>
          </p:grpSpPr>
          <p:sp>
            <p:nvSpPr>
              <p:cNvPr id="1874" name="Google Shape;1874;p4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5" name="Google Shape;1875;p4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876" name="Google Shape;1876;p4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7" name="Google Shape;1877;p4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8" name="Google Shape;1878;p4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9" name="Google Shape;1879;p4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0" name="Google Shape;1880;p4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1" name="Google Shape;1881;p4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2" name="Google Shape;1882;p4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3" name="Google Shape;1883;p4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4" name="Google Shape;1884;p4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5" name="Google Shape;1885;p4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6" name="Google Shape;1886;p4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87" name="Google Shape;1887;p45"/>
          <p:cNvGrpSpPr/>
          <p:nvPr/>
        </p:nvGrpSpPr>
        <p:grpSpPr>
          <a:xfrm>
            <a:off x="1601309" y="4191597"/>
            <a:ext cx="603711" cy="608857"/>
            <a:chOff x="7976329" y="1400840"/>
            <a:chExt cx="959643" cy="967823"/>
          </a:xfrm>
        </p:grpSpPr>
        <p:grpSp>
          <p:nvGrpSpPr>
            <p:cNvPr id="1888" name="Google Shape;1888;p45"/>
            <p:cNvGrpSpPr/>
            <p:nvPr/>
          </p:nvGrpSpPr>
          <p:grpSpPr>
            <a:xfrm>
              <a:off x="7976329" y="1400840"/>
              <a:ext cx="959643" cy="967823"/>
              <a:chOff x="7976329" y="1400840"/>
              <a:chExt cx="959643" cy="967823"/>
            </a:xfrm>
          </p:grpSpPr>
          <p:sp>
            <p:nvSpPr>
              <p:cNvPr id="1889" name="Google Shape;1889;p4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0" name="Google Shape;1890;p4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891" name="Google Shape;1891;p4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2" name="Google Shape;1892;p4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3" name="Google Shape;1893;p4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4" name="Google Shape;1894;p4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5" name="Google Shape;1895;p4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6" name="Google Shape;1896;p4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7" name="Google Shape;1897;p4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8" name="Google Shape;1898;p4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9" name="Google Shape;1899;p4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0" name="Google Shape;1900;p4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1" name="Google Shape;1901;p4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902" name="Google Shape;1902;p45"/>
          <p:cNvGrpSpPr/>
          <p:nvPr/>
        </p:nvGrpSpPr>
        <p:grpSpPr>
          <a:xfrm>
            <a:off x="5888925" y="154957"/>
            <a:ext cx="377332" cy="402614"/>
            <a:chOff x="7976329" y="1400840"/>
            <a:chExt cx="959643" cy="967823"/>
          </a:xfrm>
        </p:grpSpPr>
        <p:grpSp>
          <p:nvGrpSpPr>
            <p:cNvPr id="1903" name="Google Shape;1903;p45"/>
            <p:cNvGrpSpPr/>
            <p:nvPr/>
          </p:nvGrpSpPr>
          <p:grpSpPr>
            <a:xfrm>
              <a:off x="7976329" y="1400840"/>
              <a:ext cx="959643" cy="967823"/>
              <a:chOff x="7976329" y="1400840"/>
              <a:chExt cx="959643" cy="967823"/>
            </a:xfrm>
          </p:grpSpPr>
          <p:sp>
            <p:nvSpPr>
              <p:cNvPr id="1904" name="Google Shape;1904;p4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5" name="Google Shape;1905;p4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906" name="Google Shape;1906;p4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7" name="Google Shape;1907;p4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8" name="Google Shape;1908;p4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9" name="Google Shape;1909;p4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0" name="Google Shape;1910;p4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1" name="Google Shape;1911;p4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2" name="Google Shape;1912;p4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3" name="Google Shape;1913;p4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4" name="Google Shape;1914;p4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5" name="Google Shape;1915;p4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6" name="Google Shape;1916;p4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917" name="Google Shape;1917;p45"/>
          <p:cNvGrpSpPr/>
          <p:nvPr/>
        </p:nvGrpSpPr>
        <p:grpSpPr>
          <a:xfrm>
            <a:off x="5935035" y="3832451"/>
            <a:ext cx="356124" cy="359159"/>
            <a:chOff x="7976329" y="1400840"/>
            <a:chExt cx="959643" cy="967823"/>
          </a:xfrm>
        </p:grpSpPr>
        <p:grpSp>
          <p:nvGrpSpPr>
            <p:cNvPr id="1918" name="Google Shape;1918;p45"/>
            <p:cNvGrpSpPr/>
            <p:nvPr/>
          </p:nvGrpSpPr>
          <p:grpSpPr>
            <a:xfrm>
              <a:off x="7976329" y="1400840"/>
              <a:ext cx="959643" cy="967823"/>
              <a:chOff x="7976329" y="1400840"/>
              <a:chExt cx="959643" cy="967823"/>
            </a:xfrm>
          </p:grpSpPr>
          <p:sp>
            <p:nvSpPr>
              <p:cNvPr id="1919" name="Google Shape;1919;p4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0" name="Google Shape;1920;p4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921" name="Google Shape;1921;p4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2" name="Google Shape;1922;p4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3" name="Google Shape;1923;p4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4" name="Google Shape;1924;p4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5" name="Google Shape;1925;p4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6" name="Google Shape;1926;p4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7" name="Google Shape;1927;p4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8" name="Google Shape;1928;p4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9" name="Google Shape;1929;p4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0" name="Google Shape;1930;p4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1" name="Google Shape;1931;p4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932" name="Google Shape;1932;p45"/>
          <p:cNvGrpSpPr/>
          <p:nvPr/>
        </p:nvGrpSpPr>
        <p:grpSpPr>
          <a:xfrm rot="9360922" flipH="1">
            <a:off x="7121967" y="7234"/>
            <a:ext cx="990507" cy="852314"/>
            <a:chOff x="8728664" y="4111401"/>
            <a:chExt cx="1076846" cy="845503"/>
          </a:xfrm>
        </p:grpSpPr>
        <p:sp>
          <p:nvSpPr>
            <p:cNvPr id="1933" name="Google Shape;1933;p45"/>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4" name="Google Shape;1934;p45"/>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935" name="Google Shape;1935;p45"/>
            <p:cNvGrpSpPr/>
            <p:nvPr/>
          </p:nvGrpSpPr>
          <p:grpSpPr>
            <a:xfrm>
              <a:off x="8728664" y="4261379"/>
              <a:ext cx="338177" cy="313932"/>
              <a:chOff x="8728664" y="4261379"/>
              <a:chExt cx="338177" cy="313932"/>
            </a:xfrm>
          </p:grpSpPr>
          <p:sp>
            <p:nvSpPr>
              <p:cNvPr id="1936" name="Google Shape;1936;p45"/>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7" name="Google Shape;1937;p45"/>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938" name="Google Shape;1938;p45"/>
            <p:cNvGrpSpPr/>
            <p:nvPr/>
          </p:nvGrpSpPr>
          <p:grpSpPr>
            <a:xfrm>
              <a:off x="9088119" y="4111401"/>
              <a:ext cx="323200" cy="346309"/>
              <a:chOff x="9088119" y="4111401"/>
              <a:chExt cx="323200" cy="346309"/>
            </a:xfrm>
          </p:grpSpPr>
          <p:sp>
            <p:nvSpPr>
              <p:cNvPr id="1939" name="Google Shape;1939;p45"/>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0" name="Google Shape;1940;p45"/>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941" name="Google Shape;1941;p45"/>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942" name="Google Shape;1942;p45"/>
            <p:cNvGrpSpPr/>
            <p:nvPr/>
          </p:nvGrpSpPr>
          <p:grpSpPr>
            <a:xfrm>
              <a:off x="9032169" y="4581753"/>
              <a:ext cx="340565" cy="318121"/>
              <a:chOff x="9032169" y="4581753"/>
              <a:chExt cx="340565" cy="318121"/>
            </a:xfrm>
          </p:grpSpPr>
          <p:sp>
            <p:nvSpPr>
              <p:cNvPr id="1943" name="Google Shape;1943;p45"/>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4" name="Google Shape;1944;p45"/>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945" name="Google Shape;1945;p45"/>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946" name="Google Shape;1946;p45"/>
            <p:cNvGrpSpPr/>
            <p:nvPr/>
          </p:nvGrpSpPr>
          <p:grpSpPr>
            <a:xfrm>
              <a:off x="9481351" y="4276056"/>
              <a:ext cx="319294" cy="346623"/>
              <a:chOff x="9481351" y="4276056"/>
              <a:chExt cx="319294" cy="346623"/>
            </a:xfrm>
          </p:grpSpPr>
          <p:sp>
            <p:nvSpPr>
              <p:cNvPr id="1947" name="Google Shape;1947;p45"/>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8" name="Google Shape;1948;p45"/>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1949" name="Google Shape;1949;p45"/>
          <p:cNvSpPr/>
          <p:nvPr/>
        </p:nvSpPr>
        <p:spPr>
          <a:xfrm>
            <a:off x="8582506" y="1231407"/>
            <a:ext cx="1031460" cy="360414"/>
          </a:xfrm>
          <a:custGeom>
            <a:avLst/>
            <a:gdLst/>
            <a:ahLst/>
            <a:cxnLst/>
            <a:rect l="l" t="t" r="r" b="b"/>
            <a:pathLst>
              <a:path w="2926129" h="1022450" extrusionOk="0">
                <a:moveTo>
                  <a:pt x="310162" y="418259"/>
                </a:moveTo>
                <a:cubicBezTo>
                  <a:pt x="396696" y="418306"/>
                  <a:pt x="479039" y="455530"/>
                  <a:pt x="536241" y="520462"/>
                </a:cubicBezTo>
                <a:cubicBezTo>
                  <a:pt x="547023" y="419765"/>
                  <a:pt x="637394" y="346874"/>
                  <a:pt x="738092" y="357655"/>
                </a:cubicBezTo>
                <a:cubicBezTo>
                  <a:pt x="790492" y="363265"/>
                  <a:pt x="837946" y="391150"/>
                  <a:pt x="868349" y="434195"/>
                </a:cubicBezTo>
                <a:cubicBezTo>
                  <a:pt x="911050" y="154980"/>
                  <a:pt x="1172015" y="-36752"/>
                  <a:pt x="1451230" y="5949"/>
                </a:cubicBezTo>
                <a:cubicBezTo>
                  <a:pt x="1650623" y="36443"/>
                  <a:pt x="1813469" y="181286"/>
                  <a:pt x="1867009" y="375763"/>
                </a:cubicBezTo>
                <a:cubicBezTo>
                  <a:pt x="1929414" y="296152"/>
                  <a:pt x="2044542" y="282203"/>
                  <a:pt x="2124154" y="344609"/>
                </a:cubicBezTo>
                <a:cubicBezTo>
                  <a:pt x="2161852" y="374160"/>
                  <a:pt x="2186474" y="417304"/>
                  <a:pt x="2192742" y="464792"/>
                </a:cubicBezTo>
                <a:cubicBezTo>
                  <a:pt x="2333454" y="375749"/>
                  <a:pt x="2519708" y="417634"/>
                  <a:pt x="2608752" y="558347"/>
                </a:cubicBezTo>
                <a:cubicBezTo>
                  <a:pt x="2631942" y="594992"/>
                  <a:pt x="2646954" y="636210"/>
                  <a:pt x="2652763" y="679186"/>
                </a:cubicBezTo>
                <a:cubicBezTo>
                  <a:pt x="2741010" y="629500"/>
                  <a:pt x="2852827" y="660760"/>
                  <a:pt x="2902512" y="749008"/>
                </a:cubicBezTo>
                <a:cubicBezTo>
                  <a:pt x="2952198" y="837255"/>
                  <a:pt x="2920937" y="949071"/>
                  <a:pt x="2832690" y="998757"/>
                </a:cubicBezTo>
                <a:cubicBezTo>
                  <a:pt x="2805265" y="1014198"/>
                  <a:pt x="2774328" y="1022320"/>
                  <a:pt x="2742855" y="1022342"/>
                </a:cubicBezTo>
                <a:lnTo>
                  <a:pt x="310162" y="1022342"/>
                </a:lnTo>
                <a:cubicBezTo>
                  <a:pt x="143349" y="1026767"/>
                  <a:pt x="4533" y="895125"/>
                  <a:pt x="108" y="728313"/>
                </a:cubicBezTo>
                <a:cubicBezTo>
                  <a:pt x="-4316" y="561500"/>
                  <a:pt x="127325" y="422684"/>
                  <a:pt x="294138" y="418259"/>
                </a:cubicBezTo>
                <a:cubicBezTo>
                  <a:pt x="299478" y="418118"/>
                  <a:pt x="304821" y="418118"/>
                  <a:pt x="310162" y="4182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0" name="Google Shape;1950;p45"/>
          <p:cNvSpPr/>
          <p:nvPr/>
        </p:nvSpPr>
        <p:spPr>
          <a:xfrm>
            <a:off x="2902069" y="424452"/>
            <a:ext cx="881312" cy="289726"/>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0" name="Google Shape;2070;p47"/>
          <p:cNvSpPr/>
          <p:nvPr/>
        </p:nvSpPr>
        <p:spPr>
          <a:xfrm>
            <a:off x="3621406" y="4178097"/>
            <a:ext cx="580338" cy="235861"/>
          </a:xfrm>
          <a:custGeom>
            <a:avLst/>
            <a:gdLst/>
            <a:ahLst/>
            <a:cxnLst/>
            <a:rect l="l" t="t" r="r" b="b"/>
            <a:pathLst>
              <a:path w="2321351" h="934103" extrusionOk="0">
                <a:moveTo>
                  <a:pt x="2150663" y="592728"/>
                </a:moveTo>
                <a:cubicBezTo>
                  <a:pt x="2120754" y="592685"/>
                  <a:pt x="2091370" y="600584"/>
                  <a:pt x="2065513" y="615616"/>
                </a:cubicBezTo>
                <a:cubicBezTo>
                  <a:pt x="2041920" y="465233"/>
                  <a:pt x="1900884" y="362450"/>
                  <a:pt x="1750502" y="386044"/>
                </a:cubicBezTo>
                <a:cubicBezTo>
                  <a:pt x="1718660" y="391039"/>
                  <a:pt x="1687941" y="401581"/>
                  <a:pt x="1659741" y="417191"/>
                </a:cubicBezTo>
                <a:cubicBezTo>
                  <a:pt x="1602099" y="276421"/>
                  <a:pt x="1441253" y="209032"/>
                  <a:pt x="1300483" y="266675"/>
                </a:cubicBezTo>
                <a:cubicBezTo>
                  <a:pt x="1285020" y="273007"/>
                  <a:pt x="1270165" y="280733"/>
                  <a:pt x="1256103" y="289757"/>
                </a:cubicBezTo>
                <a:cubicBezTo>
                  <a:pt x="1158111" y="51142"/>
                  <a:pt x="885237" y="-62855"/>
                  <a:pt x="646622" y="35137"/>
                </a:cubicBezTo>
                <a:cubicBezTo>
                  <a:pt x="494932" y="97431"/>
                  <a:pt x="387022" y="234713"/>
                  <a:pt x="362318" y="396825"/>
                </a:cubicBezTo>
                <a:cubicBezTo>
                  <a:pt x="217809" y="348985"/>
                  <a:pt x="61880" y="427351"/>
                  <a:pt x="14040" y="571860"/>
                </a:cubicBezTo>
                <a:cubicBezTo>
                  <a:pt x="-33800" y="716370"/>
                  <a:pt x="44567" y="872299"/>
                  <a:pt x="189076" y="920139"/>
                </a:cubicBezTo>
                <a:cubicBezTo>
                  <a:pt x="216931" y="929360"/>
                  <a:pt x="246080" y="934075"/>
                  <a:pt x="275423" y="934104"/>
                </a:cubicBezTo>
                <a:lnTo>
                  <a:pt x="2150663" y="934104"/>
                </a:lnTo>
                <a:cubicBezTo>
                  <a:pt x="2244932" y="934104"/>
                  <a:pt x="2321351" y="857684"/>
                  <a:pt x="2321351" y="763416"/>
                </a:cubicBezTo>
                <a:cubicBezTo>
                  <a:pt x="2321351" y="669147"/>
                  <a:pt x="2244932" y="592728"/>
                  <a:pt x="2150663" y="59272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1" name="Google Shape;2071;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Names on Ballots</a:t>
            </a:r>
            <a:endParaRPr dirty="0">
              <a:solidFill>
                <a:schemeClr val="accent3"/>
              </a:solidFill>
              <a:latin typeface="Aclonica"/>
              <a:ea typeface="Aclonica"/>
              <a:cs typeface="Aclonica"/>
              <a:sym typeface="Aclonica"/>
            </a:endParaRPr>
          </a:p>
        </p:txBody>
      </p:sp>
      <p:sp>
        <p:nvSpPr>
          <p:cNvPr id="2072" name="Google Shape;2072;p47"/>
          <p:cNvSpPr txBox="1">
            <a:spLocks noGrp="1"/>
          </p:cNvSpPr>
          <p:nvPr>
            <p:ph type="subTitle" idx="1"/>
          </p:nvPr>
        </p:nvSpPr>
        <p:spPr>
          <a:xfrm>
            <a:off x="892193" y="1174175"/>
            <a:ext cx="7385157" cy="3197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You must place a candidates name on the ballot exactly how they requested on their declaration of candidacy. </a:t>
            </a:r>
          </a:p>
          <a:p>
            <a:pPr marL="742950" lvl="1" indent="-285750" algn="l">
              <a:buFont typeface="Arial" panose="020B0604020202020204" pitchFamily="34" charset="0"/>
              <a:buChar char="•"/>
            </a:pPr>
            <a:r>
              <a:rPr lang="en" b="1" dirty="0">
                <a:solidFill>
                  <a:schemeClr val="tx1"/>
                </a:solidFill>
                <a:latin typeface="Montserrat"/>
                <a:ea typeface="Montserrat"/>
                <a:cs typeface="Montserrat"/>
                <a:sym typeface="Montserrat"/>
              </a:rPr>
              <a:t>Example</a:t>
            </a:r>
          </a:p>
          <a:p>
            <a:pPr marL="457200" lvl="1" indent="0" algn="l"/>
            <a:endParaRPr lang="en" b="1" dirty="0">
              <a:solidFill>
                <a:schemeClr val="accent2"/>
              </a:solidFill>
            </a:endParaRPr>
          </a:p>
          <a:p>
            <a:pPr marL="457200" lvl="1" indent="0" algn="l"/>
            <a:r>
              <a:rPr lang="en" b="1" dirty="0">
                <a:solidFill>
                  <a:schemeClr val="accent2"/>
                </a:solidFill>
              </a:rPr>
              <a:t>			J. Bradley King </a:t>
            </a:r>
          </a:p>
          <a:p>
            <a:pPr marL="742950" lvl="1" indent="-285750" algn="l">
              <a:buFont typeface="Arial" panose="020B0604020202020204" pitchFamily="34" charset="0"/>
              <a:buChar char="•"/>
            </a:pPr>
            <a:endParaRPr lang="en" dirty="0">
              <a:latin typeface="Montserrat"/>
              <a:ea typeface="Montserrat"/>
              <a:cs typeface="Montserrat"/>
              <a:sym typeface="Montserrat"/>
            </a:endParaRPr>
          </a:p>
          <a:p>
            <a:pPr marL="742950" lvl="1" indent="-285750" algn="l">
              <a:buFont typeface="Arial" panose="020B0604020202020204" pitchFamily="34" charset="0"/>
              <a:buChar char="•"/>
            </a:pPr>
            <a:r>
              <a:rPr lang="en" dirty="0"/>
              <a:t>Must include the period after the initial J. </a:t>
            </a:r>
          </a:p>
          <a:p>
            <a:pPr marL="742950" lvl="1" indent="-285750" algn="l">
              <a:buFont typeface="Arial" panose="020B0604020202020204" pitchFamily="34" charset="0"/>
              <a:buChar char="•"/>
            </a:pPr>
            <a:r>
              <a:rPr lang="en" dirty="0">
                <a:latin typeface="Montserrat"/>
                <a:ea typeface="Montserrat"/>
                <a:cs typeface="Montserrat"/>
                <a:sym typeface="Montserrat"/>
              </a:rPr>
              <a:t>If the candidate did not include a p</a:t>
            </a:r>
            <a:r>
              <a:rPr lang="en" dirty="0"/>
              <a:t>eriod, you cannot add a period.</a:t>
            </a:r>
          </a:p>
          <a:p>
            <a:pPr marL="742950" lvl="1" indent="-285750" algn="l">
              <a:buFont typeface="Arial" panose="020B0604020202020204" pitchFamily="34" charset="0"/>
              <a:buChar char="•"/>
            </a:pPr>
            <a:endParaRPr lang="en" dirty="0"/>
          </a:p>
          <a:p>
            <a:pPr marL="742950" lvl="1" indent="-285750" algn="l">
              <a:buFont typeface="Arial" panose="020B0604020202020204" pitchFamily="34" charset="0"/>
              <a:buChar char="•"/>
            </a:pPr>
            <a:endParaRPr lang="en" dirty="0"/>
          </a:p>
          <a:p>
            <a:pPr marL="457200" lvl="1" indent="0" algn="l"/>
            <a:r>
              <a:rPr lang="en" dirty="0"/>
              <a:t>IC 3-8-2-2.5 </a:t>
            </a:r>
            <a:endParaRPr dirty="0">
              <a:latin typeface="Montserrat"/>
              <a:ea typeface="Montserrat"/>
              <a:cs typeface="Montserrat"/>
              <a:sym typeface="Montserrat"/>
            </a:endParaRPr>
          </a:p>
        </p:txBody>
      </p:sp>
      <p:grpSp>
        <p:nvGrpSpPr>
          <p:cNvPr id="2074" name="Google Shape;2074;p47"/>
          <p:cNvGrpSpPr/>
          <p:nvPr/>
        </p:nvGrpSpPr>
        <p:grpSpPr>
          <a:xfrm>
            <a:off x="62455" y="75540"/>
            <a:ext cx="657547" cy="663152"/>
            <a:chOff x="7976329" y="1400840"/>
            <a:chExt cx="959643" cy="967823"/>
          </a:xfrm>
        </p:grpSpPr>
        <p:grpSp>
          <p:nvGrpSpPr>
            <p:cNvPr id="2075" name="Google Shape;2075;p47"/>
            <p:cNvGrpSpPr/>
            <p:nvPr/>
          </p:nvGrpSpPr>
          <p:grpSpPr>
            <a:xfrm>
              <a:off x="7976329" y="1400840"/>
              <a:ext cx="959643" cy="967823"/>
              <a:chOff x="7976329" y="1400840"/>
              <a:chExt cx="959643" cy="967823"/>
            </a:xfrm>
          </p:grpSpPr>
          <p:sp>
            <p:nvSpPr>
              <p:cNvPr id="2076" name="Google Shape;2076;p47"/>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7" name="Google Shape;2077;p47"/>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078" name="Google Shape;2078;p47"/>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9" name="Google Shape;2079;p47"/>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0" name="Google Shape;2080;p47"/>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1" name="Google Shape;2081;p47"/>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2" name="Google Shape;2082;p47"/>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3" name="Google Shape;2083;p47"/>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4" name="Google Shape;2084;p47"/>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5" name="Google Shape;2085;p47"/>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6" name="Google Shape;2086;p47"/>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7" name="Google Shape;2087;p47"/>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8" name="Google Shape;2088;p47"/>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089" name="Google Shape;2089;p47"/>
          <p:cNvGrpSpPr/>
          <p:nvPr/>
        </p:nvGrpSpPr>
        <p:grpSpPr>
          <a:xfrm>
            <a:off x="1043059" y="4603994"/>
            <a:ext cx="411495" cy="415003"/>
            <a:chOff x="7976329" y="1400840"/>
            <a:chExt cx="959643" cy="967823"/>
          </a:xfrm>
        </p:grpSpPr>
        <p:grpSp>
          <p:nvGrpSpPr>
            <p:cNvPr id="2090" name="Google Shape;2090;p47"/>
            <p:cNvGrpSpPr/>
            <p:nvPr/>
          </p:nvGrpSpPr>
          <p:grpSpPr>
            <a:xfrm>
              <a:off x="7976329" y="1400840"/>
              <a:ext cx="959643" cy="967823"/>
              <a:chOff x="7976329" y="1400840"/>
              <a:chExt cx="959643" cy="967823"/>
            </a:xfrm>
          </p:grpSpPr>
          <p:sp>
            <p:nvSpPr>
              <p:cNvPr id="2091" name="Google Shape;2091;p47"/>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2" name="Google Shape;2092;p47"/>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093" name="Google Shape;2093;p47"/>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4" name="Google Shape;2094;p47"/>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5" name="Google Shape;2095;p47"/>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6" name="Google Shape;2096;p47"/>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7" name="Google Shape;2097;p47"/>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8" name="Google Shape;2098;p47"/>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9" name="Google Shape;2099;p47"/>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0" name="Google Shape;2100;p47"/>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1" name="Google Shape;2101;p47"/>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2" name="Google Shape;2102;p47"/>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3" name="Google Shape;2103;p47"/>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104" name="Google Shape;2104;p47"/>
          <p:cNvGrpSpPr/>
          <p:nvPr/>
        </p:nvGrpSpPr>
        <p:grpSpPr>
          <a:xfrm>
            <a:off x="7643090" y="824471"/>
            <a:ext cx="377332" cy="402614"/>
            <a:chOff x="7976329" y="1400840"/>
            <a:chExt cx="959643" cy="967823"/>
          </a:xfrm>
        </p:grpSpPr>
        <p:grpSp>
          <p:nvGrpSpPr>
            <p:cNvPr id="2105" name="Google Shape;2105;p47"/>
            <p:cNvGrpSpPr/>
            <p:nvPr/>
          </p:nvGrpSpPr>
          <p:grpSpPr>
            <a:xfrm>
              <a:off x="7976329" y="1400840"/>
              <a:ext cx="959643" cy="967823"/>
              <a:chOff x="7976329" y="1400840"/>
              <a:chExt cx="959643" cy="967823"/>
            </a:xfrm>
          </p:grpSpPr>
          <p:sp>
            <p:nvSpPr>
              <p:cNvPr id="2106" name="Google Shape;2106;p47"/>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7" name="Google Shape;2107;p47"/>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108" name="Google Shape;2108;p47"/>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9" name="Google Shape;2109;p47"/>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0" name="Google Shape;2110;p47"/>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1" name="Google Shape;2111;p47"/>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2" name="Google Shape;2112;p47"/>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3" name="Google Shape;2113;p47"/>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4" name="Google Shape;2114;p47"/>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5" name="Google Shape;2115;p47"/>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6" name="Google Shape;2116;p47"/>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7" name="Google Shape;2117;p47"/>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8" name="Google Shape;2118;p47"/>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119" name="Google Shape;2119;p47"/>
          <p:cNvSpPr/>
          <p:nvPr/>
        </p:nvSpPr>
        <p:spPr>
          <a:xfrm>
            <a:off x="8430777" y="2247322"/>
            <a:ext cx="1370767" cy="476200"/>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0" name="Google Shape;2120;p47"/>
          <p:cNvSpPr/>
          <p:nvPr/>
        </p:nvSpPr>
        <p:spPr>
          <a:xfrm>
            <a:off x="6335698" y="345937"/>
            <a:ext cx="1177615" cy="38713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1" name="Google Shape;2121;p47"/>
          <p:cNvSpPr/>
          <p:nvPr/>
        </p:nvSpPr>
        <p:spPr>
          <a:xfrm>
            <a:off x="-595277" y="2378187"/>
            <a:ext cx="1177615" cy="38713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1"/>
        <p:cNvGrpSpPr/>
        <p:nvPr/>
      </p:nvGrpSpPr>
      <p:grpSpPr>
        <a:xfrm>
          <a:off x="0" y="0"/>
          <a:ext cx="0" cy="0"/>
          <a:chOff x="0" y="0"/>
          <a:chExt cx="0" cy="0"/>
        </a:xfrm>
      </p:grpSpPr>
      <p:sp>
        <p:nvSpPr>
          <p:cNvPr id="3162" name="Google Shape;3162;p63"/>
          <p:cNvSpPr txBox="1">
            <a:spLocks noGrp="1"/>
          </p:cNvSpPr>
          <p:nvPr>
            <p:ph type="title"/>
          </p:nvPr>
        </p:nvSpPr>
        <p:spPr>
          <a:xfrm>
            <a:off x="64227" y="128148"/>
            <a:ext cx="871356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Protect 2024 </a:t>
            </a:r>
            <a:br>
              <a:rPr lang="en" dirty="0"/>
            </a:br>
            <a:r>
              <a:rPr lang="en" dirty="0"/>
              <a:t>Federal Cybersecurity &amp; Infrastructure S</a:t>
            </a:r>
            <a:r>
              <a:rPr lang="en-US" dirty="0"/>
              <a:t>e</a:t>
            </a:r>
            <a:r>
              <a:rPr lang="en" dirty="0"/>
              <a:t>curity Agency Recommendations</a:t>
            </a:r>
            <a:endParaRPr dirty="0"/>
          </a:p>
        </p:txBody>
      </p:sp>
      <p:sp>
        <p:nvSpPr>
          <p:cNvPr id="3172" name="Google Shape;3172;p63"/>
          <p:cNvSpPr/>
          <p:nvPr/>
        </p:nvSpPr>
        <p:spPr>
          <a:xfrm>
            <a:off x="0" y="0"/>
            <a:ext cx="1504308" cy="494533"/>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73" name="Google Shape;3173;p63"/>
          <p:cNvSpPr/>
          <p:nvPr/>
        </p:nvSpPr>
        <p:spPr>
          <a:xfrm>
            <a:off x="8423993" y="2688424"/>
            <a:ext cx="1147225" cy="37714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174" name="Google Shape;3174;p63"/>
          <p:cNvGrpSpPr/>
          <p:nvPr/>
        </p:nvGrpSpPr>
        <p:grpSpPr>
          <a:xfrm rot="6300169">
            <a:off x="8016365" y="3823354"/>
            <a:ext cx="1419870" cy="1428547"/>
            <a:chOff x="8655176" y="724731"/>
            <a:chExt cx="1135136" cy="1142073"/>
          </a:xfrm>
        </p:grpSpPr>
        <p:sp>
          <p:nvSpPr>
            <p:cNvPr id="3175" name="Google Shape;3175;p63"/>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176" name="Google Shape;3176;p63"/>
            <p:cNvGrpSpPr/>
            <p:nvPr/>
          </p:nvGrpSpPr>
          <p:grpSpPr>
            <a:xfrm>
              <a:off x="8823777" y="1360074"/>
              <a:ext cx="236891" cy="506730"/>
              <a:chOff x="8823777" y="1360074"/>
              <a:chExt cx="236891" cy="506730"/>
            </a:xfrm>
          </p:grpSpPr>
          <p:sp>
            <p:nvSpPr>
              <p:cNvPr id="3177" name="Google Shape;3177;p63"/>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78" name="Google Shape;3178;p63"/>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179" name="Google Shape;3179;p63"/>
            <p:cNvGrpSpPr/>
            <p:nvPr/>
          </p:nvGrpSpPr>
          <p:grpSpPr>
            <a:xfrm>
              <a:off x="8655176" y="1124065"/>
              <a:ext cx="531209" cy="206927"/>
              <a:chOff x="8655176" y="1124065"/>
              <a:chExt cx="531209" cy="206927"/>
            </a:xfrm>
          </p:grpSpPr>
          <p:sp>
            <p:nvSpPr>
              <p:cNvPr id="3180" name="Google Shape;3180;p63"/>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1" name="Google Shape;3181;p63"/>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182" name="Google Shape;3182;p63"/>
            <p:cNvGrpSpPr/>
            <p:nvPr/>
          </p:nvGrpSpPr>
          <p:grpSpPr>
            <a:xfrm>
              <a:off x="9107136" y="1205293"/>
              <a:ext cx="189325" cy="543401"/>
              <a:chOff x="9107136" y="1205293"/>
              <a:chExt cx="189325" cy="543401"/>
            </a:xfrm>
          </p:grpSpPr>
          <p:sp>
            <p:nvSpPr>
              <p:cNvPr id="3183" name="Google Shape;3183;p63"/>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4" name="Google Shape;3184;p63"/>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185" name="Google Shape;3185;p63"/>
            <p:cNvGrpSpPr/>
            <p:nvPr/>
          </p:nvGrpSpPr>
          <p:grpSpPr>
            <a:xfrm>
              <a:off x="8891587" y="894033"/>
              <a:ext cx="525113" cy="212921"/>
              <a:chOff x="8891587" y="894033"/>
              <a:chExt cx="525113" cy="212921"/>
            </a:xfrm>
          </p:grpSpPr>
          <p:sp>
            <p:nvSpPr>
              <p:cNvPr id="3186" name="Google Shape;3186;p63"/>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7" name="Google Shape;3187;p63"/>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188" name="Google Shape;3188;p63"/>
            <p:cNvGrpSpPr/>
            <p:nvPr/>
          </p:nvGrpSpPr>
          <p:grpSpPr>
            <a:xfrm>
              <a:off x="9152762" y="724731"/>
              <a:ext cx="475964" cy="277062"/>
              <a:chOff x="9152762" y="724731"/>
              <a:chExt cx="475964" cy="277062"/>
            </a:xfrm>
          </p:grpSpPr>
          <p:sp>
            <p:nvSpPr>
              <p:cNvPr id="3189" name="Google Shape;3189;p63"/>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0" name="Google Shape;3190;p63"/>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191" name="Google Shape;3191;p63"/>
            <p:cNvGrpSpPr/>
            <p:nvPr/>
          </p:nvGrpSpPr>
          <p:grpSpPr>
            <a:xfrm>
              <a:off x="9355942" y="1046320"/>
              <a:ext cx="205579" cy="530733"/>
              <a:chOff x="9355942" y="1046320"/>
              <a:chExt cx="205579" cy="530733"/>
            </a:xfrm>
          </p:grpSpPr>
          <p:sp>
            <p:nvSpPr>
              <p:cNvPr id="3192" name="Google Shape;3192;p63"/>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3" name="Google Shape;3193;p63"/>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194" name="Google Shape;3194;p63"/>
            <p:cNvGrpSpPr/>
            <p:nvPr/>
          </p:nvGrpSpPr>
          <p:grpSpPr>
            <a:xfrm>
              <a:off x="9584733" y="979550"/>
              <a:ext cx="205579" cy="530732"/>
              <a:chOff x="9584733" y="979550"/>
              <a:chExt cx="205579" cy="530732"/>
            </a:xfrm>
          </p:grpSpPr>
          <p:sp>
            <p:nvSpPr>
              <p:cNvPr id="3195" name="Google Shape;3195;p63"/>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6" name="Google Shape;3196;p63"/>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3" name="TextBox 2">
            <a:extLst>
              <a:ext uri="{FF2B5EF4-FFF2-40B4-BE49-F238E27FC236}">
                <a16:creationId xmlns:a16="http://schemas.microsoft.com/office/drawing/2014/main" id="{9AD962B5-BABA-FA36-09E2-851A0491DE4B}"/>
              </a:ext>
            </a:extLst>
          </p:cNvPr>
          <p:cNvSpPr txBox="1"/>
          <p:nvPr/>
        </p:nvSpPr>
        <p:spPr>
          <a:xfrm>
            <a:off x="1140735" y="1872250"/>
            <a:ext cx="6500375" cy="3231654"/>
          </a:xfrm>
          <a:prstGeom prst="rect">
            <a:avLst/>
          </a:prstGeom>
          <a:noFill/>
        </p:spPr>
        <p:txBody>
          <a:bodyPr wrap="square">
            <a:spAutoFit/>
          </a:bodyPr>
          <a:lstStyle/>
          <a:p>
            <a:pPr marL="742950" lvl="1" indent="-285750" algn="l">
              <a:buFont typeface="Arial" panose="020B0604020202020204" pitchFamily="34" charset="0"/>
              <a:buChar char="•"/>
            </a:pPr>
            <a:r>
              <a:rPr lang="en" sz="1800" dirty="0">
                <a:solidFill>
                  <a:schemeClr val="tx1"/>
                </a:solidFill>
                <a:latin typeface="Montserrat" panose="00000500000000000000" pitchFamily="2" charset="0"/>
              </a:rPr>
              <a:t>Get a physical security assessment </a:t>
            </a:r>
          </a:p>
          <a:p>
            <a:pPr marL="742950" lvl="1" indent="-285750" algn="l">
              <a:buFont typeface="Arial" panose="020B0604020202020204" pitchFamily="34" charset="0"/>
              <a:buChar char="•"/>
            </a:pPr>
            <a:r>
              <a:rPr lang="en" sz="1800" dirty="0">
                <a:solidFill>
                  <a:schemeClr val="tx1"/>
                </a:solidFill>
                <a:latin typeface="Montserrat" panose="00000500000000000000" pitchFamily="2" charset="0"/>
              </a:rPr>
              <a:t>Rehearse your incident response plan</a:t>
            </a:r>
          </a:p>
          <a:p>
            <a:pPr marL="742950" lvl="1" indent="-285750" algn="l">
              <a:buFont typeface="Arial" panose="020B0604020202020204" pitchFamily="34" charset="0"/>
              <a:buChar char="•"/>
            </a:pPr>
            <a:r>
              <a:rPr lang="en" sz="1800" dirty="0">
                <a:solidFill>
                  <a:schemeClr val="tx1"/>
                </a:solidFill>
                <a:latin typeface="Montserrat" panose="00000500000000000000" pitchFamily="2" charset="0"/>
              </a:rPr>
              <a:t>Join t</a:t>
            </a:r>
            <a:r>
              <a:rPr lang="en-US" sz="1800" dirty="0">
                <a:solidFill>
                  <a:schemeClr val="tx1"/>
                </a:solidFill>
                <a:latin typeface="Montserrat" panose="00000500000000000000" pitchFamily="2" charset="0"/>
              </a:rPr>
              <a:t>he</a:t>
            </a:r>
            <a:r>
              <a:rPr lang="en" sz="1800" dirty="0">
                <a:solidFill>
                  <a:schemeClr val="tx1"/>
                </a:solidFill>
                <a:latin typeface="Montserrat" panose="00000500000000000000" pitchFamily="2" charset="0"/>
              </a:rPr>
              <a:t> EI-ISAC</a:t>
            </a:r>
          </a:p>
          <a:p>
            <a:pPr marL="742950" lvl="1" indent="-285750" algn="l">
              <a:buFont typeface="Arial" panose="020B0604020202020204" pitchFamily="34" charset="0"/>
              <a:buChar char="•"/>
            </a:pPr>
            <a:r>
              <a:rPr lang="en" sz="1800" dirty="0">
                <a:solidFill>
                  <a:schemeClr val="tx1"/>
                </a:solidFill>
                <a:latin typeface="Montserrat" panose="00000500000000000000" pitchFamily="2" charset="0"/>
              </a:rPr>
              <a:t>Enable Multi-factor authentication</a:t>
            </a:r>
          </a:p>
          <a:p>
            <a:pPr marL="742950" lvl="1" indent="-285750" algn="l">
              <a:buFont typeface="Arial" panose="020B0604020202020204" pitchFamily="34" charset="0"/>
              <a:buChar char="•"/>
            </a:pPr>
            <a:r>
              <a:rPr lang="en" sz="1800" dirty="0">
                <a:solidFill>
                  <a:schemeClr val="tx1"/>
                </a:solidFill>
                <a:latin typeface="Montserrat" panose="00000500000000000000" pitchFamily="2" charset="0"/>
              </a:rPr>
              <a:t>K</a:t>
            </a:r>
            <a:r>
              <a:rPr lang="en-US" sz="1800" dirty="0">
                <a:solidFill>
                  <a:schemeClr val="tx1"/>
                </a:solidFill>
                <a:latin typeface="Montserrat" panose="00000500000000000000" pitchFamily="2" charset="0"/>
              </a:rPr>
              <a:t>n</a:t>
            </a:r>
            <a:r>
              <a:rPr lang="en" sz="1800" dirty="0">
                <a:solidFill>
                  <a:schemeClr val="tx1"/>
                </a:solidFill>
                <a:latin typeface="Montserrat" panose="00000500000000000000" pitchFamily="2" charset="0"/>
              </a:rPr>
              <a:t>ow and manage your cyber vulnerabilities</a:t>
            </a:r>
          </a:p>
          <a:p>
            <a:pPr marL="742950" lvl="1" indent="-285750" algn="l">
              <a:buFont typeface="Arial" panose="020B0604020202020204" pitchFamily="34" charset="0"/>
              <a:buChar char="•"/>
            </a:pPr>
            <a:r>
              <a:rPr lang="en" sz="1800" dirty="0">
                <a:solidFill>
                  <a:schemeClr val="tx1"/>
                </a:solidFill>
                <a:latin typeface="Montserrat" panose="00000500000000000000" pitchFamily="2" charset="0"/>
              </a:rPr>
              <a:t>Get a .Gov Domain</a:t>
            </a:r>
          </a:p>
          <a:p>
            <a:pPr marL="742950" lvl="1" indent="-285750" algn="l">
              <a:buFont typeface="Arial" panose="020B0604020202020204" pitchFamily="34" charset="0"/>
              <a:buChar char="•"/>
            </a:pPr>
            <a:endParaRPr lang="en" sz="1800" dirty="0">
              <a:solidFill>
                <a:schemeClr val="tx1"/>
              </a:solidFill>
              <a:latin typeface="Montserrat" panose="00000500000000000000" pitchFamily="2" charset="0"/>
            </a:endParaRPr>
          </a:p>
          <a:p>
            <a:pPr marL="457200" lvl="1" algn="l"/>
            <a:r>
              <a:rPr lang="en" sz="1800" dirty="0">
                <a:solidFill>
                  <a:schemeClr val="tx1"/>
                </a:solidFill>
                <a:latin typeface="Montserrat" panose="00000500000000000000" pitchFamily="2" charset="0"/>
              </a:rPr>
              <a:t>Need help? Call Steve Broniarczyk at 317-752-5721 or steven.broniarczyk@cisa.dhs.gov</a:t>
            </a:r>
          </a:p>
          <a:p>
            <a:pPr marL="742950" lvl="1" indent="-285750" algn="l">
              <a:buFont typeface="Arial" panose="020B0604020202020204" pitchFamily="34" charset="0"/>
              <a:buChar char="•"/>
            </a:pPr>
            <a:endParaRPr lang="en" dirty="0"/>
          </a:p>
          <a:p>
            <a:pPr marL="742950" lvl="1" indent="-285750" algn="l">
              <a:buFont typeface="Arial" panose="020B0604020202020204" pitchFamily="34" charset="0"/>
              <a:buChar char="•"/>
            </a:pPr>
            <a:endParaRPr lang="en" dirty="0"/>
          </a:p>
          <a:p>
            <a:pPr marL="742950" lvl="1" indent="-285750" algn="l">
              <a:buFont typeface="Arial" panose="020B0604020202020204" pitchFamily="34" charset="0"/>
              <a:buChar char="•"/>
            </a:pPr>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57"/>
          <p:cNvSpPr txBox="1">
            <a:spLocks noGrp="1"/>
          </p:cNvSpPr>
          <p:nvPr>
            <p:ph type="title"/>
          </p:nvPr>
        </p:nvSpPr>
        <p:spPr>
          <a:xfrm>
            <a:off x="1172461" y="1295549"/>
            <a:ext cx="6576000" cy="104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3"/>
                </a:solidFill>
                <a:latin typeface="Aclonica"/>
                <a:ea typeface="Aclonica"/>
                <a:cs typeface="Aclonica"/>
                <a:sym typeface="Aclonica"/>
              </a:rPr>
              <a:t>Reminders</a:t>
            </a:r>
            <a:endParaRPr dirty="0">
              <a:solidFill>
                <a:schemeClr val="accent3"/>
              </a:solidFill>
              <a:latin typeface="Aclonica"/>
              <a:ea typeface="Aclonica"/>
              <a:cs typeface="Aclonica"/>
              <a:sym typeface="Aclonica"/>
            </a:endParaRPr>
          </a:p>
        </p:txBody>
      </p:sp>
      <p:sp>
        <p:nvSpPr>
          <p:cNvPr id="2739" name="Google Shape;2739;p57"/>
          <p:cNvSpPr txBox="1">
            <a:spLocks noGrp="1"/>
          </p:cNvSpPr>
          <p:nvPr>
            <p:ph type="subTitle" idx="1"/>
          </p:nvPr>
        </p:nvSpPr>
        <p:spPr>
          <a:xfrm>
            <a:off x="1245939" y="2443001"/>
            <a:ext cx="6576000" cy="17901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ontserrat"/>
                <a:ea typeface="Montserrat"/>
                <a:cs typeface="Montserrat"/>
                <a:sym typeface="Montserrat"/>
              </a:rPr>
              <a:t>Don’t forget to send your certification of public test of voting equipment to IED. (IEC-9 for DRE or IEC-10 for optical scan)</a:t>
            </a:r>
          </a:p>
          <a:p>
            <a:pPr marL="0" lvl="0" indent="0" algn="ctr" rtl="0">
              <a:spcBef>
                <a:spcPts val="0"/>
              </a:spcBef>
              <a:spcAft>
                <a:spcPts val="0"/>
              </a:spcAft>
              <a:buNone/>
            </a:pPr>
            <a:r>
              <a:rPr lang="en-US" dirty="0"/>
              <a:t>&amp;</a:t>
            </a:r>
          </a:p>
          <a:p>
            <a:pPr marL="0" lvl="0" indent="0" algn="ctr" rtl="0">
              <a:spcBef>
                <a:spcPts val="0"/>
              </a:spcBef>
              <a:spcAft>
                <a:spcPts val="0"/>
              </a:spcAft>
              <a:buNone/>
            </a:pPr>
            <a:r>
              <a:rPr lang="en-US" dirty="0"/>
              <a:t>Voter list maintenance affidavit (VRG-21)</a:t>
            </a:r>
            <a:endParaRPr dirty="0">
              <a:latin typeface="Montserrat"/>
              <a:ea typeface="Montserrat"/>
              <a:cs typeface="Montserrat"/>
              <a:sym typeface="Montserrat"/>
            </a:endParaRPr>
          </a:p>
        </p:txBody>
      </p:sp>
      <p:grpSp>
        <p:nvGrpSpPr>
          <p:cNvPr id="2740" name="Google Shape;2740;p57"/>
          <p:cNvGrpSpPr/>
          <p:nvPr/>
        </p:nvGrpSpPr>
        <p:grpSpPr>
          <a:xfrm>
            <a:off x="7748461" y="1950903"/>
            <a:ext cx="1056951" cy="1065960"/>
            <a:chOff x="7976329" y="1400840"/>
            <a:chExt cx="959643" cy="967823"/>
          </a:xfrm>
        </p:grpSpPr>
        <p:grpSp>
          <p:nvGrpSpPr>
            <p:cNvPr id="2741" name="Google Shape;2741;p57"/>
            <p:cNvGrpSpPr/>
            <p:nvPr/>
          </p:nvGrpSpPr>
          <p:grpSpPr>
            <a:xfrm>
              <a:off x="7976329" y="1400840"/>
              <a:ext cx="959643" cy="967823"/>
              <a:chOff x="7976329" y="1400840"/>
              <a:chExt cx="959643" cy="967823"/>
            </a:xfrm>
          </p:grpSpPr>
          <p:sp>
            <p:nvSpPr>
              <p:cNvPr id="2742" name="Google Shape;2742;p57"/>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3" name="Google Shape;2743;p57"/>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744" name="Google Shape;2744;p57"/>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5" name="Google Shape;2745;p57"/>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6" name="Google Shape;2746;p57"/>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7" name="Google Shape;2747;p57"/>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8" name="Google Shape;2748;p57"/>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9" name="Google Shape;2749;p57"/>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0" name="Google Shape;2750;p57"/>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1" name="Google Shape;2751;p57"/>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2" name="Google Shape;2752;p57"/>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3" name="Google Shape;2753;p57"/>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4" name="Google Shape;2754;p57"/>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55" name="Google Shape;2755;p57"/>
          <p:cNvGrpSpPr/>
          <p:nvPr/>
        </p:nvGrpSpPr>
        <p:grpSpPr>
          <a:xfrm>
            <a:off x="5493730" y="4118915"/>
            <a:ext cx="657547" cy="663152"/>
            <a:chOff x="7976329" y="1400840"/>
            <a:chExt cx="959643" cy="967823"/>
          </a:xfrm>
        </p:grpSpPr>
        <p:grpSp>
          <p:nvGrpSpPr>
            <p:cNvPr id="2756" name="Google Shape;2756;p57"/>
            <p:cNvGrpSpPr/>
            <p:nvPr/>
          </p:nvGrpSpPr>
          <p:grpSpPr>
            <a:xfrm>
              <a:off x="7976329" y="1400840"/>
              <a:ext cx="959643" cy="967823"/>
              <a:chOff x="7976329" y="1400840"/>
              <a:chExt cx="959643" cy="967823"/>
            </a:xfrm>
          </p:grpSpPr>
          <p:sp>
            <p:nvSpPr>
              <p:cNvPr id="2757" name="Google Shape;2757;p57"/>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8" name="Google Shape;2758;p57"/>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759" name="Google Shape;2759;p57"/>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0" name="Google Shape;2760;p57"/>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1" name="Google Shape;2761;p57"/>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2" name="Google Shape;2762;p57"/>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3" name="Google Shape;2763;p57"/>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4" name="Google Shape;2764;p57"/>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5" name="Google Shape;2765;p57"/>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6" name="Google Shape;2766;p57"/>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7" name="Google Shape;2767;p57"/>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8" name="Google Shape;2768;p57"/>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9" name="Google Shape;2769;p57"/>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70" name="Google Shape;2770;p57"/>
          <p:cNvGrpSpPr/>
          <p:nvPr/>
        </p:nvGrpSpPr>
        <p:grpSpPr>
          <a:xfrm>
            <a:off x="2345384" y="458358"/>
            <a:ext cx="571467" cy="576339"/>
            <a:chOff x="7976329" y="1400840"/>
            <a:chExt cx="959643" cy="967823"/>
          </a:xfrm>
        </p:grpSpPr>
        <p:grpSp>
          <p:nvGrpSpPr>
            <p:cNvPr id="2771" name="Google Shape;2771;p57"/>
            <p:cNvGrpSpPr/>
            <p:nvPr/>
          </p:nvGrpSpPr>
          <p:grpSpPr>
            <a:xfrm>
              <a:off x="7976329" y="1400840"/>
              <a:ext cx="959643" cy="967823"/>
              <a:chOff x="7976329" y="1400840"/>
              <a:chExt cx="959643" cy="967823"/>
            </a:xfrm>
          </p:grpSpPr>
          <p:sp>
            <p:nvSpPr>
              <p:cNvPr id="2772" name="Google Shape;2772;p57"/>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3" name="Google Shape;2773;p57"/>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774" name="Google Shape;2774;p57"/>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5" name="Google Shape;2775;p57"/>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6" name="Google Shape;2776;p57"/>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7" name="Google Shape;2777;p57"/>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8" name="Google Shape;2778;p57"/>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79" name="Google Shape;2779;p57"/>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0" name="Google Shape;2780;p57"/>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1" name="Google Shape;2781;p57"/>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2" name="Google Shape;2782;p57"/>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3" name="Google Shape;2783;p57"/>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4" name="Google Shape;2784;p57"/>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785" name="Google Shape;2785;p57"/>
          <p:cNvSpPr/>
          <p:nvPr/>
        </p:nvSpPr>
        <p:spPr>
          <a:xfrm>
            <a:off x="-706847" y="2068361"/>
            <a:ext cx="1701843" cy="559471"/>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6" name="Google Shape;2786;p57"/>
          <p:cNvSpPr/>
          <p:nvPr/>
        </p:nvSpPr>
        <p:spPr>
          <a:xfrm>
            <a:off x="5279278" y="735649"/>
            <a:ext cx="1701843" cy="559471"/>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87" name="Google Shape;2787;p57"/>
          <p:cNvSpPr/>
          <p:nvPr/>
        </p:nvSpPr>
        <p:spPr>
          <a:xfrm>
            <a:off x="3077826" y="3806724"/>
            <a:ext cx="949689" cy="312205"/>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3"/>
        <p:cNvGrpSpPr/>
        <p:nvPr/>
      </p:nvGrpSpPr>
      <p:grpSpPr>
        <a:xfrm>
          <a:off x="0" y="0"/>
          <a:ext cx="0" cy="0"/>
          <a:chOff x="0" y="0"/>
          <a:chExt cx="0" cy="0"/>
        </a:xfrm>
      </p:grpSpPr>
      <p:sp>
        <p:nvSpPr>
          <p:cNvPr id="3964" name="Google Shape;3964;p76"/>
          <p:cNvSpPr txBox="1">
            <a:spLocks noGrp="1"/>
          </p:cNvSpPr>
          <p:nvPr>
            <p:ph type="title"/>
          </p:nvPr>
        </p:nvSpPr>
        <p:spPr>
          <a:xfrm>
            <a:off x="2423771" y="1638416"/>
            <a:ext cx="4448100"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3"/>
                </a:solidFill>
                <a:latin typeface="Aclonica"/>
                <a:ea typeface="Aclonica"/>
                <a:cs typeface="Aclonica"/>
                <a:sym typeface="Aclonica"/>
              </a:rPr>
              <a:t>Thanks!</a:t>
            </a:r>
            <a:endParaRPr dirty="0">
              <a:solidFill>
                <a:schemeClr val="accent3"/>
              </a:solidFill>
              <a:latin typeface="Aclonica"/>
              <a:ea typeface="Aclonica"/>
              <a:cs typeface="Aclonica"/>
              <a:sym typeface="Aclonica"/>
            </a:endParaRPr>
          </a:p>
        </p:txBody>
      </p:sp>
      <p:grpSp>
        <p:nvGrpSpPr>
          <p:cNvPr id="3969" name="Google Shape;3969;p76"/>
          <p:cNvGrpSpPr/>
          <p:nvPr/>
        </p:nvGrpSpPr>
        <p:grpSpPr>
          <a:xfrm>
            <a:off x="3572524" y="3167535"/>
            <a:ext cx="276012" cy="275991"/>
            <a:chOff x="3368074" y="3882537"/>
            <a:chExt cx="215298" cy="215298"/>
          </a:xfrm>
        </p:grpSpPr>
        <p:sp>
          <p:nvSpPr>
            <p:cNvPr id="3970" name="Google Shape;3970;p76"/>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6"/>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6"/>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3" name="Google Shape;3973;p76"/>
          <p:cNvGrpSpPr/>
          <p:nvPr/>
        </p:nvGrpSpPr>
        <p:grpSpPr>
          <a:xfrm>
            <a:off x="4438556" y="3186243"/>
            <a:ext cx="266790" cy="238574"/>
            <a:chOff x="3824739" y="3890112"/>
            <a:chExt cx="208105" cy="186110"/>
          </a:xfrm>
        </p:grpSpPr>
        <p:sp>
          <p:nvSpPr>
            <p:cNvPr id="3974" name="Google Shape;3974;p76"/>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6"/>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6"/>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7" name="Google Shape;3977;p76"/>
          <p:cNvSpPr/>
          <p:nvPr/>
        </p:nvSpPr>
        <p:spPr>
          <a:xfrm>
            <a:off x="5302440" y="3186482"/>
            <a:ext cx="291511" cy="238097"/>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6"/>
          <p:cNvSpPr txBox="1"/>
          <p:nvPr/>
        </p:nvSpPr>
        <p:spPr>
          <a:xfrm>
            <a:off x="2496150" y="4125850"/>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Montserrat"/>
                <a:ea typeface="Montserrat"/>
                <a:cs typeface="Montserrat"/>
                <a:sym typeface="Montserrat"/>
              </a:rPr>
              <a:t>Please keep this slide for attribution</a:t>
            </a:r>
            <a:endParaRPr sz="1000">
              <a:solidFill>
                <a:schemeClr val="dk1"/>
              </a:solidFill>
              <a:latin typeface="Montserrat"/>
              <a:ea typeface="Montserrat"/>
              <a:cs typeface="Montserrat"/>
              <a:sym typeface="Montserrat"/>
            </a:endParaRPr>
          </a:p>
        </p:txBody>
      </p:sp>
      <p:sp>
        <p:nvSpPr>
          <p:cNvPr id="3979" name="Google Shape;3979;p76"/>
          <p:cNvSpPr/>
          <p:nvPr/>
        </p:nvSpPr>
        <p:spPr>
          <a:xfrm>
            <a:off x="7357215" y="3214013"/>
            <a:ext cx="1786886" cy="1925805"/>
          </a:xfrm>
          <a:custGeom>
            <a:avLst/>
            <a:gdLst/>
            <a:ahLst/>
            <a:cxnLst/>
            <a:rect l="l" t="t" r="r" b="b"/>
            <a:pathLst>
              <a:path w="2561844" h="2761011" extrusionOk="0">
                <a:moveTo>
                  <a:pt x="95" y="2761012"/>
                </a:moveTo>
                <a:cubicBezTo>
                  <a:pt x="95" y="2761012"/>
                  <a:pt x="90202" y="2338959"/>
                  <a:pt x="637318" y="2082260"/>
                </a:cubicBezTo>
                <a:cubicBezTo>
                  <a:pt x="1184434" y="1825562"/>
                  <a:pt x="1597057" y="1865662"/>
                  <a:pt x="1734884" y="1055084"/>
                </a:cubicBezTo>
                <a:cubicBezTo>
                  <a:pt x="1872710" y="244412"/>
                  <a:pt x="2561844" y="0"/>
                  <a:pt x="2561844" y="0"/>
                </a:cubicBezTo>
                <a:lnTo>
                  <a:pt x="2561844" y="2745676"/>
                </a:lnTo>
                <a:lnTo>
                  <a:pt x="0" y="276101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0" name="Google Shape;3980;p76"/>
          <p:cNvSpPr/>
          <p:nvPr/>
        </p:nvSpPr>
        <p:spPr>
          <a:xfrm>
            <a:off x="0" y="3362608"/>
            <a:ext cx="1925805" cy="1786886"/>
          </a:xfrm>
          <a:custGeom>
            <a:avLst/>
            <a:gdLst/>
            <a:ahLst/>
            <a:cxnLst/>
            <a:rect l="l" t="t" r="r" b="b"/>
            <a:pathLst>
              <a:path w="2761011" h="2561844" extrusionOk="0">
                <a:moveTo>
                  <a:pt x="0" y="95"/>
                </a:moveTo>
                <a:cubicBezTo>
                  <a:pt x="0" y="95"/>
                  <a:pt x="422053" y="90202"/>
                  <a:pt x="678752" y="637318"/>
                </a:cubicBezTo>
                <a:cubicBezTo>
                  <a:pt x="935450" y="1184434"/>
                  <a:pt x="895350" y="1597057"/>
                  <a:pt x="1705928" y="1734884"/>
                </a:cubicBezTo>
                <a:cubicBezTo>
                  <a:pt x="2516600" y="1872710"/>
                  <a:pt x="2761012" y="2561844"/>
                  <a:pt x="2761012" y="2561844"/>
                </a:cubicBezTo>
                <a:lnTo>
                  <a:pt x="0" y="2561844"/>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981" name="Google Shape;3981;p76"/>
          <p:cNvGrpSpPr/>
          <p:nvPr/>
        </p:nvGrpSpPr>
        <p:grpSpPr>
          <a:xfrm>
            <a:off x="6956875" y="1623336"/>
            <a:ext cx="2819069" cy="3524992"/>
            <a:chOff x="7326153" y="3307555"/>
            <a:chExt cx="1829495" cy="2287619"/>
          </a:xfrm>
        </p:grpSpPr>
        <p:sp>
          <p:nvSpPr>
            <p:cNvPr id="3982" name="Google Shape;3982;p76"/>
            <p:cNvSpPr/>
            <p:nvPr/>
          </p:nvSpPr>
          <p:spPr>
            <a:xfrm>
              <a:off x="8125014" y="3979483"/>
              <a:ext cx="440090" cy="1615691"/>
            </a:xfrm>
            <a:custGeom>
              <a:avLst/>
              <a:gdLst/>
              <a:ahLst/>
              <a:cxnLst/>
              <a:rect l="l" t="t" r="r" b="b"/>
              <a:pathLst>
                <a:path w="440090" h="1615691" extrusionOk="0">
                  <a:moveTo>
                    <a:pt x="155354" y="1615692"/>
                  </a:moveTo>
                  <a:cubicBezTo>
                    <a:pt x="155354" y="1615692"/>
                    <a:pt x="342425" y="606804"/>
                    <a:pt x="11241" y="76357"/>
                  </a:cubicBezTo>
                  <a:cubicBezTo>
                    <a:pt x="11241" y="76357"/>
                    <a:pt x="-44766" y="-55469"/>
                    <a:pt x="93251" y="27303"/>
                  </a:cubicBezTo>
                  <a:cubicBezTo>
                    <a:pt x="231268" y="110075"/>
                    <a:pt x="491110" y="913509"/>
                    <a:pt x="431293" y="1615692"/>
                  </a:cubicBezTo>
                  <a:lnTo>
                    <a:pt x="155354" y="1615692"/>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983" name="Google Shape;3983;p76"/>
            <p:cNvGrpSpPr/>
            <p:nvPr/>
          </p:nvGrpSpPr>
          <p:grpSpPr>
            <a:xfrm>
              <a:off x="8239505" y="4236433"/>
              <a:ext cx="313372" cy="897053"/>
              <a:chOff x="8239505" y="4236433"/>
              <a:chExt cx="313372" cy="897053"/>
            </a:xfrm>
          </p:grpSpPr>
          <p:sp>
            <p:nvSpPr>
              <p:cNvPr id="3984" name="Google Shape;3984;p76"/>
              <p:cNvSpPr/>
              <p:nvPr/>
            </p:nvSpPr>
            <p:spPr>
              <a:xfrm>
                <a:off x="8300656" y="4485512"/>
                <a:ext cx="143065" cy="64579"/>
              </a:xfrm>
              <a:custGeom>
                <a:avLst/>
                <a:gdLst/>
                <a:ahLst/>
                <a:cxnLst/>
                <a:rect l="l" t="t" r="r" b="b"/>
                <a:pathLst>
                  <a:path w="143065" h="64579" extrusionOk="0">
                    <a:moveTo>
                      <a:pt x="2762" y="64579"/>
                    </a:moveTo>
                    <a:cubicBezTo>
                      <a:pt x="1810" y="58769"/>
                      <a:pt x="952" y="52959"/>
                      <a:pt x="0" y="47149"/>
                    </a:cubicBezTo>
                    <a:cubicBezTo>
                      <a:pt x="8191" y="46958"/>
                      <a:pt x="16383" y="46291"/>
                      <a:pt x="24479" y="45244"/>
                    </a:cubicBezTo>
                    <a:cubicBezTo>
                      <a:pt x="62198" y="40672"/>
                      <a:pt x="98964" y="26479"/>
                      <a:pt x="130683" y="5620"/>
                    </a:cubicBezTo>
                    <a:cubicBezTo>
                      <a:pt x="133445" y="3810"/>
                      <a:pt x="136207" y="1905"/>
                      <a:pt x="138874" y="0"/>
                    </a:cubicBezTo>
                    <a:cubicBezTo>
                      <a:pt x="140303" y="5048"/>
                      <a:pt x="141637" y="10096"/>
                      <a:pt x="143065" y="15240"/>
                    </a:cubicBezTo>
                    <a:cubicBezTo>
                      <a:pt x="126778" y="27241"/>
                      <a:pt x="109061" y="37242"/>
                      <a:pt x="90201" y="45053"/>
                    </a:cubicBezTo>
                    <a:cubicBezTo>
                      <a:pt x="62769" y="56483"/>
                      <a:pt x="32766" y="63627"/>
                      <a:pt x="2762" y="6457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5" name="Google Shape;3985;p76"/>
              <p:cNvSpPr/>
              <p:nvPr/>
            </p:nvSpPr>
            <p:spPr>
              <a:xfrm>
                <a:off x="8330088" y="5091873"/>
                <a:ext cx="222789" cy="41613"/>
              </a:xfrm>
              <a:custGeom>
                <a:avLst/>
                <a:gdLst/>
                <a:ahLst/>
                <a:cxnLst/>
                <a:rect l="l" t="t" r="r" b="b"/>
                <a:pathLst>
                  <a:path w="222789" h="41613" extrusionOk="0">
                    <a:moveTo>
                      <a:pt x="212313" y="24194"/>
                    </a:moveTo>
                    <a:cubicBezTo>
                      <a:pt x="188214" y="33433"/>
                      <a:pt x="163068" y="38576"/>
                      <a:pt x="137446" y="40672"/>
                    </a:cubicBezTo>
                    <a:cubicBezTo>
                      <a:pt x="90678" y="44577"/>
                      <a:pt x="43149" y="36195"/>
                      <a:pt x="0" y="18002"/>
                    </a:cubicBezTo>
                    <a:cubicBezTo>
                      <a:pt x="191" y="12002"/>
                      <a:pt x="476" y="6001"/>
                      <a:pt x="667" y="0"/>
                    </a:cubicBezTo>
                    <a:cubicBezTo>
                      <a:pt x="17526" y="7811"/>
                      <a:pt x="35052" y="13907"/>
                      <a:pt x="53150" y="18288"/>
                    </a:cubicBezTo>
                    <a:cubicBezTo>
                      <a:pt x="100013" y="29623"/>
                      <a:pt x="149352" y="29147"/>
                      <a:pt x="195834" y="16383"/>
                    </a:cubicBezTo>
                    <a:cubicBezTo>
                      <a:pt x="204216" y="14097"/>
                      <a:pt x="213170" y="11335"/>
                      <a:pt x="221742" y="7811"/>
                    </a:cubicBezTo>
                    <a:cubicBezTo>
                      <a:pt x="222123" y="11811"/>
                      <a:pt x="222504" y="15812"/>
                      <a:pt x="222790" y="19812"/>
                    </a:cubicBezTo>
                    <a:cubicBezTo>
                      <a:pt x="219361" y="21336"/>
                      <a:pt x="215837" y="22765"/>
                      <a:pt x="212313" y="2409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6" name="Google Shape;3986;p76"/>
              <p:cNvSpPr/>
              <p:nvPr/>
            </p:nvSpPr>
            <p:spPr>
              <a:xfrm>
                <a:off x="8239505" y="4236433"/>
                <a:ext cx="123063" cy="60960"/>
              </a:xfrm>
              <a:custGeom>
                <a:avLst/>
                <a:gdLst/>
                <a:ahLst/>
                <a:cxnLst/>
                <a:rect l="l" t="t" r="r" b="b"/>
                <a:pathLst>
                  <a:path w="123063" h="60960" extrusionOk="0">
                    <a:moveTo>
                      <a:pt x="106395" y="9049"/>
                    </a:moveTo>
                    <a:cubicBezTo>
                      <a:pt x="110014" y="6572"/>
                      <a:pt x="113824" y="3524"/>
                      <a:pt x="117158" y="0"/>
                    </a:cubicBezTo>
                    <a:cubicBezTo>
                      <a:pt x="119158" y="4953"/>
                      <a:pt x="121158" y="10001"/>
                      <a:pt x="123063" y="15050"/>
                    </a:cubicBezTo>
                    <a:cubicBezTo>
                      <a:pt x="113062" y="24860"/>
                      <a:pt x="100013" y="32004"/>
                      <a:pt x="87725" y="38100"/>
                    </a:cubicBezTo>
                    <a:cubicBezTo>
                      <a:pt x="62103" y="50673"/>
                      <a:pt x="34100" y="58579"/>
                      <a:pt x="5620" y="60960"/>
                    </a:cubicBezTo>
                    <a:cubicBezTo>
                      <a:pt x="3810" y="55150"/>
                      <a:pt x="1905" y="49435"/>
                      <a:pt x="0" y="43625"/>
                    </a:cubicBezTo>
                    <a:cubicBezTo>
                      <a:pt x="8192" y="43148"/>
                      <a:pt x="16383" y="42291"/>
                      <a:pt x="24479" y="40958"/>
                    </a:cubicBezTo>
                    <a:cubicBezTo>
                      <a:pt x="53340" y="35909"/>
                      <a:pt x="82011" y="25527"/>
                      <a:pt x="106395" y="904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7" name="Google Shape;3987;p76"/>
              <p:cNvSpPr/>
              <p:nvPr/>
            </p:nvSpPr>
            <p:spPr>
              <a:xfrm>
                <a:off x="8329707" y="4790026"/>
                <a:ext cx="182117" cy="50745"/>
              </a:xfrm>
              <a:custGeom>
                <a:avLst/>
                <a:gdLst/>
                <a:ahLst/>
                <a:cxnLst/>
                <a:rect l="l" t="t" r="r" b="b"/>
                <a:pathLst>
                  <a:path w="182117" h="50745" extrusionOk="0">
                    <a:moveTo>
                      <a:pt x="112204" y="41815"/>
                    </a:moveTo>
                    <a:cubicBezTo>
                      <a:pt x="75629" y="51530"/>
                      <a:pt x="37242" y="53911"/>
                      <a:pt x="762" y="46006"/>
                    </a:cubicBezTo>
                    <a:cubicBezTo>
                      <a:pt x="476" y="40100"/>
                      <a:pt x="285" y="34099"/>
                      <a:pt x="0" y="28099"/>
                    </a:cubicBezTo>
                    <a:cubicBezTo>
                      <a:pt x="7048" y="29908"/>
                      <a:pt x="14097" y="31337"/>
                      <a:pt x="21241" y="32385"/>
                    </a:cubicBezTo>
                    <a:cubicBezTo>
                      <a:pt x="71914" y="39338"/>
                      <a:pt x="125063" y="26003"/>
                      <a:pt x="170688" y="4381"/>
                    </a:cubicBezTo>
                    <a:cubicBezTo>
                      <a:pt x="173641" y="2953"/>
                      <a:pt x="176593" y="1524"/>
                      <a:pt x="179546" y="0"/>
                    </a:cubicBezTo>
                    <a:cubicBezTo>
                      <a:pt x="180404" y="4763"/>
                      <a:pt x="181260" y="9620"/>
                      <a:pt x="182118" y="14478"/>
                    </a:cubicBezTo>
                    <a:cubicBezTo>
                      <a:pt x="160115" y="26289"/>
                      <a:pt x="136303" y="35528"/>
                      <a:pt x="112204" y="4191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988" name="Google Shape;3988;p76"/>
            <p:cNvSpPr/>
            <p:nvPr/>
          </p:nvSpPr>
          <p:spPr>
            <a:xfrm>
              <a:off x="7953851" y="3307555"/>
              <a:ext cx="331660" cy="691038"/>
            </a:xfrm>
            <a:custGeom>
              <a:avLst/>
              <a:gdLst/>
              <a:ahLst/>
              <a:cxnLst/>
              <a:rect l="l" t="t" r="r" b="b"/>
              <a:pathLst>
                <a:path w="331660" h="691038" extrusionOk="0">
                  <a:moveTo>
                    <a:pt x="125635" y="493205"/>
                  </a:moveTo>
                  <a:cubicBezTo>
                    <a:pt x="120968" y="477393"/>
                    <a:pt x="116300" y="461010"/>
                    <a:pt x="118300" y="444627"/>
                  </a:cubicBezTo>
                  <a:cubicBezTo>
                    <a:pt x="118777" y="440627"/>
                    <a:pt x="119634" y="436340"/>
                    <a:pt x="118015" y="432721"/>
                  </a:cubicBezTo>
                  <a:cubicBezTo>
                    <a:pt x="114681" y="425101"/>
                    <a:pt x="102013" y="421196"/>
                    <a:pt x="104585" y="413385"/>
                  </a:cubicBezTo>
                  <a:cubicBezTo>
                    <a:pt x="105251" y="411385"/>
                    <a:pt x="106871" y="409956"/>
                    <a:pt x="107918" y="408146"/>
                  </a:cubicBezTo>
                  <a:cubicBezTo>
                    <a:pt x="114491" y="397669"/>
                    <a:pt x="101441" y="386048"/>
                    <a:pt x="90392" y="380429"/>
                  </a:cubicBezTo>
                  <a:cubicBezTo>
                    <a:pt x="95155" y="374809"/>
                    <a:pt x="99917" y="369094"/>
                    <a:pt x="104680" y="363474"/>
                  </a:cubicBezTo>
                  <a:cubicBezTo>
                    <a:pt x="94774" y="362045"/>
                    <a:pt x="84677" y="362331"/>
                    <a:pt x="74866" y="364331"/>
                  </a:cubicBezTo>
                  <a:cubicBezTo>
                    <a:pt x="68104" y="339566"/>
                    <a:pt x="61817" y="314706"/>
                    <a:pt x="55912" y="290227"/>
                  </a:cubicBezTo>
                  <a:cubicBezTo>
                    <a:pt x="56388" y="289846"/>
                    <a:pt x="56769" y="289560"/>
                    <a:pt x="57245" y="289179"/>
                  </a:cubicBezTo>
                  <a:cubicBezTo>
                    <a:pt x="66866" y="280988"/>
                    <a:pt x="67818" y="264700"/>
                    <a:pt x="59246" y="255461"/>
                  </a:cubicBezTo>
                  <a:cubicBezTo>
                    <a:pt x="65247" y="252603"/>
                    <a:pt x="70675" y="248793"/>
                    <a:pt x="75438" y="244126"/>
                  </a:cubicBezTo>
                  <a:cubicBezTo>
                    <a:pt x="66390" y="244126"/>
                    <a:pt x="57436" y="242221"/>
                    <a:pt x="49149" y="238696"/>
                  </a:cubicBezTo>
                  <a:cubicBezTo>
                    <a:pt x="60770" y="229076"/>
                    <a:pt x="75152" y="222790"/>
                    <a:pt x="90011" y="220789"/>
                  </a:cubicBezTo>
                  <a:cubicBezTo>
                    <a:pt x="73343" y="220789"/>
                    <a:pt x="56769" y="220789"/>
                    <a:pt x="40100" y="220694"/>
                  </a:cubicBezTo>
                  <a:cubicBezTo>
                    <a:pt x="34290" y="193834"/>
                    <a:pt x="29146" y="168116"/>
                    <a:pt x="24575" y="144399"/>
                  </a:cubicBezTo>
                  <a:cubicBezTo>
                    <a:pt x="33052" y="138874"/>
                    <a:pt x="41243" y="132779"/>
                    <a:pt x="48768" y="126016"/>
                  </a:cubicBezTo>
                  <a:cubicBezTo>
                    <a:pt x="39338" y="120587"/>
                    <a:pt x="29146" y="117443"/>
                    <a:pt x="19050" y="114110"/>
                  </a:cubicBezTo>
                  <a:cubicBezTo>
                    <a:pt x="28004" y="106299"/>
                    <a:pt x="38576" y="99917"/>
                    <a:pt x="48006" y="92583"/>
                  </a:cubicBezTo>
                  <a:cubicBezTo>
                    <a:pt x="37243" y="94107"/>
                    <a:pt x="25622" y="90964"/>
                    <a:pt x="14192" y="87725"/>
                  </a:cubicBezTo>
                  <a:cubicBezTo>
                    <a:pt x="4763" y="34385"/>
                    <a:pt x="0" y="0"/>
                    <a:pt x="0" y="0"/>
                  </a:cubicBezTo>
                  <a:cubicBezTo>
                    <a:pt x="93822" y="23908"/>
                    <a:pt x="162687" y="73723"/>
                    <a:pt x="212503" y="136303"/>
                  </a:cubicBezTo>
                  <a:cubicBezTo>
                    <a:pt x="215837" y="148304"/>
                    <a:pt x="215837" y="160782"/>
                    <a:pt x="206216" y="174498"/>
                  </a:cubicBezTo>
                  <a:cubicBezTo>
                    <a:pt x="212407" y="168688"/>
                    <a:pt x="219456" y="163830"/>
                    <a:pt x="227172" y="160211"/>
                  </a:cubicBezTo>
                  <a:cubicBezTo>
                    <a:pt x="224028" y="168021"/>
                    <a:pt x="219933" y="175546"/>
                    <a:pt x="215075" y="182404"/>
                  </a:cubicBezTo>
                  <a:cubicBezTo>
                    <a:pt x="222028" y="179261"/>
                    <a:pt x="229076" y="176117"/>
                    <a:pt x="236030" y="172974"/>
                  </a:cubicBezTo>
                  <a:cubicBezTo>
                    <a:pt x="234029" y="179261"/>
                    <a:pt x="230314" y="184880"/>
                    <a:pt x="225266" y="189071"/>
                  </a:cubicBezTo>
                  <a:cubicBezTo>
                    <a:pt x="230696" y="185071"/>
                    <a:pt x="236697" y="182023"/>
                    <a:pt x="243078" y="179832"/>
                  </a:cubicBezTo>
                  <a:cubicBezTo>
                    <a:pt x="245840" y="184309"/>
                    <a:pt x="248412" y="188786"/>
                    <a:pt x="250984" y="193262"/>
                  </a:cubicBezTo>
                  <a:cubicBezTo>
                    <a:pt x="248031" y="196691"/>
                    <a:pt x="244221" y="199454"/>
                    <a:pt x="240030" y="200978"/>
                  </a:cubicBezTo>
                  <a:cubicBezTo>
                    <a:pt x="238316" y="201359"/>
                    <a:pt x="236601" y="201835"/>
                    <a:pt x="234887" y="202311"/>
                  </a:cubicBezTo>
                  <a:cubicBezTo>
                    <a:pt x="236697" y="202025"/>
                    <a:pt x="238316" y="201549"/>
                    <a:pt x="240030" y="200978"/>
                  </a:cubicBezTo>
                  <a:cubicBezTo>
                    <a:pt x="244697" y="199930"/>
                    <a:pt x="249460" y="199263"/>
                    <a:pt x="254318" y="199072"/>
                  </a:cubicBezTo>
                  <a:cubicBezTo>
                    <a:pt x="256508" y="202978"/>
                    <a:pt x="258604" y="206978"/>
                    <a:pt x="260699" y="210979"/>
                  </a:cubicBezTo>
                  <a:cubicBezTo>
                    <a:pt x="260032" y="211836"/>
                    <a:pt x="259271" y="212693"/>
                    <a:pt x="258413" y="213455"/>
                  </a:cubicBezTo>
                  <a:cubicBezTo>
                    <a:pt x="260795" y="215741"/>
                    <a:pt x="263080" y="218027"/>
                    <a:pt x="265462" y="220409"/>
                  </a:cubicBezTo>
                  <a:cubicBezTo>
                    <a:pt x="270129" y="229934"/>
                    <a:pt x="274606" y="239649"/>
                    <a:pt x="278702" y="249460"/>
                  </a:cubicBezTo>
                  <a:cubicBezTo>
                    <a:pt x="273463" y="252127"/>
                    <a:pt x="268224" y="254794"/>
                    <a:pt x="262985" y="257461"/>
                  </a:cubicBezTo>
                  <a:cubicBezTo>
                    <a:pt x="269939" y="259080"/>
                    <a:pt x="276987" y="260795"/>
                    <a:pt x="283940" y="262414"/>
                  </a:cubicBezTo>
                  <a:cubicBezTo>
                    <a:pt x="285274" y="265747"/>
                    <a:pt x="286512" y="269081"/>
                    <a:pt x="287750" y="272415"/>
                  </a:cubicBezTo>
                  <a:cubicBezTo>
                    <a:pt x="284512" y="274701"/>
                    <a:pt x="281464" y="277273"/>
                    <a:pt x="278702" y="280226"/>
                  </a:cubicBezTo>
                  <a:cubicBezTo>
                    <a:pt x="283559" y="282226"/>
                    <a:pt x="288322" y="284512"/>
                    <a:pt x="292989" y="287084"/>
                  </a:cubicBezTo>
                  <a:cubicBezTo>
                    <a:pt x="295561" y="294608"/>
                    <a:pt x="298038" y="302228"/>
                    <a:pt x="300324" y="309848"/>
                  </a:cubicBezTo>
                  <a:cubicBezTo>
                    <a:pt x="293941" y="314039"/>
                    <a:pt x="287369" y="317945"/>
                    <a:pt x="280702" y="321564"/>
                  </a:cubicBezTo>
                  <a:cubicBezTo>
                    <a:pt x="288893" y="323279"/>
                    <a:pt x="297085" y="325088"/>
                    <a:pt x="305276" y="326803"/>
                  </a:cubicBezTo>
                  <a:cubicBezTo>
                    <a:pt x="305848" y="328994"/>
                    <a:pt x="306419" y="331089"/>
                    <a:pt x="306991" y="333280"/>
                  </a:cubicBezTo>
                  <a:cubicBezTo>
                    <a:pt x="305276" y="334613"/>
                    <a:pt x="303562" y="336042"/>
                    <a:pt x="301943" y="337376"/>
                  </a:cubicBezTo>
                  <a:cubicBezTo>
                    <a:pt x="304324" y="338614"/>
                    <a:pt x="306705" y="339947"/>
                    <a:pt x="309086" y="341186"/>
                  </a:cubicBezTo>
                  <a:cubicBezTo>
                    <a:pt x="309944" y="344519"/>
                    <a:pt x="310705" y="347758"/>
                    <a:pt x="311468" y="351091"/>
                  </a:cubicBezTo>
                  <a:cubicBezTo>
                    <a:pt x="304895" y="352996"/>
                    <a:pt x="298228" y="354902"/>
                    <a:pt x="291655" y="356902"/>
                  </a:cubicBezTo>
                  <a:cubicBezTo>
                    <a:pt x="298323" y="359950"/>
                    <a:pt x="306134" y="360140"/>
                    <a:pt x="312991" y="357854"/>
                  </a:cubicBezTo>
                  <a:cubicBezTo>
                    <a:pt x="319088" y="384905"/>
                    <a:pt x="323469" y="411766"/>
                    <a:pt x="326517" y="438055"/>
                  </a:cubicBezTo>
                  <a:cubicBezTo>
                    <a:pt x="321659" y="444627"/>
                    <a:pt x="314801" y="449199"/>
                    <a:pt x="306514" y="449675"/>
                  </a:cubicBezTo>
                  <a:cubicBezTo>
                    <a:pt x="313849" y="450628"/>
                    <a:pt x="321183" y="452247"/>
                    <a:pt x="328232" y="454533"/>
                  </a:cubicBezTo>
                  <a:cubicBezTo>
                    <a:pt x="328422" y="456438"/>
                    <a:pt x="328613" y="458438"/>
                    <a:pt x="328803" y="460343"/>
                  </a:cubicBezTo>
                  <a:cubicBezTo>
                    <a:pt x="325469" y="462344"/>
                    <a:pt x="322040" y="464439"/>
                    <a:pt x="318707" y="466439"/>
                  </a:cubicBezTo>
                  <a:cubicBezTo>
                    <a:pt x="322326" y="467963"/>
                    <a:pt x="326041" y="469487"/>
                    <a:pt x="329660" y="471106"/>
                  </a:cubicBezTo>
                  <a:cubicBezTo>
                    <a:pt x="329755" y="472630"/>
                    <a:pt x="329851" y="474155"/>
                    <a:pt x="330041" y="475679"/>
                  </a:cubicBezTo>
                  <a:cubicBezTo>
                    <a:pt x="327470" y="476917"/>
                    <a:pt x="324708" y="477774"/>
                    <a:pt x="321850" y="478060"/>
                  </a:cubicBezTo>
                  <a:cubicBezTo>
                    <a:pt x="324136" y="483584"/>
                    <a:pt x="327184" y="488823"/>
                    <a:pt x="331089" y="493395"/>
                  </a:cubicBezTo>
                  <a:cubicBezTo>
                    <a:pt x="331184" y="496157"/>
                    <a:pt x="331375" y="498824"/>
                    <a:pt x="331470" y="501587"/>
                  </a:cubicBezTo>
                  <a:cubicBezTo>
                    <a:pt x="331470" y="503682"/>
                    <a:pt x="331565" y="505682"/>
                    <a:pt x="331661" y="507682"/>
                  </a:cubicBezTo>
                  <a:cubicBezTo>
                    <a:pt x="326231" y="509588"/>
                    <a:pt x="319754" y="510635"/>
                    <a:pt x="318040" y="515779"/>
                  </a:cubicBezTo>
                  <a:cubicBezTo>
                    <a:pt x="317182" y="518255"/>
                    <a:pt x="317849" y="520922"/>
                    <a:pt x="318516" y="523494"/>
                  </a:cubicBezTo>
                  <a:cubicBezTo>
                    <a:pt x="322231" y="537401"/>
                    <a:pt x="325946" y="551307"/>
                    <a:pt x="329660" y="565213"/>
                  </a:cubicBezTo>
                  <a:cubicBezTo>
                    <a:pt x="316706" y="686943"/>
                    <a:pt x="250222" y="691039"/>
                    <a:pt x="250222" y="691039"/>
                  </a:cubicBezTo>
                  <a:cubicBezTo>
                    <a:pt x="213074" y="679990"/>
                    <a:pt x="179737" y="636651"/>
                    <a:pt x="150305" y="576644"/>
                  </a:cubicBezTo>
                  <a:cubicBezTo>
                    <a:pt x="142208" y="548926"/>
                    <a:pt x="134112" y="521113"/>
                    <a:pt x="125921" y="49339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89" name="Google Shape;3989;p76"/>
            <p:cNvSpPr/>
            <p:nvPr/>
          </p:nvSpPr>
          <p:spPr>
            <a:xfrm>
              <a:off x="8013586" y="3367170"/>
              <a:ext cx="177332" cy="627871"/>
            </a:xfrm>
            <a:custGeom>
              <a:avLst/>
              <a:gdLst/>
              <a:ahLst/>
              <a:cxnLst/>
              <a:rect l="l" t="t" r="r" b="b"/>
              <a:pathLst>
                <a:path w="177332" h="627871" extrusionOk="0">
                  <a:moveTo>
                    <a:pt x="1901" y="6774"/>
                  </a:moveTo>
                  <a:cubicBezTo>
                    <a:pt x="-2385" y="4583"/>
                    <a:pt x="1330" y="-1608"/>
                    <a:pt x="5616" y="392"/>
                  </a:cubicBezTo>
                  <a:cubicBezTo>
                    <a:pt x="41811" y="16680"/>
                    <a:pt x="62004" y="52399"/>
                    <a:pt x="78292" y="86689"/>
                  </a:cubicBezTo>
                  <a:cubicBezTo>
                    <a:pt x="97246" y="126694"/>
                    <a:pt x="112677" y="168223"/>
                    <a:pt x="125059" y="210704"/>
                  </a:cubicBezTo>
                  <a:cubicBezTo>
                    <a:pt x="150015" y="296144"/>
                    <a:pt x="162969" y="384726"/>
                    <a:pt x="170208" y="473309"/>
                  </a:cubicBezTo>
                  <a:cubicBezTo>
                    <a:pt x="172208" y="498359"/>
                    <a:pt x="173827" y="523410"/>
                    <a:pt x="175066" y="548556"/>
                  </a:cubicBezTo>
                  <a:cubicBezTo>
                    <a:pt x="176304" y="573416"/>
                    <a:pt x="178780" y="598848"/>
                    <a:pt x="176208" y="623708"/>
                  </a:cubicBezTo>
                  <a:cubicBezTo>
                    <a:pt x="175732" y="627995"/>
                    <a:pt x="168779" y="629900"/>
                    <a:pt x="168017" y="624851"/>
                  </a:cubicBezTo>
                  <a:cubicBezTo>
                    <a:pt x="164588" y="603134"/>
                    <a:pt x="164874" y="581036"/>
                    <a:pt x="163921" y="559129"/>
                  </a:cubicBezTo>
                  <a:cubicBezTo>
                    <a:pt x="162969" y="537031"/>
                    <a:pt x="161730" y="514933"/>
                    <a:pt x="160207" y="492930"/>
                  </a:cubicBezTo>
                  <a:cubicBezTo>
                    <a:pt x="157158" y="449401"/>
                    <a:pt x="152777" y="405967"/>
                    <a:pt x="146300" y="362723"/>
                  </a:cubicBezTo>
                  <a:cubicBezTo>
                    <a:pt x="133346" y="276331"/>
                    <a:pt x="112105" y="190892"/>
                    <a:pt x="77434" y="110597"/>
                  </a:cubicBezTo>
                  <a:cubicBezTo>
                    <a:pt x="68576" y="90023"/>
                    <a:pt x="59242" y="69448"/>
                    <a:pt x="46954" y="50589"/>
                  </a:cubicBezTo>
                  <a:cubicBezTo>
                    <a:pt x="35334" y="32777"/>
                    <a:pt x="21142" y="16585"/>
                    <a:pt x="1901" y="686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0" name="Google Shape;3990;p76"/>
            <p:cNvSpPr/>
            <p:nvPr/>
          </p:nvSpPr>
          <p:spPr>
            <a:xfrm>
              <a:off x="7326153" y="3674553"/>
              <a:ext cx="877734" cy="343691"/>
            </a:xfrm>
            <a:custGeom>
              <a:avLst/>
              <a:gdLst/>
              <a:ahLst/>
              <a:cxnLst/>
              <a:rect l="l" t="t" r="r" b="b"/>
              <a:pathLst>
                <a:path w="877734" h="343691" extrusionOk="0">
                  <a:moveTo>
                    <a:pt x="545116" y="194881"/>
                  </a:moveTo>
                  <a:cubicBezTo>
                    <a:pt x="535971" y="221456"/>
                    <a:pt x="524160" y="247174"/>
                    <a:pt x="509778" y="271367"/>
                  </a:cubicBezTo>
                  <a:cubicBezTo>
                    <a:pt x="506825" y="270320"/>
                    <a:pt x="503872" y="269367"/>
                    <a:pt x="500824" y="268319"/>
                  </a:cubicBezTo>
                  <a:cubicBezTo>
                    <a:pt x="499110" y="261747"/>
                    <a:pt x="496348" y="255461"/>
                    <a:pt x="492537" y="249746"/>
                  </a:cubicBezTo>
                  <a:cubicBezTo>
                    <a:pt x="489775" y="254032"/>
                    <a:pt x="486918" y="258318"/>
                    <a:pt x="484155" y="262604"/>
                  </a:cubicBezTo>
                  <a:cubicBezTo>
                    <a:pt x="478441" y="260604"/>
                    <a:pt x="472821" y="258699"/>
                    <a:pt x="467201" y="256794"/>
                  </a:cubicBezTo>
                  <a:cubicBezTo>
                    <a:pt x="466534" y="255746"/>
                    <a:pt x="465868" y="254603"/>
                    <a:pt x="465105" y="253651"/>
                  </a:cubicBezTo>
                  <a:cubicBezTo>
                    <a:pt x="464344" y="254127"/>
                    <a:pt x="463582" y="254794"/>
                    <a:pt x="462819" y="255270"/>
                  </a:cubicBezTo>
                  <a:cubicBezTo>
                    <a:pt x="457962" y="253555"/>
                    <a:pt x="453199" y="251936"/>
                    <a:pt x="448437" y="250317"/>
                  </a:cubicBezTo>
                  <a:cubicBezTo>
                    <a:pt x="448913" y="235839"/>
                    <a:pt x="449866" y="221456"/>
                    <a:pt x="451295" y="207073"/>
                  </a:cubicBezTo>
                  <a:cubicBezTo>
                    <a:pt x="442817" y="218885"/>
                    <a:pt x="434435" y="230791"/>
                    <a:pt x="425958" y="242602"/>
                  </a:cubicBezTo>
                  <a:cubicBezTo>
                    <a:pt x="421386" y="241078"/>
                    <a:pt x="416909" y="239459"/>
                    <a:pt x="412432" y="238030"/>
                  </a:cubicBezTo>
                  <a:cubicBezTo>
                    <a:pt x="412432" y="236506"/>
                    <a:pt x="412337" y="234982"/>
                    <a:pt x="412242" y="233458"/>
                  </a:cubicBezTo>
                  <a:cubicBezTo>
                    <a:pt x="410623" y="234315"/>
                    <a:pt x="409194" y="235363"/>
                    <a:pt x="407765" y="236411"/>
                  </a:cubicBezTo>
                  <a:cubicBezTo>
                    <a:pt x="395859" y="232410"/>
                    <a:pt x="384524" y="228600"/>
                    <a:pt x="373666" y="225171"/>
                  </a:cubicBezTo>
                  <a:cubicBezTo>
                    <a:pt x="373094" y="224409"/>
                    <a:pt x="372523" y="223552"/>
                    <a:pt x="371951" y="222885"/>
                  </a:cubicBezTo>
                  <a:cubicBezTo>
                    <a:pt x="371570" y="223361"/>
                    <a:pt x="371189" y="223838"/>
                    <a:pt x="370904" y="224314"/>
                  </a:cubicBezTo>
                  <a:cubicBezTo>
                    <a:pt x="365188" y="222504"/>
                    <a:pt x="359664" y="220789"/>
                    <a:pt x="354235" y="219075"/>
                  </a:cubicBezTo>
                  <a:cubicBezTo>
                    <a:pt x="348519" y="201835"/>
                    <a:pt x="342900" y="184595"/>
                    <a:pt x="337185" y="167354"/>
                  </a:cubicBezTo>
                  <a:cubicBezTo>
                    <a:pt x="333660" y="182213"/>
                    <a:pt x="330041" y="197168"/>
                    <a:pt x="326517" y="212027"/>
                  </a:cubicBezTo>
                  <a:cubicBezTo>
                    <a:pt x="323183" y="211360"/>
                    <a:pt x="319849" y="210884"/>
                    <a:pt x="316516" y="210407"/>
                  </a:cubicBezTo>
                  <a:cubicBezTo>
                    <a:pt x="316039" y="209169"/>
                    <a:pt x="315468" y="207836"/>
                    <a:pt x="314896" y="206597"/>
                  </a:cubicBezTo>
                  <a:cubicBezTo>
                    <a:pt x="314896" y="207740"/>
                    <a:pt x="314706" y="208979"/>
                    <a:pt x="314515" y="210121"/>
                  </a:cubicBezTo>
                  <a:cubicBezTo>
                    <a:pt x="299275" y="208121"/>
                    <a:pt x="283845" y="207550"/>
                    <a:pt x="268224" y="208217"/>
                  </a:cubicBezTo>
                  <a:cubicBezTo>
                    <a:pt x="263366" y="196691"/>
                    <a:pt x="257556" y="185547"/>
                    <a:pt x="250793" y="174974"/>
                  </a:cubicBezTo>
                  <a:cubicBezTo>
                    <a:pt x="250603" y="186499"/>
                    <a:pt x="250507" y="198025"/>
                    <a:pt x="250317" y="209455"/>
                  </a:cubicBezTo>
                  <a:cubicBezTo>
                    <a:pt x="220694" y="212407"/>
                    <a:pt x="191262" y="219170"/>
                    <a:pt x="163449" y="227933"/>
                  </a:cubicBezTo>
                  <a:cubicBezTo>
                    <a:pt x="161734" y="218885"/>
                    <a:pt x="160115" y="209836"/>
                    <a:pt x="158401" y="200787"/>
                  </a:cubicBezTo>
                  <a:cubicBezTo>
                    <a:pt x="157448" y="211455"/>
                    <a:pt x="155067" y="222028"/>
                    <a:pt x="151162" y="232029"/>
                  </a:cubicBezTo>
                  <a:cubicBezTo>
                    <a:pt x="148209" y="233077"/>
                    <a:pt x="145256" y="234029"/>
                    <a:pt x="142304" y="235077"/>
                  </a:cubicBezTo>
                  <a:cubicBezTo>
                    <a:pt x="139065" y="230886"/>
                    <a:pt x="135826" y="226695"/>
                    <a:pt x="132683" y="222599"/>
                  </a:cubicBezTo>
                  <a:cubicBezTo>
                    <a:pt x="130492" y="228790"/>
                    <a:pt x="128206" y="234982"/>
                    <a:pt x="126016" y="241173"/>
                  </a:cubicBezTo>
                  <a:cubicBezTo>
                    <a:pt x="122396" y="242602"/>
                    <a:pt x="118872" y="244030"/>
                    <a:pt x="115348" y="245459"/>
                  </a:cubicBezTo>
                  <a:cubicBezTo>
                    <a:pt x="113823" y="242697"/>
                    <a:pt x="112300" y="239839"/>
                    <a:pt x="110776" y="237077"/>
                  </a:cubicBezTo>
                  <a:cubicBezTo>
                    <a:pt x="108013" y="241935"/>
                    <a:pt x="105060" y="246697"/>
                    <a:pt x="101822" y="251174"/>
                  </a:cubicBezTo>
                  <a:cubicBezTo>
                    <a:pt x="97345" y="253174"/>
                    <a:pt x="92869" y="255079"/>
                    <a:pt x="88582" y="257080"/>
                  </a:cubicBezTo>
                  <a:cubicBezTo>
                    <a:pt x="86106" y="250507"/>
                    <a:pt x="84296" y="243745"/>
                    <a:pt x="83344" y="236792"/>
                  </a:cubicBezTo>
                  <a:cubicBezTo>
                    <a:pt x="77724" y="246317"/>
                    <a:pt x="72866" y="256318"/>
                    <a:pt x="68770" y="266605"/>
                  </a:cubicBezTo>
                  <a:cubicBezTo>
                    <a:pt x="27051" y="287274"/>
                    <a:pt x="0" y="305371"/>
                    <a:pt x="0" y="305371"/>
                  </a:cubicBezTo>
                  <a:cubicBezTo>
                    <a:pt x="35433" y="189929"/>
                    <a:pt x="89439" y="113443"/>
                    <a:pt x="157163" y="65818"/>
                  </a:cubicBezTo>
                  <a:cubicBezTo>
                    <a:pt x="157353" y="73247"/>
                    <a:pt x="157543" y="80772"/>
                    <a:pt x="157829" y="88202"/>
                  </a:cubicBezTo>
                  <a:cubicBezTo>
                    <a:pt x="166878" y="75819"/>
                    <a:pt x="175831" y="63532"/>
                    <a:pt x="184880" y="51149"/>
                  </a:cubicBezTo>
                  <a:cubicBezTo>
                    <a:pt x="186785" y="48578"/>
                    <a:pt x="189071" y="45720"/>
                    <a:pt x="192214" y="45244"/>
                  </a:cubicBezTo>
                  <a:cubicBezTo>
                    <a:pt x="196977" y="44577"/>
                    <a:pt x="200501" y="49339"/>
                    <a:pt x="202406" y="53721"/>
                  </a:cubicBezTo>
                  <a:cubicBezTo>
                    <a:pt x="205835" y="61817"/>
                    <a:pt x="207264" y="70771"/>
                    <a:pt x="206502" y="79534"/>
                  </a:cubicBezTo>
                  <a:cubicBezTo>
                    <a:pt x="212217" y="66770"/>
                    <a:pt x="217837" y="54007"/>
                    <a:pt x="223551" y="41243"/>
                  </a:cubicBezTo>
                  <a:cubicBezTo>
                    <a:pt x="226123" y="51149"/>
                    <a:pt x="228695" y="61055"/>
                    <a:pt x="231267" y="70961"/>
                  </a:cubicBezTo>
                  <a:cubicBezTo>
                    <a:pt x="244602" y="50673"/>
                    <a:pt x="259366" y="31337"/>
                    <a:pt x="275463" y="13145"/>
                  </a:cubicBezTo>
                  <a:cubicBezTo>
                    <a:pt x="285559" y="10668"/>
                    <a:pt x="295941" y="8572"/>
                    <a:pt x="306419" y="6763"/>
                  </a:cubicBezTo>
                  <a:cubicBezTo>
                    <a:pt x="306419" y="10192"/>
                    <a:pt x="306133" y="13621"/>
                    <a:pt x="305657" y="17050"/>
                  </a:cubicBezTo>
                  <a:cubicBezTo>
                    <a:pt x="307467" y="13145"/>
                    <a:pt x="309657" y="9430"/>
                    <a:pt x="312134" y="5905"/>
                  </a:cubicBezTo>
                  <a:cubicBezTo>
                    <a:pt x="318516" y="4953"/>
                    <a:pt x="324898" y="4096"/>
                    <a:pt x="331279" y="3334"/>
                  </a:cubicBezTo>
                  <a:cubicBezTo>
                    <a:pt x="331279" y="11144"/>
                    <a:pt x="330898" y="18955"/>
                    <a:pt x="330232" y="26765"/>
                  </a:cubicBezTo>
                  <a:cubicBezTo>
                    <a:pt x="338042" y="18288"/>
                    <a:pt x="345853" y="9811"/>
                    <a:pt x="353663" y="1334"/>
                  </a:cubicBezTo>
                  <a:cubicBezTo>
                    <a:pt x="360426" y="857"/>
                    <a:pt x="367189" y="476"/>
                    <a:pt x="374046" y="286"/>
                  </a:cubicBezTo>
                  <a:cubicBezTo>
                    <a:pt x="373856" y="5429"/>
                    <a:pt x="373666" y="10573"/>
                    <a:pt x="373475" y="15716"/>
                  </a:cubicBezTo>
                  <a:cubicBezTo>
                    <a:pt x="377761" y="10478"/>
                    <a:pt x="382143" y="5239"/>
                    <a:pt x="386429" y="0"/>
                  </a:cubicBezTo>
                  <a:cubicBezTo>
                    <a:pt x="392430" y="0"/>
                    <a:pt x="398526" y="0"/>
                    <a:pt x="404717" y="0"/>
                  </a:cubicBezTo>
                  <a:cubicBezTo>
                    <a:pt x="401098" y="15049"/>
                    <a:pt x="396430" y="29813"/>
                    <a:pt x="390810" y="44196"/>
                  </a:cubicBezTo>
                  <a:cubicBezTo>
                    <a:pt x="406432" y="28670"/>
                    <a:pt x="423291" y="14383"/>
                    <a:pt x="441103" y="1429"/>
                  </a:cubicBezTo>
                  <a:cubicBezTo>
                    <a:pt x="455771" y="2381"/>
                    <a:pt x="470725" y="3810"/>
                    <a:pt x="485775" y="5620"/>
                  </a:cubicBezTo>
                  <a:cubicBezTo>
                    <a:pt x="485870" y="12478"/>
                    <a:pt x="486251" y="19336"/>
                    <a:pt x="486823" y="26194"/>
                  </a:cubicBezTo>
                  <a:cubicBezTo>
                    <a:pt x="491585" y="19240"/>
                    <a:pt x="497110" y="11716"/>
                    <a:pt x="505301" y="10096"/>
                  </a:cubicBezTo>
                  <a:cubicBezTo>
                    <a:pt x="513493" y="8382"/>
                    <a:pt x="523304" y="17431"/>
                    <a:pt x="518922" y="24574"/>
                  </a:cubicBezTo>
                  <a:cubicBezTo>
                    <a:pt x="522160" y="20288"/>
                    <a:pt x="525494" y="16002"/>
                    <a:pt x="528732" y="11716"/>
                  </a:cubicBezTo>
                  <a:cubicBezTo>
                    <a:pt x="533400" y="12478"/>
                    <a:pt x="537972" y="13240"/>
                    <a:pt x="542639" y="14097"/>
                  </a:cubicBezTo>
                  <a:cubicBezTo>
                    <a:pt x="543591" y="20574"/>
                    <a:pt x="543973" y="27051"/>
                    <a:pt x="543687" y="33528"/>
                  </a:cubicBezTo>
                  <a:cubicBezTo>
                    <a:pt x="545687" y="27527"/>
                    <a:pt x="547592" y="21431"/>
                    <a:pt x="549402" y="15240"/>
                  </a:cubicBezTo>
                  <a:cubicBezTo>
                    <a:pt x="568452" y="18669"/>
                    <a:pt x="587597" y="22574"/>
                    <a:pt x="607123" y="26956"/>
                  </a:cubicBezTo>
                  <a:cubicBezTo>
                    <a:pt x="618458" y="29528"/>
                    <a:pt x="629316" y="32385"/>
                    <a:pt x="639794" y="35528"/>
                  </a:cubicBezTo>
                  <a:cubicBezTo>
                    <a:pt x="641985" y="42577"/>
                    <a:pt x="641795" y="50292"/>
                    <a:pt x="638175" y="56579"/>
                  </a:cubicBezTo>
                  <a:cubicBezTo>
                    <a:pt x="643414" y="51054"/>
                    <a:pt x="648652" y="45529"/>
                    <a:pt x="653891" y="39910"/>
                  </a:cubicBezTo>
                  <a:cubicBezTo>
                    <a:pt x="655701" y="40481"/>
                    <a:pt x="657415" y="41148"/>
                    <a:pt x="659130" y="41720"/>
                  </a:cubicBezTo>
                  <a:cubicBezTo>
                    <a:pt x="658368" y="52769"/>
                    <a:pt x="657606" y="63722"/>
                    <a:pt x="656844" y="74771"/>
                  </a:cubicBezTo>
                  <a:cubicBezTo>
                    <a:pt x="665035" y="66675"/>
                    <a:pt x="672941" y="58388"/>
                    <a:pt x="680656" y="49911"/>
                  </a:cubicBezTo>
                  <a:cubicBezTo>
                    <a:pt x="687800" y="52864"/>
                    <a:pt x="694563" y="55912"/>
                    <a:pt x="701230" y="59055"/>
                  </a:cubicBezTo>
                  <a:cubicBezTo>
                    <a:pt x="699421" y="68009"/>
                    <a:pt x="697516" y="76962"/>
                    <a:pt x="695230" y="85725"/>
                  </a:cubicBezTo>
                  <a:cubicBezTo>
                    <a:pt x="700182" y="80105"/>
                    <a:pt x="705040" y="74390"/>
                    <a:pt x="709993" y="68771"/>
                  </a:cubicBezTo>
                  <a:cubicBezTo>
                    <a:pt x="709707" y="79057"/>
                    <a:pt x="709422" y="89345"/>
                    <a:pt x="709136" y="99631"/>
                  </a:cubicBezTo>
                  <a:cubicBezTo>
                    <a:pt x="714660" y="95821"/>
                    <a:pt x="720280" y="92012"/>
                    <a:pt x="725805" y="88297"/>
                  </a:cubicBezTo>
                  <a:cubicBezTo>
                    <a:pt x="723233" y="100108"/>
                    <a:pt x="720757" y="111919"/>
                    <a:pt x="718185" y="123825"/>
                  </a:cubicBezTo>
                  <a:cubicBezTo>
                    <a:pt x="730758" y="113157"/>
                    <a:pt x="743331" y="102584"/>
                    <a:pt x="755809" y="91916"/>
                  </a:cubicBezTo>
                  <a:cubicBezTo>
                    <a:pt x="880777" y="184499"/>
                    <a:pt x="877728" y="324421"/>
                    <a:pt x="877728" y="324421"/>
                  </a:cubicBezTo>
                  <a:cubicBezTo>
                    <a:pt x="826960" y="367760"/>
                    <a:pt x="686752" y="330518"/>
                    <a:pt x="552926" y="286321"/>
                  </a:cubicBezTo>
                  <a:cubicBezTo>
                    <a:pt x="551783" y="256032"/>
                    <a:pt x="537210" y="218885"/>
                    <a:pt x="545211" y="19535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1" name="Google Shape;3991;p76"/>
            <p:cNvSpPr/>
            <p:nvPr/>
          </p:nvSpPr>
          <p:spPr>
            <a:xfrm>
              <a:off x="7419742" y="3757873"/>
              <a:ext cx="783949" cy="239291"/>
            </a:xfrm>
            <a:custGeom>
              <a:avLst/>
              <a:gdLst/>
              <a:ahLst/>
              <a:cxnLst/>
              <a:rect l="l" t="t" r="r" b="b"/>
              <a:pathLst>
                <a:path w="783949" h="239291" extrusionOk="0">
                  <a:moveTo>
                    <a:pt x="161681" y="14692"/>
                  </a:moveTo>
                  <a:cubicBezTo>
                    <a:pt x="224546" y="-72"/>
                    <a:pt x="289697" y="-2739"/>
                    <a:pt x="353895" y="2405"/>
                  </a:cubicBezTo>
                  <a:cubicBezTo>
                    <a:pt x="421047" y="7739"/>
                    <a:pt x="488008" y="19931"/>
                    <a:pt x="553349" y="36028"/>
                  </a:cubicBezTo>
                  <a:cubicBezTo>
                    <a:pt x="582876" y="43267"/>
                    <a:pt x="612213" y="52411"/>
                    <a:pt x="639359" y="66603"/>
                  </a:cubicBezTo>
                  <a:cubicBezTo>
                    <a:pt x="664506" y="79748"/>
                    <a:pt x="686223" y="97750"/>
                    <a:pt x="705082" y="118705"/>
                  </a:cubicBezTo>
                  <a:cubicBezTo>
                    <a:pt x="732419" y="148995"/>
                    <a:pt x="754517" y="184237"/>
                    <a:pt x="782140" y="214336"/>
                  </a:cubicBezTo>
                  <a:cubicBezTo>
                    <a:pt x="783759" y="227100"/>
                    <a:pt x="783949" y="235958"/>
                    <a:pt x="783949" y="239292"/>
                  </a:cubicBezTo>
                  <a:cubicBezTo>
                    <a:pt x="783759" y="239101"/>
                    <a:pt x="783663" y="239006"/>
                    <a:pt x="783473" y="238911"/>
                  </a:cubicBezTo>
                  <a:cubicBezTo>
                    <a:pt x="774138" y="229957"/>
                    <a:pt x="765566" y="220242"/>
                    <a:pt x="757374" y="210336"/>
                  </a:cubicBezTo>
                  <a:cubicBezTo>
                    <a:pt x="740610" y="189952"/>
                    <a:pt x="725370" y="168426"/>
                    <a:pt x="708797" y="147852"/>
                  </a:cubicBezTo>
                  <a:cubicBezTo>
                    <a:pt x="692318" y="127468"/>
                    <a:pt x="674317" y="107942"/>
                    <a:pt x="652599" y="93178"/>
                  </a:cubicBezTo>
                  <a:cubicBezTo>
                    <a:pt x="628120" y="76510"/>
                    <a:pt x="600498" y="65556"/>
                    <a:pt x="572208" y="57269"/>
                  </a:cubicBezTo>
                  <a:cubicBezTo>
                    <a:pt x="541919" y="48411"/>
                    <a:pt x="510867" y="41934"/>
                    <a:pt x="480006" y="35743"/>
                  </a:cubicBezTo>
                  <a:cubicBezTo>
                    <a:pt x="446860" y="29075"/>
                    <a:pt x="413427" y="23169"/>
                    <a:pt x="379803" y="19169"/>
                  </a:cubicBezTo>
                  <a:cubicBezTo>
                    <a:pt x="316081" y="11549"/>
                    <a:pt x="251026" y="10025"/>
                    <a:pt x="187589" y="20407"/>
                  </a:cubicBezTo>
                  <a:cubicBezTo>
                    <a:pt x="158252" y="25170"/>
                    <a:pt x="129391" y="32504"/>
                    <a:pt x="101483" y="42505"/>
                  </a:cubicBezTo>
                  <a:cubicBezTo>
                    <a:pt x="73384" y="52602"/>
                    <a:pt x="47000" y="65651"/>
                    <a:pt x="21568" y="81082"/>
                  </a:cubicBezTo>
                  <a:cubicBezTo>
                    <a:pt x="15282" y="84892"/>
                    <a:pt x="9281" y="89083"/>
                    <a:pt x="3376" y="93369"/>
                  </a:cubicBezTo>
                  <a:cubicBezTo>
                    <a:pt x="1375" y="94798"/>
                    <a:pt x="-1292" y="91464"/>
                    <a:pt x="708" y="89844"/>
                  </a:cubicBezTo>
                  <a:cubicBezTo>
                    <a:pt x="48238" y="52983"/>
                    <a:pt x="103388" y="28599"/>
                    <a:pt x="161871" y="1478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2" name="Google Shape;3992;p76"/>
            <p:cNvSpPr/>
            <p:nvPr/>
          </p:nvSpPr>
          <p:spPr>
            <a:xfrm>
              <a:off x="8190785" y="3634393"/>
              <a:ext cx="945118" cy="392293"/>
            </a:xfrm>
            <a:custGeom>
              <a:avLst/>
              <a:gdLst/>
              <a:ahLst/>
              <a:cxnLst/>
              <a:rect l="l" t="t" r="r" b="b"/>
              <a:pathLst>
                <a:path w="945118" h="392293" extrusionOk="0">
                  <a:moveTo>
                    <a:pt x="20622" y="256854"/>
                  </a:moveTo>
                  <a:cubicBezTo>
                    <a:pt x="32909" y="234566"/>
                    <a:pt x="50625" y="200847"/>
                    <a:pt x="77962" y="165128"/>
                  </a:cubicBezTo>
                  <a:cubicBezTo>
                    <a:pt x="78534" y="168843"/>
                    <a:pt x="79296" y="172558"/>
                    <a:pt x="80534" y="176177"/>
                  </a:cubicBezTo>
                  <a:cubicBezTo>
                    <a:pt x="82915" y="168462"/>
                    <a:pt x="85297" y="160652"/>
                    <a:pt x="87678" y="152936"/>
                  </a:cubicBezTo>
                  <a:cubicBezTo>
                    <a:pt x="89392" y="150841"/>
                    <a:pt x="91107" y="148745"/>
                    <a:pt x="92916" y="146650"/>
                  </a:cubicBezTo>
                  <a:cubicBezTo>
                    <a:pt x="98060" y="154556"/>
                    <a:pt x="103108" y="162461"/>
                    <a:pt x="108252" y="170367"/>
                  </a:cubicBezTo>
                  <a:cubicBezTo>
                    <a:pt x="113967" y="151032"/>
                    <a:pt x="119682" y="131791"/>
                    <a:pt x="125397" y="112455"/>
                  </a:cubicBezTo>
                  <a:cubicBezTo>
                    <a:pt x="128540" y="109502"/>
                    <a:pt x="131779" y="106550"/>
                    <a:pt x="135017" y="103597"/>
                  </a:cubicBezTo>
                  <a:cubicBezTo>
                    <a:pt x="141875" y="117599"/>
                    <a:pt x="147209" y="132362"/>
                    <a:pt x="150829" y="147507"/>
                  </a:cubicBezTo>
                  <a:cubicBezTo>
                    <a:pt x="156829" y="123980"/>
                    <a:pt x="162830" y="100359"/>
                    <a:pt x="168926" y="76832"/>
                  </a:cubicBezTo>
                  <a:cubicBezTo>
                    <a:pt x="170926" y="75403"/>
                    <a:pt x="172927" y="74069"/>
                    <a:pt x="175022" y="72641"/>
                  </a:cubicBezTo>
                  <a:cubicBezTo>
                    <a:pt x="178451" y="81118"/>
                    <a:pt x="181880" y="89595"/>
                    <a:pt x="185214" y="98072"/>
                  </a:cubicBezTo>
                  <a:cubicBezTo>
                    <a:pt x="190167" y="85690"/>
                    <a:pt x="195215" y="73212"/>
                    <a:pt x="200168" y="60830"/>
                  </a:cubicBezTo>
                  <a:cubicBezTo>
                    <a:pt x="203311" y="72545"/>
                    <a:pt x="208741" y="83594"/>
                    <a:pt x="215979" y="93310"/>
                  </a:cubicBezTo>
                  <a:cubicBezTo>
                    <a:pt x="221028" y="75879"/>
                    <a:pt x="226076" y="58544"/>
                    <a:pt x="231124" y="41113"/>
                  </a:cubicBezTo>
                  <a:cubicBezTo>
                    <a:pt x="231124" y="41113"/>
                    <a:pt x="231124" y="41113"/>
                    <a:pt x="231124" y="41113"/>
                  </a:cubicBezTo>
                  <a:cubicBezTo>
                    <a:pt x="233315" y="50638"/>
                    <a:pt x="235506" y="60068"/>
                    <a:pt x="237697" y="69593"/>
                  </a:cubicBezTo>
                  <a:cubicBezTo>
                    <a:pt x="243126" y="57115"/>
                    <a:pt x="248269" y="44542"/>
                    <a:pt x="253032" y="31874"/>
                  </a:cubicBezTo>
                  <a:cubicBezTo>
                    <a:pt x="256460" y="30540"/>
                    <a:pt x="259890" y="29207"/>
                    <a:pt x="263319" y="27968"/>
                  </a:cubicBezTo>
                  <a:cubicBezTo>
                    <a:pt x="263604" y="38160"/>
                    <a:pt x="263890" y="48447"/>
                    <a:pt x="264081" y="58639"/>
                  </a:cubicBezTo>
                  <a:cubicBezTo>
                    <a:pt x="270082" y="46257"/>
                    <a:pt x="276177" y="33969"/>
                    <a:pt x="282178" y="21587"/>
                  </a:cubicBezTo>
                  <a:cubicBezTo>
                    <a:pt x="305134" y="14443"/>
                    <a:pt x="330089" y="8918"/>
                    <a:pt x="357140" y="5204"/>
                  </a:cubicBezTo>
                  <a:cubicBezTo>
                    <a:pt x="357140" y="5299"/>
                    <a:pt x="357140" y="5394"/>
                    <a:pt x="357235" y="5490"/>
                  </a:cubicBezTo>
                  <a:cubicBezTo>
                    <a:pt x="357235" y="5394"/>
                    <a:pt x="357331" y="5299"/>
                    <a:pt x="357426" y="5109"/>
                  </a:cubicBezTo>
                  <a:cubicBezTo>
                    <a:pt x="393335" y="155"/>
                    <a:pt x="432959" y="-1368"/>
                    <a:pt x="476678" y="1299"/>
                  </a:cubicBezTo>
                  <a:cubicBezTo>
                    <a:pt x="476107" y="13586"/>
                    <a:pt x="473250" y="25683"/>
                    <a:pt x="468297" y="36922"/>
                  </a:cubicBezTo>
                  <a:cubicBezTo>
                    <a:pt x="475441" y="25397"/>
                    <a:pt x="482584" y="13776"/>
                    <a:pt x="489728" y="2251"/>
                  </a:cubicBezTo>
                  <a:cubicBezTo>
                    <a:pt x="492204" y="2442"/>
                    <a:pt x="494681" y="2632"/>
                    <a:pt x="497157" y="2822"/>
                  </a:cubicBezTo>
                  <a:cubicBezTo>
                    <a:pt x="497920" y="18253"/>
                    <a:pt x="497634" y="33779"/>
                    <a:pt x="496205" y="49209"/>
                  </a:cubicBezTo>
                  <a:cubicBezTo>
                    <a:pt x="507254" y="34731"/>
                    <a:pt x="518303" y="20253"/>
                    <a:pt x="529352" y="5680"/>
                  </a:cubicBezTo>
                  <a:cubicBezTo>
                    <a:pt x="537067" y="6442"/>
                    <a:pt x="544592" y="7204"/>
                    <a:pt x="552117" y="8061"/>
                  </a:cubicBezTo>
                  <a:cubicBezTo>
                    <a:pt x="551069" y="16348"/>
                    <a:pt x="549354" y="24635"/>
                    <a:pt x="546878" y="32636"/>
                  </a:cubicBezTo>
                  <a:cubicBezTo>
                    <a:pt x="553927" y="25111"/>
                    <a:pt x="560975" y="17491"/>
                    <a:pt x="568023" y="9966"/>
                  </a:cubicBezTo>
                  <a:cubicBezTo>
                    <a:pt x="575072" y="10824"/>
                    <a:pt x="582120" y="11681"/>
                    <a:pt x="588979" y="12633"/>
                  </a:cubicBezTo>
                  <a:cubicBezTo>
                    <a:pt x="589645" y="15777"/>
                    <a:pt x="590312" y="18920"/>
                    <a:pt x="590978" y="21968"/>
                  </a:cubicBezTo>
                  <a:cubicBezTo>
                    <a:pt x="593646" y="19205"/>
                    <a:pt x="596503" y="16538"/>
                    <a:pt x="599456" y="14062"/>
                  </a:cubicBezTo>
                  <a:cubicBezTo>
                    <a:pt x="605361" y="14919"/>
                    <a:pt x="611267" y="15777"/>
                    <a:pt x="616982" y="16729"/>
                  </a:cubicBezTo>
                  <a:cubicBezTo>
                    <a:pt x="619077" y="22253"/>
                    <a:pt x="621268" y="27778"/>
                    <a:pt x="623364" y="33302"/>
                  </a:cubicBezTo>
                  <a:cubicBezTo>
                    <a:pt x="625554" y="28540"/>
                    <a:pt x="627364" y="23682"/>
                    <a:pt x="628793" y="18634"/>
                  </a:cubicBezTo>
                  <a:cubicBezTo>
                    <a:pt x="689943" y="29016"/>
                    <a:pt x="741188" y="43399"/>
                    <a:pt x="783384" y="63211"/>
                  </a:cubicBezTo>
                  <a:cubicBezTo>
                    <a:pt x="783288" y="66164"/>
                    <a:pt x="783098" y="69021"/>
                    <a:pt x="782717" y="71879"/>
                  </a:cubicBezTo>
                  <a:cubicBezTo>
                    <a:pt x="784050" y="69497"/>
                    <a:pt x="785765" y="67307"/>
                    <a:pt x="787575" y="65211"/>
                  </a:cubicBezTo>
                  <a:cubicBezTo>
                    <a:pt x="791766" y="67211"/>
                    <a:pt x="795861" y="69307"/>
                    <a:pt x="799862" y="71498"/>
                  </a:cubicBezTo>
                  <a:cubicBezTo>
                    <a:pt x="800243" y="74546"/>
                    <a:pt x="800338" y="77594"/>
                    <a:pt x="800148" y="80642"/>
                  </a:cubicBezTo>
                  <a:cubicBezTo>
                    <a:pt x="802148" y="78356"/>
                    <a:pt x="804815" y="76736"/>
                    <a:pt x="807672" y="75879"/>
                  </a:cubicBezTo>
                  <a:cubicBezTo>
                    <a:pt x="809959" y="77213"/>
                    <a:pt x="812149" y="78451"/>
                    <a:pt x="814340" y="79785"/>
                  </a:cubicBezTo>
                  <a:cubicBezTo>
                    <a:pt x="813578" y="85785"/>
                    <a:pt x="812911" y="91786"/>
                    <a:pt x="812149" y="97882"/>
                  </a:cubicBezTo>
                  <a:cubicBezTo>
                    <a:pt x="816531" y="94262"/>
                    <a:pt x="820912" y="90548"/>
                    <a:pt x="825294" y="86928"/>
                  </a:cubicBezTo>
                  <a:cubicBezTo>
                    <a:pt x="833676" y="92548"/>
                    <a:pt x="841677" y="98549"/>
                    <a:pt x="849106" y="104930"/>
                  </a:cubicBezTo>
                  <a:cubicBezTo>
                    <a:pt x="849106" y="106074"/>
                    <a:pt x="849011" y="107312"/>
                    <a:pt x="848916" y="108455"/>
                  </a:cubicBezTo>
                  <a:cubicBezTo>
                    <a:pt x="849773" y="107978"/>
                    <a:pt x="850630" y="107502"/>
                    <a:pt x="851488" y="107026"/>
                  </a:cubicBezTo>
                  <a:cubicBezTo>
                    <a:pt x="853678" y="108931"/>
                    <a:pt x="855869" y="110931"/>
                    <a:pt x="858060" y="112932"/>
                  </a:cubicBezTo>
                  <a:cubicBezTo>
                    <a:pt x="857393" y="117885"/>
                    <a:pt x="856726" y="122837"/>
                    <a:pt x="856059" y="127886"/>
                  </a:cubicBezTo>
                  <a:cubicBezTo>
                    <a:pt x="856059" y="124933"/>
                    <a:pt x="866061" y="124361"/>
                    <a:pt x="867680" y="124647"/>
                  </a:cubicBezTo>
                  <a:cubicBezTo>
                    <a:pt x="865013" y="133886"/>
                    <a:pt x="859870" y="142364"/>
                    <a:pt x="855393" y="150936"/>
                  </a:cubicBezTo>
                  <a:cubicBezTo>
                    <a:pt x="863585" y="147507"/>
                    <a:pt x="873300" y="143983"/>
                    <a:pt x="882063" y="139220"/>
                  </a:cubicBezTo>
                  <a:cubicBezTo>
                    <a:pt x="923687" y="192275"/>
                    <a:pt x="943499" y="264760"/>
                    <a:pt x="945118" y="364106"/>
                  </a:cubicBezTo>
                  <a:cubicBezTo>
                    <a:pt x="945118" y="364106"/>
                    <a:pt x="908066" y="310480"/>
                    <a:pt x="833581" y="268094"/>
                  </a:cubicBezTo>
                  <a:cubicBezTo>
                    <a:pt x="825675" y="252568"/>
                    <a:pt x="818150" y="234566"/>
                    <a:pt x="822627" y="221040"/>
                  </a:cubicBezTo>
                  <a:cubicBezTo>
                    <a:pt x="818722" y="232661"/>
                    <a:pt x="814054" y="244091"/>
                    <a:pt x="808720" y="255044"/>
                  </a:cubicBezTo>
                  <a:cubicBezTo>
                    <a:pt x="807958" y="254663"/>
                    <a:pt x="807196" y="254283"/>
                    <a:pt x="806339" y="253902"/>
                  </a:cubicBezTo>
                  <a:cubicBezTo>
                    <a:pt x="806339" y="245424"/>
                    <a:pt x="802720" y="236947"/>
                    <a:pt x="796433" y="231232"/>
                  </a:cubicBezTo>
                  <a:cubicBezTo>
                    <a:pt x="793861" y="236185"/>
                    <a:pt x="791289" y="241233"/>
                    <a:pt x="788813" y="246186"/>
                  </a:cubicBezTo>
                  <a:cubicBezTo>
                    <a:pt x="785956" y="245043"/>
                    <a:pt x="783193" y="243900"/>
                    <a:pt x="780241" y="242852"/>
                  </a:cubicBezTo>
                  <a:cubicBezTo>
                    <a:pt x="780241" y="242281"/>
                    <a:pt x="780241" y="241710"/>
                    <a:pt x="780145" y="241138"/>
                  </a:cubicBezTo>
                  <a:cubicBezTo>
                    <a:pt x="779669" y="235613"/>
                    <a:pt x="775002" y="229136"/>
                    <a:pt x="769858" y="231327"/>
                  </a:cubicBezTo>
                  <a:cubicBezTo>
                    <a:pt x="768048" y="232089"/>
                    <a:pt x="766810" y="233804"/>
                    <a:pt x="765667" y="235423"/>
                  </a:cubicBezTo>
                  <a:cubicBezTo>
                    <a:pt x="765191" y="236090"/>
                    <a:pt x="764810" y="236661"/>
                    <a:pt x="764334" y="237328"/>
                  </a:cubicBezTo>
                  <a:cubicBezTo>
                    <a:pt x="756523" y="234756"/>
                    <a:pt x="748427" y="232375"/>
                    <a:pt x="740140" y="230184"/>
                  </a:cubicBezTo>
                  <a:cubicBezTo>
                    <a:pt x="734426" y="214468"/>
                    <a:pt x="728710" y="198847"/>
                    <a:pt x="722995" y="183131"/>
                  </a:cubicBezTo>
                  <a:cubicBezTo>
                    <a:pt x="712804" y="195037"/>
                    <a:pt x="703659" y="207896"/>
                    <a:pt x="695659" y="221326"/>
                  </a:cubicBezTo>
                  <a:cubicBezTo>
                    <a:pt x="688991" y="220374"/>
                    <a:pt x="682228" y="219611"/>
                    <a:pt x="675370" y="219040"/>
                  </a:cubicBezTo>
                  <a:cubicBezTo>
                    <a:pt x="674989" y="218659"/>
                    <a:pt x="674704" y="218183"/>
                    <a:pt x="674322" y="217802"/>
                  </a:cubicBezTo>
                  <a:cubicBezTo>
                    <a:pt x="674037" y="218183"/>
                    <a:pt x="673751" y="218564"/>
                    <a:pt x="673465" y="218850"/>
                  </a:cubicBezTo>
                  <a:cubicBezTo>
                    <a:pt x="657463" y="217516"/>
                    <a:pt x="640699" y="217040"/>
                    <a:pt x="623173" y="217707"/>
                  </a:cubicBezTo>
                  <a:cubicBezTo>
                    <a:pt x="617649" y="203991"/>
                    <a:pt x="611457" y="190465"/>
                    <a:pt x="604600" y="177320"/>
                  </a:cubicBezTo>
                  <a:cubicBezTo>
                    <a:pt x="601076" y="191608"/>
                    <a:pt x="596979" y="205800"/>
                    <a:pt x="592598" y="219897"/>
                  </a:cubicBezTo>
                  <a:cubicBezTo>
                    <a:pt x="585550" y="220659"/>
                    <a:pt x="578501" y="221517"/>
                    <a:pt x="571262" y="222564"/>
                  </a:cubicBezTo>
                  <a:cubicBezTo>
                    <a:pt x="569452" y="218373"/>
                    <a:pt x="567357" y="214277"/>
                    <a:pt x="564975" y="210277"/>
                  </a:cubicBezTo>
                  <a:cubicBezTo>
                    <a:pt x="562309" y="214944"/>
                    <a:pt x="559927" y="219802"/>
                    <a:pt x="557736" y="224755"/>
                  </a:cubicBezTo>
                  <a:cubicBezTo>
                    <a:pt x="551164" y="225898"/>
                    <a:pt x="544497" y="227232"/>
                    <a:pt x="537734" y="228755"/>
                  </a:cubicBezTo>
                  <a:cubicBezTo>
                    <a:pt x="536782" y="227041"/>
                    <a:pt x="535734" y="225327"/>
                    <a:pt x="534591" y="223707"/>
                  </a:cubicBezTo>
                  <a:cubicBezTo>
                    <a:pt x="533067" y="225898"/>
                    <a:pt x="531733" y="228089"/>
                    <a:pt x="530400" y="230375"/>
                  </a:cubicBezTo>
                  <a:cubicBezTo>
                    <a:pt x="522304" y="232280"/>
                    <a:pt x="514112" y="234375"/>
                    <a:pt x="505826" y="236661"/>
                  </a:cubicBezTo>
                  <a:cubicBezTo>
                    <a:pt x="503730" y="237233"/>
                    <a:pt x="501729" y="237804"/>
                    <a:pt x="499634" y="238471"/>
                  </a:cubicBezTo>
                  <a:cubicBezTo>
                    <a:pt x="485060" y="223898"/>
                    <a:pt x="471154" y="208658"/>
                    <a:pt x="458105" y="192751"/>
                  </a:cubicBezTo>
                  <a:cubicBezTo>
                    <a:pt x="458391" y="212087"/>
                    <a:pt x="458581" y="231518"/>
                    <a:pt x="458867" y="250853"/>
                  </a:cubicBezTo>
                  <a:cubicBezTo>
                    <a:pt x="456867" y="251520"/>
                    <a:pt x="454962" y="252092"/>
                    <a:pt x="452961" y="252759"/>
                  </a:cubicBezTo>
                  <a:cubicBezTo>
                    <a:pt x="446580" y="242948"/>
                    <a:pt x="436007" y="235709"/>
                    <a:pt x="424291" y="234661"/>
                  </a:cubicBezTo>
                  <a:cubicBezTo>
                    <a:pt x="422386" y="244091"/>
                    <a:pt x="421624" y="253806"/>
                    <a:pt x="421910" y="263427"/>
                  </a:cubicBezTo>
                  <a:cubicBezTo>
                    <a:pt x="420862" y="263808"/>
                    <a:pt x="419910" y="264188"/>
                    <a:pt x="418862" y="264474"/>
                  </a:cubicBezTo>
                  <a:cubicBezTo>
                    <a:pt x="413528" y="257616"/>
                    <a:pt x="408099" y="250853"/>
                    <a:pt x="402765" y="243995"/>
                  </a:cubicBezTo>
                  <a:cubicBezTo>
                    <a:pt x="402098" y="253330"/>
                    <a:pt x="400764" y="262569"/>
                    <a:pt x="398955" y="271713"/>
                  </a:cubicBezTo>
                  <a:cubicBezTo>
                    <a:pt x="394573" y="273333"/>
                    <a:pt x="390192" y="275047"/>
                    <a:pt x="385906" y="276666"/>
                  </a:cubicBezTo>
                  <a:cubicBezTo>
                    <a:pt x="383620" y="273618"/>
                    <a:pt x="381334" y="270666"/>
                    <a:pt x="379047" y="267618"/>
                  </a:cubicBezTo>
                  <a:cubicBezTo>
                    <a:pt x="373713" y="270189"/>
                    <a:pt x="371999" y="276095"/>
                    <a:pt x="371332" y="282381"/>
                  </a:cubicBezTo>
                  <a:cubicBezTo>
                    <a:pt x="327327" y="300002"/>
                    <a:pt x="289608" y="317719"/>
                    <a:pt x="256366" y="333626"/>
                  </a:cubicBezTo>
                  <a:cubicBezTo>
                    <a:pt x="254270" y="325053"/>
                    <a:pt x="252175" y="316481"/>
                    <a:pt x="250079" y="307908"/>
                  </a:cubicBezTo>
                  <a:cubicBezTo>
                    <a:pt x="225790" y="309432"/>
                    <a:pt x="215694" y="340008"/>
                    <a:pt x="195691" y="353724"/>
                  </a:cubicBezTo>
                  <a:cubicBezTo>
                    <a:pt x="193500" y="355247"/>
                    <a:pt x="190834" y="356581"/>
                    <a:pt x="188357" y="355819"/>
                  </a:cubicBezTo>
                  <a:cubicBezTo>
                    <a:pt x="183975" y="354581"/>
                    <a:pt x="183213" y="348770"/>
                    <a:pt x="180166" y="345437"/>
                  </a:cubicBezTo>
                  <a:cubicBezTo>
                    <a:pt x="174165" y="338865"/>
                    <a:pt x="162830" y="344770"/>
                    <a:pt x="158448" y="352485"/>
                  </a:cubicBezTo>
                  <a:cubicBezTo>
                    <a:pt x="154067" y="360201"/>
                    <a:pt x="152448" y="369821"/>
                    <a:pt x="145590" y="375536"/>
                  </a:cubicBezTo>
                  <a:cubicBezTo>
                    <a:pt x="141875" y="378679"/>
                    <a:pt x="137017" y="380108"/>
                    <a:pt x="132350" y="381441"/>
                  </a:cubicBezTo>
                  <a:cubicBezTo>
                    <a:pt x="120158" y="385061"/>
                    <a:pt x="108061" y="388585"/>
                    <a:pt x="95869" y="392204"/>
                  </a:cubicBezTo>
                  <a:cubicBezTo>
                    <a:pt x="67866" y="393252"/>
                    <a:pt x="41482" y="385156"/>
                    <a:pt x="13002" y="364106"/>
                  </a:cubicBezTo>
                  <a:cubicBezTo>
                    <a:pt x="13002" y="364106"/>
                    <a:pt x="-20812" y="332102"/>
                    <a:pt x="20622" y="25685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3" name="Google Shape;3993;p76"/>
            <p:cNvSpPr/>
            <p:nvPr/>
          </p:nvSpPr>
          <p:spPr>
            <a:xfrm>
              <a:off x="8193214" y="3738844"/>
              <a:ext cx="898449" cy="252416"/>
            </a:xfrm>
            <a:custGeom>
              <a:avLst/>
              <a:gdLst/>
              <a:ahLst/>
              <a:cxnLst/>
              <a:rect l="l" t="t" r="r" b="b"/>
              <a:pathLst>
                <a:path w="898449" h="252416" extrusionOk="0">
                  <a:moveTo>
                    <a:pt x="0" y="239272"/>
                  </a:moveTo>
                  <a:cubicBezTo>
                    <a:pt x="1905" y="235938"/>
                    <a:pt x="4000" y="232699"/>
                    <a:pt x="6191" y="229556"/>
                  </a:cubicBezTo>
                  <a:cubicBezTo>
                    <a:pt x="11144" y="222889"/>
                    <a:pt x="16193" y="216221"/>
                    <a:pt x="21336" y="209744"/>
                  </a:cubicBezTo>
                  <a:cubicBezTo>
                    <a:pt x="31432" y="197266"/>
                    <a:pt x="42100" y="185074"/>
                    <a:pt x="53245" y="173454"/>
                  </a:cubicBezTo>
                  <a:cubicBezTo>
                    <a:pt x="75438" y="150213"/>
                    <a:pt x="99632" y="128877"/>
                    <a:pt x="125349" y="109541"/>
                  </a:cubicBezTo>
                  <a:cubicBezTo>
                    <a:pt x="176308" y="71155"/>
                    <a:pt x="233839" y="41247"/>
                    <a:pt x="295084" y="22864"/>
                  </a:cubicBezTo>
                  <a:cubicBezTo>
                    <a:pt x="367951" y="1051"/>
                    <a:pt x="443770" y="-758"/>
                    <a:pt x="519208" y="194"/>
                  </a:cubicBezTo>
                  <a:cubicBezTo>
                    <a:pt x="557879" y="670"/>
                    <a:pt x="596646" y="2289"/>
                    <a:pt x="634746" y="9433"/>
                  </a:cubicBezTo>
                  <a:cubicBezTo>
                    <a:pt x="666845" y="15434"/>
                    <a:pt x="698182" y="25245"/>
                    <a:pt x="728186" y="38199"/>
                  </a:cubicBezTo>
                  <a:cubicBezTo>
                    <a:pt x="787527" y="63821"/>
                    <a:pt x="841915" y="102302"/>
                    <a:pt x="883539" y="151927"/>
                  </a:cubicBezTo>
                  <a:cubicBezTo>
                    <a:pt x="888492" y="157833"/>
                    <a:pt x="893445" y="163929"/>
                    <a:pt x="898112" y="170025"/>
                  </a:cubicBezTo>
                  <a:cubicBezTo>
                    <a:pt x="899446" y="171739"/>
                    <a:pt x="896493" y="174121"/>
                    <a:pt x="895065" y="172406"/>
                  </a:cubicBezTo>
                  <a:cubicBezTo>
                    <a:pt x="853821" y="124114"/>
                    <a:pt x="801434" y="84395"/>
                    <a:pt x="744188" y="57058"/>
                  </a:cubicBezTo>
                  <a:cubicBezTo>
                    <a:pt x="715613" y="43342"/>
                    <a:pt x="685419" y="32865"/>
                    <a:pt x="654558" y="25721"/>
                  </a:cubicBezTo>
                  <a:cubicBezTo>
                    <a:pt x="619125" y="17530"/>
                    <a:pt x="582930" y="14672"/>
                    <a:pt x="546640" y="14005"/>
                  </a:cubicBezTo>
                  <a:cubicBezTo>
                    <a:pt x="507206" y="13243"/>
                    <a:pt x="467583" y="13720"/>
                    <a:pt x="428149" y="15910"/>
                  </a:cubicBezTo>
                  <a:cubicBezTo>
                    <a:pt x="392144" y="17911"/>
                    <a:pt x="356331" y="22292"/>
                    <a:pt x="321278" y="31150"/>
                  </a:cubicBezTo>
                  <a:cubicBezTo>
                    <a:pt x="261081" y="46390"/>
                    <a:pt x="204121" y="73156"/>
                    <a:pt x="152971" y="108303"/>
                  </a:cubicBezTo>
                  <a:cubicBezTo>
                    <a:pt x="101441" y="143736"/>
                    <a:pt x="56293" y="187837"/>
                    <a:pt x="18193" y="237271"/>
                  </a:cubicBezTo>
                  <a:cubicBezTo>
                    <a:pt x="14192" y="242510"/>
                    <a:pt x="9620" y="247272"/>
                    <a:pt x="5429" y="252416"/>
                  </a:cubicBezTo>
                  <a:cubicBezTo>
                    <a:pt x="3620" y="249178"/>
                    <a:pt x="1619" y="244796"/>
                    <a:pt x="95" y="23917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4" name="Google Shape;3994;p76"/>
            <p:cNvSpPr/>
            <p:nvPr/>
          </p:nvSpPr>
          <p:spPr>
            <a:xfrm>
              <a:off x="8203319" y="3891343"/>
              <a:ext cx="952329" cy="623792"/>
            </a:xfrm>
            <a:custGeom>
              <a:avLst/>
              <a:gdLst/>
              <a:ahLst/>
              <a:cxnLst/>
              <a:rect l="l" t="t" r="r" b="b"/>
              <a:pathLst>
                <a:path w="952329" h="623792" extrusionOk="0">
                  <a:moveTo>
                    <a:pt x="467" y="107156"/>
                  </a:moveTo>
                  <a:cubicBezTo>
                    <a:pt x="467" y="107156"/>
                    <a:pt x="30662" y="49054"/>
                    <a:pt x="132198" y="18383"/>
                  </a:cubicBezTo>
                  <a:cubicBezTo>
                    <a:pt x="128388" y="24479"/>
                    <a:pt x="124959" y="30766"/>
                    <a:pt x="122007" y="37433"/>
                  </a:cubicBezTo>
                  <a:cubicBezTo>
                    <a:pt x="137342" y="28099"/>
                    <a:pt x="152582" y="18764"/>
                    <a:pt x="167917" y="9430"/>
                  </a:cubicBezTo>
                  <a:cubicBezTo>
                    <a:pt x="168965" y="9239"/>
                    <a:pt x="170108" y="9049"/>
                    <a:pt x="171156" y="8858"/>
                  </a:cubicBezTo>
                  <a:cubicBezTo>
                    <a:pt x="169060" y="15335"/>
                    <a:pt x="167060" y="21812"/>
                    <a:pt x="164964" y="28289"/>
                  </a:cubicBezTo>
                  <a:cubicBezTo>
                    <a:pt x="181633" y="19717"/>
                    <a:pt x="198302" y="11144"/>
                    <a:pt x="214971" y="2572"/>
                  </a:cubicBezTo>
                  <a:cubicBezTo>
                    <a:pt x="220305" y="2096"/>
                    <a:pt x="225734" y="1619"/>
                    <a:pt x="231354" y="1238"/>
                  </a:cubicBezTo>
                  <a:cubicBezTo>
                    <a:pt x="227925" y="10001"/>
                    <a:pt x="225448" y="19145"/>
                    <a:pt x="224115" y="28480"/>
                  </a:cubicBezTo>
                  <a:cubicBezTo>
                    <a:pt x="237259" y="19717"/>
                    <a:pt x="249927" y="10192"/>
                    <a:pt x="262024" y="0"/>
                  </a:cubicBezTo>
                  <a:cubicBezTo>
                    <a:pt x="264405" y="0"/>
                    <a:pt x="266691" y="0"/>
                    <a:pt x="269073" y="0"/>
                  </a:cubicBezTo>
                  <a:cubicBezTo>
                    <a:pt x="267168" y="5810"/>
                    <a:pt x="266596" y="12001"/>
                    <a:pt x="267358" y="18002"/>
                  </a:cubicBezTo>
                  <a:cubicBezTo>
                    <a:pt x="275740" y="10954"/>
                    <a:pt x="285170" y="5048"/>
                    <a:pt x="295076" y="381"/>
                  </a:cubicBezTo>
                  <a:cubicBezTo>
                    <a:pt x="318317" y="1238"/>
                    <a:pt x="343273" y="3238"/>
                    <a:pt x="370038" y="6763"/>
                  </a:cubicBezTo>
                  <a:cubicBezTo>
                    <a:pt x="370228" y="9906"/>
                    <a:pt x="370514" y="13049"/>
                    <a:pt x="371181" y="16097"/>
                  </a:cubicBezTo>
                  <a:cubicBezTo>
                    <a:pt x="377563" y="14764"/>
                    <a:pt x="383754" y="12478"/>
                    <a:pt x="389659" y="9525"/>
                  </a:cubicBezTo>
                  <a:cubicBezTo>
                    <a:pt x="393184" y="10096"/>
                    <a:pt x="396708" y="10668"/>
                    <a:pt x="400327" y="11239"/>
                  </a:cubicBezTo>
                  <a:cubicBezTo>
                    <a:pt x="399470" y="14383"/>
                    <a:pt x="398613" y="17621"/>
                    <a:pt x="397755" y="20764"/>
                  </a:cubicBezTo>
                  <a:cubicBezTo>
                    <a:pt x="402518" y="18193"/>
                    <a:pt x="407185" y="15716"/>
                    <a:pt x="411948" y="13145"/>
                  </a:cubicBezTo>
                  <a:cubicBezTo>
                    <a:pt x="416615" y="14002"/>
                    <a:pt x="421377" y="14859"/>
                    <a:pt x="426235" y="15716"/>
                  </a:cubicBezTo>
                  <a:cubicBezTo>
                    <a:pt x="422520" y="25527"/>
                    <a:pt x="419758" y="35719"/>
                    <a:pt x="418044" y="46101"/>
                  </a:cubicBezTo>
                  <a:cubicBezTo>
                    <a:pt x="432427" y="39719"/>
                    <a:pt x="446047" y="31718"/>
                    <a:pt x="458620" y="22288"/>
                  </a:cubicBezTo>
                  <a:cubicBezTo>
                    <a:pt x="486243" y="28289"/>
                    <a:pt x="515389" y="35719"/>
                    <a:pt x="546250" y="44577"/>
                  </a:cubicBezTo>
                  <a:cubicBezTo>
                    <a:pt x="547393" y="44958"/>
                    <a:pt x="548536" y="45244"/>
                    <a:pt x="549679" y="45625"/>
                  </a:cubicBezTo>
                  <a:cubicBezTo>
                    <a:pt x="554727" y="56864"/>
                    <a:pt x="558157" y="68866"/>
                    <a:pt x="559776" y="81058"/>
                  </a:cubicBezTo>
                  <a:cubicBezTo>
                    <a:pt x="562443" y="70866"/>
                    <a:pt x="563585" y="60198"/>
                    <a:pt x="563109" y="49625"/>
                  </a:cubicBezTo>
                  <a:cubicBezTo>
                    <a:pt x="601019" y="61246"/>
                    <a:pt x="635309" y="74200"/>
                    <a:pt x="666456" y="88201"/>
                  </a:cubicBezTo>
                  <a:cubicBezTo>
                    <a:pt x="675123" y="96774"/>
                    <a:pt x="681505" y="106775"/>
                    <a:pt x="683792" y="118967"/>
                  </a:cubicBezTo>
                  <a:cubicBezTo>
                    <a:pt x="684934" y="111919"/>
                    <a:pt x="686077" y="104870"/>
                    <a:pt x="687125" y="97917"/>
                  </a:cubicBezTo>
                  <a:cubicBezTo>
                    <a:pt x="689602" y="99155"/>
                    <a:pt x="692078" y="100298"/>
                    <a:pt x="694554" y="101537"/>
                  </a:cubicBezTo>
                  <a:cubicBezTo>
                    <a:pt x="703222" y="118205"/>
                    <a:pt x="710366" y="135731"/>
                    <a:pt x="715891" y="153733"/>
                  </a:cubicBezTo>
                  <a:cubicBezTo>
                    <a:pt x="717224" y="140779"/>
                    <a:pt x="718557" y="127825"/>
                    <a:pt x="719891" y="114871"/>
                  </a:cubicBezTo>
                  <a:cubicBezTo>
                    <a:pt x="724844" y="117634"/>
                    <a:pt x="729607" y="120396"/>
                    <a:pt x="734274" y="123158"/>
                  </a:cubicBezTo>
                  <a:cubicBezTo>
                    <a:pt x="744466" y="142494"/>
                    <a:pt x="751419" y="163639"/>
                    <a:pt x="754467" y="185261"/>
                  </a:cubicBezTo>
                  <a:cubicBezTo>
                    <a:pt x="755514" y="169926"/>
                    <a:pt x="757610" y="154591"/>
                    <a:pt x="760372" y="139446"/>
                  </a:cubicBezTo>
                  <a:cubicBezTo>
                    <a:pt x="771040" y="146495"/>
                    <a:pt x="781137" y="153733"/>
                    <a:pt x="790757" y="161068"/>
                  </a:cubicBezTo>
                  <a:cubicBezTo>
                    <a:pt x="797425" y="185642"/>
                    <a:pt x="801710" y="210788"/>
                    <a:pt x="803425" y="236220"/>
                  </a:cubicBezTo>
                  <a:cubicBezTo>
                    <a:pt x="808950" y="217456"/>
                    <a:pt x="811902" y="198025"/>
                    <a:pt x="812188" y="178403"/>
                  </a:cubicBezTo>
                  <a:cubicBezTo>
                    <a:pt x="827523" y="191643"/>
                    <a:pt x="841335" y="205168"/>
                    <a:pt x="853622" y="218884"/>
                  </a:cubicBezTo>
                  <a:cubicBezTo>
                    <a:pt x="857146" y="238220"/>
                    <a:pt x="859909" y="257746"/>
                    <a:pt x="861718" y="277368"/>
                  </a:cubicBezTo>
                  <a:cubicBezTo>
                    <a:pt x="866481" y="265176"/>
                    <a:pt x="869434" y="252317"/>
                    <a:pt x="870767" y="239363"/>
                  </a:cubicBezTo>
                  <a:cubicBezTo>
                    <a:pt x="895532" y="270891"/>
                    <a:pt x="913248" y="303181"/>
                    <a:pt x="925822" y="335185"/>
                  </a:cubicBezTo>
                  <a:cubicBezTo>
                    <a:pt x="925059" y="355663"/>
                    <a:pt x="922488" y="376142"/>
                    <a:pt x="918011" y="396240"/>
                  </a:cubicBezTo>
                  <a:cubicBezTo>
                    <a:pt x="925441" y="388525"/>
                    <a:pt x="932013" y="379666"/>
                    <a:pt x="937537" y="370141"/>
                  </a:cubicBezTo>
                  <a:cubicBezTo>
                    <a:pt x="975637" y="505206"/>
                    <a:pt x="928107" y="623792"/>
                    <a:pt x="928107" y="623792"/>
                  </a:cubicBezTo>
                  <a:cubicBezTo>
                    <a:pt x="909438" y="599027"/>
                    <a:pt x="889150" y="575786"/>
                    <a:pt x="867338" y="553974"/>
                  </a:cubicBezTo>
                  <a:cubicBezTo>
                    <a:pt x="866957" y="542449"/>
                    <a:pt x="868672" y="530542"/>
                    <a:pt x="868957" y="519208"/>
                  </a:cubicBezTo>
                  <a:cubicBezTo>
                    <a:pt x="865909" y="528256"/>
                    <a:pt x="862766" y="537210"/>
                    <a:pt x="859337" y="546068"/>
                  </a:cubicBezTo>
                  <a:cubicBezTo>
                    <a:pt x="837811" y="525113"/>
                    <a:pt x="815141" y="505587"/>
                    <a:pt x="791424" y="487204"/>
                  </a:cubicBezTo>
                  <a:cubicBezTo>
                    <a:pt x="790090" y="475488"/>
                    <a:pt x="788757" y="463867"/>
                    <a:pt x="787423" y="452152"/>
                  </a:cubicBezTo>
                  <a:cubicBezTo>
                    <a:pt x="783899" y="460153"/>
                    <a:pt x="780279" y="468058"/>
                    <a:pt x="776755" y="476059"/>
                  </a:cubicBezTo>
                  <a:cubicBezTo>
                    <a:pt x="774564" y="474440"/>
                    <a:pt x="772279" y="472821"/>
                    <a:pt x="769993" y="471202"/>
                  </a:cubicBezTo>
                  <a:cubicBezTo>
                    <a:pt x="769993" y="468630"/>
                    <a:pt x="769897" y="466058"/>
                    <a:pt x="769802" y="463391"/>
                  </a:cubicBezTo>
                  <a:cubicBezTo>
                    <a:pt x="768754" y="465106"/>
                    <a:pt x="767611" y="466915"/>
                    <a:pt x="766563" y="468630"/>
                  </a:cubicBezTo>
                  <a:cubicBezTo>
                    <a:pt x="759515" y="463582"/>
                    <a:pt x="752466" y="458629"/>
                    <a:pt x="745323" y="453771"/>
                  </a:cubicBezTo>
                  <a:cubicBezTo>
                    <a:pt x="742751" y="411956"/>
                    <a:pt x="741132" y="370141"/>
                    <a:pt x="740465" y="328231"/>
                  </a:cubicBezTo>
                  <a:cubicBezTo>
                    <a:pt x="726368" y="361093"/>
                    <a:pt x="717129" y="395764"/>
                    <a:pt x="709699" y="430816"/>
                  </a:cubicBezTo>
                  <a:cubicBezTo>
                    <a:pt x="706175" y="428625"/>
                    <a:pt x="702651" y="426530"/>
                    <a:pt x="699127" y="424339"/>
                  </a:cubicBezTo>
                  <a:cubicBezTo>
                    <a:pt x="699127" y="415766"/>
                    <a:pt x="699127" y="407098"/>
                    <a:pt x="699127" y="398526"/>
                  </a:cubicBezTo>
                  <a:cubicBezTo>
                    <a:pt x="696745" y="405765"/>
                    <a:pt x="694364" y="412909"/>
                    <a:pt x="691983" y="420148"/>
                  </a:cubicBezTo>
                  <a:cubicBezTo>
                    <a:pt x="684363" y="415671"/>
                    <a:pt x="676648" y="411194"/>
                    <a:pt x="668932" y="406908"/>
                  </a:cubicBezTo>
                  <a:cubicBezTo>
                    <a:pt x="668742" y="406241"/>
                    <a:pt x="668647" y="405670"/>
                    <a:pt x="668456" y="405003"/>
                  </a:cubicBezTo>
                  <a:cubicBezTo>
                    <a:pt x="668266" y="405384"/>
                    <a:pt x="668075" y="405860"/>
                    <a:pt x="667884" y="406241"/>
                  </a:cubicBezTo>
                  <a:cubicBezTo>
                    <a:pt x="638643" y="390049"/>
                    <a:pt x="608925" y="375190"/>
                    <a:pt x="579017" y="361664"/>
                  </a:cubicBezTo>
                  <a:cubicBezTo>
                    <a:pt x="577302" y="354997"/>
                    <a:pt x="575492" y="348424"/>
                    <a:pt x="573492" y="341947"/>
                  </a:cubicBezTo>
                  <a:cubicBezTo>
                    <a:pt x="571873" y="346996"/>
                    <a:pt x="570253" y="352044"/>
                    <a:pt x="568634" y="357092"/>
                  </a:cubicBezTo>
                  <a:cubicBezTo>
                    <a:pt x="541011" y="344805"/>
                    <a:pt x="513389" y="333661"/>
                    <a:pt x="486148" y="323469"/>
                  </a:cubicBezTo>
                  <a:cubicBezTo>
                    <a:pt x="484528" y="306324"/>
                    <a:pt x="483100" y="289084"/>
                    <a:pt x="481957" y="271939"/>
                  </a:cubicBezTo>
                  <a:cubicBezTo>
                    <a:pt x="475479" y="286226"/>
                    <a:pt x="469860" y="300895"/>
                    <a:pt x="464907" y="315754"/>
                  </a:cubicBezTo>
                  <a:cubicBezTo>
                    <a:pt x="458334" y="313372"/>
                    <a:pt x="451857" y="311182"/>
                    <a:pt x="445380" y="308896"/>
                  </a:cubicBezTo>
                  <a:cubicBezTo>
                    <a:pt x="444142" y="305276"/>
                    <a:pt x="442904" y="301752"/>
                    <a:pt x="441380" y="298323"/>
                  </a:cubicBezTo>
                  <a:cubicBezTo>
                    <a:pt x="440046" y="300895"/>
                    <a:pt x="438713" y="303562"/>
                    <a:pt x="437379" y="306133"/>
                  </a:cubicBezTo>
                  <a:cubicBezTo>
                    <a:pt x="432141" y="304324"/>
                    <a:pt x="426807" y="302609"/>
                    <a:pt x="421663" y="300895"/>
                  </a:cubicBezTo>
                  <a:cubicBezTo>
                    <a:pt x="420710" y="284797"/>
                    <a:pt x="419663" y="268700"/>
                    <a:pt x="418711" y="252698"/>
                  </a:cubicBezTo>
                  <a:cubicBezTo>
                    <a:pt x="414329" y="267081"/>
                    <a:pt x="409948" y="281368"/>
                    <a:pt x="405471" y="295751"/>
                  </a:cubicBezTo>
                  <a:cubicBezTo>
                    <a:pt x="374134" y="285845"/>
                    <a:pt x="343749" y="277082"/>
                    <a:pt x="314888" y="269462"/>
                  </a:cubicBezTo>
                  <a:cubicBezTo>
                    <a:pt x="304506" y="244602"/>
                    <a:pt x="293076" y="220123"/>
                    <a:pt x="280693" y="196120"/>
                  </a:cubicBezTo>
                  <a:cubicBezTo>
                    <a:pt x="278502" y="217075"/>
                    <a:pt x="276216" y="238125"/>
                    <a:pt x="274026" y="259080"/>
                  </a:cubicBezTo>
                  <a:cubicBezTo>
                    <a:pt x="270025" y="258128"/>
                    <a:pt x="266025" y="257175"/>
                    <a:pt x="262120" y="256222"/>
                  </a:cubicBezTo>
                  <a:cubicBezTo>
                    <a:pt x="259643" y="248603"/>
                    <a:pt x="257071" y="240982"/>
                    <a:pt x="254594" y="233363"/>
                  </a:cubicBezTo>
                  <a:cubicBezTo>
                    <a:pt x="253166" y="240030"/>
                    <a:pt x="251642" y="246697"/>
                    <a:pt x="250213" y="253365"/>
                  </a:cubicBezTo>
                  <a:cubicBezTo>
                    <a:pt x="246022" y="252413"/>
                    <a:pt x="241831" y="251460"/>
                    <a:pt x="237640" y="250507"/>
                  </a:cubicBezTo>
                  <a:cubicBezTo>
                    <a:pt x="234688" y="231838"/>
                    <a:pt x="233259" y="212884"/>
                    <a:pt x="233259" y="194024"/>
                  </a:cubicBezTo>
                  <a:cubicBezTo>
                    <a:pt x="227925" y="211264"/>
                    <a:pt x="223734" y="228886"/>
                    <a:pt x="220781" y="246793"/>
                  </a:cubicBezTo>
                  <a:cubicBezTo>
                    <a:pt x="207541" y="243840"/>
                    <a:pt x="194873" y="241173"/>
                    <a:pt x="183062" y="238792"/>
                  </a:cubicBezTo>
                  <a:cubicBezTo>
                    <a:pt x="180490" y="236791"/>
                    <a:pt x="178014" y="234887"/>
                    <a:pt x="175442" y="232886"/>
                  </a:cubicBezTo>
                  <a:cubicBezTo>
                    <a:pt x="160202" y="220599"/>
                    <a:pt x="145534" y="204216"/>
                    <a:pt x="145724" y="184690"/>
                  </a:cubicBezTo>
                  <a:cubicBezTo>
                    <a:pt x="143057" y="199739"/>
                    <a:pt x="140390" y="214789"/>
                    <a:pt x="137723" y="229838"/>
                  </a:cubicBezTo>
                  <a:cubicBezTo>
                    <a:pt x="120959" y="226600"/>
                    <a:pt x="107148" y="224028"/>
                    <a:pt x="96766" y="221837"/>
                  </a:cubicBezTo>
                  <a:cubicBezTo>
                    <a:pt x="-12391" y="199263"/>
                    <a:pt x="467" y="107347"/>
                    <a:pt x="467" y="1073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5" name="Google Shape;3995;p76"/>
            <p:cNvSpPr/>
            <p:nvPr/>
          </p:nvSpPr>
          <p:spPr>
            <a:xfrm>
              <a:off x="8196367" y="3957838"/>
              <a:ext cx="878884" cy="412285"/>
            </a:xfrm>
            <a:custGeom>
              <a:avLst/>
              <a:gdLst/>
              <a:ahLst/>
              <a:cxnLst/>
              <a:rect l="l" t="t" r="r" b="b"/>
              <a:pathLst>
                <a:path w="878884" h="412285" extrusionOk="0">
                  <a:moveTo>
                    <a:pt x="769144" y="260975"/>
                  </a:moveTo>
                  <a:cubicBezTo>
                    <a:pt x="713994" y="216683"/>
                    <a:pt x="654653" y="176488"/>
                    <a:pt x="593503" y="140864"/>
                  </a:cubicBezTo>
                  <a:cubicBezTo>
                    <a:pt x="530543" y="104098"/>
                    <a:pt x="464248" y="72760"/>
                    <a:pt x="394716" y="50377"/>
                  </a:cubicBezTo>
                  <a:cubicBezTo>
                    <a:pt x="323755" y="27612"/>
                    <a:pt x="249745" y="13991"/>
                    <a:pt x="175070" y="13515"/>
                  </a:cubicBezTo>
                  <a:cubicBezTo>
                    <a:pt x="136779" y="13229"/>
                    <a:pt x="98870" y="16944"/>
                    <a:pt x="60960" y="22183"/>
                  </a:cubicBezTo>
                  <a:cubicBezTo>
                    <a:pt x="40672" y="25040"/>
                    <a:pt x="20384" y="27993"/>
                    <a:pt x="0" y="30374"/>
                  </a:cubicBezTo>
                  <a:cubicBezTo>
                    <a:pt x="2953" y="26564"/>
                    <a:pt x="6858" y="21802"/>
                    <a:pt x="11906" y="16468"/>
                  </a:cubicBezTo>
                  <a:cubicBezTo>
                    <a:pt x="58484" y="9895"/>
                    <a:pt x="104870" y="1704"/>
                    <a:pt x="152019" y="275"/>
                  </a:cubicBezTo>
                  <a:cubicBezTo>
                    <a:pt x="227552" y="-2011"/>
                    <a:pt x="303562" y="10086"/>
                    <a:pt x="375857" y="31517"/>
                  </a:cubicBezTo>
                  <a:cubicBezTo>
                    <a:pt x="447008" y="52568"/>
                    <a:pt x="515208" y="83238"/>
                    <a:pt x="579787" y="119719"/>
                  </a:cubicBezTo>
                  <a:cubicBezTo>
                    <a:pt x="643128" y="155533"/>
                    <a:pt x="703421" y="196967"/>
                    <a:pt x="760857" y="241639"/>
                  </a:cubicBezTo>
                  <a:cubicBezTo>
                    <a:pt x="808863" y="278977"/>
                    <a:pt x="860393" y="325935"/>
                    <a:pt x="875157" y="387467"/>
                  </a:cubicBezTo>
                  <a:cubicBezTo>
                    <a:pt x="876967" y="394801"/>
                    <a:pt x="878110" y="402326"/>
                    <a:pt x="878872" y="409850"/>
                  </a:cubicBezTo>
                  <a:cubicBezTo>
                    <a:pt x="879157" y="412612"/>
                    <a:pt x="874395" y="413279"/>
                    <a:pt x="873919" y="410517"/>
                  </a:cubicBezTo>
                  <a:cubicBezTo>
                    <a:pt x="864013" y="347080"/>
                    <a:pt x="817055" y="299455"/>
                    <a:pt x="769048" y="26097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6" name="Google Shape;3996;p76"/>
            <p:cNvSpPr/>
            <p:nvPr/>
          </p:nvSpPr>
          <p:spPr>
            <a:xfrm>
              <a:off x="7374253" y="3943344"/>
              <a:ext cx="709582" cy="571886"/>
            </a:xfrm>
            <a:custGeom>
              <a:avLst/>
              <a:gdLst/>
              <a:ahLst/>
              <a:cxnLst/>
              <a:rect l="l" t="t" r="r" b="b"/>
              <a:pathLst>
                <a:path w="709582" h="571886" extrusionOk="0">
                  <a:moveTo>
                    <a:pt x="51436" y="262609"/>
                  </a:moveTo>
                  <a:cubicBezTo>
                    <a:pt x="52961" y="261276"/>
                    <a:pt x="53151" y="259180"/>
                    <a:pt x="53056" y="257085"/>
                  </a:cubicBezTo>
                  <a:cubicBezTo>
                    <a:pt x="57819" y="247369"/>
                    <a:pt x="62867" y="237940"/>
                    <a:pt x="68105" y="228986"/>
                  </a:cubicBezTo>
                  <a:cubicBezTo>
                    <a:pt x="68296" y="228891"/>
                    <a:pt x="68487" y="228795"/>
                    <a:pt x="68772" y="228605"/>
                  </a:cubicBezTo>
                  <a:cubicBezTo>
                    <a:pt x="78107" y="223938"/>
                    <a:pt x="88870" y="223271"/>
                    <a:pt x="99252" y="222699"/>
                  </a:cubicBezTo>
                  <a:cubicBezTo>
                    <a:pt x="93251" y="217746"/>
                    <a:pt x="87346" y="212793"/>
                    <a:pt x="81345" y="207840"/>
                  </a:cubicBezTo>
                  <a:cubicBezTo>
                    <a:pt x="84774" y="202697"/>
                    <a:pt x="88394" y="197649"/>
                    <a:pt x="92013" y="192696"/>
                  </a:cubicBezTo>
                  <a:cubicBezTo>
                    <a:pt x="103252" y="193743"/>
                    <a:pt x="114492" y="195363"/>
                    <a:pt x="125637" y="197458"/>
                  </a:cubicBezTo>
                  <a:cubicBezTo>
                    <a:pt x="125637" y="189552"/>
                    <a:pt x="125732" y="181647"/>
                    <a:pt x="125827" y="173836"/>
                  </a:cubicBezTo>
                  <a:cubicBezTo>
                    <a:pt x="129828" y="174312"/>
                    <a:pt x="133828" y="174884"/>
                    <a:pt x="137828" y="175360"/>
                  </a:cubicBezTo>
                  <a:cubicBezTo>
                    <a:pt x="137828" y="170693"/>
                    <a:pt x="138019" y="166026"/>
                    <a:pt x="138019" y="161454"/>
                  </a:cubicBezTo>
                  <a:cubicBezTo>
                    <a:pt x="144687" y="159930"/>
                    <a:pt x="151735" y="159930"/>
                    <a:pt x="158307" y="161549"/>
                  </a:cubicBezTo>
                  <a:cubicBezTo>
                    <a:pt x="155640" y="151548"/>
                    <a:pt x="151449" y="141927"/>
                    <a:pt x="145925" y="133165"/>
                  </a:cubicBezTo>
                  <a:cubicBezTo>
                    <a:pt x="146210" y="132974"/>
                    <a:pt x="146401" y="132688"/>
                    <a:pt x="146686" y="132402"/>
                  </a:cubicBezTo>
                  <a:cubicBezTo>
                    <a:pt x="158021" y="135546"/>
                    <a:pt x="168975" y="140118"/>
                    <a:pt x="179072" y="146118"/>
                  </a:cubicBezTo>
                  <a:cubicBezTo>
                    <a:pt x="176024" y="136117"/>
                    <a:pt x="167832" y="127640"/>
                    <a:pt x="162689" y="118686"/>
                  </a:cubicBezTo>
                  <a:cubicBezTo>
                    <a:pt x="186692" y="99256"/>
                    <a:pt x="212314" y="82873"/>
                    <a:pt x="238889" y="69061"/>
                  </a:cubicBezTo>
                  <a:cubicBezTo>
                    <a:pt x="239651" y="70681"/>
                    <a:pt x="240413" y="72300"/>
                    <a:pt x="241270" y="74014"/>
                  </a:cubicBezTo>
                  <a:cubicBezTo>
                    <a:pt x="242413" y="71347"/>
                    <a:pt x="243556" y="68775"/>
                    <a:pt x="244699" y="66108"/>
                  </a:cubicBezTo>
                  <a:cubicBezTo>
                    <a:pt x="246223" y="65346"/>
                    <a:pt x="247652" y="64680"/>
                    <a:pt x="249176" y="63918"/>
                  </a:cubicBezTo>
                  <a:cubicBezTo>
                    <a:pt x="256129" y="70776"/>
                    <a:pt x="261749" y="78967"/>
                    <a:pt x="265749" y="87825"/>
                  </a:cubicBezTo>
                  <a:cubicBezTo>
                    <a:pt x="266320" y="76967"/>
                    <a:pt x="266987" y="66204"/>
                    <a:pt x="267559" y="55345"/>
                  </a:cubicBezTo>
                  <a:cubicBezTo>
                    <a:pt x="269083" y="54678"/>
                    <a:pt x="270607" y="54012"/>
                    <a:pt x="272226" y="53345"/>
                  </a:cubicBezTo>
                  <a:cubicBezTo>
                    <a:pt x="280608" y="59632"/>
                    <a:pt x="286419" y="69442"/>
                    <a:pt x="287942" y="79824"/>
                  </a:cubicBezTo>
                  <a:cubicBezTo>
                    <a:pt x="288038" y="81634"/>
                    <a:pt x="288133" y="83444"/>
                    <a:pt x="288323" y="85254"/>
                  </a:cubicBezTo>
                  <a:cubicBezTo>
                    <a:pt x="288323" y="83444"/>
                    <a:pt x="288228" y="81634"/>
                    <a:pt x="287942" y="79824"/>
                  </a:cubicBezTo>
                  <a:cubicBezTo>
                    <a:pt x="287180" y="68871"/>
                    <a:pt x="287180" y="57822"/>
                    <a:pt x="288038" y="46868"/>
                  </a:cubicBezTo>
                  <a:cubicBezTo>
                    <a:pt x="296420" y="43629"/>
                    <a:pt x="304802" y="40486"/>
                    <a:pt x="313184" y="37629"/>
                  </a:cubicBezTo>
                  <a:cubicBezTo>
                    <a:pt x="316613" y="45439"/>
                    <a:pt x="320042" y="53154"/>
                    <a:pt x="323566" y="60870"/>
                  </a:cubicBezTo>
                  <a:cubicBezTo>
                    <a:pt x="326328" y="52107"/>
                    <a:pt x="330233" y="43725"/>
                    <a:pt x="335091" y="35914"/>
                  </a:cubicBezTo>
                  <a:cubicBezTo>
                    <a:pt x="336234" y="38391"/>
                    <a:pt x="337377" y="40962"/>
                    <a:pt x="338520" y="43439"/>
                  </a:cubicBezTo>
                  <a:cubicBezTo>
                    <a:pt x="342044" y="39819"/>
                    <a:pt x="345664" y="36105"/>
                    <a:pt x="349188" y="32485"/>
                  </a:cubicBezTo>
                  <a:cubicBezTo>
                    <a:pt x="352712" y="35724"/>
                    <a:pt x="356236" y="38962"/>
                    <a:pt x="359666" y="42201"/>
                  </a:cubicBezTo>
                  <a:cubicBezTo>
                    <a:pt x="360809" y="35724"/>
                    <a:pt x="362047" y="29342"/>
                    <a:pt x="363190" y="22865"/>
                  </a:cubicBezTo>
                  <a:cubicBezTo>
                    <a:pt x="363476" y="22865"/>
                    <a:pt x="363666" y="22770"/>
                    <a:pt x="363952" y="22674"/>
                  </a:cubicBezTo>
                  <a:cubicBezTo>
                    <a:pt x="366524" y="24960"/>
                    <a:pt x="369000" y="27246"/>
                    <a:pt x="371572" y="29628"/>
                  </a:cubicBezTo>
                  <a:cubicBezTo>
                    <a:pt x="373096" y="26199"/>
                    <a:pt x="374810" y="22960"/>
                    <a:pt x="376620" y="19626"/>
                  </a:cubicBezTo>
                  <a:cubicBezTo>
                    <a:pt x="395670" y="15245"/>
                    <a:pt x="414625" y="11816"/>
                    <a:pt x="433103" y="9054"/>
                  </a:cubicBezTo>
                  <a:cubicBezTo>
                    <a:pt x="434342" y="14292"/>
                    <a:pt x="435580" y="19626"/>
                    <a:pt x="436818" y="24865"/>
                  </a:cubicBezTo>
                  <a:cubicBezTo>
                    <a:pt x="438342" y="19055"/>
                    <a:pt x="440533" y="12483"/>
                    <a:pt x="446152" y="10292"/>
                  </a:cubicBezTo>
                  <a:cubicBezTo>
                    <a:pt x="451296" y="8292"/>
                    <a:pt x="457964" y="14769"/>
                    <a:pt x="455297" y="18769"/>
                  </a:cubicBezTo>
                  <a:cubicBezTo>
                    <a:pt x="455011" y="19055"/>
                    <a:pt x="454725" y="19436"/>
                    <a:pt x="454439" y="19722"/>
                  </a:cubicBezTo>
                  <a:cubicBezTo>
                    <a:pt x="454821" y="19436"/>
                    <a:pt x="455011" y="19055"/>
                    <a:pt x="455297" y="18769"/>
                  </a:cubicBezTo>
                  <a:cubicBezTo>
                    <a:pt x="459297" y="14102"/>
                    <a:pt x="463298" y="9435"/>
                    <a:pt x="467203" y="4767"/>
                  </a:cubicBezTo>
                  <a:cubicBezTo>
                    <a:pt x="468251" y="4672"/>
                    <a:pt x="469394" y="4577"/>
                    <a:pt x="470442" y="4482"/>
                  </a:cubicBezTo>
                  <a:cubicBezTo>
                    <a:pt x="470918" y="11816"/>
                    <a:pt x="470442" y="19245"/>
                    <a:pt x="468727" y="26484"/>
                  </a:cubicBezTo>
                  <a:cubicBezTo>
                    <a:pt x="471013" y="16769"/>
                    <a:pt x="482729" y="9816"/>
                    <a:pt x="493873" y="2482"/>
                  </a:cubicBezTo>
                  <a:cubicBezTo>
                    <a:pt x="601982" y="-5519"/>
                    <a:pt x="684944" y="8387"/>
                    <a:pt x="684944" y="8387"/>
                  </a:cubicBezTo>
                  <a:cubicBezTo>
                    <a:pt x="684944" y="8387"/>
                    <a:pt x="800578" y="198792"/>
                    <a:pt x="530830" y="187743"/>
                  </a:cubicBezTo>
                  <a:cubicBezTo>
                    <a:pt x="507589" y="186790"/>
                    <a:pt x="484348" y="188886"/>
                    <a:pt x="461393" y="193553"/>
                  </a:cubicBezTo>
                  <a:cubicBezTo>
                    <a:pt x="457583" y="181551"/>
                    <a:pt x="454344" y="170217"/>
                    <a:pt x="454630" y="155548"/>
                  </a:cubicBezTo>
                  <a:cubicBezTo>
                    <a:pt x="451677" y="170217"/>
                    <a:pt x="447010" y="184504"/>
                    <a:pt x="441009" y="198220"/>
                  </a:cubicBezTo>
                  <a:cubicBezTo>
                    <a:pt x="434246" y="200030"/>
                    <a:pt x="427484" y="202030"/>
                    <a:pt x="420816" y="204221"/>
                  </a:cubicBezTo>
                  <a:cubicBezTo>
                    <a:pt x="420245" y="201840"/>
                    <a:pt x="419483" y="199554"/>
                    <a:pt x="418720" y="197173"/>
                  </a:cubicBezTo>
                  <a:cubicBezTo>
                    <a:pt x="415958" y="200411"/>
                    <a:pt x="413482" y="203840"/>
                    <a:pt x="411291" y="207459"/>
                  </a:cubicBezTo>
                  <a:cubicBezTo>
                    <a:pt x="407672" y="208698"/>
                    <a:pt x="404147" y="210031"/>
                    <a:pt x="400623" y="211460"/>
                  </a:cubicBezTo>
                  <a:cubicBezTo>
                    <a:pt x="399766" y="209841"/>
                    <a:pt x="398814" y="208221"/>
                    <a:pt x="397671" y="206793"/>
                  </a:cubicBezTo>
                  <a:cubicBezTo>
                    <a:pt x="394908" y="209555"/>
                    <a:pt x="392432" y="212508"/>
                    <a:pt x="390145" y="215651"/>
                  </a:cubicBezTo>
                  <a:cubicBezTo>
                    <a:pt x="387574" y="216699"/>
                    <a:pt x="385097" y="217746"/>
                    <a:pt x="382526" y="218890"/>
                  </a:cubicBezTo>
                  <a:cubicBezTo>
                    <a:pt x="381954" y="216794"/>
                    <a:pt x="380906" y="214794"/>
                    <a:pt x="379668" y="213079"/>
                  </a:cubicBezTo>
                  <a:cubicBezTo>
                    <a:pt x="376715" y="216508"/>
                    <a:pt x="374048" y="220128"/>
                    <a:pt x="371667" y="223842"/>
                  </a:cubicBezTo>
                  <a:cubicBezTo>
                    <a:pt x="369191" y="224985"/>
                    <a:pt x="366714" y="226224"/>
                    <a:pt x="364238" y="227462"/>
                  </a:cubicBezTo>
                  <a:cubicBezTo>
                    <a:pt x="363762" y="218223"/>
                    <a:pt x="361761" y="208983"/>
                    <a:pt x="358237" y="200411"/>
                  </a:cubicBezTo>
                  <a:cubicBezTo>
                    <a:pt x="352808" y="212698"/>
                    <a:pt x="347950" y="225271"/>
                    <a:pt x="343759" y="238130"/>
                  </a:cubicBezTo>
                  <a:cubicBezTo>
                    <a:pt x="327567" y="246988"/>
                    <a:pt x="311755" y="256608"/>
                    <a:pt x="296229" y="266991"/>
                  </a:cubicBezTo>
                  <a:cubicBezTo>
                    <a:pt x="289276" y="260990"/>
                    <a:pt x="282418" y="255084"/>
                    <a:pt x="275465" y="249084"/>
                  </a:cubicBezTo>
                  <a:cubicBezTo>
                    <a:pt x="276894" y="258799"/>
                    <a:pt x="278417" y="268515"/>
                    <a:pt x="279846" y="278230"/>
                  </a:cubicBezTo>
                  <a:cubicBezTo>
                    <a:pt x="277179" y="280135"/>
                    <a:pt x="274512" y="282040"/>
                    <a:pt x="271940" y="283945"/>
                  </a:cubicBezTo>
                  <a:cubicBezTo>
                    <a:pt x="271654" y="283564"/>
                    <a:pt x="271369" y="283183"/>
                    <a:pt x="270988" y="282802"/>
                  </a:cubicBezTo>
                  <a:cubicBezTo>
                    <a:pt x="270988" y="283374"/>
                    <a:pt x="270988" y="283945"/>
                    <a:pt x="270988" y="284517"/>
                  </a:cubicBezTo>
                  <a:cubicBezTo>
                    <a:pt x="250414" y="299566"/>
                    <a:pt x="230602" y="315664"/>
                    <a:pt x="211647" y="332332"/>
                  </a:cubicBezTo>
                  <a:cubicBezTo>
                    <a:pt x="204408" y="316997"/>
                    <a:pt x="194883" y="302709"/>
                    <a:pt x="183358" y="290422"/>
                  </a:cubicBezTo>
                  <a:cubicBezTo>
                    <a:pt x="186596" y="308901"/>
                    <a:pt x="191359" y="327189"/>
                    <a:pt x="197646" y="344905"/>
                  </a:cubicBezTo>
                  <a:cubicBezTo>
                    <a:pt x="195169" y="347191"/>
                    <a:pt x="192597" y="349477"/>
                    <a:pt x="190120" y="351763"/>
                  </a:cubicBezTo>
                  <a:cubicBezTo>
                    <a:pt x="182882" y="346048"/>
                    <a:pt x="174785" y="341476"/>
                    <a:pt x="166118" y="338333"/>
                  </a:cubicBezTo>
                  <a:cubicBezTo>
                    <a:pt x="169071" y="347286"/>
                    <a:pt x="172595" y="356049"/>
                    <a:pt x="176690" y="364527"/>
                  </a:cubicBezTo>
                  <a:cubicBezTo>
                    <a:pt x="173166" y="367956"/>
                    <a:pt x="169642" y="371385"/>
                    <a:pt x="166118" y="374814"/>
                  </a:cubicBezTo>
                  <a:cubicBezTo>
                    <a:pt x="161736" y="372337"/>
                    <a:pt x="157260" y="369956"/>
                    <a:pt x="152687" y="367765"/>
                  </a:cubicBezTo>
                  <a:cubicBezTo>
                    <a:pt x="154878" y="372432"/>
                    <a:pt x="156878" y="377290"/>
                    <a:pt x="158783" y="382053"/>
                  </a:cubicBezTo>
                  <a:cubicBezTo>
                    <a:pt x="154212" y="386625"/>
                    <a:pt x="149735" y="391197"/>
                    <a:pt x="145258" y="395864"/>
                  </a:cubicBezTo>
                  <a:cubicBezTo>
                    <a:pt x="144496" y="395388"/>
                    <a:pt x="143829" y="395007"/>
                    <a:pt x="143067" y="394531"/>
                  </a:cubicBezTo>
                  <a:cubicBezTo>
                    <a:pt x="143067" y="395674"/>
                    <a:pt x="143258" y="396721"/>
                    <a:pt x="143353" y="397864"/>
                  </a:cubicBezTo>
                  <a:cubicBezTo>
                    <a:pt x="137733" y="403770"/>
                    <a:pt x="132209" y="409580"/>
                    <a:pt x="126780" y="415485"/>
                  </a:cubicBezTo>
                  <a:cubicBezTo>
                    <a:pt x="122969" y="414628"/>
                    <a:pt x="119254" y="413676"/>
                    <a:pt x="115445" y="412818"/>
                  </a:cubicBezTo>
                  <a:cubicBezTo>
                    <a:pt x="116016" y="417200"/>
                    <a:pt x="116492" y="421677"/>
                    <a:pt x="117064" y="426058"/>
                  </a:cubicBezTo>
                  <a:cubicBezTo>
                    <a:pt x="109635" y="434345"/>
                    <a:pt x="102396" y="442441"/>
                    <a:pt x="95537" y="450442"/>
                  </a:cubicBezTo>
                  <a:cubicBezTo>
                    <a:pt x="92680" y="450823"/>
                    <a:pt x="89822" y="451490"/>
                    <a:pt x="87060" y="452442"/>
                  </a:cubicBezTo>
                  <a:cubicBezTo>
                    <a:pt x="87537" y="454538"/>
                    <a:pt x="88013" y="456729"/>
                    <a:pt x="88394" y="458824"/>
                  </a:cubicBezTo>
                  <a:cubicBezTo>
                    <a:pt x="34387" y="522356"/>
                    <a:pt x="1907" y="571886"/>
                    <a:pt x="1907" y="571886"/>
                  </a:cubicBezTo>
                  <a:cubicBezTo>
                    <a:pt x="-6380" y="442441"/>
                    <a:pt x="12860" y="341762"/>
                    <a:pt x="49532" y="263657"/>
                  </a:cubicBezTo>
                  <a:cubicBezTo>
                    <a:pt x="50103" y="263466"/>
                    <a:pt x="50580" y="263181"/>
                    <a:pt x="50960" y="26280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7" name="Google Shape;3997;p76"/>
            <p:cNvSpPr/>
            <p:nvPr/>
          </p:nvSpPr>
          <p:spPr>
            <a:xfrm>
              <a:off x="7406542" y="3969826"/>
              <a:ext cx="641583" cy="351387"/>
            </a:xfrm>
            <a:custGeom>
              <a:avLst/>
              <a:gdLst/>
              <a:ahLst/>
              <a:cxnLst/>
              <a:rect l="l" t="t" r="r" b="b"/>
              <a:pathLst>
                <a:path w="641583" h="351387" extrusionOk="0">
                  <a:moveTo>
                    <a:pt x="84689" y="239366"/>
                  </a:moveTo>
                  <a:cubicBezTo>
                    <a:pt x="115836" y="204886"/>
                    <a:pt x="150031" y="173167"/>
                    <a:pt x="186797" y="144783"/>
                  </a:cubicBezTo>
                  <a:cubicBezTo>
                    <a:pt x="222992" y="116875"/>
                    <a:pt x="262045" y="92491"/>
                    <a:pt x="303478" y="73155"/>
                  </a:cubicBezTo>
                  <a:cubicBezTo>
                    <a:pt x="348246" y="52295"/>
                    <a:pt x="395013" y="38008"/>
                    <a:pt x="443496" y="28864"/>
                  </a:cubicBezTo>
                  <a:cubicBezTo>
                    <a:pt x="471880" y="23530"/>
                    <a:pt x="500455" y="19339"/>
                    <a:pt x="529030" y="14862"/>
                  </a:cubicBezTo>
                  <a:cubicBezTo>
                    <a:pt x="557700" y="10385"/>
                    <a:pt x="586275" y="5432"/>
                    <a:pt x="615041" y="1622"/>
                  </a:cubicBezTo>
                  <a:cubicBezTo>
                    <a:pt x="622090" y="670"/>
                    <a:pt x="629138" y="289"/>
                    <a:pt x="636282" y="3"/>
                  </a:cubicBezTo>
                  <a:cubicBezTo>
                    <a:pt x="642473" y="-188"/>
                    <a:pt x="643616" y="9147"/>
                    <a:pt x="637711" y="10766"/>
                  </a:cubicBezTo>
                  <a:cubicBezTo>
                    <a:pt x="623804" y="14576"/>
                    <a:pt x="609897" y="16767"/>
                    <a:pt x="595705" y="18958"/>
                  </a:cubicBezTo>
                  <a:cubicBezTo>
                    <a:pt x="581513" y="21148"/>
                    <a:pt x="567416" y="23339"/>
                    <a:pt x="553223" y="25530"/>
                  </a:cubicBezTo>
                  <a:cubicBezTo>
                    <a:pt x="525030" y="29816"/>
                    <a:pt x="496931" y="33817"/>
                    <a:pt x="468832" y="38389"/>
                  </a:cubicBezTo>
                  <a:cubicBezTo>
                    <a:pt x="419493" y="46390"/>
                    <a:pt x="371201" y="58010"/>
                    <a:pt x="325100" y="77441"/>
                  </a:cubicBezTo>
                  <a:cubicBezTo>
                    <a:pt x="283476" y="94967"/>
                    <a:pt x="244138" y="117637"/>
                    <a:pt x="207276" y="143640"/>
                  </a:cubicBezTo>
                  <a:cubicBezTo>
                    <a:pt x="170033" y="169929"/>
                    <a:pt x="135838" y="199933"/>
                    <a:pt x="103739" y="232222"/>
                  </a:cubicBezTo>
                  <a:cubicBezTo>
                    <a:pt x="71354" y="264798"/>
                    <a:pt x="40778" y="299850"/>
                    <a:pt x="13346" y="336807"/>
                  </a:cubicBezTo>
                  <a:cubicBezTo>
                    <a:pt x="9918" y="341379"/>
                    <a:pt x="6584" y="346046"/>
                    <a:pt x="3250" y="350618"/>
                  </a:cubicBezTo>
                  <a:cubicBezTo>
                    <a:pt x="2012" y="352428"/>
                    <a:pt x="-941" y="350713"/>
                    <a:pt x="297" y="348904"/>
                  </a:cubicBezTo>
                  <a:cubicBezTo>
                    <a:pt x="26110" y="310518"/>
                    <a:pt x="53638" y="273751"/>
                    <a:pt x="84689" y="23946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8" name="Google Shape;3998;p76"/>
            <p:cNvSpPr/>
            <p:nvPr/>
          </p:nvSpPr>
          <p:spPr>
            <a:xfrm>
              <a:off x="7717250" y="3935586"/>
              <a:ext cx="503600" cy="1034176"/>
            </a:xfrm>
            <a:custGeom>
              <a:avLst/>
              <a:gdLst/>
              <a:ahLst/>
              <a:cxnLst/>
              <a:rect l="l" t="t" r="r" b="b"/>
              <a:pathLst>
                <a:path w="503600" h="1034176" extrusionOk="0">
                  <a:moveTo>
                    <a:pt x="153067" y="874919"/>
                  </a:moveTo>
                  <a:cubicBezTo>
                    <a:pt x="150400" y="876919"/>
                    <a:pt x="148114" y="878253"/>
                    <a:pt x="146209" y="878824"/>
                  </a:cubicBezTo>
                  <a:cubicBezTo>
                    <a:pt x="143065" y="874252"/>
                    <a:pt x="139922" y="869680"/>
                    <a:pt x="136779" y="865013"/>
                  </a:cubicBezTo>
                  <a:cubicBezTo>
                    <a:pt x="136970" y="852059"/>
                    <a:pt x="141732" y="834342"/>
                    <a:pt x="143923" y="829675"/>
                  </a:cubicBezTo>
                  <a:cubicBezTo>
                    <a:pt x="135921" y="832437"/>
                    <a:pt x="128111" y="836342"/>
                    <a:pt x="120110" y="839200"/>
                  </a:cubicBezTo>
                  <a:cubicBezTo>
                    <a:pt x="119634" y="838438"/>
                    <a:pt x="119063" y="837581"/>
                    <a:pt x="118586" y="836819"/>
                  </a:cubicBezTo>
                  <a:cubicBezTo>
                    <a:pt x="119634" y="832532"/>
                    <a:pt x="121444" y="825674"/>
                    <a:pt x="122777" y="825389"/>
                  </a:cubicBezTo>
                  <a:cubicBezTo>
                    <a:pt x="119443" y="826151"/>
                    <a:pt x="116205" y="826817"/>
                    <a:pt x="112871" y="827580"/>
                  </a:cubicBezTo>
                  <a:cubicBezTo>
                    <a:pt x="111252" y="824913"/>
                    <a:pt x="109632" y="822246"/>
                    <a:pt x="108013" y="819483"/>
                  </a:cubicBezTo>
                  <a:cubicBezTo>
                    <a:pt x="108775" y="818435"/>
                    <a:pt x="109632" y="817483"/>
                    <a:pt x="110490" y="816626"/>
                  </a:cubicBezTo>
                  <a:cubicBezTo>
                    <a:pt x="109156" y="816626"/>
                    <a:pt x="107728" y="816626"/>
                    <a:pt x="106394" y="816721"/>
                  </a:cubicBezTo>
                  <a:cubicBezTo>
                    <a:pt x="103537" y="811863"/>
                    <a:pt x="100774" y="807006"/>
                    <a:pt x="98012" y="802053"/>
                  </a:cubicBezTo>
                  <a:cubicBezTo>
                    <a:pt x="98393" y="799862"/>
                    <a:pt x="98488" y="797671"/>
                    <a:pt x="98298" y="795480"/>
                  </a:cubicBezTo>
                  <a:cubicBezTo>
                    <a:pt x="95440" y="792718"/>
                    <a:pt x="92583" y="789956"/>
                    <a:pt x="89821" y="787098"/>
                  </a:cubicBezTo>
                  <a:cubicBezTo>
                    <a:pt x="76676" y="762619"/>
                    <a:pt x="64198" y="736616"/>
                    <a:pt x="52959" y="709279"/>
                  </a:cubicBezTo>
                  <a:cubicBezTo>
                    <a:pt x="60103" y="701659"/>
                    <a:pt x="68008" y="694801"/>
                    <a:pt x="76485" y="688800"/>
                  </a:cubicBezTo>
                  <a:cubicBezTo>
                    <a:pt x="70009" y="689372"/>
                    <a:pt x="63627" y="689848"/>
                    <a:pt x="57150" y="690420"/>
                  </a:cubicBezTo>
                  <a:cubicBezTo>
                    <a:pt x="62198" y="684324"/>
                    <a:pt x="67246" y="678228"/>
                    <a:pt x="72294" y="672132"/>
                  </a:cubicBezTo>
                  <a:cubicBezTo>
                    <a:pt x="68675" y="672417"/>
                    <a:pt x="64961" y="672608"/>
                    <a:pt x="61341" y="672893"/>
                  </a:cubicBezTo>
                  <a:cubicBezTo>
                    <a:pt x="70199" y="659463"/>
                    <a:pt x="81439" y="647652"/>
                    <a:pt x="94202" y="637841"/>
                  </a:cubicBezTo>
                  <a:cubicBezTo>
                    <a:pt x="72676" y="639937"/>
                    <a:pt x="51149" y="642032"/>
                    <a:pt x="29623" y="644128"/>
                  </a:cubicBezTo>
                  <a:cubicBezTo>
                    <a:pt x="28765" y="641366"/>
                    <a:pt x="28004" y="638699"/>
                    <a:pt x="27146" y="635937"/>
                  </a:cubicBezTo>
                  <a:cubicBezTo>
                    <a:pt x="29813" y="629459"/>
                    <a:pt x="32385" y="622982"/>
                    <a:pt x="35052" y="616506"/>
                  </a:cubicBezTo>
                  <a:cubicBezTo>
                    <a:pt x="30480" y="614791"/>
                    <a:pt x="25717" y="613839"/>
                    <a:pt x="20955" y="613457"/>
                  </a:cubicBezTo>
                  <a:cubicBezTo>
                    <a:pt x="13239" y="583835"/>
                    <a:pt x="7334" y="553069"/>
                    <a:pt x="3810" y="521351"/>
                  </a:cubicBezTo>
                  <a:cubicBezTo>
                    <a:pt x="12382" y="506397"/>
                    <a:pt x="28289" y="494300"/>
                    <a:pt x="44005" y="485918"/>
                  </a:cubicBezTo>
                  <a:cubicBezTo>
                    <a:pt x="29908" y="483156"/>
                    <a:pt x="14954" y="485156"/>
                    <a:pt x="2191" y="491633"/>
                  </a:cubicBezTo>
                  <a:cubicBezTo>
                    <a:pt x="13145" y="483156"/>
                    <a:pt x="22670" y="472678"/>
                    <a:pt x="29908" y="460867"/>
                  </a:cubicBezTo>
                  <a:cubicBezTo>
                    <a:pt x="19907" y="460772"/>
                    <a:pt x="9810" y="461820"/>
                    <a:pt x="0" y="463820"/>
                  </a:cubicBezTo>
                  <a:cubicBezTo>
                    <a:pt x="0" y="462677"/>
                    <a:pt x="0" y="461534"/>
                    <a:pt x="0" y="460391"/>
                  </a:cubicBezTo>
                  <a:cubicBezTo>
                    <a:pt x="17050" y="446580"/>
                    <a:pt x="34099" y="432768"/>
                    <a:pt x="51149" y="418957"/>
                  </a:cubicBezTo>
                  <a:cubicBezTo>
                    <a:pt x="34004" y="419719"/>
                    <a:pt x="17050" y="422386"/>
                    <a:pt x="476" y="426672"/>
                  </a:cubicBezTo>
                  <a:cubicBezTo>
                    <a:pt x="2953" y="367998"/>
                    <a:pt x="14001" y="306657"/>
                    <a:pt x="36766" y="243506"/>
                  </a:cubicBezTo>
                  <a:cubicBezTo>
                    <a:pt x="42005" y="228838"/>
                    <a:pt x="47625" y="215027"/>
                    <a:pt x="53530" y="201978"/>
                  </a:cubicBezTo>
                  <a:cubicBezTo>
                    <a:pt x="68294" y="195977"/>
                    <a:pt x="83820" y="191024"/>
                    <a:pt x="96678" y="181784"/>
                  </a:cubicBezTo>
                  <a:cubicBezTo>
                    <a:pt x="86487" y="179880"/>
                    <a:pt x="76295" y="177879"/>
                    <a:pt x="66008" y="175974"/>
                  </a:cubicBezTo>
                  <a:cubicBezTo>
                    <a:pt x="67437" y="173117"/>
                    <a:pt x="68961" y="170259"/>
                    <a:pt x="70485" y="167497"/>
                  </a:cubicBezTo>
                  <a:cubicBezTo>
                    <a:pt x="84487" y="162925"/>
                    <a:pt x="98679" y="159306"/>
                    <a:pt x="113157" y="156639"/>
                  </a:cubicBezTo>
                  <a:cubicBezTo>
                    <a:pt x="101917" y="154924"/>
                    <a:pt x="90773" y="153209"/>
                    <a:pt x="79534" y="151495"/>
                  </a:cubicBezTo>
                  <a:cubicBezTo>
                    <a:pt x="80581" y="149685"/>
                    <a:pt x="81724" y="147875"/>
                    <a:pt x="82772" y="146066"/>
                  </a:cubicBezTo>
                  <a:cubicBezTo>
                    <a:pt x="99346" y="141970"/>
                    <a:pt x="115728" y="136636"/>
                    <a:pt x="131540" y="130064"/>
                  </a:cubicBezTo>
                  <a:cubicBezTo>
                    <a:pt x="120396" y="127778"/>
                    <a:pt x="109156" y="125492"/>
                    <a:pt x="98012" y="123206"/>
                  </a:cubicBezTo>
                  <a:cubicBezTo>
                    <a:pt x="100298" y="120063"/>
                    <a:pt x="102584" y="116919"/>
                    <a:pt x="104870" y="113966"/>
                  </a:cubicBezTo>
                  <a:cubicBezTo>
                    <a:pt x="120015" y="110918"/>
                    <a:pt x="135160" y="107871"/>
                    <a:pt x="150304" y="104823"/>
                  </a:cubicBezTo>
                  <a:cubicBezTo>
                    <a:pt x="140684" y="101108"/>
                    <a:pt x="131159" y="97488"/>
                    <a:pt x="121539" y="93773"/>
                  </a:cubicBezTo>
                  <a:cubicBezTo>
                    <a:pt x="122872" y="92249"/>
                    <a:pt x="124206" y="90821"/>
                    <a:pt x="125635" y="89392"/>
                  </a:cubicBezTo>
                  <a:cubicBezTo>
                    <a:pt x="137446" y="88821"/>
                    <a:pt x="149257" y="88154"/>
                    <a:pt x="161163" y="87582"/>
                  </a:cubicBezTo>
                  <a:cubicBezTo>
                    <a:pt x="153257" y="84153"/>
                    <a:pt x="145446" y="80629"/>
                    <a:pt x="137541" y="77200"/>
                  </a:cubicBezTo>
                  <a:cubicBezTo>
                    <a:pt x="138874" y="75866"/>
                    <a:pt x="140303" y="74628"/>
                    <a:pt x="141637" y="73295"/>
                  </a:cubicBezTo>
                  <a:cubicBezTo>
                    <a:pt x="153638" y="72056"/>
                    <a:pt x="165639" y="70818"/>
                    <a:pt x="177641" y="69580"/>
                  </a:cubicBezTo>
                  <a:cubicBezTo>
                    <a:pt x="171259" y="65294"/>
                    <a:pt x="164401" y="61960"/>
                    <a:pt x="157257" y="59674"/>
                  </a:cubicBezTo>
                  <a:cubicBezTo>
                    <a:pt x="293179" y="-49768"/>
                    <a:pt x="457676" y="24813"/>
                    <a:pt x="457676" y="24813"/>
                  </a:cubicBezTo>
                  <a:cubicBezTo>
                    <a:pt x="457676" y="24813"/>
                    <a:pt x="524827" y="87963"/>
                    <a:pt x="496728" y="149018"/>
                  </a:cubicBezTo>
                  <a:cubicBezTo>
                    <a:pt x="492537" y="158163"/>
                    <a:pt x="483394" y="170831"/>
                    <a:pt x="471297" y="187785"/>
                  </a:cubicBezTo>
                  <a:cubicBezTo>
                    <a:pt x="454342" y="177784"/>
                    <a:pt x="436150" y="169021"/>
                    <a:pt x="418243" y="159782"/>
                  </a:cubicBezTo>
                  <a:cubicBezTo>
                    <a:pt x="433388" y="173117"/>
                    <a:pt x="447484" y="187595"/>
                    <a:pt x="460343" y="203121"/>
                  </a:cubicBezTo>
                  <a:cubicBezTo>
                    <a:pt x="457295" y="207502"/>
                    <a:pt x="454057" y="212074"/>
                    <a:pt x="450723" y="216837"/>
                  </a:cubicBezTo>
                  <a:cubicBezTo>
                    <a:pt x="448532" y="215979"/>
                    <a:pt x="446341" y="214931"/>
                    <a:pt x="444341" y="213693"/>
                  </a:cubicBezTo>
                  <a:cubicBezTo>
                    <a:pt x="445579" y="216074"/>
                    <a:pt x="446722" y="218456"/>
                    <a:pt x="447960" y="220837"/>
                  </a:cubicBezTo>
                  <a:cubicBezTo>
                    <a:pt x="440626" y="231505"/>
                    <a:pt x="432911" y="243221"/>
                    <a:pt x="424815" y="256175"/>
                  </a:cubicBezTo>
                  <a:cubicBezTo>
                    <a:pt x="400907" y="249603"/>
                    <a:pt x="376047" y="246173"/>
                    <a:pt x="351282" y="245983"/>
                  </a:cubicBezTo>
                  <a:cubicBezTo>
                    <a:pt x="372999" y="253317"/>
                    <a:pt x="393668" y="263414"/>
                    <a:pt x="412813" y="276082"/>
                  </a:cubicBezTo>
                  <a:cubicBezTo>
                    <a:pt x="409670" y="281416"/>
                    <a:pt x="406527" y="286845"/>
                    <a:pt x="403384" y="292465"/>
                  </a:cubicBezTo>
                  <a:cubicBezTo>
                    <a:pt x="397954" y="291417"/>
                    <a:pt x="392430" y="290370"/>
                    <a:pt x="387001" y="289417"/>
                  </a:cubicBezTo>
                  <a:cubicBezTo>
                    <a:pt x="390334" y="293989"/>
                    <a:pt x="393954" y="298466"/>
                    <a:pt x="397764" y="302657"/>
                  </a:cubicBezTo>
                  <a:cubicBezTo>
                    <a:pt x="384714" y="326755"/>
                    <a:pt x="371380" y="353901"/>
                    <a:pt x="358616" y="384572"/>
                  </a:cubicBezTo>
                  <a:cubicBezTo>
                    <a:pt x="341852" y="378285"/>
                    <a:pt x="324040" y="374761"/>
                    <a:pt x="306133" y="374285"/>
                  </a:cubicBezTo>
                  <a:cubicBezTo>
                    <a:pt x="322230" y="382667"/>
                    <a:pt x="336995" y="393525"/>
                    <a:pt x="349853" y="406289"/>
                  </a:cubicBezTo>
                  <a:cubicBezTo>
                    <a:pt x="346805" y="414099"/>
                    <a:pt x="343757" y="422196"/>
                    <a:pt x="340804" y="430482"/>
                  </a:cubicBezTo>
                  <a:cubicBezTo>
                    <a:pt x="339185" y="430197"/>
                    <a:pt x="337661" y="430006"/>
                    <a:pt x="336042" y="429815"/>
                  </a:cubicBezTo>
                  <a:cubicBezTo>
                    <a:pt x="337185" y="431149"/>
                    <a:pt x="338423" y="432578"/>
                    <a:pt x="339566" y="433911"/>
                  </a:cubicBezTo>
                  <a:cubicBezTo>
                    <a:pt x="337566" y="439531"/>
                    <a:pt x="335566" y="445246"/>
                    <a:pt x="333660" y="451151"/>
                  </a:cubicBezTo>
                  <a:cubicBezTo>
                    <a:pt x="323564" y="448770"/>
                    <a:pt x="313182" y="447627"/>
                    <a:pt x="302800" y="447723"/>
                  </a:cubicBezTo>
                  <a:cubicBezTo>
                    <a:pt x="312039" y="453342"/>
                    <a:pt x="320611" y="459915"/>
                    <a:pt x="328517" y="467249"/>
                  </a:cubicBezTo>
                  <a:cubicBezTo>
                    <a:pt x="326421" y="473821"/>
                    <a:pt x="324421" y="480489"/>
                    <a:pt x="322421" y="487347"/>
                  </a:cubicBezTo>
                  <a:cubicBezTo>
                    <a:pt x="321183" y="487061"/>
                    <a:pt x="319849" y="486775"/>
                    <a:pt x="318611" y="486489"/>
                  </a:cubicBezTo>
                  <a:cubicBezTo>
                    <a:pt x="319182" y="488775"/>
                    <a:pt x="319944" y="490966"/>
                    <a:pt x="320707" y="493157"/>
                  </a:cubicBezTo>
                  <a:cubicBezTo>
                    <a:pt x="318135" y="502015"/>
                    <a:pt x="315658" y="511159"/>
                    <a:pt x="313277" y="520398"/>
                  </a:cubicBezTo>
                  <a:cubicBezTo>
                    <a:pt x="291560" y="520017"/>
                    <a:pt x="269938" y="519636"/>
                    <a:pt x="248221" y="519255"/>
                  </a:cubicBezTo>
                  <a:cubicBezTo>
                    <a:pt x="268319" y="527161"/>
                    <a:pt x="287941" y="536496"/>
                    <a:pt x="306800" y="546973"/>
                  </a:cubicBezTo>
                  <a:cubicBezTo>
                    <a:pt x="306324" y="549068"/>
                    <a:pt x="305848" y="551164"/>
                    <a:pt x="305371" y="553259"/>
                  </a:cubicBezTo>
                  <a:cubicBezTo>
                    <a:pt x="295751" y="552307"/>
                    <a:pt x="286131" y="551355"/>
                    <a:pt x="276606" y="550497"/>
                  </a:cubicBezTo>
                  <a:cubicBezTo>
                    <a:pt x="282607" y="553545"/>
                    <a:pt x="288703" y="556498"/>
                    <a:pt x="294704" y="559546"/>
                  </a:cubicBezTo>
                  <a:cubicBezTo>
                    <a:pt x="289750" y="560213"/>
                    <a:pt x="284797" y="560880"/>
                    <a:pt x="279845" y="561546"/>
                  </a:cubicBezTo>
                  <a:cubicBezTo>
                    <a:pt x="282511" y="567547"/>
                    <a:pt x="286893" y="572786"/>
                    <a:pt x="292417" y="576405"/>
                  </a:cubicBezTo>
                  <a:cubicBezTo>
                    <a:pt x="287178" y="576405"/>
                    <a:pt x="281844" y="576500"/>
                    <a:pt x="276606" y="576596"/>
                  </a:cubicBezTo>
                  <a:cubicBezTo>
                    <a:pt x="284036" y="582406"/>
                    <a:pt x="290703" y="589264"/>
                    <a:pt x="296418" y="596693"/>
                  </a:cubicBezTo>
                  <a:cubicBezTo>
                    <a:pt x="289464" y="633936"/>
                    <a:pt x="283750" y="674037"/>
                    <a:pt x="279749" y="717090"/>
                  </a:cubicBezTo>
                  <a:lnTo>
                    <a:pt x="221266" y="727281"/>
                  </a:lnTo>
                  <a:cubicBezTo>
                    <a:pt x="233172" y="731282"/>
                    <a:pt x="245173" y="735378"/>
                    <a:pt x="257080" y="739378"/>
                  </a:cubicBezTo>
                  <a:cubicBezTo>
                    <a:pt x="250888" y="742521"/>
                    <a:pt x="244792" y="745665"/>
                    <a:pt x="238601" y="748713"/>
                  </a:cubicBezTo>
                  <a:cubicBezTo>
                    <a:pt x="245650" y="750427"/>
                    <a:pt x="252793" y="752237"/>
                    <a:pt x="259842" y="753951"/>
                  </a:cubicBezTo>
                  <a:cubicBezTo>
                    <a:pt x="255651" y="758714"/>
                    <a:pt x="251364" y="763572"/>
                    <a:pt x="247173" y="768334"/>
                  </a:cubicBezTo>
                  <a:cubicBezTo>
                    <a:pt x="250888" y="768620"/>
                    <a:pt x="254984" y="769001"/>
                    <a:pt x="257556" y="771668"/>
                  </a:cubicBezTo>
                  <a:cubicBezTo>
                    <a:pt x="260128" y="774335"/>
                    <a:pt x="259556" y="779955"/>
                    <a:pt x="255841" y="780526"/>
                  </a:cubicBezTo>
                  <a:cubicBezTo>
                    <a:pt x="262223" y="781859"/>
                    <a:pt x="268891" y="783288"/>
                    <a:pt x="274891" y="785765"/>
                  </a:cubicBezTo>
                  <a:cubicBezTo>
                    <a:pt x="273272" y="820626"/>
                    <a:pt x="272605" y="857202"/>
                    <a:pt x="273272" y="895683"/>
                  </a:cubicBezTo>
                  <a:cubicBezTo>
                    <a:pt x="272129" y="896540"/>
                    <a:pt x="271081" y="897493"/>
                    <a:pt x="270034" y="898446"/>
                  </a:cubicBezTo>
                  <a:cubicBezTo>
                    <a:pt x="271176" y="899112"/>
                    <a:pt x="272224" y="899874"/>
                    <a:pt x="273367" y="900541"/>
                  </a:cubicBezTo>
                  <a:cubicBezTo>
                    <a:pt x="273462" y="905875"/>
                    <a:pt x="273653" y="911304"/>
                    <a:pt x="273748" y="916733"/>
                  </a:cubicBezTo>
                  <a:cubicBezTo>
                    <a:pt x="268128" y="918924"/>
                    <a:pt x="262509" y="921306"/>
                    <a:pt x="256984" y="923877"/>
                  </a:cubicBezTo>
                  <a:cubicBezTo>
                    <a:pt x="259842" y="929307"/>
                    <a:pt x="266319" y="932640"/>
                    <a:pt x="272510" y="931783"/>
                  </a:cubicBezTo>
                  <a:cubicBezTo>
                    <a:pt x="267843" y="937689"/>
                    <a:pt x="261461" y="942165"/>
                    <a:pt x="254412" y="944642"/>
                  </a:cubicBezTo>
                  <a:cubicBezTo>
                    <a:pt x="261366" y="948071"/>
                    <a:pt x="268224" y="951405"/>
                    <a:pt x="275177" y="954833"/>
                  </a:cubicBezTo>
                  <a:cubicBezTo>
                    <a:pt x="271367" y="958453"/>
                    <a:pt x="266890" y="961501"/>
                    <a:pt x="262128" y="963692"/>
                  </a:cubicBezTo>
                  <a:cubicBezTo>
                    <a:pt x="266700" y="964835"/>
                    <a:pt x="271272" y="965787"/>
                    <a:pt x="275939" y="966645"/>
                  </a:cubicBezTo>
                  <a:cubicBezTo>
                    <a:pt x="277082" y="988647"/>
                    <a:pt x="278701" y="1011126"/>
                    <a:pt x="280606" y="1034177"/>
                  </a:cubicBezTo>
                  <a:cubicBezTo>
                    <a:pt x="280606" y="1034177"/>
                    <a:pt x="220599" y="981599"/>
                    <a:pt x="156020" y="891683"/>
                  </a:cubicBezTo>
                  <a:cubicBezTo>
                    <a:pt x="156591" y="885777"/>
                    <a:pt x="155924" y="879872"/>
                    <a:pt x="153352" y="87425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99" name="Google Shape;3999;p76"/>
            <p:cNvSpPr/>
            <p:nvPr/>
          </p:nvSpPr>
          <p:spPr>
            <a:xfrm>
              <a:off x="7836487" y="3943730"/>
              <a:ext cx="303196" cy="938689"/>
            </a:xfrm>
            <a:custGeom>
              <a:avLst/>
              <a:gdLst/>
              <a:ahLst/>
              <a:cxnLst/>
              <a:rect l="l" t="t" r="r" b="b"/>
              <a:pathLst>
                <a:path w="303196" h="938689" extrusionOk="0">
                  <a:moveTo>
                    <a:pt x="50308" y="270605"/>
                  </a:moveTo>
                  <a:cubicBezTo>
                    <a:pt x="74787" y="201930"/>
                    <a:pt x="110696" y="136493"/>
                    <a:pt x="162798" y="84868"/>
                  </a:cubicBezTo>
                  <a:cubicBezTo>
                    <a:pt x="197850" y="50101"/>
                    <a:pt x="238998" y="23146"/>
                    <a:pt x="282432" y="0"/>
                  </a:cubicBezTo>
                  <a:cubicBezTo>
                    <a:pt x="290052" y="1619"/>
                    <a:pt x="297005" y="3334"/>
                    <a:pt x="303196" y="5143"/>
                  </a:cubicBezTo>
                  <a:cubicBezTo>
                    <a:pt x="298624" y="7429"/>
                    <a:pt x="294052" y="9811"/>
                    <a:pt x="289480" y="12192"/>
                  </a:cubicBezTo>
                  <a:cubicBezTo>
                    <a:pt x="255286" y="30194"/>
                    <a:pt x="222043" y="50578"/>
                    <a:pt x="192611" y="75724"/>
                  </a:cubicBezTo>
                  <a:cubicBezTo>
                    <a:pt x="137461" y="122777"/>
                    <a:pt x="97457" y="184975"/>
                    <a:pt x="70310" y="251650"/>
                  </a:cubicBezTo>
                  <a:cubicBezTo>
                    <a:pt x="42497" y="319754"/>
                    <a:pt x="26400" y="392525"/>
                    <a:pt x="17256" y="465296"/>
                  </a:cubicBezTo>
                  <a:cubicBezTo>
                    <a:pt x="7731" y="541115"/>
                    <a:pt x="6492" y="618363"/>
                    <a:pt x="16494" y="694182"/>
                  </a:cubicBezTo>
                  <a:cubicBezTo>
                    <a:pt x="26400" y="769048"/>
                    <a:pt x="47545" y="844105"/>
                    <a:pt x="82883" y="911066"/>
                  </a:cubicBezTo>
                  <a:cubicBezTo>
                    <a:pt x="87265" y="919353"/>
                    <a:pt x="91837" y="927449"/>
                    <a:pt x="96599" y="935546"/>
                  </a:cubicBezTo>
                  <a:cubicBezTo>
                    <a:pt x="98028" y="937927"/>
                    <a:pt x="94408" y="940022"/>
                    <a:pt x="92979" y="937641"/>
                  </a:cubicBezTo>
                  <a:cubicBezTo>
                    <a:pt x="52117" y="871918"/>
                    <a:pt x="25733" y="799147"/>
                    <a:pt x="12112" y="723043"/>
                  </a:cubicBezTo>
                  <a:cubicBezTo>
                    <a:pt x="-1413" y="646843"/>
                    <a:pt x="-2937" y="568642"/>
                    <a:pt x="4206" y="491680"/>
                  </a:cubicBezTo>
                  <a:cubicBezTo>
                    <a:pt x="11160" y="416719"/>
                    <a:pt x="24876" y="341566"/>
                    <a:pt x="50212" y="2705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000" name="Google Shape;4000;p76"/>
          <p:cNvGrpSpPr/>
          <p:nvPr/>
        </p:nvGrpSpPr>
        <p:grpSpPr>
          <a:xfrm flipH="1">
            <a:off x="-549849" y="2052863"/>
            <a:ext cx="2475490" cy="3095377"/>
            <a:chOff x="7326153" y="3307555"/>
            <a:chExt cx="1829495" cy="2287619"/>
          </a:xfrm>
        </p:grpSpPr>
        <p:sp>
          <p:nvSpPr>
            <p:cNvPr id="4001" name="Google Shape;4001;p76"/>
            <p:cNvSpPr/>
            <p:nvPr/>
          </p:nvSpPr>
          <p:spPr>
            <a:xfrm>
              <a:off x="8125014" y="3979483"/>
              <a:ext cx="440090" cy="1615691"/>
            </a:xfrm>
            <a:custGeom>
              <a:avLst/>
              <a:gdLst/>
              <a:ahLst/>
              <a:cxnLst/>
              <a:rect l="l" t="t" r="r" b="b"/>
              <a:pathLst>
                <a:path w="440090" h="1615691" extrusionOk="0">
                  <a:moveTo>
                    <a:pt x="155354" y="1615692"/>
                  </a:moveTo>
                  <a:cubicBezTo>
                    <a:pt x="155354" y="1615692"/>
                    <a:pt x="342425" y="606804"/>
                    <a:pt x="11241" y="76357"/>
                  </a:cubicBezTo>
                  <a:cubicBezTo>
                    <a:pt x="11241" y="76357"/>
                    <a:pt x="-44766" y="-55469"/>
                    <a:pt x="93251" y="27303"/>
                  </a:cubicBezTo>
                  <a:cubicBezTo>
                    <a:pt x="231268" y="110075"/>
                    <a:pt x="491110" y="913509"/>
                    <a:pt x="431293" y="1615692"/>
                  </a:cubicBezTo>
                  <a:lnTo>
                    <a:pt x="155354" y="1615692"/>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02" name="Google Shape;4002;p76"/>
            <p:cNvGrpSpPr/>
            <p:nvPr/>
          </p:nvGrpSpPr>
          <p:grpSpPr>
            <a:xfrm>
              <a:off x="8239505" y="4236433"/>
              <a:ext cx="313372" cy="897053"/>
              <a:chOff x="8239505" y="4236433"/>
              <a:chExt cx="313372" cy="897053"/>
            </a:xfrm>
          </p:grpSpPr>
          <p:sp>
            <p:nvSpPr>
              <p:cNvPr id="4003" name="Google Shape;4003;p76"/>
              <p:cNvSpPr/>
              <p:nvPr/>
            </p:nvSpPr>
            <p:spPr>
              <a:xfrm>
                <a:off x="8300656" y="4485512"/>
                <a:ext cx="143065" cy="64579"/>
              </a:xfrm>
              <a:custGeom>
                <a:avLst/>
                <a:gdLst/>
                <a:ahLst/>
                <a:cxnLst/>
                <a:rect l="l" t="t" r="r" b="b"/>
                <a:pathLst>
                  <a:path w="143065" h="64579" extrusionOk="0">
                    <a:moveTo>
                      <a:pt x="2762" y="64579"/>
                    </a:moveTo>
                    <a:cubicBezTo>
                      <a:pt x="1810" y="58769"/>
                      <a:pt x="952" y="52959"/>
                      <a:pt x="0" y="47149"/>
                    </a:cubicBezTo>
                    <a:cubicBezTo>
                      <a:pt x="8191" y="46958"/>
                      <a:pt x="16383" y="46291"/>
                      <a:pt x="24479" y="45244"/>
                    </a:cubicBezTo>
                    <a:cubicBezTo>
                      <a:pt x="62198" y="40672"/>
                      <a:pt x="98964" y="26479"/>
                      <a:pt x="130683" y="5620"/>
                    </a:cubicBezTo>
                    <a:cubicBezTo>
                      <a:pt x="133445" y="3810"/>
                      <a:pt x="136207" y="1905"/>
                      <a:pt x="138874" y="0"/>
                    </a:cubicBezTo>
                    <a:cubicBezTo>
                      <a:pt x="140303" y="5048"/>
                      <a:pt x="141637" y="10096"/>
                      <a:pt x="143065" y="15240"/>
                    </a:cubicBezTo>
                    <a:cubicBezTo>
                      <a:pt x="126778" y="27241"/>
                      <a:pt x="109061" y="37242"/>
                      <a:pt x="90201" y="45053"/>
                    </a:cubicBezTo>
                    <a:cubicBezTo>
                      <a:pt x="62769" y="56483"/>
                      <a:pt x="32766" y="63627"/>
                      <a:pt x="2762" y="6457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04" name="Google Shape;4004;p76"/>
              <p:cNvSpPr/>
              <p:nvPr/>
            </p:nvSpPr>
            <p:spPr>
              <a:xfrm>
                <a:off x="8330088" y="5091873"/>
                <a:ext cx="222789" cy="41613"/>
              </a:xfrm>
              <a:custGeom>
                <a:avLst/>
                <a:gdLst/>
                <a:ahLst/>
                <a:cxnLst/>
                <a:rect l="l" t="t" r="r" b="b"/>
                <a:pathLst>
                  <a:path w="222789" h="41613" extrusionOk="0">
                    <a:moveTo>
                      <a:pt x="212313" y="24194"/>
                    </a:moveTo>
                    <a:cubicBezTo>
                      <a:pt x="188214" y="33433"/>
                      <a:pt x="163068" y="38576"/>
                      <a:pt x="137446" y="40672"/>
                    </a:cubicBezTo>
                    <a:cubicBezTo>
                      <a:pt x="90678" y="44577"/>
                      <a:pt x="43149" y="36195"/>
                      <a:pt x="0" y="18002"/>
                    </a:cubicBezTo>
                    <a:cubicBezTo>
                      <a:pt x="191" y="12002"/>
                      <a:pt x="476" y="6001"/>
                      <a:pt x="667" y="0"/>
                    </a:cubicBezTo>
                    <a:cubicBezTo>
                      <a:pt x="17526" y="7811"/>
                      <a:pt x="35052" y="13907"/>
                      <a:pt x="53150" y="18288"/>
                    </a:cubicBezTo>
                    <a:cubicBezTo>
                      <a:pt x="100013" y="29623"/>
                      <a:pt x="149352" y="29147"/>
                      <a:pt x="195834" y="16383"/>
                    </a:cubicBezTo>
                    <a:cubicBezTo>
                      <a:pt x="204216" y="14097"/>
                      <a:pt x="213170" y="11335"/>
                      <a:pt x="221742" y="7811"/>
                    </a:cubicBezTo>
                    <a:cubicBezTo>
                      <a:pt x="222123" y="11811"/>
                      <a:pt x="222504" y="15812"/>
                      <a:pt x="222790" y="19812"/>
                    </a:cubicBezTo>
                    <a:cubicBezTo>
                      <a:pt x="219361" y="21336"/>
                      <a:pt x="215837" y="22765"/>
                      <a:pt x="212313" y="2409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05" name="Google Shape;4005;p76"/>
              <p:cNvSpPr/>
              <p:nvPr/>
            </p:nvSpPr>
            <p:spPr>
              <a:xfrm>
                <a:off x="8239505" y="4236433"/>
                <a:ext cx="123063" cy="60960"/>
              </a:xfrm>
              <a:custGeom>
                <a:avLst/>
                <a:gdLst/>
                <a:ahLst/>
                <a:cxnLst/>
                <a:rect l="l" t="t" r="r" b="b"/>
                <a:pathLst>
                  <a:path w="123063" h="60960" extrusionOk="0">
                    <a:moveTo>
                      <a:pt x="106395" y="9049"/>
                    </a:moveTo>
                    <a:cubicBezTo>
                      <a:pt x="110014" y="6572"/>
                      <a:pt x="113824" y="3524"/>
                      <a:pt x="117158" y="0"/>
                    </a:cubicBezTo>
                    <a:cubicBezTo>
                      <a:pt x="119158" y="4953"/>
                      <a:pt x="121158" y="10001"/>
                      <a:pt x="123063" y="15050"/>
                    </a:cubicBezTo>
                    <a:cubicBezTo>
                      <a:pt x="113062" y="24860"/>
                      <a:pt x="100013" y="32004"/>
                      <a:pt x="87725" y="38100"/>
                    </a:cubicBezTo>
                    <a:cubicBezTo>
                      <a:pt x="62103" y="50673"/>
                      <a:pt x="34100" y="58579"/>
                      <a:pt x="5620" y="60960"/>
                    </a:cubicBezTo>
                    <a:cubicBezTo>
                      <a:pt x="3810" y="55150"/>
                      <a:pt x="1905" y="49435"/>
                      <a:pt x="0" y="43625"/>
                    </a:cubicBezTo>
                    <a:cubicBezTo>
                      <a:pt x="8192" y="43148"/>
                      <a:pt x="16383" y="42291"/>
                      <a:pt x="24479" y="40958"/>
                    </a:cubicBezTo>
                    <a:cubicBezTo>
                      <a:pt x="53340" y="35909"/>
                      <a:pt x="82011" y="25527"/>
                      <a:pt x="106395" y="904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06" name="Google Shape;4006;p76"/>
              <p:cNvSpPr/>
              <p:nvPr/>
            </p:nvSpPr>
            <p:spPr>
              <a:xfrm>
                <a:off x="8329707" y="4790026"/>
                <a:ext cx="182117" cy="50745"/>
              </a:xfrm>
              <a:custGeom>
                <a:avLst/>
                <a:gdLst/>
                <a:ahLst/>
                <a:cxnLst/>
                <a:rect l="l" t="t" r="r" b="b"/>
                <a:pathLst>
                  <a:path w="182117" h="50745" extrusionOk="0">
                    <a:moveTo>
                      <a:pt x="112204" y="41815"/>
                    </a:moveTo>
                    <a:cubicBezTo>
                      <a:pt x="75629" y="51530"/>
                      <a:pt x="37242" y="53911"/>
                      <a:pt x="762" y="46006"/>
                    </a:cubicBezTo>
                    <a:cubicBezTo>
                      <a:pt x="476" y="40100"/>
                      <a:pt x="285" y="34099"/>
                      <a:pt x="0" y="28099"/>
                    </a:cubicBezTo>
                    <a:cubicBezTo>
                      <a:pt x="7048" y="29908"/>
                      <a:pt x="14097" y="31337"/>
                      <a:pt x="21241" y="32385"/>
                    </a:cubicBezTo>
                    <a:cubicBezTo>
                      <a:pt x="71914" y="39338"/>
                      <a:pt x="125063" y="26003"/>
                      <a:pt x="170688" y="4381"/>
                    </a:cubicBezTo>
                    <a:cubicBezTo>
                      <a:pt x="173641" y="2953"/>
                      <a:pt x="176593" y="1524"/>
                      <a:pt x="179546" y="0"/>
                    </a:cubicBezTo>
                    <a:cubicBezTo>
                      <a:pt x="180404" y="4763"/>
                      <a:pt x="181260" y="9620"/>
                      <a:pt x="182118" y="14478"/>
                    </a:cubicBezTo>
                    <a:cubicBezTo>
                      <a:pt x="160115" y="26289"/>
                      <a:pt x="136303" y="35528"/>
                      <a:pt x="112204" y="4191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07" name="Google Shape;4007;p76"/>
            <p:cNvSpPr/>
            <p:nvPr/>
          </p:nvSpPr>
          <p:spPr>
            <a:xfrm>
              <a:off x="7953851" y="3307555"/>
              <a:ext cx="331660" cy="691038"/>
            </a:xfrm>
            <a:custGeom>
              <a:avLst/>
              <a:gdLst/>
              <a:ahLst/>
              <a:cxnLst/>
              <a:rect l="l" t="t" r="r" b="b"/>
              <a:pathLst>
                <a:path w="331660" h="691038" extrusionOk="0">
                  <a:moveTo>
                    <a:pt x="125635" y="493205"/>
                  </a:moveTo>
                  <a:cubicBezTo>
                    <a:pt x="120968" y="477393"/>
                    <a:pt x="116300" y="461010"/>
                    <a:pt x="118300" y="444627"/>
                  </a:cubicBezTo>
                  <a:cubicBezTo>
                    <a:pt x="118777" y="440627"/>
                    <a:pt x="119634" y="436340"/>
                    <a:pt x="118015" y="432721"/>
                  </a:cubicBezTo>
                  <a:cubicBezTo>
                    <a:pt x="114681" y="425101"/>
                    <a:pt x="102013" y="421196"/>
                    <a:pt x="104585" y="413385"/>
                  </a:cubicBezTo>
                  <a:cubicBezTo>
                    <a:pt x="105251" y="411385"/>
                    <a:pt x="106871" y="409956"/>
                    <a:pt x="107918" y="408146"/>
                  </a:cubicBezTo>
                  <a:cubicBezTo>
                    <a:pt x="114491" y="397669"/>
                    <a:pt x="101441" y="386048"/>
                    <a:pt x="90392" y="380429"/>
                  </a:cubicBezTo>
                  <a:cubicBezTo>
                    <a:pt x="95155" y="374809"/>
                    <a:pt x="99917" y="369094"/>
                    <a:pt x="104680" y="363474"/>
                  </a:cubicBezTo>
                  <a:cubicBezTo>
                    <a:pt x="94774" y="362045"/>
                    <a:pt x="84677" y="362331"/>
                    <a:pt x="74866" y="364331"/>
                  </a:cubicBezTo>
                  <a:cubicBezTo>
                    <a:pt x="68104" y="339566"/>
                    <a:pt x="61817" y="314706"/>
                    <a:pt x="55912" y="290227"/>
                  </a:cubicBezTo>
                  <a:cubicBezTo>
                    <a:pt x="56388" y="289846"/>
                    <a:pt x="56769" y="289560"/>
                    <a:pt x="57245" y="289179"/>
                  </a:cubicBezTo>
                  <a:cubicBezTo>
                    <a:pt x="66866" y="280988"/>
                    <a:pt x="67818" y="264700"/>
                    <a:pt x="59246" y="255461"/>
                  </a:cubicBezTo>
                  <a:cubicBezTo>
                    <a:pt x="65247" y="252603"/>
                    <a:pt x="70675" y="248793"/>
                    <a:pt x="75438" y="244126"/>
                  </a:cubicBezTo>
                  <a:cubicBezTo>
                    <a:pt x="66390" y="244126"/>
                    <a:pt x="57436" y="242221"/>
                    <a:pt x="49149" y="238696"/>
                  </a:cubicBezTo>
                  <a:cubicBezTo>
                    <a:pt x="60770" y="229076"/>
                    <a:pt x="75152" y="222790"/>
                    <a:pt x="90011" y="220789"/>
                  </a:cubicBezTo>
                  <a:cubicBezTo>
                    <a:pt x="73343" y="220789"/>
                    <a:pt x="56769" y="220789"/>
                    <a:pt x="40100" y="220694"/>
                  </a:cubicBezTo>
                  <a:cubicBezTo>
                    <a:pt x="34290" y="193834"/>
                    <a:pt x="29146" y="168116"/>
                    <a:pt x="24575" y="144399"/>
                  </a:cubicBezTo>
                  <a:cubicBezTo>
                    <a:pt x="33052" y="138874"/>
                    <a:pt x="41243" y="132779"/>
                    <a:pt x="48768" y="126016"/>
                  </a:cubicBezTo>
                  <a:cubicBezTo>
                    <a:pt x="39338" y="120587"/>
                    <a:pt x="29146" y="117443"/>
                    <a:pt x="19050" y="114110"/>
                  </a:cubicBezTo>
                  <a:cubicBezTo>
                    <a:pt x="28004" y="106299"/>
                    <a:pt x="38576" y="99917"/>
                    <a:pt x="48006" y="92583"/>
                  </a:cubicBezTo>
                  <a:cubicBezTo>
                    <a:pt x="37243" y="94107"/>
                    <a:pt x="25622" y="90964"/>
                    <a:pt x="14192" y="87725"/>
                  </a:cubicBezTo>
                  <a:cubicBezTo>
                    <a:pt x="4763" y="34385"/>
                    <a:pt x="0" y="0"/>
                    <a:pt x="0" y="0"/>
                  </a:cubicBezTo>
                  <a:cubicBezTo>
                    <a:pt x="93822" y="23908"/>
                    <a:pt x="162687" y="73723"/>
                    <a:pt x="212503" y="136303"/>
                  </a:cubicBezTo>
                  <a:cubicBezTo>
                    <a:pt x="215837" y="148304"/>
                    <a:pt x="215837" y="160782"/>
                    <a:pt x="206216" y="174498"/>
                  </a:cubicBezTo>
                  <a:cubicBezTo>
                    <a:pt x="212407" y="168688"/>
                    <a:pt x="219456" y="163830"/>
                    <a:pt x="227172" y="160211"/>
                  </a:cubicBezTo>
                  <a:cubicBezTo>
                    <a:pt x="224028" y="168021"/>
                    <a:pt x="219933" y="175546"/>
                    <a:pt x="215075" y="182404"/>
                  </a:cubicBezTo>
                  <a:cubicBezTo>
                    <a:pt x="222028" y="179261"/>
                    <a:pt x="229076" y="176117"/>
                    <a:pt x="236030" y="172974"/>
                  </a:cubicBezTo>
                  <a:cubicBezTo>
                    <a:pt x="234029" y="179261"/>
                    <a:pt x="230314" y="184880"/>
                    <a:pt x="225266" y="189071"/>
                  </a:cubicBezTo>
                  <a:cubicBezTo>
                    <a:pt x="230696" y="185071"/>
                    <a:pt x="236697" y="182023"/>
                    <a:pt x="243078" y="179832"/>
                  </a:cubicBezTo>
                  <a:cubicBezTo>
                    <a:pt x="245840" y="184309"/>
                    <a:pt x="248412" y="188786"/>
                    <a:pt x="250984" y="193262"/>
                  </a:cubicBezTo>
                  <a:cubicBezTo>
                    <a:pt x="248031" y="196691"/>
                    <a:pt x="244221" y="199454"/>
                    <a:pt x="240030" y="200978"/>
                  </a:cubicBezTo>
                  <a:cubicBezTo>
                    <a:pt x="238316" y="201359"/>
                    <a:pt x="236601" y="201835"/>
                    <a:pt x="234887" y="202311"/>
                  </a:cubicBezTo>
                  <a:cubicBezTo>
                    <a:pt x="236697" y="202025"/>
                    <a:pt x="238316" y="201549"/>
                    <a:pt x="240030" y="200978"/>
                  </a:cubicBezTo>
                  <a:cubicBezTo>
                    <a:pt x="244697" y="199930"/>
                    <a:pt x="249460" y="199263"/>
                    <a:pt x="254318" y="199072"/>
                  </a:cubicBezTo>
                  <a:cubicBezTo>
                    <a:pt x="256508" y="202978"/>
                    <a:pt x="258604" y="206978"/>
                    <a:pt x="260699" y="210979"/>
                  </a:cubicBezTo>
                  <a:cubicBezTo>
                    <a:pt x="260032" y="211836"/>
                    <a:pt x="259271" y="212693"/>
                    <a:pt x="258413" y="213455"/>
                  </a:cubicBezTo>
                  <a:cubicBezTo>
                    <a:pt x="260795" y="215741"/>
                    <a:pt x="263080" y="218027"/>
                    <a:pt x="265462" y="220409"/>
                  </a:cubicBezTo>
                  <a:cubicBezTo>
                    <a:pt x="270129" y="229934"/>
                    <a:pt x="274606" y="239649"/>
                    <a:pt x="278702" y="249460"/>
                  </a:cubicBezTo>
                  <a:cubicBezTo>
                    <a:pt x="273463" y="252127"/>
                    <a:pt x="268224" y="254794"/>
                    <a:pt x="262985" y="257461"/>
                  </a:cubicBezTo>
                  <a:cubicBezTo>
                    <a:pt x="269939" y="259080"/>
                    <a:pt x="276987" y="260795"/>
                    <a:pt x="283940" y="262414"/>
                  </a:cubicBezTo>
                  <a:cubicBezTo>
                    <a:pt x="285274" y="265747"/>
                    <a:pt x="286512" y="269081"/>
                    <a:pt x="287750" y="272415"/>
                  </a:cubicBezTo>
                  <a:cubicBezTo>
                    <a:pt x="284512" y="274701"/>
                    <a:pt x="281464" y="277273"/>
                    <a:pt x="278702" y="280226"/>
                  </a:cubicBezTo>
                  <a:cubicBezTo>
                    <a:pt x="283559" y="282226"/>
                    <a:pt x="288322" y="284512"/>
                    <a:pt x="292989" y="287084"/>
                  </a:cubicBezTo>
                  <a:cubicBezTo>
                    <a:pt x="295561" y="294608"/>
                    <a:pt x="298038" y="302228"/>
                    <a:pt x="300324" y="309848"/>
                  </a:cubicBezTo>
                  <a:cubicBezTo>
                    <a:pt x="293941" y="314039"/>
                    <a:pt x="287369" y="317945"/>
                    <a:pt x="280702" y="321564"/>
                  </a:cubicBezTo>
                  <a:cubicBezTo>
                    <a:pt x="288893" y="323279"/>
                    <a:pt x="297085" y="325088"/>
                    <a:pt x="305276" y="326803"/>
                  </a:cubicBezTo>
                  <a:cubicBezTo>
                    <a:pt x="305848" y="328994"/>
                    <a:pt x="306419" y="331089"/>
                    <a:pt x="306991" y="333280"/>
                  </a:cubicBezTo>
                  <a:cubicBezTo>
                    <a:pt x="305276" y="334613"/>
                    <a:pt x="303562" y="336042"/>
                    <a:pt x="301943" y="337376"/>
                  </a:cubicBezTo>
                  <a:cubicBezTo>
                    <a:pt x="304324" y="338614"/>
                    <a:pt x="306705" y="339947"/>
                    <a:pt x="309086" y="341186"/>
                  </a:cubicBezTo>
                  <a:cubicBezTo>
                    <a:pt x="309944" y="344519"/>
                    <a:pt x="310705" y="347758"/>
                    <a:pt x="311468" y="351091"/>
                  </a:cubicBezTo>
                  <a:cubicBezTo>
                    <a:pt x="304895" y="352996"/>
                    <a:pt x="298228" y="354902"/>
                    <a:pt x="291655" y="356902"/>
                  </a:cubicBezTo>
                  <a:cubicBezTo>
                    <a:pt x="298323" y="359950"/>
                    <a:pt x="306134" y="360140"/>
                    <a:pt x="312991" y="357854"/>
                  </a:cubicBezTo>
                  <a:cubicBezTo>
                    <a:pt x="319088" y="384905"/>
                    <a:pt x="323469" y="411766"/>
                    <a:pt x="326517" y="438055"/>
                  </a:cubicBezTo>
                  <a:cubicBezTo>
                    <a:pt x="321659" y="444627"/>
                    <a:pt x="314801" y="449199"/>
                    <a:pt x="306514" y="449675"/>
                  </a:cubicBezTo>
                  <a:cubicBezTo>
                    <a:pt x="313849" y="450628"/>
                    <a:pt x="321183" y="452247"/>
                    <a:pt x="328232" y="454533"/>
                  </a:cubicBezTo>
                  <a:cubicBezTo>
                    <a:pt x="328422" y="456438"/>
                    <a:pt x="328613" y="458438"/>
                    <a:pt x="328803" y="460343"/>
                  </a:cubicBezTo>
                  <a:cubicBezTo>
                    <a:pt x="325469" y="462344"/>
                    <a:pt x="322040" y="464439"/>
                    <a:pt x="318707" y="466439"/>
                  </a:cubicBezTo>
                  <a:cubicBezTo>
                    <a:pt x="322326" y="467963"/>
                    <a:pt x="326041" y="469487"/>
                    <a:pt x="329660" y="471106"/>
                  </a:cubicBezTo>
                  <a:cubicBezTo>
                    <a:pt x="329755" y="472630"/>
                    <a:pt x="329851" y="474155"/>
                    <a:pt x="330041" y="475679"/>
                  </a:cubicBezTo>
                  <a:cubicBezTo>
                    <a:pt x="327470" y="476917"/>
                    <a:pt x="324708" y="477774"/>
                    <a:pt x="321850" y="478060"/>
                  </a:cubicBezTo>
                  <a:cubicBezTo>
                    <a:pt x="324136" y="483584"/>
                    <a:pt x="327184" y="488823"/>
                    <a:pt x="331089" y="493395"/>
                  </a:cubicBezTo>
                  <a:cubicBezTo>
                    <a:pt x="331184" y="496157"/>
                    <a:pt x="331375" y="498824"/>
                    <a:pt x="331470" y="501587"/>
                  </a:cubicBezTo>
                  <a:cubicBezTo>
                    <a:pt x="331470" y="503682"/>
                    <a:pt x="331565" y="505682"/>
                    <a:pt x="331661" y="507682"/>
                  </a:cubicBezTo>
                  <a:cubicBezTo>
                    <a:pt x="326231" y="509588"/>
                    <a:pt x="319754" y="510635"/>
                    <a:pt x="318040" y="515779"/>
                  </a:cubicBezTo>
                  <a:cubicBezTo>
                    <a:pt x="317182" y="518255"/>
                    <a:pt x="317849" y="520922"/>
                    <a:pt x="318516" y="523494"/>
                  </a:cubicBezTo>
                  <a:cubicBezTo>
                    <a:pt x="322231" y="537401"/>
                    <a:pt x="325946" y="551307"/>
                    <a:pt x="329660" y="565213"/>
                  </a:cubicBezTo>
                  <a:cubicBezTo>
                    <a:pt x="316706" y="686943"/>
                    <a:pt x="250222" y="691039"/>
                    <a:pt x="250222" y="691039"/>
                  </a:cubicBezTo>
                  <a:cubicBezTo>
                    <a:pt x="213074" y="679990"/>
                    <a:pt x="179737" y="636651"/>
                    <a:pt x="150305" y="576644"/>
                  </a:cubicBezTo>
                  <a:cubicBezTo>
                    <a:pt x="142208" y="548926"/>
                    <a:pt x="134112" y="521113"/>
                    <a:pt x="125921" y="49339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08" name="Google Shape;4008;p76"/>
            <p:cNvSpPr/>
            <p:nvPr/>
          </p:nvSpPr>
          <p:spPr>
            <a:xfrm>
              <a:off x="8013586" y="3367170"/>
              <a:ext cx="177332" cy="627871"/>
            </a:xfrm>
            <a:custGeom>
              <a:avLst/>
              <a:gdLst/>
              <a:ahLst/>
              <a:cxnLst/>
              <a:rect l="l" t="t" r="r" b="b"/>
              <a:pathLst>
                <a:path w="177332" h="627871" extrusionOk="0">
                  <a:moveTo>
                    <a:pt x="1901" y="6774"/>
                  </a:moveTo>
                  <a:cubicBezTo>
                    <a:pt x="-2385" y="4583"/>
                    <a:pt x="1330" y="-1608"/>
                    <a:pt x="5616" y="392"/>
                  </a:cubicBezTo>
                  <a:cubicBezTo>
                    <a:pt x="41811" y="16680"/>
                    <a:pt x="62004" y="52399"/>
                    <a:pt x="78292" y="86689"/>
                  </a:cubicBezTo>
                  <a:cubicBezTo>
                    <a:pt x="97246" y="126694"/>
                    <a:pt x="112677" y="168223"/>
                    <a:pt x="125059" y="210704"/>
                  </a:cubicBezTo>
                  <a:cubicBezTo>
                    <a:pt x="150015" y="296144"/>
                    <a:pt x="162969" y="384726"/>
                    <a:pt x="170208" y="473309"/>
                  </a:cubicBezTo>
                  <a:cubicBezTo>
                    <a:pt x="172208" y="498359"/>
                    <a:pt x="173827" y="523410"/>
                    <a:pt x="175066" y="548556"/>
                  </a:cubicBezTo>
                  <a:cubicBezTo>
                    <a:pt x="176304" y="573416"/>
                    <a:pt x="178780" y="598848"/>
                    <a:pt x="176208" y="623708"/>
                  </a:cubicBezTo>
                  <a:cubicBezTo>
                    <a:pt x="175732" y="627995"/>
                    <a:pt x="168779" y="629900"/>
                    <a:pt x="168017" y="624851"/>
                  </a:cubicBezTo>
                  <a:cubicBezTo>
                    <a:pt x="164588" y="603134"/>
                    <a:pt x="164874" y="581036"/>
                    <a:pt x="163921" y="559129"/>
                  </a:cubicBezTo>
                  <a:cubicBezTo>
                    <a:pt x="162969" y="537031"/>
                    <a:pt x="161730" y="514933"/>
                    <a:pt x="160207" y="492930"/>
                  </a:cubicBezTo>
                  <a:cubicBezTo>
                    <a:pt x="157158" y="449401"/>
                    <a:pt x="152777" y="405967"/>
                    <a:pt x="146300" y="362723"/>
                  </a:cubicBezTo>
                  <a:cubicBezTo>
                    <a:pt x="133346" y="276331"/>
                    <a:pt x="112105" y="190892"/>
                    <a:pt x="77434" y="110597"/>
                  </a:cubicBezTo>
                  <a:cubicBezTo>
                    <a:pt x="68576" y="90023"/>
                    <a:pt x="59242" y="69448"/>
                    <a:pt x="46954" y="50589"/>
                  </a:cubicBezTo>
                  <a:cubicBezTo>
                    <a:pt x="35334" y="32777"/>
                    <a:pt x="21142" y="16585"/>
                    <a:pt x="1901" y="686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09" name="Google Shape;4009;p76"/>
            <p:cNvSpPr/>
            <p:nvPr/>
          </p:nvSpPr>
          <p:spPr>
            <a:xfrm>
              <a:off x="7326153" y="3674553"/>
              <a:ext cx="877734" cy="343691"/>
            </a:xfrm>
            <a:custGeom>
              <a:avLst/>
              <a:gdLst/>
              <a:ahLst/>
              <a:cxnLst/>
              <a:rect l="l" t="t" r="r" b="b"/>
              <a:pathLst>
                <a:path w="877734" h="343691" extrusionOk="0">
                  <a:moveTo>
                    <a:pt x="545116" y="194881"/>
                  </a:moveTo>
                  <a:cubicBezTo>
                    <a:pt x="535971" y="221456"/>
                    <a:pt x="524160" y="247174"/>
                    <a:pt x="509778" y="271367"/>
                  </a:cubicBezTo>
                  <a:cubicBezTo>
                    <a:pt x="506825" y="270320"/>
                    <a:pt x="503872" y="269367"/>
                    <a:pt x="500824" y="268319"/>
                  </a:cubicBezTo>
                  <a:cubicBezTo>
                    <a:pt x="499110" y="261747"/>
                    <a:pt x="496348" y="255461"/>
                    <a:pt x="492537" y="249746"/>
                  </a:cubicBezTo>
                  <a:cubicBezTo>
                    <a:pt x="489775" y="254032"/>
                    <a:pt x="486918" y="258318"/>
                    <a:pt x="484155" y="262604"/>
                  </a:cubicBezTo>
                  <a:cubicBezTo>
                    <a:pt x="478441" y="260604"/>
                    <a:pt x="472821" y="258699"/>
                    <a:pt x="467201" y="256794"/>
                  </a:cubicBezTo>
                  <a:cubicBezTo>
                    <a:pt x="466534" y="255746"/>
                    <a:pt x="465868" y="254603"/>
                    <a:pt x="465105" y="253651"/>
                  </a:cubicBezTo>
                  <a:cubicBezTo>
                    <a:pt x="464344" y="254127"/>
                    <a:pt x="463582" y="254794"/>
                    <a:pt x="462819" y="255270"/>
                  </a:cubicBezTo>
                  <a:cubicBezTo>
                    <a:pt x="457962" y="253555"/>
                    <a:pt x="453199" y="251936"/>
                    <a:pt x="448437" y="250317"/>
                  </a:cubicBezTo>
                  <a:cubicBezTo>
                    <a:pt x="448913" y="235839"/>
                    <a:pt x="449866" y="221456"/>
                    <a:pt x="451295" y="207073"/>
                  </a:cubicBezTo>
                  <a:cubicBezTo>
                    <a:pt x="442817" y="218885"/>
                    <a:pt x="434435" y="230791"/>
                    <a:pt x="425958" y="242602"/>
                  </a:cubicBezTo>
                  <a:cubicBezTo>
                    <a:pt x="421386" y="241078"/>
                    <a:pt x="416909" y="239459"/>
                    <a:pt x="412432" y="238030"/>
                  </a:cubicBezTo>
                  <a:cubicBezTo>
                    <a:pt x="412432" y="236506"/>
                    <a:pt x="412337" y="234982"/>
                    <a:pt x="412242" y="233458"/>
                  </a:cubicBezTo>
                  <a:cubicBezTo>
                    <a:pt x="410623" y="234315"/>
                    <a:pt x="409194" y="235363"/>
                    <a:pt x="407765" y="236411"/>
                  </a:cubicBezTo>
                  <a:cubicBezTo>
                    <a:pt x="395859" y="232410"/>
                    <a:pt x="384524" y="228600"/>
                    <a:pt x="373666" y="225171"/>
                  </a:cubicBezTo>
                  <a:cubicBezTo>
                    <a:pt x="373094" y="224409"/>
                    <a:pt x="372523" y="223552"/>
                    <a:pt x="371951" y="222885"/>
                  </a:cubicBezTo>
                  <a:cubicBezTo>
                    <a:pt x="371570" y="223361"/>
                    <a:pt x="371189" y="223838"/>
                    <a:pt x="370904" y="224314"/>
                  </a:cubicBezTo>
                  <a:cubicBezTo>
                    <a:pt x="365188" y="222504"/>
                    <a:pt x="359664" y="220789"/>
                    <a:pt x="354235" y="219075"/>
                  </a:cubicBezTo>
                  <a:cubicBezTo>
                    <a:pt x="348519" y="201835"/>
                    <a:pt x="342900" y="184595"/>
                    <a:pt x="337185" y="167354"/>
                  </a:cubicBezTo>
                  <a:cubicBezTo>
                    <a:pt x="333660" y="182213"/>
                    <a:pt x="330041" y="197168"/>
                    <a:pt x="326517" y="212027"/>
                  </a:cubicBezTo>
                  <a:cubicBezTo>
                    <a:pt x="323183" y="211360"/>
                    <a:pt x="319849" y="210884"/>
                    <a:pt x="316516" y="210407"/>
                  </a:cubicBezTo>
                  <a:cubicBezTo>
                    <a:pt x="316039" y="209169"/>
                    <a:pt x="315468" y="207836"/>
                    <a:pt x="314896" y="206597"/>
                  </a:cubicBezTo>
                  <a:cubicBezTo>
                    <a:pt x="314896" y="207740"/>
                    <a:pt x="314706" y="208979"/>
                    <a:pt x="314515" y="210121"/>
                  </a:cubicBezTo>
                  <a:cubicBezTo>
                    <a:pt x="299275" y="208121"/>
                    <a:pt x="283845" y="207550"/>
                    <a:pt x="268224" y="208217"/>
                  </a:cubicBezTo>
                  <a:cubicBezTo>
                    <a:pt x="263366" y="196691"/>
                    <a:pt x="257556" y="185547"/>
                    <a:pt x="250793" y="174974"/>
                  </a:cubicBezTo>
                  <a:cubicBezTo>
                    <a:pt x="250603" y="186499"/>
                    <a:pt x="250507" y="198025"/>
                    <a:pt x="250317" y="209455"/>
                  </a:cubicBezTo>
                  <a:cubicBezTo>
                    <a:pt x="220694" y="212407"/>
                    <a:pt x="191262" y="219170"/>
                    <a:pt x="163449" y="227933"/>
                  </a:cubicBezTo>
                  <a:cubicBezTo>
                    <a:pt x="161734" y="218885"/>
                    <a:pt x="160115" y="209836"/>
                    <a:pt x="158401" y="200787"/>
                  </a:cubicBezTo>
                  <a:cubicBezTo>
                    <a:pt x="157448" y="211455"/>
                    <a:pt x="155067" y="222028"/>
                    <a:pt x="151162" y="232029"/>
                  </a:cubicBezTo>
                  <a:cubicBezTo>
                    <a:pt x="148209" y="233077"/>
                    <a:pt x="145256" y="234029"/>
                    <a:pt x="142304" y="235077"/>
                  </a:cubicBezTo>
                  <a:cubicBezTo>
                    <a:pt x="139065" y="230886"/>
                    <a:pt x="135826" y="226695"/>
                    <a:pt x="132683" y="222599"/>
                  </a:cubicBezTo>
                  <a:cubicBezTo>
                    <a:pt x="130492" y="228790"/>
                    <a:pt x="128206" y="234982"/>
                    <a:pt x="126016" y="241173"/>
                  </a:cubicBezTo>
                  <a:cubicBezTo>
                    <a:pt x="122396" y="242602"/>
                    <a:pt x="118872" y="244030"/>
                    <a:pt x="115348" y="245459"/>
                  </a:cubicBezTo>
                  <a:cubicBezTo>
                    <a:pt x="113823" y="242697"/>
                    <a:pt x="112300" y="239839"/>
                    <a:pt x="110776" y="237077"/>
                  </a:cubicBezTo>
                  <a:cubicBezTo>
                    <a:pt x="108013" y="241935"/>
                    <a:pt x="105060" y="246697"/>
                    <a:pt x="101822" y="251174"/>
                  </a:cubicBezTo>
                  <a:cubicBezTo>
                    <a:pt x="97345" y="253174"/>
                    <a:pt x="92869" y="255079"/>
                    <a:pt x="88582" y="257080"/>
                  </a:cubicBezTo>
                  <a:cubicBezTo>
                    <a:pt x="86106" y="250507"/>
                    <a:pt x="84296" y="243745"/>
                    <a:pt x="83344" y="236792"/>
                  </a:cubicBezTo>
                  <a:cubicBezTo>
                    <a:pt x="77724" y="246317"/>
                    <a:pt x="72866" y="256318"/>
                    <a:pt x="68770" y="266605"/>
                  </a:cubicBezTo>
                  <a:cubicBezTo>
                    <a:pt x="27051" y="287274"/>
                    <a:pt x="0" y="305371"/>
                    <a:pt x="0" y="305371"/>
                  </a:cubicBezTo>
                  <a:cubicBezTo>
                    <a:pt x="35433" y="189929"/>
                    <a:pt x="89439" y="113443"/>
                    <a:pt x="157163" y="65818"/>
                  </a:cubicBezTo>
                  <a:cubicBezTo>
                    <a:pt x="157353" y="73247"/>
                    <a:pt x="157543" y="80772"/>
                    <a:pt x="157829" y="88202"/>
                  </a:cubicBezTo>
                  <a:cubicBezTo>
                    <a:pt x="166878" y="75819"/>
                    <a:pt x="175831" y="63532"/>
                    <a:pt x="184880" y="51149"/>
                  </a:cubicBezTo>
                  <a:cubicBezTo>
                    <a:pt x="186785" y="48578"/>
                    <a:pt x="189071" y="45720"/>
                    <a:pt x="192214" y="45244"/>
                  </a:cubicBezTo>
                  <a:cubicBezTo>
                    <a:pt x="196977" y="44577"/>
                    <a:pt x="200501" y="49339"/>
                    <a:pt x="202406" y="53721"/>
                  </a:cubicBezTo>
                  <a:cubicBezTo>
                    <a:pt x="205835" y="61817"/>
                    <a:pt x="207264" y="70771"/>
                    <a:pt x="206502" y="79534"/>
                  </a:cubicBezTo>
                  <a:cubicBezTo>
                    <a:pt x="212217" y="66770"/>
                    <a:pt x="217837" y="54007"/>
                    <a:pt x="223551" y="41243"/>
                  </a:cubicBezTo>
                  <a:cubicBezTo>
                    <a:pt x="226123" y="51149"/>
                    <a:pt x="228695" y="61055"/>
                    <a:pt x="231267" y="70961"/>
                  </a:cubicBezTo>
                  <a:cubicBezTo>
                    <a:pt x="244602" y="50673"/>
                    <a:pt x="259366" y="31337"/>
                    <a:pt x="275463" y="13145"/>
                  </a:cubicBezTo>
                  <a:cubicBezTo>
                    <a:pt x="285559" y="10668"/>
                    <a:pt x="295941" y="8572"/>
                    <a:pt x="306419" y="6763"/>
                  </a:cubicBezTo>
                  <a:cubicBezTo>
                    <a:pt x="306419" y="10192"/>
                    <a:pt x="306133" y="13621"/>
                    <a:pt x="305657" y="17050"/>
                  </a:cubicBezTo>
                  <a:cubicBezTo>
                    <a:pt x="307467" y="13145"/>
                    <a:pt x="309657" y="9430"/>
                    <a:pt x="312134" y="5905"/>
                  </a:cubicBezTo>
                  <a:cubicBezTo>
                    <a:pt x="318516" y="4953"/>
                    <a:pt x="324898" y="4096"/>
                    <a:pt x="331279" y="3334"/>
                  </a:cubicBezTo>
                  <a:cubicBezTo>
                    <a:pt x="331279" y="11144"/>
                    <a:pt x="330898" y="18955"/>
                    <a:pt x="330232" y="26765"/>
                  </a:cubicBezTo>
                  <a:cubicBezTo>
                    <a:pt x="338042" y="18288"/>
                    <a:pt x="345853" y="9811"/>
                    <a:pt x="353663" y="1334"/>
                  </a:cubicBezTo>
                  <a:cubicBezTo>
                    <a:pt x="360426" y="857"/>
                    <a:pt x="367189" y="476"/>
                    <a:pt x="374046" y="286"/>
                  </a:cubicBezTo>
                  <a:cubicBezTo>
                    <a:pt x="373856" y="5429"/>
                    <a:pt x="373666" y="10573"/>
                    <a:pt x="373475" y="15716"/>
                  </a:cubicBezTo>
                  <a:cubicBezTo>
                    <a:pt x="377761" y="10478"/>
                    <a:pt x="382143" y="5239"/>
                    <a:pt x="386429" y="0"/>
                  </a:cubicBezTo>
                  <a:cubicBezTo>
                    <a:pt x="392430" y="0"/>
                    <a:pt x="398526" y="0"/>
                    <a:pt x="404717" y="0"/>
                  </a:cubicBezTo>
                  <a:cubicBezTo>
                    <a:pt x="401098" y="15049"/>
                    <a:pt x="396430" y="29813"/>
                    <a:pt x="390810" y="44196"/>
                  </a:cubicBezTo>
                  <a:cubicBezTo>
                    <a:pt x="406432" y="28670"/>
                    <a:pt x="423291" y="14383"/>
                    <a:pt x="441103" y="1429"/>
                  </a:cubicBezTo>
                  <a:cubicBezTo>
                    <a:pt x="455771" y="2381"/>
                    <a:pt x="470725" y="3810"/>
                    <a:pt x="485775" y="5620"/>
                  </a:cubicBezTo>
                  <a:cubicBezTo>
                    <a:pt x="485870" y="12478"/>
                    <a:pt x="486251" y="19336"/>
                    <a:pt x="486823" y="26194"/>
                  </a:cubicBezTo>
                  <a:cubicBezTo>
                    <a:pt x="491585" y="19240"/>
                    <a:pt x="497110" y="11716"/>
                    <a:pt x="505301" y="10096"/>
                  </a:cubicBezTo>
                  <a:cubicBezTo>
                    <a:pt x="513493" y="8382"/>
                    <a:pt x="523304" y="17431"/>
                    <a:pt x="518922" y="24574"/>
                  </a:cubicBezTo>
                  <a:cubicBezTo>
                    <a:pt x="522160" y="20288"/>
                    <a:pt x="525494" y="16002"/>
                    <a:pt x="528732" y="11716"/>
                  </a:cubicBezTo>
                  <a:cubicBezTo>
                    <a:pt x="533400" y="12478"/>
                    <a:pt x="537972" y="13240"/>
                    <a:pt x="542639" y="14097"/>
                  </a:cubicBezTo>
                  <a:cubicBezTo>
                    <a:pt x="543591" y="20574"/>
                    <a:pt x="543973" y="27051"/>
                    <a:pt x="543687" y="33528"/>
                  </a:cubicBezTo>
                  <a:cubicBezTo>
                    <a:pt x="545687" y="27527"/>
                    <a:pt x="547592" y="21431"/>
                    <a:pt x="549402" y="15240"/>
                  </a:cubicBezTo>
                  <a:cubicBezTo>
                    <a:pt x="568452" y="18669"/>
                    <a:pt x="587597" y="22574"/>
                    <a:pt x="607123" y="26956"/>
                  </a:cubicBezTo>
                  <a:cubicBezTo>
                    <a:pt x="618458" y="29528"/>
                    <a:pt x="629316" y="32385"/>
                    <a:pt x="639794" y="35528"/>
                  </a:cubicBezTo>
                  <a:cubicBezTo>
                    <a:pt x="641985" y="42577"/>
                    <a:pt x="641795" y="50292"/>
                    <a:pt x="638175" y="56579"/>
                  </a:cubicBezTo>
                  <a:cubicBezTo>
                    <a:pt x="643414" y="51054"/>
                    <a:pt x="648652" y="45529"/>
                    <a:pt x="653891" y="39910"/>
                  </a:cubicBezTo>
                  <a:cubicBezTo>
                    <a:pt x="655701" y="40481"/>
                    <a:pt x="657415" y="41148"/>
                    <a:pt x="659130" y="41720"/>
                  </a:cubicBezTo>
                  <a:cubicBezTo>
                    <a:pt x="658368" y="52769"/>
                    <a:pt x="657606" y="63722"/>
                    <a:pt x="656844" y="74771"/>
                  </a:cubicBezTo>
                  <a:cubicBezTo>
                    <a:pt x="665035" y="66675"/>
                    <a:pt x="672941" y="58388"/>
                    <a:pt x="680656" y="49911"/>
                  </a:cubicBezTo>
                  <a:cubicBezTo>
                    <a:pt x="687800" y="52864"/>
                    <a:pt x="694563" y="55912"/>
                    <a:pt x="701230" y="59055"/>
                  </a:cubicBezTo>
                  <a:cubicBezTo>
                    <a:pt x="699421" y="68009"/>
                    <a:pt x="697516" y="76962"/>
                    <a:pt x="695230" y="85725"/>
                  </a:cubicBezTo>
                  <a:cubicBezTo>
                    <a:pt x="700182" y="80105"/>
                    <a:pt x="705040" y="74390"/>
                    <a:pt x="709993" y="68771"/>
                  </a:cubicBezTo>
                  <a:cubicBezTo>
                    <a:pt x="709707" y="79057"/>
                    <a:pt x="709422" y="89345"/>
                    <a:pt x="709136" y="99631"/>
                  </a:cubicBezTo>
                  <a:cubicBezTo>
                    <a:pt x="714660" y="95821"/>
                    <a:pt x="720280" y="92012"/>
                    <a:pt x="725805" y="88297"/>
                  </a:cubicBezTo>
                  <a:cubicBezTo>
                    <a:pt x="723233" y="100108"/>
                    <a:pt x="720757" y="111919"/>
                    <a:pt x="718185" y="123825"/>
                  </a:cubicBezTo>
                  <a:cubicBezTo>
                    <a:pt x="730758" y="113157"/>
                    <a:pt x="743331" y="102584"/>
                    <a:pt x="755809" y="91916"/>
                  </a:cubicBezTo>
                  <a:cubicBezTo>
                    <a:pt x="880777" y="184499"/>
                    <a:pt x="877728" y="324421"/>
                    <a:pt x="877728" y="324421"/>
                  </a:cubicBezTo>
                  <a:cubicBezTo>
                    <a:pt x="826960" y="367760"/>
                    <a:pt x="686752" y="330518"/>
                    <a:pt x="552926" y="286321"/>
                  </a:cubicBezTo>
                  <a:cubicBezTo>
                    <a:pt x="551783" y="256032"/>
                    <a:pt x="537210" y="218885"/>
                    <a:pt x="545211" y="19535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0" name="Google Shape;4010;p76"/>
            <p:cNvSpPr/>
            <p:nvPr/>
          </p:nvSpPr>
          <p:spPr>
            <a:xfrm>
              <a:off x="7419742" y="3757873"/>
              <a:ext cx="783949" cy="239291"/>
            </a:xfrm>
            <a:custGeom>
              <a:avLst/>
              <a:gdLst/>
              <a:ahLst/>
              <a:cxnLst/>
              <a:rect l="l" t="t" r="r" b="b"/>
              <a:pathLst>
                <a:path w="783949" h="239291" extrusionOk="0">
                  <a:moveTo>
                    <a:pt x="161681" y="14692"/>
                  </a:moveTo>
                  <a:cubicBezTo>
                    <a:pt x="224546" y="-72"/>
                    <a:pt x="289697" y="-2739"/>
                    <a:pt x="353895" y="2405"/>
                  </a:cubicBezTo>
                  <a:cubicBezTo>
                    <a:pt x="421047" y="7739"/>
                    <a:pt x="488008" y="19931"/>
                    <a:pt x="553349" y="36028"/>
                  </a:cubicBezTo>
                  <a:cubicBezTo>
                    <a:pt x="582876" y="43267"/>
                    <a:pt x="612213" y="52411"/>
                    <a:pt x="639359" y="66603"/>
                  </a:cubicBezTo>
                  <a:cubicBezTo>
                    <a:pt x="664506" y="79748"/>
                    <a:pt x="686223" y="97750"/>
                    <a:pt x="705082" y="118705"/>
                  </a:cubicBezTo>
                  <a:cubicBezTo>
                    <a:pt x="732419" y="148995"/>
                    <a:pt x="754517" y="184237"/>
                    <a:pt x="782140" y="214336"/>
                  </a:cubicBezTo>
                  <a:cubicBezTo>
                    <a:pt x="783759" y="227100"/>
                    <a:pt x="783949" y="235958"/>
                    <a:pt x="783949" y="239292"/>
                  </a:cubicBezTo>
                  <a:cubicBezTo>
                    <a:pt x="783759" y="239101"/>
                    <a:pt x="783663" y="239006"/>
                    <a:pt x="783473" y="238911"/>
                  </a:cubicBezTo>
                  <a:cubicBezTo>
                    <a:pt x="774138" y="229957"/>
                    <a:pt x="765566" y="220242"/>
                    <a:pt x="757374" y="210336"/>
                  </a:cubicBezTo>
                  <a:cubicBezTo>
                    <a:pt x="740610" y="189952"/>
                    <a:pt x="725370" y="168426"/>
                    <a:pt x="708797" y="147852"/>
                  </a:cubicBezTo>
                  <a:cubicBezTo>
                    <a:pt x="692318" y="127468"/>
                    <a:pt x="674317" y="107942"/>
                    <a:pt x="652599" y="93178"/>
                  </a:cubicBezTo>
                  <a:cubicBezTo>
                    <a:pt x="628120" y="76510"/>
                    <a:pt x="600498" y="65556"/>
                    <a:pt x="572208" y="57269"/>
                  </a:cubicBezTo>
                  <a:cubicBezTo>
                    <a:pt x="541919" y="48411"/>
                    <a:pt x="510867" y="41934"/>
                    <a:pt x="480006" y="35743"/>
                  </a:cubicBezTo>
                  <a:cubicBezTo>
                    <a:pt x="446860" y="29075"/>
                    <a:pt x="413427" y="23169"/>
                    <a:pt x="379803" y="19169"/>
                  </a:cubicBezTo>
                  <a:cubicBezTo>
                    <a:pt x="316081" y="11549"/>
                    <a:pt x="251026" y="10025"/>
                    <a:pt x="187589" y="20407"/>
                  </a:cubicBezTo>
                  <a:cubicBezTo>
                    <a:pt x="158252" y="25170"/>
                    <a:pt x="129391" y="32504"/>
                    <a:pt x="101483" y="42505"/>
                  </a:cubicBezTo>
                  <a:cubicBezTo>
                    <a:pt x="73384" y="52602"/>
                    <a:pt x="47000" y="65651"/>
                    <a:pt x="21568" y="81082"/>
                  </a:cubicBezTo>
                  <a:cubicBezTo>
                    <a:pt x="15282" y="84892"/>
                    <a:pt x="9281" y="89083"/>
                    <a:pt x="3376" y="93369"/>
                  </a:cubicBezTo>
                  <a:cubicBezTo>
                    <a:pt x="1375" y="94798"/>
                    <a:pt x="-1292" y="91464"/>
                    <a:pt x="708" y="89844"/>
                  </a:cubicBezTo>
                  <a:cubicBezTo>
                    <a:pt x="48238" y="52983"/>
                    <a:pt x="103388" y="28599"/>
                    <a:pt x="161871" y="1478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1" name="Google Shape;4011;p76"/>
            <p:cNvSpPr/>
            <p:nvPr/>
          </p:nvSpPr>
          <p:spPr>
            <a:xfrm>
              <a:off x="8190785" y="3634393"/>
              <a:ext cx="945118" cy="392293"/>
            </a:xfrm>
            <a:custGeom>
              <a:avLst/>
              <a:gdLst/>
              <a:ahLst/>
              <a:cxnLst/>
              <a:rect l="l" t="t" r="r" b="b"/>
              <a:pathLst>
                <a:path w="945118" h="392293" extrusionOk="0">
                  <a:moveTo>
                    <a:pt x="20622" y="256854"/>
                  </a:moveTo>
                  <a:cubicBezTo>
                    <a:pt x="32909" y="234566"/>
                    <a:pt x="50625" y="200847"/>
                    <a:pt x="77962" y="165128"/>
                  </a:cubicBezTo>
                  <a:cubicBezTo>
                    <a:pt x="78534" y="168843"/>
                    <a:pt x="79296" y="172558"/>
                    <a:pt x="80534" y="176177"/>
                  </a:cubicBezTo>
                  <a:cubicBezTo>
                    <a:pt x="82915" y="168462"/>
                    <a:pt x="85297" y="160652"/>
                    <a:pt x="87678" y="152936"/>
                  </a:cubicBezTo>
                  <a:cubicBezTo>
                    <a:pt x="89392" y="150841"/>
                    <a:pt x="91107" y="148745"/>
                    <a:pt x="92916" y="146650"/>
                  </a:cubicBezTo>
                  <a:cubicBezTo>
                    <a:pt x="98060" y="154556"/>
                    <a:pt x="103108" y="162461"/>
                    <a:pt x="108252" y="170367"/>
                  </a:cubicBezTo>
                  <a:cubicBezTo>
                    <a:pt x="113967" y="151032"/>
                    <a:pt x="119682" y="131791"/>
                    <a:pt x="125397" y="112455"/>
                  </a:cubicBezTo>
                  <a:cubicBezTo>
                    <a:pt x="128540" y="109502"/>
                    <a:pt x="131779" y="106550"/>
                    <a:pt x="135017" y="103597"/>
                  </a:cubicBezTo>
                  <a:cubicBezTo>
                    <a:pt x="141875" y="117599"/>
                    <a:pt x="147209" y="132362"/>
                    <a:pt x="150829" y="147507"/>
                  </a:cubicBezTo>
                  <a:cubicBezTo>
                    <a:pt x="156829" y="123980"/>
                    <a:pt x="162830" y="100359"/>
                    <a:pt x="168926" y="76832"/>
                  </a:cubicBezTo>
                  <a:cubicBezTo>
                    <a:pt x="170926" y="75403"/>
                    <a:pt x="172927" y="74069"/>
                    <a:pt x="175022" y="72641"/>
                  </a:cubicBezTo>
                  <a:cubicBezTo>
                    <a:pt x="178451" y="81118"/>
                    <a:pt x="181880" y="89595"/>
                    <a:pt x="185214" y="98072"/>
                  </a:cubicBezTo>
                  <a:cubicBezTo>
                    <a:pt x="190167" y="85690"/>
                    <a:pt x="195215" y="73212"/>
                    <a:pt x="200168" y="60830"/>
                  </a:cubicBezTo>
                  <a:cubicBezTo>
                    <a:pt x="203311" y="72545"/>
                    <a:pt x="208741" y="83594"/>
                    <a:pt x="215979" y="93310"/>
                  </a:cubicBezTo>
                  <a:cubicBezTo>
                    <a:pt x="221028" y="75879"/>
                    <a:pt x="226076" y="58544"/>
                    <a:pt x="231124" y="41113"/>
                  </a:cubicBezTo>
                  <a:cubicBezTo>
                    <a:pt x="231124" y="41113"/>
                    <a:pt x="231124" y="41113"/>
                    <a:pt x="231124" y="41113"/>
                  </a:cubicBezTo>
                  <a:cubicBezTo>
                    <a:pt x="233315" y="50638"/>
                    <a:pt x="235506" y="60068"/>
                    <a:pt x="237697" y="69593"/>
                  </a:cubicBezTo>
                  <a:cubicBezTo>
                    <a:pt x="243126" y="57115"/>
                    <a:pt x="248269" y="44542"/>
                    <a:pt x="253032" y="31874"/>
                  </a:cubicBezTo>
                  <a:cubicBezTo>
                    <a:pt x="256460" y="30540"/>
                    <a:pt x="259890" y="29207"/>
                    <a:pt x="263319" y="27968"/>
                  </a:cubicBezTo>
                  <a:cubicBezTo>
                    <a:pt x="263604" y="38160"/>
                    <a:pt x="263890" y="48447"/>
                    <a:pt x="264081" y="58639"/>
                  </a:cubicBezTo>
                  <a:cubicBezTo>
                    <a:pt x="270082" y="46257"/>
                    <a:pt x="276177" y="33969"/>
                    <a:pt x="282178" y="21587"/>
                  </a:cubicBezTo>
                  <a:cubicBezTo>
                    <a:pt x="305134" y="14443"/>
                    <a:pt x="330089" y="8918"/>
                    <a:pt x="357140" y="5204"/>
                  </a:cubicBezTo>
                  <a:cubicBezTo>
                    <a:pt x="357140" y="5299"/>
                    <a:pt x="357140" y="5394"/>
                    <a:pt x="357235" y="5490"/>
                  </a:cubicBezTo>
                  <a:cubicBezTo>
                    <a:pt x="357235" y="5394"/>
                    <a:pt x="357331" y="5299"/>
                    <a:pt x="357426" y="5109"/>
                  </a:cubicBezTo>
                  <a:cubicBezTo>
                    <a:pt x="393335" y="155"/>
                    <a:pt x="432959" y="-1368"/>
                    <a:pt x="476678" y="1299"/>
                  </a:cubicBezTo>
                  <a:cubicBezTo>
                    <a:pt x="476107" y="13586"/>
                    <a:pt x="473250" y="25683"/>
                    <a:pt x="468297" y="36922"/>
                  </a:cubicBezTo>
                  <a:cubicBezTo>
                    <a:pt x="475441" y="25397"/>
                    <a:pt x="482584" y="13776"/>
                    <a:pt x="489728" y="2251"/>
                  </a:cubicBezTo>
                  <a:cubicBezTo>
                    <a:pt x="492204" y="2442"/>
                    <a:pt x="494681" y="2632"/>
                    <a:pt x="497157" y="2822"/>
                  </a:cubicBezTo>
                  <a:cubicBezTo>
                    <a:pt x="497920" y="18253"/>
                    <a:pt x="497634" y="33779"/>
                    <a:pt x="496205" y="49209"/>
                  </a:cubicBezTo>
                  <a:cubicBezTo>
                    <a:pt x="507254" y="34731"/>
                    <a:pt x="518303" y="20253"/>
                    <a:pt x="529352" y="5680"/>
                  </a:cubicBezTo>
                  <a:cubicBezTo>
                    <a:pt x="537067" y="6442"/>
                    <a:pt x="544592" y="7204"/>
                    <a:pt x="552117" y="8061"/>
                  </a:cubicBezTo>
                  <a:cubicBezTo>
                    <a:pt x="551069" y="16348"/>
                    <a:pt x="549354" y="24635"/>
                    <a:pt x="546878" y="32636"/>
                  </a:cubicBezTo>
                  <a:cubicBezTo>
                    <a:pt x="553927" y="25111"/>
                    <a:pt x="560975" y="17491"/>
                    <a:pt x="568023" y="9966"/>
                  </a:cubicBezTo>
                  <a:cubicBezTo>
                    <a:pt x="575072" y="10824"/>
                    <a:pt x="582120" y="11681"/>
                    <a:pt x="588979" y="12633"/>
                  </a:cubicBezTo>
                  <a:cubicBezTo>
                    <a:pt x="589645" y="15777"/>
                    <a:pt x="590312" y="18920"/>
                    <a:pt x="590978" y="21968"/>
                  </a:cubicBezTo>
                  <a:cubicBezTo>
                    <a:pt x="593646" y="19205"/>
                    <a:pt x="596503" y="16538"/>
                    <a:pt x="599456" y="14062"/>
                  </a:cubicBezTo>
                  <a:cubicBezTo>
                    <a:pt x="605361" y="14919"/>
                    <a:pt x="611267" y="15777"/>
                    <a:pt x="616982" y="16729"/>
                  </a:cubicBezTo>
                  <a:cubicBezTo>
                    <a:pt x="619077" y="22253"/>
                    <a:pt x="621268" y="27778"/>
                    <a:pt x="623364" y="33302"/>
                  </a:cubicBezTo>
                  <a:cubicBezTo>
                    <a:pt x="625554" y="28540"/>
                    <a:pt x="627364" y="23682"/>
                    <a:pt x="628793" y="18634"/>
                  </a:cubicBezTo>
                  <a:cubicBezTo>
                    <a:pt x="689943" y="29016"/>
                    <a:pt x="741188" y="43399"/>
                    <a:pt x="783384" y="63211"/>
                  </a:cubicBezTo>
                  <a:cubicBezTo>
                    <a:pt x="783288" y="66164"/>
                    <a:pt x="783098" y="69021"/>
                    <a:pt x="782717" y="71879"/>
                  </a:cubicBezTo>
                  <a:cubicBezTo>
                    <a:pt x="784050" y="69497"/>
                    <a:pt x="785765" y="67307"/>
                    <a:pt x="787575" y="65211"/>
                  </a:cubicBezTo>
                  <a:cubicBezTo>
                    <a:pt x="791766" y="67211"/>
                    <a:pt x="795861" y="69307"/>
                    <a:pt x="799862" y="71498"/>
                  </a:cubicBezTo>
                  <a:cubicBezTo>
                    <a:pt x="800243" y="74546"/>
                    <a:pt x="800338" y="77594"/>
                    <a:pt x="800148" y="80642"/>
                  </a:cubicBezTo>
                  <a:cubicBezTo>
                    <a:pt x="802148" y="78356"/>
                    <a:pt x="804815" y="76736"/>
                    <a:pt x="807672" y="75879"/>
                  </a:cubicBezTo>
                  <a:cubicBezTo>
                    <a:pt x="809959" y="77213"/>
                    <a:pt x="812149" y="78451"/>
                    <a:pt x="814340" y="79785"/>
                  </a:cubicBezTo>
                  <a:cubicBezTo>
                    <a:pt x="813578" y="85785"/>
                    <a:pt x="812911" y="91786"/>
                    <a:pt x="812149" y="97882"/>
                  </a:cubicBezTo>
                  <a:cubicBezTo>
                    <a:pt x="816531" y="94262"/>
                    <a:pt x="820912" y="90548"/>
                    <a:pt x="825294" y="86928"/>
                  </a:cubicBezTo>
                  <a:cubicBezTo>
                    <a:pt x="833676" y="92548"/>
                    <a:pt x="841677" y="98549"/>
                    <a:pt x="849106" y="104930"/>
                  </a:cubicBezTo>
                  <a:cubicBezTo>
                    <a:pt x="849106" y="106074"/>
                    <a:pt x="849011" y="107312"/>
                    <a:pt x="848916" y="108455"/>
                  </a:cubicBezTo>
                  <a:cubicBezTo>
                    <a:pt x="849773" y="107978"/>
                    <a:pt x="850630" y="107502"/>
                    <a:pt x="851488" y="107026"/>
                  </a:cubicBezTo>
                  <a:cubicBezTo>
                    <a:pt x="853678" y="108931"/>
                    <a:pt x="855869" y="110931"/>
                    <a:pt x="858060" y="112932"/>
                  </a:cubicBezTo>
                  <a:cubicBezTo>
                    <a:pt x="857393" y="117885"/>
                    <a:pt x="856726" y="122837"/>
                    <a:pt x="856059" y="127886"/>
                  </a:cubicBezTo>
                  <a:cubicBezTo>
                    <a:pt x="856059" y="124933"/>
                    <a:pt x="866061" y="124361"/>
                    <a:pt x="867680" y="124647"/>
                  </a:cubicBezTo>
                  <a:cubicBezTo>
                    <a:pt x="865013" y="133886"/>
                    <a:pt x="859870" y="142364"/>
                    <a:pt x="855393" y="150936"/>
                  </a:cubicBezTo>
                  <a:cubicBezTo>
                    <a:pt x="863585" y="147507"/>
                    <a:pt x="873300" y="143983"/>
                    <a:pt x="882063" y="139220"/>
                  </a:cubicBezTo>
                  <a:cubicBezTo>
                    <a:pt x="923687" y="192275"/>
                    <a:pt x="943499" y="264760"/>
                    <a:pt x="945118" y="364106"/>
                  </a:cubicBezTo>
                  <a:cubicBezTo>
                    <a:pt x="945118" y="364106"/>
                    <a:pt x="908066" y="310480"/>
                    <a:pt x="833581" y="268094"/>
                  </a:cubicBezTo>
                  <a:cubicBezTo>
                    <a:pt x="825675" y="252568"/>
                    <a:pt x="818150" y="234566"/>
                    <a:pt x="822627" y="221040"/>
                  </a:cubicBezTo>
                  <a:cubicBezTo>
                    <a:pt x="818722" y="232661"/>
                    <a:pt x="814054" y="244091"/>
                    <a:pt x="808720" y="255044"/>
                  </a:cubicBezTo>
                  <a:cubicBezTo>
                    <a:pt x="807958" y="254663"/>
                    <a:pt x="807196" y="254283"/>
                    <a:pt x="806339" y="253902"/>
                  </a:cubicBezTo>
                  <a:cubicBezTo>
                    <a:pt x="806339" y="245424"/>
                    <a:pt x="802720" y="236947"/>
                    <a:pt x="796433" y="231232"/>
                  </a:cubicBezTo>
                  <a:cubicBezTo>
                    <a:pt x="793861" y="236185"/>
                    <a:pt x="791289" y="241233"/>
                    <a:pt x="788813" y="246186"/>
                  </a:cubicBezTo>
                  <a:cubicBezTo>
                    <a:pt x="785956" y="245043"/>
                    <a:pt x="783193" y="243900"/>
                    <a:pt x="780241" y="242852"/>
                  </a:cubicBezTo>
                  <a:cubicBezTo>
                    <a:pt x="780241" y="242281"/>
                    <a:pt x="780241" y="241710"/>
                    <a:pt x="780145" y="241138"/>
                  </a:cubicBezTo>
                  <a:cubicBezTo>
                    <a:pt x="779669" y="235613"/>
                    <a:pt x="775002" y="229136"/>
                    <a:pt x="769858" y="231327"/>
                  </a:cubicBezTo>
                  <a:cubicBezTo>
                    <a:pt x="768048" y="232089"/>
                    <a:pt x="766810" y="233804"/>
                    <a:pt x="765667" y="235423"/>
                  </a:cubicBezTo>
                  <a:cubicBezTo>
                    <a:pt x="765191" y="236090"/>
                    <a:pt x="764810" y="236661"/>
                    <a:pt x="764334" y="237328"/>
                  </a:cubicBezTo>
                  <a:cubicBezTo>
                    <a:pt x="756523" y="234756"/>
                    <a:pt x="748427" y="232375"/>
                    <a:pt x="740140" y="230184"/>
                  </a:cubicBezTo>
                  <a:cubicBezTo>
                    <a:pt x="734426" y="214468"/>
                    <a:pt x="728710" y="198847"/>
                    <a:pt x="722995" y="183131"/>
                  </a:cubicBezTo>
                  <a:cubicBezTo>
                    <a:pt x="712804" y="195037"/>
                    <a:pt x="703659" y="207896"/>
                    <a:pt x="695659" y="221326"/>
                  </a:cubicBezTo>
                  <a:cubicBezTo>
                    <a:pt x="688991" y="220374"/>
                    <a:pt x="682228" y="219611"/>
                    <a:pt x="675370" y="219040"/>
                  </a:cubicBezTo>
                  <a:cubicBezTo>
                    <a:pt x="674989" y="218659"/>
                    <a:pt x="674704" y="218183"/>
                    <a:pt x="674322" y="217802"/>
                  </a:cubicBezTo>
                  <a:cubicBezTo>
                    <a:pt x="674037" y="218183"/>
                    <a:pt x="673751" y="218564"/>
                    <a:pt x="673465" y="218850"/>
                  </a:cubicBezTo>
                  <a:cubicBezTo>
                    <a:pt x="657463" y="217516"/>
                    <a:pt x="640699" y="217040"/>
                    <a:pt x="623173" y="217707"/>
                  </a:cubicBezTo>
                  <a:cubicBezTo>
                    <a:pt x="617649" y="203991"/>
                    <a:pt x="611457" y="190465"/>
                    <a:pt x="604600" y="177320"/>
                  </a:cubicBezTo>
                  <a:cubicBezTo>
                    <a:pt x="601076" y="191608"/>
                    <a:pt x="596979" y="205800"/>
                    <a:pt x="592598" y="219897"/>
                  </a:cubicBezTo>
                  <a:cubicBezTo>
                    <a:pt x="585550" y="220659"/>
                    <a:pt x="578501" y="221517"/>
                    <a:pt x="571262" y="222564"/>
                  </a:cubicBezTo>
                  <a:cubicBezTo>
                    <a:pt x="569452" y="218373"/>
                    <a:pt x="567357" y="214277"/>
                    <a:pt x="564975" y="210277"/>
                  </a:cubicBezTo>
                  <a:cubicBezTo>
                    <a:pt x="562309" y="214944"/>
                    <a:pt x="559927" y="219802"/>
                    <a:pt x="557736" y="224755"/>
                  </a:cubicBezTo>
                  <a:cubicBezTo>
                    <a:pt x="551164" y="225898"/>
                    <a:pt x="544497" y="227232"/>
                    <a:pt x="537734" y="228755"/>
                  </a:cubicBezTo>
                  <a:cubicBezTo>
                    <a:pt x="536782" y="227041"/>
                    <a:pt x="535734" y="225327"/>
                    <a:pt x="534591" y="223707"/>
                  </a:cubicBezTo>
                  <a:cubicBezTo>
                    <a:pt x="533067" y="225898"/>
                    <a:pt x="531733" y="228089"/>
                    <a:pt x="530400" y="230375"/>
                  </a:cubicBezTo>
                  <a:cubicBezTo>
                    <a:pt x="522304" y="232280"/>
                    <a:pt x="514112" y="234375"/>
                    <a:pt x="505826" y="236661"/>
                  </a:cubicBezTo>
                  <a:cubicBezTo>
                    <a:pt x="503730" y="237233"/>
                    <a:pt x="501729" y="237804"/>
                    <a:pt x="499634" y="238471"/>
                  </a:cubicBezTo>
                  <a:cubicBezTo>
                    <a:pt x="485060" y="223898"/>
                    <a:pt x="471154" y="208658"/>
                    <a:pt x="458105" y="192751"/>
                  </a:cubicBezTo>
                  <a:cubicBezTo>
                    <a:pt x="458391" y="212087"/>
                    <a:pt x="458581" y="231518"/>
                    <a:pt x="458867" y="250853"/>
                  </a:cubicBezTo>
                  <a:cubicBezTo>
                    <a:pt x="456867" y="251520"/>
                    <a:pt x="454962" y="252092"/>
                    <a:pt x="452961" y="252759"/>
                  </a:cubicBezTo>
                  <a:cubicBezTo>
                    <a:pt x="446580" y="242948"/>
                    <a:pt x="436007" y="235709"/>
                    <a:pt x="424291" y="234661"/>
                  </a:cubicBezTo>
                  <a:cubicBezTo>
                    <a:pt x="422386" y="244091"/>
                    <a:pt x="421624" y="253806"/>
                    <a:pt x="421910" y="263427"/>
                  </a:cubicBezTo>
                  <a:cubicBezTo>
                    <a:pt x="420862" y="263808"/>
                    <a:pt x="419910" y="264188"/>
                    <a:pt x="418862" y="264474"/>
                  </a:cubicBezTo>
                  <a:cubicBezTo>
                    <a:pt x="413528" y="257616"/>
                    <a:pt x="408099" y="250853"/>
                    <a:pt x="402765" y="243995"/>
                  </a:cubicBezTo>
                  <a:cubicBezTo>
                    <a:pt x="402098" y="253330"/>
                    <a:pt x="400764" y="262569"/>
                    <a:pt x="398955" y="271713"/>
                  </a:cubicBezTo>
                  <a:cubicBezTo>
                    <a:pt x="394573" y="273333"/>
                    <a:pt x="390192" y="275047"/>
                    <a:pt x="385906" y="276666"/>
                  </a:cubicBezTo>
                  <a:cubicBezTo>
                    <a:pt x="383620" y="273618"/>
                    <a:pt x="381334" y="270666"/>
                    <a:pt x="379047" y="267618"/>
                  </a:cubicBezTo>
                  <a:cubicBezTo>
                    <a:pt x="373713" y="270189"/>
                    <a:pt x="371999" y="276095"/>
                    <a:pt x="371332" y="282381"/>
                  </a:cubicBezTo>
                  <a:cubicBezTo>
                    <a:pt x="327327" y="300002"/>
                    <a:pt x="289608" y="317719"/>
                    <a:pt x="256366" y="333626"/>
                  </a:cubicBezTo>
                  <a:cubicBezTo>
                    <a:pt x="254270" y="325053"/>
                    <a:pt x="252175" y="316481"/>
                    <a:pt x="250079" y="307908"/>
                  </a:cubicBezTo>
                  <a:cubicBezTo>
                    <a:pt x="225790" y="309432"/>
                    <a:pt x="215694" y="340008"/>
                    <a:pt x="195691" y="353724"/>
                  </a:cubicBezTo>
                  <a:cubicBezTo>
                    <a:pt x="193500" y="355247"/>
                    <a:pt x="190834" y="356581"/>
                    <a:pt x="188357" y="355819"/>
                  </a:cubicBezTo>
                  <a:cubicBezTo>
                    <a:pt x="183975" y="354581"/>
                    <a:pt x="183213" y="348770"/>
                    <a:pt x="180166" y="345437"/>
                  </a:cubicBezTo>
                  <a:cubicBezTo>
                    <a:pt x="174165" y="338865"/>
                    <a:pt x="162830" y="344770"/>
                    <a:pt x="158448" y="352485"/>
                  </a:cubicBezTo>
                  <a:cubicBezTo>
                    <a:pt x="154067" y="360201"/>
                    <a:pt x="152448" y="369821"/>
                    <a:pt x="145590" y="375536"/>
                  </a:cubicBezTo>
                  <a:cubicBezTo>
                    <a:pt x="141875" y="378679"/>
                    <a:pt x="137017" y="380108"/>
                    <a:pt x="132350" y="381441"/>
                  </a:cubicBezTo>
                  <a:cubicBezTo>
                    <a:pt x="120158" y="385061"/>
                    <a:pt x="108061" y="388585"/>
                    <a:pt x="95869" y="392204"/>
                  </a:cubicBezTo>
                  <a:cubicBezTo>
                    <a:pt x="67866" y="393252"/>
                    <a:pt x="41482" y="385156"/>
                    <a:pt x="13002" y="364106"/>
                  </a:cubicBezTo>
                  <a:cubicBezTo>
                    <a:pt x="13002" y="364106"/>
                    <a:pt x="-20812" y="332102"/>
                    <a:pt x="20622" y="25685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2" name="Google Shape;4012;p76"/>
            <p:cNvSpPr/>
            <p:nvPr/>
          </p:nvSpPr>
          <p:spPr>
            <a:xfrm>
              <a:off x="8193214" y="3738844"/>
              <a:ext cx="898449" cy="252416"/>
            </a:xfrm>
            <a:custGeom>
              <a:avLst/>
              <a:gdLst/>
              <a:ahLst/>
              <a:cxnLst/>
              <a:rect l="l" t="t" r="r" b="b"/>
              <a:pathLst>
                <a:path w="898449" h="252416" extrusionOk="0">
                  <a:moveTo>
                    <a:pt x="0" y="239272"/>
                  </a:moveTo>
                  <a:cubicBezTo>
                    <a:pt x="1905" y="235938"/>
                    <a:pt x="4000" y="232699"/>
                    <a:pt x="6191" y="229556"/>
                  </a:cubicBezTo>
                  <a:cubicBezTo>
                    <a:pt x="11144" y="222889"/>
                    <a:pt x="16193" y="216221"/>
                    <a:pt x="21336" y="209744"/>
                  </a:cubicBezTo>
                  <a:cubicBezTo>
                    <a:pt x="31432" y="197266"/>
                    <a:pt x="42100" y="185074"/>
                    <a:pt x="53245" y="173454"/>
                  </a:cubicBezTo>
                  <a:cubicBezTo>
                    <a:pt x="75438" y="150213"/>
                    <a:pt x="99632" y="128877"/>
                    <a:pt x="125349" y="109541"/>
                  </a:cubicBezTo>
                  <a:cubicBezTo>
                    <a:pt x="176308" y="71155"/>
                    <a:pt x="233839" y="41247"/>
                    <a:pt x="295084" y="22864"/>
                  </a:cubicBezTo>
                  <a:cubicBezTo>
                    <a:pt x="367951" y="1051"/>
                    <a:pt x="443770" y="-758"/>
                    <a:pt x="519208" y="194"/>
                  </a:cubicBezTo>
                  <a:cubicBezTo>
                    <a:pt x="557879" y="670"/>
                    <a:pt x="596646" y="2289"/>
                    <a:pt x="634746" y="9433"/>
                  </a:cubicBezTo>
                  <a:cubicBezTo>
                    <a:pt x="666845" y="15434"/>
                    <a:pt x="698182" y="25245"/>
                    <a:pt x="728186" y="38199"/>
                  </a:cubicBezTo>
                  <a:cubicBezTo>
                    <a:pt x="787527" y="63821"/>
                    <a:pt x="841915" y="102302"/>
                    <a:pt x="883539" y="151927"/>
                  </a:cubicBezTo>
                  <a:cubicBezTo>
                    <a:pt x="888492" y="157833"/>
                    <a:pt x="893445" y="163929"/>
                    <a:pt x="898112" y="170025"/>
                  </a:cubicBezTo>
                  <a:cubicBezTo>
                    <a:pt x="899446" y="171739"/>
                    <a:pt x="896493" y="174121"/>
                    <a:pt x="895065" y="172406"/>
                  </a:cubicBezTo>
                  <a:cubicBezTo>
                    <a:pt x="853821" y="124114"/>
                    <a:pt x="801434" y="84395"/>
                    <a:pt x="744188" y="57058"/>
                  </a:cubicBezTo>
                  <a:cubicBezTo>
                    <a:pt x="715613" y="43342"/>
                    <a:pt x="685419" y="32865"/>
                    <a:pt x="654558" y="25721"/>
                  </a:cubicBezTo>
                  <a:cubicBezTo>
                    <a:pt x="619125" y="17530"/>
                    <a:pt x="582930" y="14672"/>
                    <a:pt x="546640" y="14005"/>
                  </a:cubicBezTo>
                  <a:cubicBezTo>
                    <a:pt x="507206" y="13243"/>
                    <a:pt x="467583" y="13720"/>
                    <a:pt x="428149" y="15910"/>
                  </a:cubicBezTo>
                  <a:cubicBezTo>
                    <a:pt x="392144" y="17911"/>
                    <a:pt x="356331" y="22292"/>
                    <a:pt x="321278" y="31150"/>
                  </a:cubicBezTo>
                  <a:cubicBezTo>
                    <a:pt x="261081" y="46390"/>
                    <a:pt x="204121" y="73156"/>
                    <a:pt x="152971" y="108303"/>
                  </a:cubicBezTo>
                  <a:cubicBezTo>
                    <a:pt x="101441" y="143736"/>
                    <a:pt x="56293" y="187837"/>
                    <a:pt x="18193" y="237271"/>
                  </a:cubicBezTo>
                  <a:cubicBezTo>
                    <a:pt x="14192" y="242510"/>
                    <a:pt x="9620" y="247272"/>
                    <a:pt x="5429" y="252416"/>
                  </a:cubicBezTo>
                  <a:cubicBezTo>
                    <a:pt x="3620" y="249178"/>
                    <a:pt x="1619" y="244796"/>
                    <a:pt x="95" y="23917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3" name="Google Shape;4013;p76"/>
            <p:cNvSpPr/>
            <p:nvPr/>
          </p:nvSpPr>
          <p:spPr>
            <a:xfrm>
              <a:off x="8203319" y="3891343"/>
              <a:ext cx="952329" cy="623792"/>
            </a:xfrm>
            <a:custGeom>
              <a:avLst/>
              <a:gdLst/>
              <a:ahLst/>
              <a:cxnLst/>
              <a:rect l="l" t="t" r="r" b="b"/>
              <a:pathLst>
                <a:path w="952329" h="623792" extrusionOk="0">
                  <a:moveTo>
                    <a:pt x="467" y="107156"/>
                  </a:moveTo>
                  <a:cubicBezTo>
                    <a:pt x="467" y="107156"/>
                    <a:pt x="30662" y="49054"/>
                    <a:pt x="132198" y="18383"/>
                  </a:cubicBezTo>
                  <a:cubicBezTo>
                    <a:pt x="128388" y="24479"/>
                    <a:pt x="124959" y="30766"/>
                    <a:pt x="122007" y="37433"/>
                  </a:cubicBezTo>
                  <a:cubicBezTo>
                    <a:pt x="137342" y="28099"/>
                    <a:pt x="152582" y="18764"/>
                    <a:pt x="167917" y="9430"/>
                  </a:cubicBezTo>
                  <a:cubicBezTo>
                    <a:pt x="168965" y="9239"/>
                    <a:pt x="170108" y="9049"/>
                    <a:pt x="171156" y="8858"/>
                  </a:cubicBezTo>
                  <a:cubicBezTo>
                    <a:pt x="169060" y="15335"/>
                    <a:pt x="167060" y="21812"/>
                    <a:pt x="164964" y="28289"/>
                  </a:cubicBezTo>
                  <a:cubicBezTo>
                    <a:pt x="181633" y="19717"/>
                    <a:pt x="198302" y="11144"/>
                    <a:pt x="214971" y="2572"/>
                  </a:cubicBezTo>
                  <a:cubicBezTo>
                    <a:pt x="220305" y="2096"/>
                    <a:pt x="225734" y="1619"/>
                    <a:pt x="231354" y="1238"/>
                  </a:cubicBezTo>
                  <a:cubicBezTo>
                    <a:pt x="227925" y="10001"/>
                    <a:pt x="225448" y="19145"/>
                    <a:pt x="224115" y="28480"/>
                  </a:cubicBezTo>
                  <a:cubicBezTo>
                    <a:pt x="237259" y="19717"/>
                    <a:pt x="249927" y="10192"/>
                    <a:pt x="262024" y="0"/>
                  </a:cubicBezTo>
                  <a:cubicBezTo>
                    <a:pt x="264405" y="0"/>
                    <a:pt x="266691" y="0"/>
                    <a:pt x="269073" y="0"/>
                  </a:cubicBezTo>
                  <a:cubicBezTo>
                    <a:pt x="267168" y="5810"/>
                    <a:pt x="266596" y="12001"/>
                    <a:pt x="267358" y="18002"/>
                  </a:cubicBezTo>
                  <a:cubicBezTo>
                    <a:pt x="275740" y="10954"/>
                    <a:pt x="285170" y="5048"/>
                    <a:pt x="295076" y="381"/>
                  </a:cubicBezTo>
                  <a:cubicBezTo>
                    <a:pt x="318317" y="1238"/>
                    <a:pt x="343273" y="3238"/>
                    <a:pt x="370038" y="6763"/>
                  </a:cubicBezTo>
                  <a:cubicBezTo>
                    <a:pt x="370228" y="9906"/>
                    <a:pt x="370514" y="13049"/>
                    <a:pt x="371181" y="16097"/>
                  </a:cubicBezTo>
                  <a:cubicBezTo>
                    <a:pt x="377563" y="14764"/>
                    <a:pt x="383754" y="12478"/>
                    <a:pt x="389659" y="9525"/>
                  </a:cubicBezTo>
                  <a:cubicBezTo>
                    <a:pt x="393184" y="10096"/>
                    <a:pt x="396708" y="10668"/>
                    <a:pt x="400327" y="11239"/>
                  </a:cubicBezTo>
                  <a:cubicBezTo>
                    <a:pt x="399470" y="14383"/>
                    <a:pt x="398613" y="17621"/>
                    <a:pt x="397755" y="20764"/>
                  </a:cubicBezTo>
                  <a:cubicBezTo>
                    <a:pt x="402518" y="18193"/>
                    <a:pt x="407185" y="15716"/>
                    <a:pt x="411948" y="13145"/>
                  </a:cubicBezTo>
                  <a:cubicBezTo>
                    <a:pt x="416615" y="14002"/>
                    <a:pt x="421377" y="14859"/>
                    <a:pt x="426235" y="15716"/>
                  </a:cubicBezTo>
                  <a:cubicBezTo>
                    <a:pt x="422520" y="25527"/>
                    <a:pt x="419758" y="35719"/>
                    <a:pt x="418044" y="46101"/>
                  </a:cubicBezTo>
                  <a:cubicBezTo>
                    <a:pt x="432427" y="39719"/>
                    <a:pt x="446047" y="31718"/>
                    <a:pt x="458620" y="22288"/>
                  </a:cubicBezTo>
                  <a:cubicBezTo>
                    <a:pt x="486243" y="28289"/>
                    <a:pt x="515389" y="35719"/>
                    <a:pt x="546250" y="44577"/>
                  </a:cubicBezTo>
                  <a:cubicBezTo>
                    <a:pt x="547393" y="44958"/>
                    <a:pt x="548536" y="45244"/>
                    <a:pt x="549679" y="45625"/>
                  </a:cubicBezTo>
                  <a:cubicBezTo>
                    <a:pt x="554727" y="56864"/>
                    <a:pt x="558157" y="68866"/>
                    <a:pt x="559776" y="81058"/>
                  </a:cubicBezTo>
                  <a:cubicBezTo>
                    <a:pt x="562443" y="70866"/>
                    <a:pt x="563585" y="60198"/>
                    <a:pt x="563109" y="49625"/>
                  </a:cubicBezTo>
                  <a:cubicBezTo>
                    <a:pt x="601019" y="61246"/>
                    <a:pt x="635309" y="74200"/>
                    <a:pt x="666456" y="88201"/>
                  </a:cubicBezTo>
                  <a:cubicBezTo>
                    <a:pt x="675123" y="96774"/>
                    <a:pt x="681505" y="106775"/>
                    <a:pt x="683792" y="118967"/>
                  </a:cubicBezTo>
                  <a:cubicBezTo>
                    <a:pt x="684934" y="111919"/>
                    <a:pt x="686077" y="104870"/>
                    <a:pt x="687125" y="97917"/>
                  </a:cubicBezTo>
                  <a:cubicBezTo>
                    <a:pt x="689602" y="99155"/>
                    <a:pt x="692078" y="100298"/>
                    <a:pt x="694554" y="101537"/>
                  </a:cubicBezTo>
                  <a:cubicBezTo>
                    <a:pt x="703222" y="118205"/>
                    <a:pt x="710366" y="135731"/>
                    <a:pt x="715891" y="153733"/>
                  </a:cubicBezTo>
                  <a:cubicBezTo>
                    <a:pt x="717224" y="140779"/>
                    <a:pt x="718557" y="127825"/>
                    <a:pt x="719891" y="114871"/>
                  </a:cubicBezTo>
                  <a:cubicBezTo>
                    <a:pt x="724844" y="117634"/>
                    <a:pt x="729607" y="120396"/>
                    <a:pt x="734274" y="123158"/>
                  </a:cubicBezTo>
                  <a:cubicBezTo>
                    <a:pt x="744466" y="142494"/>
                    <a:pt x="751419" y="163639"/>
                    <a:pt x="754467" y="185261"/>
                  </a:cubicBezTo>
                  <a:cubicBezTo>
                    <a:pt x="755514" y="169926"/>
                    <a:pt x="757610" y="154591"/>
                    <a:pt x="760372" y="139446"/>
                  </a:cubicBezTo>
                  <a:cubicBezTo>
                    <a:pt x="771040" y="146495"/>
                    <a:pt x="781137" y="153733"/>
                    <a:pt x="790757" y="161068"/>
                  </a:cubicBezTo>
                  <a:cubicBezTo>
                    <a:pt x="797425" y="185642"/>
                    <a:pt x="801710" y="210788"/>
                    <a:pt x="803425" y="236220"/>
                  </a:cubicBezTo>
                  <a:cubicBezTo>
                    <a:pt x="808950" y="217456"/>
                    <a:pt x="811902" y="198025"/>
                    <a:pt x="812188" y="178403"/>
                  </a:cubicBezTo>
                  <a:cubicBezTo>
                    <a:pt x="827523" y="191643"/>
                    <a:pt x="841335" y="205168"/>
                    <a:pt x="853622" y="218884"/>
                  </a:cubicBezTo>
                  <a:cubicBezTo>
                    <a:pt x="857146" y="238220"/>
                    <a:pt x="859909" y="257746"/>
                    <a:pt x="861718" y="277368"/>
                  </a:cubicBezTo>
                  <a:cubicBezTo>
                    <a:pt x="866481" y="265176"/>
                    <a:pt x="869434" y="252317"/>
                    <a:pt x="870767" y="239363"/>
                  </a:cubicBezTo>
                  <a:cubicBezTo>
                    <a:pt x="895532" y="270891"/>
                    <a:pt x="913248" y="303181"/>
                    <a:pt x="925822" y="335185"/>
                  </a:cubicBezTo>
                  <a:cubicBezTo>
                    <a:pt x="925059" y="355663"/>
                    <a:pt x="922488" y="376142"/>
                    <a:pt x="918011" y="396240"/>
                  </a:cubicBezTo>
                  <a:cubicBezTo>
                    <a:pt x="925441" y="388525"/>
                    <a:pt x="932013" y="379666"/>
                    <a:pt x="937537" y="370141"/>
                  </a:cubicBezTo>
                  <a:cubicBezTo>
                    <a:pt x="975637" y="505206"/>
                    <a:pt x="928107" y="623792"/>
                    <a:pt x="928107" y="623792"/>
                  </a:cubicBezTo>
                  <a:cubicBezTo>
                    <a:pt x="909438" y="599027"/>
                    <a:pt x="889150" y="575786"/>
                    <a:pt x="867338" y="553974"/>
                  </a:cubicBezTo>
                  <a:cubicBezTo>
                    <a:pt x="866957" y="542449"/>
                    <a:pt x="868672" y="530542"/>
                    <a:pt x="868957" y="519208"/>
                  </a:cubicBezTo>
                  <a:cubicBezTo>
                    <a:pt x="865909" y="528256"/>
                    <a:pt x="862766" y="537210"/>
                    <a:pt x="859337" y="546068"/>
                  </a:cubicBezTo>
                  <a:cubicBezTo>
                    <a:pt x="837811" y="525113"/>
                    <a:pt x="815141" y="505587"/>
                    <a:pt x="791424" y="487204"/>
                  </a:cubicBezTo>
                  <a:cubicBezTo>
                    <a:pt x="790090" y="475488"/>
                    <a:pt x="788757" y="463867"/>
                    <a:pt x="787423" y="452152"/>
                  </a:cubicBezTo>
                  <a:cubicBezTo>
                    <a:pt x="783899" y="460153"/>
                    <a:pt x="780279" y="468058"/>
                    <a:pt x="776755" y="476059"/>
                  </a:cubicBezTo>
                  <a:cubicBezTo>
                    <a:pt x="774564" y="474440"/>
                    <a:pt x="772279" y="472821"/>
                    <a:pt x="769993" y="471202"/>
                  </a:cubicBezTo>
                  <a:cubicBezTo>
                    <a:pt x="769993" y="468630"/>
                    <a:pt x="769897" y="466058"/>
                    <a:pt x="769802" y="463391"/>
                  </a:cubicBezTo>
                  <a:cubicBezTo>
                    <a:pt x="768754" y="465106"/>
                    <a:pt x="767611" y="466915"/>
                    <a:pt x="766563" y="468630"/>
                  </a:cubicBezTo>
                  <a:cubicBezTo>
                    <a:pt x="759515" y="463582"/>
                    <a:pt x="752466" y="458629"/>
                    <a:pt x="745323" y="453771"/>
                  </a:cubicBezTo>
                  <a:cubicBezTo>
                    <a:pt x="742751" y="411956"/>
                    <a:pt x="741132" y="370141"/>
                    <a:pt x="740465" y="328231"/>
                  </a:cubicBezTo>
                  <a:cubicBezTo>
                    <a:pt x="726368" y="361093"/>
                    <a:pt x="717129" y="395764"/>
                    <a:pt x="709699" y="430816"/>
                  </a:cubicBezTo>
                  <a:cubicBezTo>
                    <a:pt x="706175" y="428625"/>
                    <a:pt x="702651" y="426530"/>
                    <a:pt x="699127" y="424339"/>
                  </a:cubicBezTo>
                  <a:cubicBezTo>
                    <a:pt x="699127" y="415766"/>
                    <a:pt x="699127" y="407098"/>
                    <a:pt x="699127" y="398526"/>
                  </a:cubicBezTo>
                  <a:cubicBezTo>
                    <a:pt x="696745" y="405765"/>
                    <a:pt x="694364" y="412909"/>
                    <a:pt x="691983" y="420148"/>
                  </a:cubicBezTo>
                  <a:cubicBezTo>
                    <a:pt x="684363" y="415671"/>
                    <a:pt x="676648" y="411194"/>
                    <a:pt x="668932" y="406908"/>
                  </a:cubicBezTo>
                  <a:cubicBezTo>
                    <a:pt x="668742" y="406241"/>
                    <a:pt x="668647" y="405670"/>
                    <a:pt x="668456" y="405003"/>
                  </a:cubicBezTo>
                  <a:cubicBezTo>
                    <a:pt x="668266" y="405384"/>
                    <a:pt x="668075" y="405860"/>
                    <a:pt x="667884" y="406241"/>
                  </a:cubicBezTo>
                  <a:cubicBezTo>
                    <a:pt x="638643" y="390049"/>
                    <a:pt x="608925" y="375190"/>
                    <a:pt x="579017" y="361664"/>
                  </a:cubicBezTo>
                  <a:cubicBezTo>
                    <a:pt x="577302" y="354997"/>
                    <a:pt x="575492" y="348424"/>
                    <a:pt x="573492" y="341947"/>
                  </a:cubicBezTo>
                  <a:cubicBezTo>
                    <a:pt x="571873" y="346996"/>
                    <a:pt x="570253" y="352044"/>
                    <a:pt x="568634" y="357092"/>
                  </a:cubicBezTo>
                  <a:cubicBezTo>
                    <a:pt x="541011" y="344805"/>
                    <a:pt x="513389" y="333661"/>
                    <a:pt x="486148" y="323469"/>
                  </a:cubicBezTo>
                  <a:cubicBezTo>
                    <a:pt x="484528" y="306324"/>
                    <a:pt x="483100" y="289084"/>
                    <a:pt x="481957" y="271939"/>
                  </a:cubicBezTo>
                  <a:cubicBezTo>
                    <a:pt x="475479" y="286226"/>
                    <a:pt x="469860" y="300895"/>
                    <a:pt x="464907" y="315754"/>
                  </a:cubicBezTo>
                  <a:cubicBezTo>
                    <a:pt x="458334" y="313372"/>
                    <a:pt x="451857" y="311182"/>
                    <a:pt x="445380" y="308896"/>
                  </a:cubicBezTo>
                  <a:cubicBezTo>
                    <a:pt x="444142" y="305276"/>
                    <a:pt x="442904" y="301752"/>
                    <a:pt x="441380" y="298323"/>
                  </a:cubicBezTo>
                  <a:cubicBezTo>
                    <a:pt x="440046" y="300895"/>
                    <a:pt x="438713" y="303562"/>
                    <a:pt x="437379" y="306133"/>
                  </a:cubicBezTo>
                  <a:cubicBezTo>
                    <a:pt x="432141" y="304324"/>
                    <a:pt x="426807" y="302609"/>
                    <a:pt x="421663" y="300895"/>
                  </a:cubicBezTo>
                  <a:cubicBezTo>
                    <a:pt x="420710" y="284797"/>
                    <a:pt x="419663" y="268700"/>
                    <a:pt x="418711" y="252698"/>
                  </a:cubicBezTo>
                  <a:cubicBezTo>
                    <a:pt x="414329" y="267081"/>
                    <a:pt x="409948" y="281368"/>
                    <a:pt x="405471" y="295751"/>
                  </a:cubicBezTo>
                  <a:cubicBezTo>
                    <a:pt x="374134" y="285845"/>
                    <a:pt x="343749" y="277082"/>
                    <a:pt x="314888" y="269462"/>
                  </a:cubicBezTo>
                  <a:cubicBezTo>
                    <a:pt x="304506" y="244602"/>
                    <a:pt x="293076" y="220123"/>
                    <a:pt x="280693" y="196120"/>
                  </a:cubicBezTo>
                  <a:cubicBezTo>
                    <a:pt x="278502" y="217075"/>
                    <a:pt x="276216" y="238125"/>
                    <a:pt x="274026" y="259080"/>
                  </a:cubicBezTo>
                  <a:cubicBezTo>
                    <a:pt x="270025" y="258128"/>
                    <a:pt x="266025" y="257175"/>
                    <a:pt x="262120" y="256222"/>
                  </a:cubicBezTo>
                  <a:cubicBezTo>
                    <a:pt x="259643" y="248603"/>
                    <a:pt x="257071" y="240982"/>
                    <a:pt x="254594" y="233363"/>
                  </a:cubicBezTo>
                  <a:cubicBezTo>
                    <a:pt x="253166" y="240030"/>
                    <a:pt x="251642" y="246697"/>
                    <a:pt x="250213" y="253365"/>
                  </a:cubicBezTo>
                  <a:cubicBezTo>
                    <a:pt x="246022" y="252413"/>
                    <a:pt x="241831" y="251460"/>
                    <a:pt x="237640" y="250507"/>
                  </a:cubicBezTo>
                  <a:cubicBezTo>
                    <a:pt x="234688" y="231838"/>
                    <a:pt x="233259" y="212884"/>
                    <a:pt x="233259" y="194024"/>
                  </a:cubicBezTo>
                  <a:cubicBezTo>
                    <a:pt x="227925" y="211264"/>
                    <a:pt x="223734" y="228886"/>
                    <a:pt x="220781" y="246793"/>
                  </a:cubicBezTo>
                  <a:cubicBezTo>
                    <a:pt x="207541" y="243840"/>
                    <a:pt x="194873" y="241173"/>
                    <a:pt x="183062" y="238792"/>
                  </a:cubicBezTo>
                  <a:cubicBezTo>
                    <a:pt x="180490" y="236791"/>
                    <a:pt x="178014" y="234887"/>
                    <a:pt x="175442" y="232886"/>
                  </a:cubicBezTo>
                  <a:cubicBezTo>
                    <a:pt x="160202" y="220599"/>
                    <a:pt x="145534" y="204216"/>
                    <a:pt x="145724" y="184690"/>
                  </a:cubicBezTo>
                  <a:cubicBezTo>
                    <a:pt x="143057" y="199739"/>
                    <a:pt x="140390" y="214789"/>
                    <a:pt x="137723" y="229838"/>
                  </a:cubicBezTo>
                  <a:cubicBezTo>
                    <a:pt x="120959" y="226600"/>
                    <a:pt x="107148" y="224028"/>
                    <a:pt x="96766" y="221837"/>
                  </a:cubicBezTo>
                  <a:cubicBezTo>
                    <a:pt x="-12391" y="199263"/>
                    <a:pt x="467" y="107347"/>
                    <a:pt x="467" y="1073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4" name="Google Shape;4014;p76"/>
            <p:cNvSpPr/>
            <p:nvPr/>
          </p:nvSpPr>
          <p:spPr>
            <a:xfrm>
              <a:off x="8196367" y="3957838"/>
              <a:ext cx="878884" cy="412285"/>
            </a:xfrm>
            <a:custGeom>
              <a:avLst/>
              <a:gdLst/>
              <a:ahLst/>
              <a:cxnLst/>
              <a:rect l="l" t="t" r="r" b="b"/>
              <a:pathLst>
                <a:path w="878884" h="412285" extrusionOk="0">
                  <a:moveTo>
                    <a:pt x="769144" y="260975"/>
                  </a:moveTo>
                  <a:cubicBezTo>
                    <a:pt x="713994" y="216683"/>
                    <a:pt x="654653" y="176488"/>
                    <a:pt x="593503" y="140864"/>
                  </a:cubicBezTo>
                  <a:cubicBezTo>
                    <a:pt x="530543" y="104098"/>
                    <a:pt x="464248" y="72760"/>
                    <a:pt x="394716" y="50377"/>
                  </a:cubicBezTo>
                  <a:cubicBezTo>
                    <a:pt x="323755" y="27612"/>
                    <a:pt x="249745" y="13991"/>
                    <a:pt x="175070" y="13515"/>
                  </a:cubicBezTo>
                  <a:cubicBezTo>
                    <a:pt x="136779" y="13229"/>
                    <a:pt x="98870" y="16944"/>
                    <a:pt x="60960" y="22183"/>
                  </a:cubicBezTo>
                  <a:cubicBezTo>
                    <a:pt x="40672" y="25040"/>
                    <a:pt x="20384" y="27993"/>
                    <a:pt x="0" y="30374"/>
                  </a:cubicBezTo>
                  <a:cubicBezTo>
                    <a:pt x="2953" y="26564"/>
                    <a:pt x="6858" y="21802"/>
                    <a:pt x="11906" y="16468"/>
                  </a:cubicBezTo>
                  <a:cubicBezTo>
                    <a:pt x="58484" y="9895"/>
                    <a:pt x="104870" y="1704"/>
                    <a:pt x="152019" y="275"/>
                  </a:cubicBezTo>
                  <a:cubicBezTo>
                    <a:pt x="227552" y="-2011"/>
                    <a:pt x="303562" y="10086"/>
                    <a:pt x="375857" y="31517"/>
                  </a:cubicBezTo>
                  <a:cubicBezTo>
                    <a:pt x="447008" y="52568"/>
                    <a:pt x="515208" y="83238"/>
                    <a:pt x="579787" y="119719"/>
                  </a:cubicBezTo>
                  <a:cubicBezTo>
                    <a:pt x="643128" y="155533"/>
                    <a:pt x="703421" y="196967"/>
                    <a:pt x="760857" y="241639"/>
                  </a:cubicBezTo>
                  <a:cubicBezTo>
                    <a:pt x="808863" y="278977"/>
                    <a:pt x="860393" y="325935"/>
                    <a:pt x="875157" y="387467"/>
                  </a:cubicBezTo>
                  <a:cubicBezTo>
                    <a:pt x="876967" y="394801"/>
                    <a:pt x="878110" y="402326"/>
                    <a:pt x="878872" y="409850"/>
                  </a:cubicBezTo>
                  <a:cubicBezTo>
                    <a:pt x="879157" y="412612"/>
                    <a:pt x="874395" y="413279"/>
                    <a:pt x="873919" y="410517"/>
                  </a:cubicBezTo>
                  <a:cubicBezTo>
                    <a:pt x="864013" y="347080"/>
                    <a:pt x="817055" y="299455"/>
                    <a:pt x="769048" y="26097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5" name="Google Shape;4015;p76"/>
            <p:cNvSpPr/>
            <p:nvPr/>
          </p:nvSpPr>
          <p:spPr>
            <a:xfrm>
              <a:off x="7374253" y="3943344"/>
              <a:ext cx="709582" cy="571886"/>
            </a:xfrm>
            <a:custGeom>
              <a:avLst/>
              <a:gdLst/>
              <a:ahLst/>
              <a:cxnLst/>
              <a:rect l="l" t="t" r="r" b="b"/>
              <a:pathLst>
                <a:path w="709582" h="571886" extrusionOk="0">
                  <a:moveTo>
                    <a:pt x="51436" y="262609"/>
                  </a:moveTo>
                  <a:cubicBezTo>
                    <a:pt x="52961" y="261276"/>
                    <a:pt x="53151" y="259180"/>
                    <a:pt x="53056" y="257085"/>
                  </a:cubicBezTo>
                  <a:cubicBezTo>
                    <a:pt x="57819" y="247369"/>
                    <a:pt x="62867" y="237940"/>
                    <a:pt x="68105" y="228986"/>
                  </a:cubicBezTo>
                  <a:cubicBezTo>
                    <a:pt x="68296" y="228891"/>
                    <a:pt x="68487" y="228795"/>
                    <a:pt x="68772" y="228605"/>
                  </a:cubicBezTo>
                  <a:cubicBezTo>
                    <a:pt x="78107" y="223938"/>
                    <a:pt x="88870" y="223271"/>
                    <a:pt x="99252" y="222699"/>
                  </a:cubicBezTo>
                  <a:cubicBezTo>
                    <a:pt x="93251" y="217746"/>
                    <a:pt x="87346" y="212793"/>
                    <a:pt x="81345" y="207840"/>
                  </a:cubicBezTo>
                  <a:cubicBezTo>
                    <a:pt x="84774" y="202697"/>
                    <a:pt x="88394" y="197649"/>
                    <a:pt x="92013" y="192696"/>
                  </a:cubicBezTo>
                  <a:cubicBezTo>
                    <a:pt x="103252" y="193743"/>
                    <a:pt x="114492" y="195363"/>
                    <a:pt x="125637" y="197458"/>
                  </a:cubicBezTo>
                  <a:cubicBezTo>
                    <a:pt x="125637" y="189552"/>
                    <a:pt x="125732" y="181647"/>
                    <a:pt x="125827" y="173836"/>
                  </a:cubicBezTo>
                  <a:cubicBezTo>
                    <a:pt x="129828" y="174312"/>
                    <a:pt x="133828" y="174884"/>
                    <a:pt x="137828" y="175360"/>
                  </a:cubicBezTo>
                  <a:cubicBezTo>
                    <a:pt x="137828" y="170693"/>
                    <a:pt x="138019" y="166026"/>
                    <a:pt x="138019" y="161454"/>
                  </a:cubicBezTo>
                  <a:cubicBezTo>
                    <a:pt x="144687" y="159930"/>
                    <a:pt x="151735" y="159930"/>
                    <a:pt x="158307" y="161549"/>
                  </a:cubicBezTo>
                  <a:cubicBezTo>
                    <a:pt x="155640" y="151548"/>
                    <a:pt x="151449" y="141927"/>
                    <a:pt x="145925" y="133165"/>
                  </a:cubicBezTo>
                  <a:cubicBezTo>
                    <a:pt x="146210" y="132974"/>
                    <a:pt x="146401" y="132688"/>
                    <a:pt x="146686" y="132402"/>
                  </a:cubicBezTo>
                  <a:cubicBezTo>
                    <a:pt x="158021" y="135546"/>
                    <a:pt x="168975" y="140118"/>
                    <a:pt x="179072" y="146118"/>
                  </a:cubicBezTo>
                  <a:cubicBezTo>
                    <a:pt x="176024" y="136117"/>
                    <a:pt x="167832" y="127640"/>
                    <a:pt x="162689" y="118686"/>
                  </a:cubicBezTo>
                  <a:cubicBezTo>
                    <a:pt x="186692" y="99256"/>
                    <a:pt x="212314" y="82873"/>
                    <a:pt x="238889" y="69061"/>
                  </a:cubicBezTo>
                  <a:cubicBezTo>
                    <a:pt x="239651" y="70681"/>
                    <a:pt x="240413" y="72300"/>
                    <a:pt x="241270" y="74014"/>
                  </a:cubicBezTo>
                  <a:cubicBezTo>
                    <a:pt x="242413" y="71347"/>
                    <a:pt x="243556" y="68775"/>
                    <a:pt x="244699" y="66108"/>
                  </a:cubicBezTo>
                  <a:cubicBezTo>
                    <a:pt x="246223" y="65346"/>
                    <a:pt x="247652" y="64680"/>
                    <a:pt x="249176" y="63918"/>
                  </a:cubicBezTo>
                  <a:cubicBezTo>
                    <a:pt x="256129" y="70776"/>
                    <a:pt x="261749" y="78967"/>
                    <a:pt x="265749" y="87825"/>
                  </a:cubicBezTo>
                  <a:cubicBezTo>
                    <a:pt x="266320" y="76967"/>
                    <a:pt x="266987" y="66204"/>
                    <a:pt x="267559" y="55345"/>
                  </a:cubicBezTo>
                  <a:cubicBezTo>
                    <a:pt x="269083" y="54678"/>
                    <a:pt x="270607" y="54012"/>
                    <a:pt x="272226" y="53345"/>
                  </a:cubicBezTo>
                  <a:cubicBezTo>
                    <a:pt x="280608" y="59632"/>
                    <a:pt x="286419" y="69442"/>
                    <a:pt x="287942" y="79824"/>
                  </a:cubicBezTo>
                  <a:cubicBezTo>
                    <a:pt x="288038" y="81634"/>
                    <a:pt x="288133" y="83444"/>
                    <a:pt x="288323" y="85254"/>
                  </a:cubicBezTo>
                  <a:cubicBezTo>
                    <a:pt x="288323" y="83444"/>
                    <a:pt x="288228" y="81634"/>
                    <a:pt x="287942" y="79824"/>
                  </a:cubicBezTo>
                  <a:cubicBezTo>
                    <a:pt x="287180" y="68871"/>
                    <a:pt x="287180" y="57822"/>
                    <a:pt x="288038" y="46868"/>
                  </a:cubicBezTo>
                  <a:cubicBezTo>
                    <a:pt x="296420" y="43629"/>
                    <a:pt x="304802" y="40486"/>
                    <a:pt x="313184" y="37629"/>
                  </a:cubicBezTo>
                  <a:cubicBezTo>
                    <a:pt x="316613" y="45439"/>
                    <a:pt x="320042" y="53154"/>
                    <a:pt x="323566" y="60870"/>
                  </a:cubicBezTo>
                  <a:cubicBezTo>
                    <a:pt x="326328" y="52107"/>
                    <a:pt x="330233" y="43725"/>
                    <a:pt x="335091" y="35914"/>
                  </a:cubicBezTo>
                  <a:cubicBezTo>
                    <a:pt x="336234" y="38391"/>
                    <a:pt x="337377" y="40962"/>
                    <a:pt x="338520" y="43439"/>
                  </a:cubicBezTo>
                  <a:cubicBezTo>
                    <a:pt x="342044" y="39819"/>
                    <a:pt x="345664" y="36105"/>
                    <a:pt x="349188" y="32485"/>
                  </a:cubicBezTo>
                  <a:cubicBezTo>
                    <a:pt x="352712" y="35724"/>
                    <a:pt x="356236" y="38962"/>
                    <a:pt x="359666" y="42201"/>
                  </a:cubicBezTo>
                  <a:cubicBezTo>
                    <a:pt x="360809" y="35724"/>
                    <a:pt x="362047" y="29342"/>
                    <a:pt x="363190" y="22865"/>
                  </a:cubicBezTo>
                  <a:cubicBezTo>
                    <a:pt x="363476" y="22865"/>
                    <a:pt x="363666" y="22770"/>
                    <a:pt x="363952" y="22674"/>
                  </a:cubicBezTo>
                  <a:cubicBezTo>
                    <a:pt x="366524" y="24960"/>
                    <a:pt x="369000" y="27246"/>
                    <a:pt x="371572" y="29628"/>
                  </a:cubicBezTo>
                  <a:cubicBezTo>
                    <a:pt x="373096" y="26199"/>
                    <a:pt x="374810" y="22960"/>
                    <a:pt x="376620" y="19626"/>
                  </a:cubicBezTo>
                  <a:cubicBezTo>
                    <a:pt x="395670" y="15245"/>
                    <a:pt x="414625" y="11816"/>
                    <a:pt x="433103" y="9054"/>
                  </a:cubicBezTo>
                  <a:cubicBezTo>
                    <a:pt x="434342" y="14292"/>
                    <a:pt x="435580" y="19626"/>
                    <a:pt x="436818" y="24865"/>
                  </a:cubicBezTo>
                  <a:cubicBezTo>
                    <a:pt x="438342" y="19055"/>
                    <a:pt x="440533" y="12483"/>
                    <a:pt x="446152" y="10292"/>
                  </a:cubicBezTo>
                  <a:cubicBezTo>
                    <a:pt x="451296" y="8292"/>
                    <a:pt x="457964" y="14769"/>
                    <a:pt x="455297" y="18769"/>
                  </a:cubicBezTo>
                  <a:cubicBezTo>
                    <a:pt x="455011" y="19055"/>
                    <a:pt x="454725" y="19436"/>
                    <a:pt x="454439" y="19722"/>
                  </a:cubicBezTo>
                  <a:cubicBezTo>
                    <a:pt x="454821" y="19436"/>
                    <a:pt x="455011" y="19055"/>
                    <a:pt x="455297" y="18769"/>
                  </a:cubicBezTo>
                  <a:cubicBezTo>
                    <a:pt x="459297" y="14102"/>
                    <a:pt x="463298" y="9435"/>
                    <a:pt x="467203" y="4767"/>
                  </a:cubicBezTo>
                  <a:cubicBezTo>
                    <a:pt x="468251" y="4672"/>
                    <a:pt x="469394" y="4577"/>
                    <a:pt x="470442" y="4482"/>
                  </a:cubicBezTo>
                  <a:cubicBezTo>
                    <a:pt x="470918" y="11816"/>
                    <a:pt x="470442" y="19245"/>
                    <a:pt x="468727" y="26484"/>
                  </a:cubicBezTo>
                  <a:cubicBezTo>
                    <a:pt x="471013" y="16769"/>
                    <a:pt x="482729" y="9816"/>
                    <a:pt x="493873" y="2482"/>
                  </a:cubicBezTo>
                  <a:cubicBezTo>
                    <a:pt x="601982" y="-5519"/>
                    <a:pt x="684944" y="8387"/>
                    <a:pt x="684944" y="8387"/>
                  </a:cubicBezTo>
                  <a:cubicBezTo>
                    <a:pt x="684944" y="8387"/>
                    <a:pt x="800578" y="198792"/>
                    <a:pt x="530830" y="187743"/>
                  </a:cubicBezTo>
                  <a:cubicBezTo>
                    <a:pt x="507589" y="186790"/>
                    <a:pt x="484348" y="188886"/>
                    <a:pt x="461393" y="193553"/>
                  </a:cubicBezTo>
                  <a:cubicBezTo>
                    <a:pt x="457583" y="181551"/>
                    <a:pt x="454344" y="170217"/>
                    <a:pt x="454630" y="155548"/>
                  </a:cubicBezTo>
                  <a:cubicBezTo>
                    <a:pt x="451677" y="170217"/>
                    <a:pt x="447010" y="184504"/>
                    <a:pt x="441009" y="198220"/>
                  </a:cubicBezTo>
                  <a:cubicBezTo>
                    <a:pt x="434246" y="200030"/>
                    <a:pt x="427484" y="202030"/>
                    <a:pt x="420816" y="204221"/>
                  </a:cubicBezTo>
                  <a:cubicBezTo>
                    <a:pt x="420245" y="201840"/>
                    <a:pt x="419483" y="199554"/>
                    <a:pt x="418720" y="197173"/>
                  </a:cubicBezTo>
                  <a:cubicBezTo>
                    <a:pt x="415958" y="200411"/>
                    <a:pt x="413482" y="203840"/>
                    <a:pt x="411291" y="207459"/>
                  </a:cubicBezTo>
                  <a:cubicBezTo>
                    <a:pt x="407672" y="208698"/>
                    <a:pt x="404147" y="210031"/>
                    <a:pt x="400623" y="211460"/>
                  </a:cubicBezTo>
                  <a:cubicBezTo>
                    <a:pt x="399766" y="209841"/>
                    <a:pt x="398814" y="208221"/>
                    <a:pt x="397671" y="206793"/>
                  </a:cubicBezTo>
                  <a:cubicBezTo>
                    <a:pt x="394908" y="209555"/>
                    <a:pt x="392432" y="212508"/>
                    <a:pt x="390145" y="215651"/>
                  </a:cubicBezTo>
                  <a:cubicBezTo>
                    <a:pt x="387574" y="216699"/>
                    <a:pt x="385097" y="217746"/>
                    <a:pt x="382526" y="218890"/>
                  </a:cubicBezTo>
                  <a:cubicBezTo>
                    <a:pt x="381954" y="216794"/>
                    <a:pt x="380906" y="214794"/>
                    <a:pt x="379668" y="213079"/>
                  </a:cubicBezTo>
                  <a:cubicBezTo>
                    <a:pt x="376715" y="216508"/>
                    <a:pt x="374048" y="220128"/>
                    <a:pt x="371667" y="223842"/>
                  </a:cubicBezTo>
                  <a:cubicBezTo>
                    <a:pt x="369191" y="224985"/>
                    <a:pt x="366714" y="226224"/>
                    <a:pt x="364238" y="227462"/>
                  </a:cubicBezTo>
                  <a:cubicBezTo>
                    <a:pt x="363762" y="218223"/>
                    <a:pt x="361761" y="208983"/>
                    <a:pt x="358237" y="200411"/>
                  </a:cubicBezTo>
                  <a:cubicBezTo>
                    <a:pt x="352808" y="212698"/>
                    <a:pt x="347950" y="225271"/>
                    <a:pt x="343759" y="238130"/>
                  </a:cubicBezTo>
                  <a:cubicBezTo>
                    <a:pt x="327567" y="246988"/>
                    <a:pt x="311755" y="256608"/>
                    <a:pt x="296229" y="266991"/>
                  </a:cubicBezTo>
                  <a:cubicBezTo>
                    <a:pt x="289276" y="260990"/>
                    <a:pt x="282418" y="255084"/>
                    <a:pt x="275465" y="249084"/>
                  </a:cubicBezTo>
                  <a:cubicBezTo>
                    <a:pt x="276894" y="258799"/>
                    <a:pt x="278417" y="268515"/>
                    <a:pt x="279846" y="278230"/>
                  </a:cubicBezTo>
                  <a:cubicBezTo>
                    <a:pt x="277179" y="280135"/>
                    <a:pt x="274512" y="282040"/>
                    <a:pt x="271940" y="283945"/>
                  </a:cubicBezTo>
                  <a:cubicBezTo>
                    <a:pt x="271654" y="283564"/>
                    <a:pt x="271369" y="283183"/>
                    <a:pt x="270988" y="282802"/>
                  </a:cubicBezTo>
                  <a:cubicBezTo>
                    <a:pt x="270988" y="283374"/>
                    <a:pt x="270988" y="283945"/>
                    <a:pt x="270988" y="284517"/>
                  </a:cubicBezTo>
                  <a:cubicBezTo>
                    <a:pt x="250414" y="299566"/>
                    <a:pt x="230602" y="315664"/>
                    <a:pt x="211647" y="332332"/>
                  </a:cubicBezTo>
                  <a:cubicBezTo>
                    <a:pt x="204408" y="316997"/>
                    <a:pt x="194883" y="302709"/>
                    <a:pt x="183358" y="290422"/>
                  </a:cubicBezTo>
                  <a:cubicBezTo>
                    <a:pt x="186596" y="308901"/>
                    <a:pt x="191359" y="327189"/>
                    <a:pt x="197646" y="344905"/>
                  </a:cubicBezTo>
                  <a:cubicBezTo>
                    <a:pt x="195169" y="347191"/>
                    <a:pt x="192597" y="349477"/>
                    <a:pt x="190120" y="351763"/>
                  </a:cubicBezTo>
                  <a:cubicBezTo>
                    <a:pt x="182882" y="346048"/>
                    <a:pt x="174785" y="341476"/>
                    <a:pt x="166118" y="338333"/>
                  </a:cubicBezTo>
                  <a:cubicBezTo>
                    <a:pt x="169071" y="347286"/>
                    <a:pt x="172595" y="356049"/>
                    <a:pt x="176690" y="364527"/>
                  </a:cubicBezTo>
                  <a:cubicBezTo>
                    <a:pt x="173166" y="367956"/>
                    <a:pt x="169642" y="371385"/>
                    <a:pt x="166118" y="374814"/>
                  </a:cubicBezTo>
                  <a:cubicBezTo>
                    <a:pt x="161736" y="372337"/>
                    <a:pt x="157260" y="369956"/>
                    <a:pt x="152687" y="367765"/>
                  </a:cubicBezTo>
                  <a:cubicBezTo>
                    <a:pt x="154878" y="372432"/>
                    <a:pt x="156878" y="377290"/>
                    <a:pt x="158783" y="382053"/>
                  </a:cubicBezTo>
                  <a:cubicBezTo>
                    <a:pt x="154212" y="386625"/>
                    <a:pt x="149735" y="391197"/>
                    <a:pt x="145258" y="395864"/>
                  </a:cubicBezTo>
                  <a:cubicBezTo>
                    <a:pt x="144496" y="395388"/>
                    <a:pt x="143829" y="395007"/>
                    <a:pt x="143067" y="394531"/>
                  </a:cubicBezTo>
                  <a:cubicBezTo>
                    <a:pt x="143067" y="395674"/>
                    <a:pt x="143258" y="396721"/>
                    <a:pt x="143353" y="397864"/>
                  </a:cubicBezTo>
                  <a:cubicBezTo>
                    <a:pt x="137733" y="403770"/>
                    <a:pt x="132209" y="409580"/>
                    <a:pt x="126780" y="415485"/>
                  </a:cubicBezTo>
                  <a:cubicBezTo>
                    <a:pt x="122969" y="414628"/>
                    <a:pt x="119254" y="413676"/>
                    <a:pt x="115445" y="412818"/>
                  </a:cubicBezTo>
                  <a:cubicBezTo>
                    <a:pt x="116016" y="417200"/>
                    <a:pt x="116492" y="421677"/>
                    <a:pt x="117064" y="426058"/>
                  </a:cubicBezTo>
                  <a:cubicBezTo>
                    <a:pt x="109635" y="434345"/>
                    <a:pt x="102396" y="442441"/>
                    <a:pt x="95537" y="450442"/>
                  </a:cubicBezTo>
                  <a:cubicBezTo>
                    <a:pt x="92680" y="450823"/>
                    <a:pt x="89822" y="451490"/>
                    <a:pt x="87060" y="452442"/>
                  </a:cubicBezTo>
                  <a:cubicBezTo>
                    <a:pt x="87537" y="454538"/>
                    <a:pt x="88013" y="456729"/>
                    <a:pt x="88394" y="458824"/>
                  </a:cubicBezTo>
                  <a:cubicBezTo>
                    <a:pt x="34387" y="522356"/>
                    <a:pt x="1907" y="571886"/>
                    <a:pt x="1907" y="571886"/>
                  </a:cubicBezTo>
                  <a:cubicBezTo>
                    <a:pt x="-6380" y="442441"/>
                    <a:pt x="12860" y="341762"/>
                    <a:pt x="49532" y="263657"/>
                  </a:cubicBezTo>
                  <a:cubicBezTo>
                    <a:pt x="50103" y="263466"/>
                    <a:pt x="50580" y="263181"/>
                    <a:pt x="50960" y="26280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6" name="Google Shape;4016;p76"/>
            <p:cNvSpPr/>
            <p:nvPr/>
          </p:nvSpPr>
          <p:spPr>
            <a:xfrm>
              <a:off x="7406542" y="3969826"/>
              <a:ext cx="641583" cy="351387"/>
            </a:xfrm>
            <a:custGeom>
              <a:avLst/>
              <a:gdLst/>
              <a:ahLst/>
              <a:cxnLst/>
              <a:rect l="l" t="t" r="r" b="b"/>
              <a:pathLst>
                <a:path w="641583" h="351387" extrusionOk="0">
                  <a:moveTo>
                    <a:pt x="84689" y="239366"/>
                  </a:moveTo>
                  <a:cubicBezTo>
                    <a:pt x="115836" y="204886"/>
                    <a:pt x="150031" y="173167"/>
                    <a:pt x="186797" y="144783"/>
                  </a:cubicBezTo>
                  <a:cubicBezTo>
                    <a:pt x="222992" y="116875"/>
                    <a:pt x="262045" y="92491"/>
                    <a:pt x="303478" y="73155"/>
                  </a:cubicBezTo>
                  <a:cubicBezTo>
                    <a:pt x="348246" y="52295"/>
                    <a:pt x="395013" y="38008"/>
                    <a:pt x="443496" y="28864"/>
                  </a:cubicBezTo>
                  <a:cubicBezTo>
                    <a:pt x="471880" y="23530"/>
                    <a:pt x="500455" y="19339"/>
                    <a:pt x="529030" y="14862"/>
                  </a:cubicBezTo>
                  <a:cubicBezTo>
                    <a:pt x="557700" y="10385"/>
                    <a:pt x="586275" y="5432"/>
                    <a:pt x="615041" y="1622"/>
                  </a:cubicBezTo>
                  <a:cubicBezTo>
                    <a:pt x="622090" y="670"/>
                    <a:pt x="629138" y="289"/>
                    <a:pt x="636282" y="3"/>
                  </a:cubicBezTo>
                  <a:cubicBezTo>
                    <a:pt x="642473" y="-188"/>
                    <a:pt x="643616" y="9147"/>
                    <a:pt x="637711" y="10766"/>
                  </a:cubicBezTo>
                  <a:cubicBezTo>
                    <a:pt x="623804" y="14576"/>
                    <a:pt x="609897" y="16767"/>
                    <a:pt x="595705" y="18958"/>
                  </a:cubicBezTo>
                  <a:cubicBezTo>
                    <a:pt x="581513" y="21148"/>
                    <a:pt x="567416" y="23339"/>
                    <a:pt x="553223" y="25530"/>
                  </a:cubicBezTo>
                  <a:cubicBezTo>
                    <a:pt x="525030" y="29816"/>
                    <a:pt x="496931" y="33817"/>
                    <a:pt x="468832" y="38389"/>
                  </a:cubicBezTo>
                  <a:cubicBezTo>
                    <a:pt x="419493" y="46390"/>
                    <a:pt x="371201" y="58010"/>
                    <a:pt x="325100" y="77441"/>
                  </a:cubicBezTo>
                  <a:cubicBezTo>
                    <a:pt x="283476" y="94967"/>
                    <a:pt x="244138" y="117637"/>
                    <a:pt x="207276" y="143640"/>
                  </a:cubicBezTo>
                  <a:cubicBezTo>
                    <a:pt x="170033" y="169929"/>
                    <a:pt x="135838" y="199933"/>
                    <a:pt x="103739" y="232222"/>
                  </a:cubicBezTo>
                  <a:cubicBezTo>
                    <a:pt x="71354" y="264798"/>
                    <a:pt x="40778" y="299850"/>
                    <a:pt x="13346" y="336807"/>
                  </a:cubicBezTo>
                  <a:cubicBezTo>
                    <a:pt x="9918" y="341379"/>
                    <a:pt x="6584" y="346046"/>
                    <a:pt x="3250" y="350618"/>
                  </a:cubicBezTo>
                  <a:cubicBezTo>
                    <a:pt x="2012" y="352428"/>
                    <a:pt x="-941" y="350713"/>
                    <a:pt x="297" y="348904"/>
                  </a:cubicBezTo>
                  <a:cubicBezTo>
                    <a:pt x="26110" y="310518"/>
                    <a:pt x="53638" y="273751"/>
                    <a:pt x="84689" y="23946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7" name="Google Shape;4017;p76"/>
            <p:cNvSpPr/>
            <p:nvPr/>
          </p:nvSpPr>
          <p:spPr>
            <a:xfrm>
              <a:off x="7717250" y="3935586"/>
              <a:ext cx="503600" cy="1034176"/>
            </a:xfrm>
            <a:custGeom>
              <a:avLst/>
              <a:gdLst/>
              <a:ahLst/>
              <a:cxnLst/>
              <a:rect l="l" t="t" r="r" b="b"/>
              <a:pathLst>
                <a:path w="503600" h="1034176" extrusionOk="0">
                  <a:moveTo>
                    <a:pt x="153067" y="874919"/>
                  </a:moveTo>
                  <a:cubicBezTo>
                    <a:pt x="150400" y="876919"/>
                    <a:pt x="148114" y="878253"/>
                    <a:pt x="146209" y="878824"/>
                  </a:cubicBezTo>
                  <a:cubicBezTo>
                    <a:pt x="143065" y="874252"/>
                    <a:pt x="139922" y="869680"/>
                    <a:pt x="136779" y="865013"/>
                  </a:cubicBezTo>
                  <a:cubicBezTo>
                    <a:pt x="136970" y="852059"/>
                    <a:pt x="141732" y="834342"/>
                    <a:pt x="143923" y="829675"/>
                  </a:cubicBezTo>
                  <a:cubicBezTo>
                    <a:pt x="135921" y="832437"/>
                    <a:pt x="128111" y="836342"/>
                    <a:pt x="120110" y="839200"/>
                  </a:cubicBezTo>
                  <a:cubicBezTo>
                    <a:pt x="119634" y="838438"/>
                    <a:pt x="119063" y="837581"/>
                    <a:pt x="118586" y="836819"/>
                  </a:cubicBezTo>
                  <a:cubicBezTo>
                    <a:pt x="119634" y="832532"/>
                    <a:pt x="121444" y="825674"/>
                    <a:pt x="122777" y="825389"/>
                  </a:cubicBezTo>
                  <a:cubicBezTo>
                    <a:pt x="119443" y="826151"/>
                    <a:pt x="116205" y="826817"/>
                    <a:pt x="112871" y="827580"/>
                  </a:cubicBezTo>
                  <a:cubicBezTo>
                    <a:pt x="111252" y="824913"/>
                    <a:pt x="109632" y="822246"/>
                    <a:pt x="108013" y="819483"/>
                  </a:cubicBezTo>
                  <a:cubicBezTo>
                    <a:pt x="108775" y="818435"/>
                    <a:pt x="109632" y="817483"/>
                    <a:pt x="110490" y="816626"/>
                  </a:cubicBezTo>
                  <a:cubicBezTo>
                    <a:pt x="109156" y="816626"/>
                    <a:pt x="107728" y="816626"/>
                    <a:pt x="106394" y="816721"/>
                  </a:cubicBezTo>
                  <a:cubicBezTo>
                    <a:pt x="103537" y="811863"/>
                    <a:pt x="100774" y="807006"/>
                    <a:pt x="98012" y="802053"/>
                  </a:cubicBezTo>
                  <a:cubicBezTo>
                    <a:pt x="98393" y="799862"/>
                    <a:pt x="98488" y="797671"/>
                    <a:pt x="98298" y="795480"/>
                  </a:cubicBezTo>
                  <a:cubicBezTo>
                    <a:pt x="95440" y="792718"/>
                    <a:pt x="92583" y="789956"/>
                    <a:pt x="89821" y="787098"/>
                  </a:cubicBezTo>
                  <a:cubicBezTo>
                    <a:pt x="76676" y="762619"/>
                    <a:pt x="64198" y="736616"/>
                    <a:pt x="52959" y="709279"/>
                  </a:cubicBezTo>
                  <a:cubicBezTo>
                    <a:pt x="60103" y="701659"/>
                    <a:pt x="68008" y="694801"/>
                    <a:pt x="76485" y="688800"/>
                  </a:cubicBezTo>
                  <a:cubicBezTo>
                    <a:pt x="70009" y="689372"/>
                    <a:pt x="63627" y="689848"/>
                    <a:pt x="57150" y="690420"/>
                  </a:cubicBezTo>
                  <a:cubicBezTo>
                    <a:pt x="62198" y="684324"/>
                    <a:pt x="67246" y="678228"/>
                    <a:pt x="72294" y="672132"/>
                  </a:cubicBezTo>
                  <a:cubicBezTo>
                    <a:pt x="68675" y="672417"/>
                    <a:pt x="64961" y="672608"/>
                    <a:pt x="61341" y="672893"/>
                  </a:cubicBezTo>
                  <a:cubicBezTo>
                    <a:pt x="70199" y="659463"/>
                    <a:pt x="81439" y="647652"/>
                    <a:pt x="94202" y="637841"/>
                  </a:cubicBezTo>
                  <a:cubicBezTo>
                    <a:pt x="72676" y="639937"/>
                    <a:pt x="51149" y="642032"/>
                    <a:pt x="29623" y="644128"/>
                  </a:cubicBezTo>
                  <a:cubicBezTo>
                    <a:pt x="28765" y="641366"/>
                    <a:pt x="28004" y="638699"/>
                    <a:pt x="27146" y="635937"/>
                  </a:cubicBezTo>
                  <a:cubicBezTo>
                    <a:pt x="29813" y="629459"/>
                    <a:pt x="32385" y="622982"/>
                    <a:pt x="35052" y="616506"/>
                  </a:cubicBezTo>
                  <a:cubicBezTo>
                    <a:pt x="30480" y="614791"/>
                    <a:pt x="25717" y="613839"/>
                    <a:pt x="20955" y="613457"/>
                  </a:cubicBezTo>
                  <a:cubicBezTo>
                    <a:pt x="13239" y="583835"/>
                    <a:pt x="7334" y="553069"/>
                    <a:pt x="3810" y="521351"/>
                  </a:cubicBezTo>
                  <a:cubicBezTo>
                    <a:pt x="12382" y="506397"/>
                    <a:pt x="28289" y="494300"/>
                    <a:pt x="44005" y="485918"/>
                  </a:cubicBezTo>
                  <a:cubicBezTo>
                    <a:pt x="29908" y="483156"/>
                    <a:pt x="14954" y="485156"/>
                    <a:pt x="2191" y="491633"/>
                  </a:cubicBezTo>
                  <a:cubicBezTo>
                    <a:pt x="13145" y="483156"/>
                    <a:pt x="22670" y="472678"/>
                    <a:pt x="29908" y="460867"/>
                  </a:cubicBezTo>
                  <a:cubicBezTo>
                    <a:pt x="19907" y="460772"/>
                    <a:pt x="9810" y="461820"/>
                    <a:pt x="0" y="463820"/>
                  </a:cubicBezTo>
                  <a:cubicBezTo>
                    <a:pt x="0" y="462677"/>
                    <a:pt x="0" y="461534"/>
                    <a:pt x="0" y="460391"/>
                  </a:cubicBezTo>
                  <a:cubicBezTo>
                    <a:pt x="17050" y="446580"/>
                    <a:pt x="34099" y="432768"/>
                    <a:pt x="51149" y="418957"/>
                  </a:cubicBezTo>
                  <a:cubicBezTo>
                    <a:pt x="34004" y="419719"/>
                    <a:pt x="17050" y="422386"/>
                    <a:pt x="476" y="426672"/>
                  </a:cubicBezTo>
                  <a:cubicBezTo>
                    <a:pt x="2953" y="367998"/>
                    <a:pt x="14001" y="306657"/>
                    <a:pt x="36766" y="243506"/>
                  </a:cubicBezTo>
                  <a:cubicBezTo>
                    <a:pt x="42005" y="228838"/>
                    <a:pt x="47625" y="215027"/>
                    <a:pt x="53530" y="201978"/>
                  </a:cubicBezTo>
                  <a:cubicBezTo>
                    <a:pt x="68294" y="195977"/>
                    <a:pt x="83820" y="191024"/>
                    <a:pt x="96678" y="181784"/>
                  </a:cubicBezTo>
                  <a:cubicBezTo>
                    <a:pt x="86487" y="179880"/>
                    <a:pt x="76295" y="177879"/>
                    <a:pt x="66008" y="175974"/>
                  </a:cubicBezTo>
                  <a:cubicBezTo>
                    <a:pt x="67437" y="173117"/>
                    <a:pt x="68961" y="170259"/>
                    <a:pt x="70485" y="167497"/>
                  </a:cubicBezTo>
                  <a:cubicBezTo>
                    <a:pt x="84487" y="162925"/>
                    <a:pt x="98679" y="159306"/>
                    <a:pt x="113157" y="156639"/>
                  </a:cubicBezTo>
                  <a:cubicBezTo>
                    <a:pt x="101917" y="154924"/>
                    <a:pt x="90773" y="153209"/>
                    <a:pt x="79534" y="151495"/>
                  </a:cubicBezTo>
                  <a:cubicBezTo>
                    <a:pt x="80581" y="149685"/>
                    <a:pt x="81724" y="147875"/>
                    <a:pt x="82772" y="146066"/>
                  </a:cubicBezTo>
                  <a:cubicBezTo>
                    <a:pt x="99346" y="141970"/>
                    <a:pt x="115728" y="136636"/>
                    <a:pt x="131540" y="130064"/>
                  </a:cubicBezTo>
                  <a:cubicBezTo>
                    <a:pt x="120396" y="127778"/>
                    <a:pt x="109156" y="125492"/>
                    <a:pt x="98012" y="123206"/>
                  </a:cubicBezTo>
                  <a:cubicBezTo>
                    <a:pt x="100298" y="120063"/>
                    <a:pt x="102584" y="116919"/>
                    <a:pt x="104870" y="113966"/>
                  </a:cubicBezTo>
                  <a:cubicBezTo>
                    <a:pt x="120015" y="110918"/>
                    <a:pt x="135160" y="107871"/>
                    <a:pt x="150304" y="104823"/>
                  </a:cubicBezTo>
                  <a:cubicBezTo>
                    <a:pt x="140684" y="101108"/>
                    <a:pt x="131159" y="97488"/>
                    <a:pt x="121539" y="93773"/>
                  </a:cubicBezTo>
                  <a:cubicBezTo>
                    <a:pt x="122872" y="92249"/>
                    <a:pt x="124206" y="90821"/>
                    <a:pt x="125635" y="89392"/>
                  </a:cubicBezTo>
                  <a:cubicBezTo>
                    <a:pt x="137446" y="88821"/>
                    <a:pt x="149257" y="88154"/>
                    <a:pt x="161163" y="87582"/>
                  </a:cubicBezTo>
                  <a:cubicBezTo>
                    <a:pt x="153257" y="84153"/>
                    <a:pt x="145446" y="80629"/>
                    <a:pt x="137541" y="77200"/>
                  </a:cubicBezTo>
                  <a:cubicBezTo>
                    <a:pt x="138874" y="75866"/>
                    <a:pt x="140303" y="74628"/>
                    <a:pt x="141637" y="73295"/>
                  </a:cubicBezTo>
                  <a:cubicBezTo>
                    <a:pt x="153638" y="72056"/>
                    <a:pt x="165639" y="70818"/>
                    <a:pt x="177641" y="69580"/>
                  </a:cubicBezTo>
                  <a:cubicBezTo>
                    <a:pt x="171259" y="65294"/>
                    <a:pt x="164401" y="61960"/>
                    <a:pt x="157257" y="59674"/>
                  </a:cubicBezTo>
                  <a:cubicBezTo>
                    <a:pt x="293179" y="-49768"/>
                    <a:pt x="457676" y="24813"/>
                    <a:pt x="457676" y="24813"/>
                  </a:cubicBezTo>
                  <a:cubicBezTo>
                    <a:pt x="457676" y="24813"/>
                    <a:pt x="524827" y="87963"/>
                    <a:pt x="496728" y="149018"/>
                  </a:cubicBezTo>
                  <a:cubicBezTo>
                    <a:pt x="492537" y="158163"/>
                    <a:pt x="483394" y="170831"/>
                    <a:pt x="471297" y="187785"/>
                  </a:cubicBezTo>
                  <a:cubicBezTo>
                    <a:pt x="454342" y="177784"/>
                    <a:pt x="436150" y="169021"/>
                    <a:pt x="418243" y="159782"/>
                  </a:cubicBezTo>
                  <a:cubicBezTo>
                    <a:pt x="433388" y="173117"/>
                    <a:pt x="447484" y="187595"/>
                    <a:pt x="460343" y="203121"/>
                  </a:cubicBezTo>
                  <a:cubicBezTo>
                    <a:pt x="457295" y="207502"/>
                    <a:pt x="454057" y="212074"/>
                    <a:pt x="450723" y="216837"/>
                  </a:cubicBezTo>
                  <a:cubicBezTo>
                    <a:pt x="448532" y="215979"/>
                    <a:pt x="446341" y="214931"/>
                    <a:pt x="444341" y="213693"/>
                  </a:cubicBezTo>
                  <a:cubicBezTo>
                    <a:pt x="445579" y="216074"/>
                    <a:pt x="446722" y="218456"/>
                    <a:pt x="447960" y="220837"/>
                  </a:cubicBezTo>
                  <a:cubicBezTo>
                    <a:pt x="440626" y="231505"/>
                    <a:pt x="432911" y="243221"/>
                    <a:pt x="424815" y="256175"/>
                  </a:cubicBezTo>
                  <a:cubicBezTo>
                    <a:pt x="400907" y="249603"/>
                    <a:pt x="376047" y="246173"/>
                    <a:pt x="351282" y="245983"/>
                  </a:cubicBezTo>
                  <a:cubicBezTo>
                    <a:pt x="372999" y="253317"/>
                    <a:pt x="393668" y="263414"/>
                    <a:pt x="412813" y="276082"/>
                  </a:cubicBezTo>
                  <a:cubicBezTo>
                    <a:pt x="409670" y="281416"/>
                    <a:pt x="406527" y="286845"/>
                    <a:pt x="403384" y="292465"/>
                  </a:cubicBezTo>
                  <a:cubicBezTo>
                    <a:pt x="397954" y="291417"/>
                    <a:pt x="392430" y="290370"/>
                    <a:pt x="387001" y="289417"/>
                  </a:cubicBezTo>
                  <a:cubicBezTo>
                    <a:pt x="390334" y="293989"/>
                    <a:pt x="393954" y="298466"/>
                    <a:pt x="397764" y="302657"/>
                  </a:cubicBezTo>
                  <a:cubicBezTo>
                    <a:pt x="384714" y="326755"/>
                    <a:pt x="371380" y="353901"/>
                    <a:pt x="358616" y="384572"/>
                  </a:cubicBezTo>
                  <a:cubicBezTo>
                    <a:pt x="341852" y="378285"/>
                    <a:pt x="324040" y="374761"/>
                    <a:pt x="306133" y="374285"/>
                  </a:cubicBezTo>
                  <a:cubicBezTo>
                    <a:pt x="322230" y="382667"/>
                    <a:pt x="336995" y="393525"/>
                    <a:pt x="349853" y="406289"/>
                  </a:cubicBezTo>
                  <a:cubicBezTo>
                    <a:pt x="346805" y="414099"/>
                    <a:pt x="343757" y="422196"/>
                    <a:pt x="340804" y="430482"/>
                  </a:cubicBezTo>
                  <a:cubicBezTo>
                    <a:pt x="339185" y="430197"/>
                    <a:pt x="337661" y="430006"/>
                    <a:pt x="336042" y="429815"/>
                  </a:cubicBezTo>
                  <a:cubicBezTo>
                    <a:pt x="337185" y="431149"/>
                    <a:pt x="338423" y="432578"/>
                    <a:pt x="339566" y="433911"/>
                  </a:cubicBezTo>
                  <a:cubicBezTo>
                    <a:pt x="337566" y="439531"/>
                    <a:pt x="335566" y="445246"/>
                    <a:pt x="333660" y="451151"/>
                  </a:cubicBezTo>
                  <a:cubicBezTo>
                    <a:pt x="323564" y="448770"/>
                    <a:pt x="313182" y="447627"/>
                    <a:pt x="302800" y="447723"/>
                  </a:cubicBezTo>
                  <a:cubicBezTo>
                    <a:pt x="312039" y="453342"/>
                    <a:pt x="320611" y="459915"/>
                    <a:pt x="328517" y="467249"/>
                  </a:cubicBezTo>
                  <a:cubicBezTo>
                    <a:pt x="326421" y="473821"/>
                    <a:pt x="324421" y="480489"/>
                    <a:pt x="322421" y="487347"/>
                  </a:cubicBezTo>
                  <a:cubicBezTo>
                    <a:pt x="321183" y="487061"/>
                    <a:pt x="319849" y="486775"/>
                    <a:pt x="318611" y="486489"/>
                  </a:cubicBezTo>
                  <a:cubicBezTo>
                    <a:pt x="319182" y="488775"/>
                    <a:pt x="319944" y="490966"/>
                    <a:pt x="320707" y="493157"/>
                  </a:cubicBezTo>
                  <a:cubicBezTo>
                    <a:pt x="318135" y="502015"/>
                    <a:pt x="315658" y="511159"/>
                    <a:pt x="313277" y="520398"/>
                  </a:cubicBezTo>
                  <a:cubicBezTo>
                    <a:pt x="291560" y="520017"/>
                    <a:pt x="269938" y="519636"/>
                    <a:pt x="248221" y="519255"/>
                  </a:cubicBezTo>
                  <a:cubicBezTo>
                    <a:pt x="268319" y="527161"/>
                    <a:pt x="287941" y="536496"/>
                    <a:pt x="306800" y="546973"/>
                  </a:cubicBezTo>
                  <a:cubicBezTo>
                    <a:pt x="306324" y="549068"/>
                    <a:pt x="305848" y="551164"/>
                    <a:pt x="305371" y="553259"/>
                  </a:cubicBezTo>
                  <a:cubicBezTo>
                    <a:pt x="295751" y="552307"/>
                    <a:pt x="286131" y="551355"/>
                    <a:pt x="276606" y="550497"/>
                  </a:cubicBezTo>
                  <a:cubicBezTo>
                    <a:pt x="282607" y="553545"/>
                    <a:pt x="288703" y="556498"/>
                    <a:pt x="294704" y="559546"/>
                  </a:cubicBezTo>
                  <a:cubicBezTo>
                    <a:pt x="289750" y="560213"/>
                    <a:pt x="284797" y="560880"/>
                    <a:pt x="279845" y="561546"/>
                  </a:cubicBezTo>
                  <a:cubicBezTo>
                    <a:pt x="282511" y="567547"/>
                    <a:pt x="286893" y="572786"/>
                    <a:pt x="292417" y="576405"/>
                  </a:cubicBezTo>
                  <a:cubicBezTo>
                    <a:pt x="287178" y="576405"/>
                    <a:pt x="281844" y="576500"/>
                    <a:pt x="276606" y="576596"/>
                  </a:cubicBezTo>
                  <a:cubicBezTo>
                    <a:pt x="284036" y="582406"/>
                    <a:pt x="290703" y="589264"/>
                    <a:pt x="296418" y="596693"/>
                  </a:cubicBezTo>
                  <a:cubicBezTo>
                    <a:pt x="289464" y="633936"/>
                    <a:pt x="283750" y="674037"/>
                    <a:pt x="279749" y="717090"/>
                  </a:cubicBezTo>
                  <a:lnTo>
                    <a:pt x="221266" y="727281"/>
                  </a:lnTo>
                  <a:cubicBezTo>
                    <a:pt x="233172" y="731282"/>
                    <a:pt x="245173" y="735378"/>
                    <a:pt x="257080" y="739378"/>
                  </a:cubicBezTo>
                  <a:cubicBezTo>
                    <a:pt x="250888" y="742521"/>
                    <a:pt x="244792" y="745665"/>
                    <a:pt x="238601" y="748713"/>
                  </a:cubicBezTo>
                  <a:cubicBezTo>
                    <a:pt x="245650" y="750427"/>
                    <a:pt x="252793" y="752237"/>
                    <a:pt x="259842" y="753951"/>
                  </a:cubicBezTo>
                  <a:cubicBezTo>
                    <a:pt x="255651" y="758714"/>
                    <a:pt x="251364" y="763572"/>
                    <a:pt x="247173" y="768334"/>
                  </a:cubicBezTo>
                  <a:cubicBezTo>
                    <a:pt x="250888" y="768620"/>
                    <a:pt x="254984" y="769001"/>
                    <a:pt x="257556" y="771668"/>
                  </a:cubicBezTo>
                  <a:cubicBezTo>
                    <a:pt x="260128" y="774335"/>
                    <a:pt x="259556" y="779955"/>
                    <a:pt x="255841" y="780526"/>
                  </a:cubicBezTo>
                  <a:cubicBezTo>
                    <a:pt x="262223" y="781859"/>
                    <a:pt x="268891" y="783288"/>
                    <a:pt x="274891" y="785765"/>
                  </a:cubicBezTo>
                  <a:cubicBezTo>
                    <a:pt x="273272" y="820626"/>
                    <a:pt x="272605" y="857202"/>
                    <a:pt x="273272" y="895683"/>
                  </a:cubicBezTo>
                  <a:cubicBezTo>
                    <a:pt x="272129" y="896540"/>
                    <a:pt x="271081" y="897493"/>
                    <a:pt x="270034" y="898446"/>
                  </a:cubicBezTo>
                  <a:cubicBezTo>
                    <a:pt x="271176" y="899112"/>
                    <a:pt x="272224" y="899874"/>
                    <a:pt x="273367" y="900541"/>
                  </a:cubicBezTo>
                  <a:cubicBezTo>
                    <a:pt x="273462" y="905875"/>
                    <a:pt x="273653" y="911304"/>
                    <a:pt x="273748" y="916733"/>
                  </a:cubicBezTo>
                  <a:cubicBezTo>
                    <a:pt x="268128" y="918924"/>
                    <a:pt x="262509" y="921306"/>
                    <a:pt x="256984" y="923877"/>
                  </a:cubicBezTo>
                  <a:cubicBezTo>
                    <a:pt x="259842" y="929307"/>
                    <a:pt x="266319" y="932640"/>
                    <a:pt x="272510" y="931783"/>
                  </a:cubicBezTo>
                  <a:cubicBezTo>
                    <a:pt x="267843" y="937689"/>
                    <a:pt x="261461" y="942165"/>
                    <a:pt x="254412" y="944642"/>
                  </a:cubicBezTo>
                  <a:cubicBezTo>
                    <a:pt x="261366" y="948071"/>
                    <a:pt x="268224" y="951405"/>
                    <a:pt x="275177" y="954833"/>
                  </a:cubicBezTo>
                  <a:cubicBezTo>
                    <a:pt x="271367" y="958453"/>
                    <a:pt x="266890" y="961501"/>
                    <a:pt x="262128" y="963692"/>
                  </a:cubicBezTo>
                  <a:cubicBezTo>
                    <a:pt x="266700" y="964835"/>
                    <a:pt x="271272" y="965787"/>
                    <a:pt x="275939" y="966645"/>
                  </a:cubicBezTo>
                  <a:cubicBezTo>
                    <a:pt x="277082" y="988647"/>
                    <a:pt x="278701" y="1011126"/>
                    <a:pt x="280606" y="1034177"/>
                  </a:cubicBezTo>
                  <a:cubicBezTo>
                    <a:pt x="280606" y="1034177"/>
                    <a:pt x="220599" y="981599"/>
                    <a:pt x="156020" y="891683"/>
                  </a:cubicBezTo>
                  <a:cubicBezTo>
                    <a:pt x="156591" y="885777"/>
                    <a:pt x="155924" y="879872"/>
                    <a:pt x="153352" y="87425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18" name="Google Shape;4018;p76"/>
            <p:cNvSpPr/>
            <p:nvPr/>
          </p:nvSpPr>
          <p:spPr>
            <a:xfrm>
              <a:off x="7836487" y="3943730"/>
              <a:ext cx="303196" cy="938689"/>
            </a:xfrm>
            <a:custGeom>
              <a:avLst/>
              <a:gdLst/>
              <a:ahLst/>
              <a:cxnLst/>
              <a:rect l="l" t="t" r="r" b="b"/>
              <a:pathLst>
                <a:path w="303196" h="938689" extrusionOk="0">
                  <a:moveTo>
                    <a:pt x="50308" y="270605"/>
                  </a:moveTo>
                  <a:cubicBezTo>
                    <a:pt x="74787" y="201930"/>
                    <a:pt x="110696" y="136493"/>
                    <a:pt x="162798" y="84868"/>
                  </a:cubicBezTo>
                  <a:cubicBezTo>
                    <a:pt x="197850" y="50101"/>
                    <a:pt x="238998" y="23146"/>
                    <a:pt x="282432" y="0"/>
                  </a:cubicBezTo>
                  <a:cubicBezTo>
                    <a:pt x="290052" y="1619"/>
                    <a:pt x="297005" y="3334"/>
                    <a:pt x="303196" y="5143"/>
                  </a:cubicBezTo>
                  <a:cubicBezTo>
                    <a:pt x="298624" y="7429"/>
                    <a:pt x="294052" y="9811"/>
                    <a:pt x="289480" y="12192"/>
                  </a:cubicBezTo>
                  <a:cubicBezTo>
                    <a:pt x="255286" y="30194"/>
                    <a:pt x="222043" y="50578"/>
                    <a:pt x="192611" y="75724"/>
                  </a:cubicBezTo>
                  <a:cubicBezTo>
                    <a:pt x="137461" y="122777"/>
                    <a:pt x="97457" y="184975"/>
                    <a:pt x="70310" y="251650"/>
                  </a:cubicBezTo>
                  <a:cubicBezTo>
                    <a:pt x="42497" y="319754"/>
                    <a:pt x="26400" y="392525"/>
                    <a:pt x="17256" y="465296"/>
                  </a:cubicBezTo>
                  <a:cubicBezTo>
                    <a:pt x="7731" y="541115"/>
                    <a:pt x="6492" y="618363"/>
                    <a:pt x="16494" y="694182"/>
                  </a:cubicBezTo>
                  <a:cubicBezTo>
                    <a:pt x="26400" y="769048"/>
                    <a:pt x="47545" y="844105"/>
                    <a:pt x="82883" y="911066"/>
                  </a:cubicBezTo>
                  <a:cubicBezTo>
                    <a:pt x="87265" y="919353"/>
                    <a:pt x="91837" y="927449"/>
                    <a:pt x="96599" y="935546"/>
                  </a:cubicBezTo>
                  <a:cubicBezTo>
                    <a:pt x="98028" y="937927"/>
                    <a:pt x="94408" y="940022"/>
                    <a:pt x="92979" y="937641"/>
                  </a:cubicBezTo>
                  <a:cubicBezTo>
                    <a:pt x="52117" y="871918"/>
                    <a:pt x="25733" y="799147"/>
                    <a:pt x="12112" y="723043"/>
                  </a:cubicBezTo>
                  <a:cubicBezTo>
                    <a:pt x="-1413" y="646843"/>
                    <a:pt x="-2937" y="568642"/>
                    <a:pt x="4206" y="491680"/>
                  </a:cubicBezTo>
                  <a:cubicBezTo>
                    <a:pt x="11160" y="416719"/>
                    <a:pt x="24876" y="341566"/>
                    <a:pt x="50212" y="2705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19" name="Google Shape;4019;p76"/>
          <p:cNvSpPr/>
          <p:nvPr/>
        </p:nvSpPr>
        <p:spPr>
          <a:xfrm>
            <a:off x="1475786" y="838574"/>
            <a:ext cx="796413" cy="796413"/>
          </a:xfrm>
          <a:custGeom>
            <a:avLst/>
            <a:gdLst/>
            <a:ahLst/>
            <a:cxnLst/>
            <a:rect l="l" t="t" r="r" b="b"/>
            <a:pathLst>
              <a:path w="1760029" h="1760029" extrusionOk="0">
                <a:moveTo>
                  <a:pt x="1760030" y="880015"/>
                </a:moveTo>
                <a:cubicBezTo>
                  <a:pt x="1760030" y="1366034"/>
                  <a:pt x="1366033" y="1760029"/>
                  <a:pt x="880015" y="1760029"/>
                </a:cubicBezTo>
                <a:cubicBezTo>
                  <a:pt x="393996" y="1760029"/>
                  <a:pt x="0" y="1366033"/>
                  <a:pt x="0" y="880014"/>
                </a:cubicBezTo>
                <a:cubicBezTo>
                  <a:pt x="0" y="393996"/>
                  <a:pt x="393996" y="0"/>
                  <a:pt x="880015" y="0"/>
                </a:cubicBezTo>
                <a:cubicBezTo>
                  <a:pt x="1366033" y="0"/>
                  <a:pt x="1760030" y="393996"/>
                  <a:pt x="1760030" y="88001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0" name="Google Shape;4020;p76"/>
          <p:cNvSpPr/>
          <p:nvPr/>
        </p:nvSpPr>
        <p:spPr>
          <a:xfrm>
            <a:off x="1955330" y="957378"/>
            <a:ext cx="760794" cy="265837"/>
          </a:xfrm>
          <a:custGeom>
            <a:avLst/>
            <a:gdLst/>
            <a:ahLst/>
            <a:cxnLst/>
            <a:rect l="l" t="t" r="r" b="b"/>
            <a:pathLst>
              <a:path w="2926129" h="1022450" extrusionOk="0">
                <a:moveTo>
                  <a:pt x="310162" y="418259"/>
                </a:moveTo>
                <a:cubicBezTo>
                  <a:pt x="396696" y="418306"/>
                  <a:pt x="479039" y="455530"/>
                  <a:pt x="536241" y="520462"/>
                </a:cubicBezTo>
                <a:cubicBezTo>
                  <a:pt x="547023" y="419765"/>
                  <a:pt x="637394" y="346874"/>
                  <a:pt x="738092" y="357655"/>
                </a:cubicBezTo>
                <a:cubicBezTo>
                  <a:pt x="790492" y="363265"/>
                  <a:pt x="837946" y="391150"/>
                  <a:pt x="868349" y="434195"/>
                </a:cubicBezTo>
                <a:cubicBezTo>
                  <a:pt x="911050" y="154980"/>
                  <a:pt x="1172015" y="-36752"/>
                  <a:pt x="1451230" y="5949"/>
                </a:cubicBezTo>
                <a:cubicBezTo>
                  <a:pt x="1650623" y="36443"/>
                  <a:pt x="1813469" y="181286"/>
                  <a:pt x="1867009" y="375763"/>
                </a:cubicBezTo>
                <a:cubicBezTo>
                  <a:pt x="1929414" y="296152"/>
                  <a:pt x="2044542" y="282203"/>
                  <a:pt x="2124154" y="344609"/>
                </a:cubicBezTo>
                <a:cubicBezTo>
                  <a:pt x="2161852" y="374160"/>
                  <a:pt x="2186474" y="417304"/>
                  <a:pt x="2192742" y="464792"/>
                </a:cubicBezTo>
                <a:cubicBezTo>
                  <a:pt x="2333454" y="375749"/>
                  <a:pt x="2519708" y="417634"/>
                  <a:pt x="2608752" y="558347"/>
                </a:cubicBezTo>
                <a:cubicBezTo>
                  <a:pt x="2631942" y="594992"/>
                  <a:pt x="2646954" y="636210"/>
                  <a:pt x="2652763" y="679186"/>
                </a:cubicBezTo>
                <a:cubicBezTo>
                  <a:pt x="2741010" y="629500"/>
                  <a:pt x="2852827" y="660760"/>
                  <a:pt x="2902512" y="749008"/>
                </a:cubicBezTo>
                <a:cubicBezTo>
                  <a:pt x="2952198" y="837255"/>
                  <a:pt x="2920937" y="949071"/>
                  <a:pt x="2832690" y="998757"/>
                </a:cubicBezTo>
                <a:cubicBezTo>
                  <a:pt x="2805265" y="1014198"/>
                  <a:pt x="2774328" y="1022320"/>
                  <a:pt x="2742855" y="1022342"/>
                </a:cubicBezTo>
                <a:lnTo>
                  <a:pt x="310162" y="1022342"/>
                </a:lnTo>
                <a:cubicBezTo>
                  <a:pt x="143349" y="1026767"/>
                  <a:pt x="4533" y="895125"/>
                  <a:pt x="108" y="728313"/>
                </a:cubicBezTo>
                <a:cubicBezTo>
                  <a:pt x="-4316" y="561500"/>
                  <a:pt x="127325" y="422684"/>
                  <a:pt x="294138" y="418259"/>
                </a:cubicBezTo>
                <a:cubicBezTo>
                  <a:pt x="299478" y="418118"/>
                  <a:pt x="304821" y="418118"/>
                  <a:pt x="310162" y="4182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1" name="Google Shape;4021;p76"/>
          <p:cNvSpPr/>
          <p:nvPr/>
        </p:nvSpPr>
        <p:spPr>
          <a:xfrm>
            <a:off x="789500" y="1281287"/>
            <a:ext cx="1078847" cy="354665"/>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22" name="Google Shape;4022;p76"/>
          <p:cNvGrpSpPr/>
          <p:nvPr/>
        </p:nvGrpSpPr>
        <p:grpSpPr>
          <a:xfrm>
            <a:off x="-838868" y="-724220"/>
            <a:ext cx="2167617" cy="2146111"/>
            <a:chOff x="-468357" y="-542499"/>
            <a:chExt cx="1775862" cy="1758243"/>
          </a:xfrm>
        </p:grpSpPr>
        <p:grpSp>
          <p:nvGrpSpPr>
            <p:cNvPr id="4023" name="Google Shape;4023;p76"/>
            <p:cNvGrpSpPr/>
            <p:nvPr/>
          </p:nvGrpSpPr>
          <p:grpSpPr>
            <a:xfrm rot="1800044">
              <a:off x="-2290" y="-279204"/>
              <a:ext cx="1228497" cy="654367"/>
              <a:chOff x="1798891" y="2840048"/>
              <a:chExt cx="1638032" cy="872509"/>
            </a:xfrm>
          </p:grpSpPr>
          <p:sp>
            <p:nvSpPr>
              <p:cNvPr id="4024" name="Google Shape;4024;p76"/>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5" name="Google Shape;4025;p76"/>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6" name="Google Shape;4026;p76"/>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7" name="Google Shape;4027;p76"/>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8" name="Google Shape;4028;p76"/>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29" name="Google Shape;4029;p76"/>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0" name="Google Shape;4030;p76"/>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031" name="Google Shape;4031;p76"/>
            <p:cNvGrpSpPr/>
            <p:nvPr/>
          </p:nvGrpSpPr>
          <p:grpSpPr>
            <a:xfrm rot="1800044">
              <a:off x="-319929" y="117066"/>
              <a:ext cx="1089480" cy="885631"/>
              <a:chOff x="1982533" y="3527678"/>
              <a:chExt cx="1452672" cy="1180867"/>
            </a:xfrm>
          </p:grpSpPr>
          <p:sp>
            <p:nvSpPr>
              <p:cNvPr id="4032" name="Google Shape;4032;p76"/>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3" name="Google Shape;4033;p76"/>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4" name="Google Shape;4034;p76"/>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5" name="Google Shape;4035;p76"/>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6" name="Google Shape;4036;p76"/>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7" name="Google Shape;4037;p76"/>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38" name="Google Shape;4038;p76"/>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4039" name="Google Shape;4039;p76"/>
          <p:cNvGrpSpPr/>
          <p:nvPr/>
        </p:nvGrpSpPr>
        <p:grpSpPr>
          <a:xfrm>
            <a:off x="7743559" y="539499"/>
            <a:ext cx="341537" cy="364482"/>
            <a:chOff x="7976329" y="1400840"/>
            <a:chExt cx="959643" cy="967823"/>
          </a:xfrm>
        </p:grpSpPr>
        <p:grpSp>
          <p:nvGrpSpPr>
            <p:cNvPr id="4040" name="Google Shape;4040;p76"/>
            <p:cNvGrpSpPr/>
            <p:nvPr/>
          </p:nvGrpSpPr>
          <p:grpSpPr>
            <a:xfrm>
              <a:off x="7976329" y="1400840"/>
              <a:ext cx="959643" cy="967823"/>
              <a:chOff x="7976329" y="1400840"/>
              <a:chExt cx="959643" cy="967823"/>
            </a:xfrm>
          </p:grpSpPr>
          <p:sp>
            <p:nvSpPr>
              <p:cNvPr id="4041" name="Google Shape;4041;p76"/>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2" name="Google Shape;4042;p76"/>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43" name="Google Shape;4043;p76"/>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4" name="Google Shape;4044;p76"/>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5" name="Google Shape;4045;p76"/>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6" name="Google Shape;4046;p76"/>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7" name="Google Shape;4047;p76"/>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8" name="Google Shape;4048;p76"/>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49" name="Google Shape;4049;p76"/>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0" name="Google Shape;4050;p76"/>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1" name="Google Shape;4051;p76"/>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2" name="Google Shape;4052;p76"/>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3" name="Google Shape;4053;p76"/>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054" name="Google Shape;4054;p76"/>
          <p:cNvGrpSpPr/>
          <p:nvPr/>
        </p:nvGrpSpPr>
        <p:grpSpPr>
          <a:xfrm>
            <a:off x="2272212" y="2586499"/>
            <a:ext cx="582887" cy="587856"/>
            <a:chOff x="7976329" y="1400840"/>
            <a:chExt cx="959643" cy="967823"/>
          </a:xfrm>
        </p:grpSpPr>
        <p:grpSp>
          <p:nvGrpSpPr>
            <p:cNvPr id="4055" name="Google Shape;4055;p76"/>
            <p:cNvGrpSpPr/>
            <p:nvPr/>
          </p:nvGrpSpPr>
          <p:grpSpPr>
            <a:xfrm>
              <a:off x="7976329" y="1400840"/>
              <a:ext cx="959643" cy="967823"/>
              <a:chOff x="7976329" y="1400840"/>
              <a:chExt cx="959643" cy="967823"/>
            </a:xfrm>
          </p:grpSpPr>
          <p:sp>
            <p:nvSpPr>
              <p:cNvPr id="4056" name="Google Shape;4056;p76"/>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7" name="Google Shape;4057;p76"/>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58" name="Google Shape;4058;p76"/>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59" name="Google Shape;4059;p76"/>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0" name="Google Shape;4060;p76"/>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1" name="Google Shape;4061;p76"/>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2" name="Google Shape;4062;p76"/>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3" name="Google Shape;4063;p76"/>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4" name="Google Shape;4064;p76"/>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5" name="Google Shape;4065;p76"/>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6" name="Google Shape;4066;p76"/>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7" name="Google Shape;4067;p76"/>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8" name="Google Shape;4068;p76"/>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69" name="Google Shape;4069;p76"/>
          <p:cNvSpPr/>
          <p:nvPr/>
        </p:nvSpPr>
        <p:spPr>
          <a:xfrm>
            <a:off x="5444473" y="189885"/>
            <a:ext cx="1458723" cy="479547"/>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0" name="Google Shape;4070;p76"/>
          <p:cNvSpPr/>
          <p:nvPr/>
        </p:nvSpPr>
        <p:spPr>
          <a:xfrm>
            <a:off x="4155218" y="4524249"/>
            <a:ext cx="1147225" cy="37714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71" name="Google Shape;4071;p76"/>
          <p:cNvGrpSpPr/>
          <p:nvPr/>
        </p:nvGrpSpPr>
        <p:grpSpPr>
          <a:xfrm rot="-6299987">
            <a:off x="7954184" y="127633"/>
            <a:ext cx="1494098" cy="1173115"/>
            <a:chOff x="8728664" y="4111401"/>
            <a:chExt cx="1076846" cy="845503"/>
          </a:xfrm>
        </p:grpSpPr>
        <p:sp>
          <p:nvSpPr>
            <p:cNvPr id="4072" name="Google Shape;4072;p76"/>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3" name="Google Shape;4073;p76"/>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74" name="Google Shape;4074;p76"/>
            <p:cNvGrpSpPr/>
            <p:nvPr/>
          </p:nvGrpSpPr>
          <p:grpSpPr>
            <a:xfrm>
              <a:off x="8728664" y="4261379"/>
              <a:ext cx="338177" cy="313932"/>
              <a:chOff x="8728664" y="4261379"/>
              <a:chExt cx="338177" cy="313932"/>
            </a:xfrm>
          </p:grpSpPr>
          <p:sp>
            <p:nvSpPr>
              <p:cNvPr id="4075" name="Google Shape;4075;p76"/>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6" name="Google Shape;4076;p76"/>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077" name="Google Shape;4077;p76"/>
            <p:cNvGrpSpPr/>
            <p:nvPr/>
          </p:nvGrpSpPr>
          <p:grpSpPr>
            <a:xfrm>
              <a:off x="9088119" y="4111401"/>
              <a:ext cx="323200" cy="346309"/>
              <a:chOff x="9088119" y="4111401"/>
              <a:chExt cx="323200" cy="346309"/>
            </a:xfrm>
          </p:grpSpPr>
          <p:sp>
            <p:nvSpPr>
              <p:cNvPr id="4078" name="Google Shape;4078;p76"/>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9" name="Google Shape;4079;p76"/>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80" name="Google Shape;4080;p76"/>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81" name="Google Shape;4081;p76"/>
            <p:cNvGrpSpPr/>
            <p:nvPr/>
          </p:nvGrpSpPr>
          <p:grpSpPr>
            <a:xfrm>
              <a:off x="9032169" y="4581753"/>
              <a:ext cx="340565" cy="318121"/>
              <a:chOff x="9032169" y="4581753"/>
              <a:chExt cx="340565" cy="318121"/>
            </a:xfrm>
          </p:grpSpPr>
          <p:sp>
            <p:nvSpPr>
              <p:cNvPr id="4082" name="Google Shape;4082;p76"/>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83" name="Google Shape;4083;p76"/>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084" name="Google Shape;4084;p76"/>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85" name="Google Shape;4085;p76"/>
            <p:cNvGrpSpPr/>
            <p:nvPr/>
          </p:nvGrpSpPr>
          <p:grpSpPr>
            <a:xfrm>
              <a:off x="9481351" y="4276056"/>
              <a:ext cx="319294" cy="346623"/>
              <a:chOff x="9481351" y="4276056"/>
              <a:chExt cx="319294" cy="346623"/>
            </a:xfrm>
          </p:grpSpPr>
          <p:sp>
            <p:nvSpPr>
              <p:cNvPr id="4086" name="Google Shape;4086;p76"/>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87" name="Google Shape;4087;p76"/>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grpSp>
        <p:nvGrpSpPr>
          <p:cNvPr id="2633" name="Google Shape;2633;p55"/>
          <p:cNvGrpSpPr/>
          <p:nvPr/>
        </p:nvGrpSpPr>
        <p:grpSpPr>
          <a:xfrm>
            <a:off x="150231" y="127755"/>
            <a:ext cx="722995" cy="729255"/>
            <a:chOff x="7976329" y="1400840"/>
            <a:chExt cx="959643" cy="967823"/>
          </a:xfrm>
        </p:grpSpPr>
        <p:grpSp>
          <p:nvGrpSpPr>
            <p:cNvPr id="2634" name="Google Shape;2634;p55"/>
            <p:cNvGrpSpPr/>
            <p:nvPr/>
          </p:nvGrpSpPr>
          <p:grpSpPr>
            <a:xfrm>
              <a:off x="7976329" y="1400840"/>
              <a:ext cx="959643" cy="967823"/>
              <a:chOff x="7976329" y="1400840"/>
              <a:chExt cx="959643" cy="967823"/>
            </a:xfrm>
          </p:grpSpPr>
          <p:sp>
            <p:nvSpPr>
              <p:cNvPr id="2635" name="Google Shape;2635;p5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6" name="Google Shape;2636;p5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37" name="Google Shape;2637;p5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8" name="Google Shape;2638;p5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9" name="Google Shape;2639;p5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0" name="Google Shape;2640;p5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1" name="Google Shape;2641;p5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2" name="Google Shape;2642;p5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3" name="Google Shape;2643;p5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4" name="Google Shape;2644;p5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5" name="Google Shape;2645;p5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6" name="Google Shape;2646;p5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7" name="Google Shape;2647;p5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48" name="Google Shape;2648;p55"/>
          <p:cNvGrpSpPr/>
          <p:nvPr/>
        </p:nvGrpSpPr>
        <p:grpSpPr>
          <a:xfrm>
            <a:off x="8055122" y="4254958"/>
            <a:ext cx="571467" cy="576339"/>
            <a:chOff x="7976329" y="1400840"/>
            <a:chExt cx="959643" cy="967823"/>
          </a:xfrm>
        </p:grpSpPr>
        <p:grpSp>
          <p:nvGrpSpPr>
            <p:cNvPr id="2649" name="Google Shape;2649;p55"/>
            <p:cNvGrpSpPr/>
            <p:nvPr/>
          </p:nvGrpSpPr>
          <p:grpSpPr>
            <a:xfrm>
              <a:off x="7976329" y="1400840"/>
              <a:ext cx="959643" cy="967823"/>
              <a:chOff x="7976329" y="1400840"/>
              <a:chExt cx="959643" cy="967823"/>
            </a:xfrm>
          </p:grpSpPr>
          <p:sp>
            <p:nvSpPr>
              <p:cNvPr id="2650" name="Google Shape;2650;p55"/>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1" name="Google Shape;2651;p55"/>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52" name="Google Shape;2652;p55"/>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3" name="Google Shape;2653;p55"/>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4" name="Google Shape;2654;p55"/>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5" name="Google Shape;2655;p55"/>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6" name="Google Shape;2656;p55"/>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7" name="Google Shape;2657;p55"/>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8" name="Google Shape;2658;p55"/>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9" name="Google Shape;2659;p55"/>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0" name="Google Shape;2660;p55"/>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1" name="Google Shape;2661;p55"/>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2" name="Google Shape;2662;p55"/>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63" name="Google Shape;2663;p55"/>
          <p:cNvSpPr/>
          <p:nvPr/>
        </p:nvSpPr>
        <p:spPr>
          <a:xfrm>
            <a:off x="1211676" y="3840761"/>
            <a:ext cx="2223902" cy="772577"/>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2664" name="Google Shape;2664;p55"/>
          <p:cNvSpPr/>
          <p:nvPr/>
        </p:nvSpPr>
        <p:spPr>
          <a:xfrm>
            <a:off x="7994546" y="351682"/>
            <a:ext cx="1769876" cy="908788"/>
          </a:xfrm>
          <a:custGeom>
            <a:avLst/>
            <a:gdLst/>
            <a:ahLst/>
            <a:cxnLst/>
            <a:rect l="l" t="t" r="r" b="b"/>
            <a:pathLst>
              <a:path w="1994226" h="1023986" extrusionOk="0">
                <a:moveTo>
                  <a:pt x="1684065" y="418946"/>
                </a:moveTo>
                <a:cubicBezTo>
                  <a:pt x="1639102" y="418966"/>
                  <a:pt x="1594724" y="429134"/>
                  <a:pt x="1554239" y="448693"/>
                </a:cubicBezTo>
                <a:cubicBezTo>
                  <a:pt x="1519554" y="168369"/>
                  <a:pt x="1264190" y="-30761"/>
                  <a:pt x="983866" y="3923"/>
                </a:cubicBezTo>
                <a:cubicBezTo>
                  <a:pt x="839729" y="21757"/>
                  <a:pt x="709971" y="100031"/>
                  <a:pt x="626971" y="219214"/>
                </a:cubicBezTo>
                <a:cubicBezTo>
                  <a:pt x="550726" y="152559"/>
                  <a:pt x="434882" y="160334"/>
                  <a:pt x="368227" y="236579"/>
                </a:cubicBezTo>
                <a:cubicBezTo>
                  <a:pt x="338999" y="270013"/>
                  <a:pt x="322897" y="312918"/>
                  <a:pt x="322911" y="357326"/>
                </a:cubicBezTo>
                <a:cubicBezTo>
                  <a:pt x="322939" y="379067"/>
                  <a:pt x="326750" y="400636"/>
                  <a:pt x="334172" y="421070"/>
                </a:cubicBezTo>
                <a:cubicBezTo>
                  <a:pt x="326311" y="421071"/>
                  <a:pt x="318236" y="419796"/>
                  <a:pt x="310162" y="419796"/>
                </a:cubicBezTo>
                <a:cubicBezTo>
                  <a:pt x="143349" y="415371"/>
                  <a:pt x="4533" y="547012"/>
                  <a:pt x="108" y="713825"/>
                </a:cubicBezTo>
                <a:cubicBezTo>
                  <a:pt x="-4316" y="880638"/>
                  <a:pt x="127325" y="1019454"/>
                  <a:pt x="294138" y="1023879"/>
                </a:cubicBezTo>
                <a:cubicBezTo>
                  <a:pt x="299479" y="1024020"/>
                  <a:pt x="304822" y="1024020"/>
                  <a:pt x="310162" y="1023879"/>
                </a:cubicBezTo>
                <a:lnTo>
                  <a:pt x="1684065" y="1023879"/>
                </a:lnTo>
                <a:cubicBezTo>
                  <a:pt x="1850878" y="1028303"/>
                  <a:pt x="1989694" y="896662"/>
                  <a:pt x="1994118" y="729849"/>
                </a:cubicBezTo>
                <a:cubicBezTo>
                  <a:pt x="1998543" y="563036"/>
                  <a:pt x="1866901" y="424220"/>
                  <a:pt x="1700088" y="419796"/>
                </a:cubicBezTo>
                <a:cubicBezTo>
                  <a:pt x="1694748" y="419654"/>
                  <a:pt x="1689405" y="419654"/>
                  <a:pt x="1684065" y="41979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F318ED2B-0EEC-8614-2A1D-36C5228BE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597" y="0"/>
            <a:ext cx="52292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632" name="Google Shape;2632;p55"/>
          <p:cNvSpPr txBox="1">
            <a:spLocks noGrp="1"/>
          </p:cNvSpPr>
          <p:nvPr>
            <p:ph type="title"/>
          </p:nvPr>
        </p:nvSpPr>
        <p:spPr>
          <a:xfrm>
            <a:off x="202083" y="1254970"/>
            <a:ext cx="2010152" cy="20556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dirty="0"/>
            </a:br>
            <a:r>
              <a:rPr lang="en" dirty="0"/>
              <a:t>Is your county closing for the Eclipse?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50"/>
          <p:cNvSpPr txBox="1">
            <a:spLocks noGrp="1"/>
          </p:cNvSpPr>
          <p:nvPr>
            <p:ph type="title"/>
          </p:nvPr>
        </p:nvSpPr>
        <p:spPr>
          <a:xfrm>
            <a:off x="1685105" y="126956"/>
            <a:ext cx="580832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Deadlines Roll</a:t>
            </a:r>
            <a:endParaRPr sz="4800" dirty="0">
              <a:solidFill>
                <a:schemeClr val="accent3"/>
              </a:solidFill>
              <a:latin typeface="Aclonica"/>
              <a:ea typeface="Aclonica"/>
              <a:cs typeface="Aclonica"/>
              <a:sym typeface="Aclonica"/>
            </a:endParaRPr>
          </a:p>
        </p:txBody>
      </p:sp>
      <p:sp>
        <p:nvSpPr>
          <p:cNvPr id="2269" name="Google Shape;2269;p50"/>
          <p:cNvSpPr txBox="1">
            <a:spLocks noGrp="1"/>
          </p:cNvSpPr>
          <p:nvPr>
            <p:ph type="subTitle" idx="1"/>
          </p:nvPr>
        </p:nvSpPr>
        <p:spPr>
          <a:xfrm>
            <a:off x="194258" y="910865"/>
            <a:ext cx="8769950" cy="3693145"/>
          </a:xfrm>
          <a:prstGeom prst="rect">
            <a:avLst/>
          </a:prstGeom>
        </p:spPr>
        <p:txBody>
          <a:bodyPr spcFirstLastPara="1" wrap="square" lIns="91425" tIns="91425" rIns="91425" bIns="91425" anchor="t" anchorCtr="0">
            <a:noAutofit/>
          </a:bodyPr>
          <a:lstStyle/>
          <a:p>
            <a:pPr algn="l"/>
            <a:r>
              <a:rPr lang="en-US" sz="1600" b="1" i="0" dirty="0">
                <a:solidFill>
                  <a:srgbClr val="333333"/>
                </a:solidFill>
                <a:effectLst/>
                <a:latin typeface="Montserrat" panose="00000500000000000000" pitchFamily="2" charset="0"/>
              </a:rPr>
              <a:t>IC 3-5-4-1.5 Time for commencement of legal actions</a:t>
            </a:r>
          </a:p>
          <a:p>
            <a:pPr algn="l"/>
            <a:r>
              <a:rPr lang="en-US" sz="1600" b="0" i="0" dirty="0">
                <a:solidFill>
                  <a:srgbClr val="333333"/>
                </a:solidFill>
                <a:effectLst/>
                <a:latin typeface="Montserrat" panose="00000500000000000000" pitchFamily="2" charset="0"/>
              </a:rPr>
              <a:t>     Sec. 1.5. (a) This section applies if this title requires that a legal action be taken at the office of:</a:t>
            </a:r>
          </a:p>
          <a:p>
            <a:pPr marL="283464" algn="l"/>
            <a:r>
              <a:rPr lang="en-US" sz="1600" b="0" i="0" dirty="0">
                <a:solidFill>
                  <a:srgbClr val="333333"/>
                </a:solidFill>
                <a:effectLst/>
                <a:latin typeface="Montserrat" panose="00000500000000000000" pitchFamily="2" charset="0"/>
              </a:rPr>
              <a:t>(1) the secretary of state or the election division; or</a:t>
            </a:r>
          </a:p>
          <a:p>
            <a:pPr marL="283464" algn="l"/>
            <a:r>
              <a:rPr lang="en-US" sz="1600" b="0" i="0" dirty="0">
                <a:solidFill>
                  <a:srgbClr val="333333"/>
                </a:solidFill>
                <a:effectLst/>
                <a:latin typeface="Montserrat" panose="00000500000000000000" pitchFamily="2" charset="0"/>
              </a:rPr>
              <a:t>(2) a circuit court clerk or a political subdivision.</a:t>
            </a:r>
          </a:p>
          <a:p>
            <a:pPr algn="l"/>
            <a:r>
              <a:rPr lang="en-US" sz="1600" b="0" i="0" dirty="0">
                <a:solidFill>
                  <a:srgbClr val="333333"/>
                </a:solidFill>
                <a:effectLst/>
                <a:latin typeface="Montserrat" panose="00000500000000000000" pitchFamily="2" charset="0"/>
              </a:rPr>
              <a:t>     (b) Notwithstanding </a:t>
            </a:r>
            <a:r>
              <a:rPr lang="en-US" sz="1600" b="0" i="0" dirty="0">
                <a:solidFill>
                  <a:srgbClr val="333333"/>
                </a:solidFill>
                <a:effectLst/>
                <a:latin typeface="Montserrat" panose="00000500000000000000" pitchFamily="2" charset="0"/>
                <a:hlinkClick r:id="rId3"/>
              </a:rPr>
              <a:t>IC 4-1-2-2</a:t>
            </a:r>
            <a:r>
              <a:rPr lang="en-US" sz="1600" b="0" i="0" dirty="0">
                <a:solidFill>
                  <a:srgbClr val="333333"/>
                </a:solidFill>
                <a:effectLst/>
                <a:latin typeface="Montserrat" panose="00000500000000000000" pitchFamily="2" charset="0"/>
              </a:rPr>
              <a:t>, if the final day or time for performing the action falls on a day or time when the office is not open to conduct public business or on a day observed as a holiday under </a:t>
            </a:r>
            <a:r>
              <a:rPr lang="en-US" sz="1600" b="0" i="0" dirty="0">
                <a:solidFill>
                  <a:srgbClr val="333333"/>
                </a:solidFill>
                <a:effectLst/>
                <a:latin typeface="Montserrat" panose="00000500000000000000" pitchFamily="2" charset="0"/>
                <a:hlinkClick r:id="rId4"/>
              </a:rPr>
              <a:t>IC 1-1-9</a:t>
            </a:r>
            <a:r>
              <a:rPr lang="en-US" sz="1600" b="0" i="0" dirty="0">
                <a:solidFill>
                  <a:srgbClr val="333333"/>
                </a:solidFill>
                <a:effectLst/>
                <a:latin typeface="Montserrat" panose="00000500000000000000" pitchFamily="2" charset="0"/>
              </a:rPr>
              <a:t>, the legal action may be performed:</a:t>
            </a:r>
          </a:p>
          <a:p>
            <a:pPr marL="283464" algn="l"/>
            <a:r>
              <a:rPr lang="en-US" sz="1600" b="0" i="0" dirty="0">
                <a:solidFill>
                  <a:srgbClr val="333333"/>
                </a:solidFill>
                <a:effectLst/>
                <a:latin typeface="Montserrat" panose="00000500000000000000" pitchFamily="2" charset="0"/>
              </a:rPr>
              <a:t>(1) on the next day that the office is open for public business; or</a:t>
            </a:r>
          </a:p>
          <a:p>
            <a:pPr marL="283464" algn="l"/>
            <a:r>
              <a:rPr lang="en-US" sz="1600" b="0" i="0" dirty="0">
                <a:solidFill>
                  <a:srgbClr val="333333"/>
                </a:solidFill>
                <a:effectLst/>
                <a:latin typeface="Montserrat" panose="00000500000000000000" pitchFamily="2" charset="0"/>
              </a:rPr>
              <a:t>(2) through noon of the next day that the office is open for public business if the action to be performed is the receipt of a filing.</a:t>
            </a:r>
          </a:p>
          <a:p>
            <a:pPr marL="0" lvl="0" indent="0" algn="l" rtl="0">
              <a:spcBef>
                <a:spcPts val="0"/>
              </a:spcBef>
              <a:spcAft>
                <a:spcPts val="0"/>
              </a:spcAft>
              <a:buNone/>
            </a:pPr>
            <a:endParaRPr dirty="0"/>
          </a:p>
        </p:txBody>
      </p:sp>
      <p:sp>
        <p:nvSpPr>
          <p:cNvPr id="2275" name="Google Shape;2275;p50"/>
          <p:cNvSpPr/>
          <p:nvPr/>
        </p:nvSpPr>
        <p:spPr>
          <a:xfrm>
            <a:off x="2339823" y="4360770"/>
            <a:ext cx="926897" cy="304712"/>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6" name="Google Shape;2276;p50"/>
          <p:cNvSpPr/>
          <p:nvPr/>
        </p:nvSpPr>
        <p:spPr>
          <a:xfrm>
            <a:off x="7878721" y="1525331"/>
            <a:ext cx="1701843" cy="559471"/>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277" name="Google Shape;2277;p50"/>
          <p:cNvGrpSpPr/>
          <p:nvPr/>
        </p:nvGrpSpPr>
        <p:grpSpPr>
          <a:xfrm>
            <a:off x="62455" y="75540"/>
            <a:ext cx="657547" cy="663152"/>
            <a:chOff x="7976329" y="1400840"/>
            <a:chExt cx="959643" cy="967823"/>
          </a:xfrm>
        </p:grpSpPr>
        <p:grpSp>
          <p:nvGrpSpPr>
            <p:cNvPr id="2278" name="Google Shape;2278;p50"/>
            <p:cNvGrpSpPr/>
            <p:nvPr/>
          </p:nvGrpSpPr>
          <p:grpSpPr>
            <a:xfrm>
              <a:off x="7976329" y="1400840"/>
              <a:ext cx="959643" cy="967823"/>
              <a:chOff x="7976329" y="1400840"/>
              <a:chExt cx="959643" cy="967823"/>
            </a:xfrm>
          </p:grpSpPr>
          <p:sp>
            <p:nvSpPr>
              <p:cNvPr id="2279" name="Google Shape;2279;p5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0" name="Google Shape;2280;p5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81" name="Google Shape;2281;p5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2" name="Google Shape;2282;p5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3" name="Google Shape;2283;p5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4" name="Google Shape;2284;p5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5" name="Google Shape;2285;p5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6" name="Google Shape;2286;p5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7" name="Google Shape;2287;p5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8" name="Google Shape;2288;p5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9" name="Google Shape;2289;p5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0" name="Google Shape;2290;p5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1" name="Google Shape;2291;p5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292" name="Google Shape;2292;p50"/>
          <p:cNvGrpSpPr/>
          <p:nvPr/>
        </p:nvGrpSpPr>
        <p:grpSpPr>
          <a:xfrm>
            <a:off x="7245063" y="708653"/>
            <a:ext cx="467538" cy="471620"/>
            <a:chOff x="7976329" y="1400840"/>
            <a:chExt cx="959643" cy="967823"/>
          </a:xfrm>
        </p:grpSpPr>
        <p:grpSp>
          <p:nvGrpSpPr>
            <p:cNvPr id="2293" name="Google Shape;2293;p50"/>
            <p:cNvGrpSpPr/>
            <p:nvPr/>
          </p:nvGrpSpPr>
          <p:grpSpPr>
            <a:xfrm>
              <a:off x="7976329" y="1400840"/>
              <a:ext cx="959643" cy="967823"/>
              <a:chOff x="7976329" y="1400840"/>
              <a:chExt cx="959643" cy="967823"/>
            </a:xfrm>
          </p:grpSpPr>
          <p:sp>
            <p:nvSpPr>
              <p:cNvPr id="2294" name="Google Shape;2294;p5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5" name="Google Shape;2295;p5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96" name="Google Shape;2296;p5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7" name="Google Shape;2297;p5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8" name="Google Shape;2298;p5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9" name="Google Shape;2299;p5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0" name="Google Shape;2300;p5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1" name="Google Shape;2301;p5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2" name="Google Shape;2302;p5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3" name="Google Shape;2303;p5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4" name="Google Shape;2304;p5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5" name="Google Shape;2305;p5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6" name="Google Shape;2306;p5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07" name="Google Shape;2307;p50"/>
          <p:cNvGrpSpPr/>
          <p:nvPr/>
        </p:nvGrpSpPr>
        <p:grpSpPr>
          <a:xfrm>
            <a:off x="4533588" y="4354154"/>
            <a:ext cx="467538" cy="471620"/>
            <a:chOff x="7976329" y="1400840"/>
            <a:chExt cx="959643" cy="967823"/>
          </a:xfrm>
        </p:grpSpPr>
        <p:grpSp>
          <p:nvGrpSpPr>
            <p:cNvPr id="2308" name="Google Shape;2308;p50"/>
            <p:cNvGrpSpPr/>
            <p:nvPr/>
          </p:nvGrpSpPr>
          <p:grpSpPr>
            <a:xfrm>
              <a:off x="7976329" y="1400840"/>
              <a:ext cx="959643" cy="967823"/>
              <a:chOff x="7976329" y="1400840"/>
              <a:chExt cx="959643" cy="967823"/>
            </a:xfrm>
          </p:grpSpPr>
          <p:sp>
            <p:nvSpPr>
              <p:cNvPr id="2309" name="Google Shape;2309;p5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2310" name="Google Shape;2310;p5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311" name="Google Shape;2311;p5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2" name="Google Shape;2312;p5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3" name="Google Shape;2313;p5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4" name="Google Shape;2314;p5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5" name="Google Shape;2315;p5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6" name="Google Shape;2316;p5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7" name="Google Shape;2317;p5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8" name="Google Shape;2318;p5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9" name="Google Shape;2319;p5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0" name="Google Shape;2320;p5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1" name="Google Shape;2321;p5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22" name="Google Shape;2322;p50"/>
          <p:cNvGrpSpPr/>
          <p:nvPr/>
        </p:nvGrpSpPr>
        <p:grpSpPr>
          <a:xfrm rot="-6299987">
            <a:off x="7954184" y="-10679"/>
            <a:ext cx="1494098" cy="1173115"/>
            <a:chOff x="8728664" y="4111401"/>
            <a:chExt cx="1076846" cy="845503"/>
          </a:xfrm>
        </p:grpSpPr>
        <p:sp>
          <p:nvSpPr>
            <p:cNvPr id="2323" name="Google Shape;2323;p50"/>
            <p:cNvSpPr/>
            <p:nvPr/>
          </p:nvSpPr>
          <p:spPr>
            <a:xfrm>
              <a:off x="8967596" y="4454365"/>
              <a:ext cx="837914" cy="502539"/>
            </a:xfrm>
            <a:custGeom>
              <a:avLst/>
              <a:gdLst/>
              <a:ahLst/>
              <a:cxnLst/>
              <a:rect l="l" t="t" r="r" b="b"/>
              <a:pathLst>
                <a:path w="837914" h="502539" extrusionOk="0">
                  <a:moveTo>
                    <a:pt x="837915" y="495014"/>
                  </a:moveTo>
                  <a:lnTo>
                    <a:pt x="827151" y="502539"/>
                  </a:lnTo>
                  <a:cubicBezTo>
                    <a:pt x="545592" y="97631"/>
                    <a:pt x="5429" y="13906"/>
                    <a:pt x="0" y="13049"/>
                  </a:cubicBezTo>
                  <a:lnTo>
                    <a:pt x="1905" y="0"/>
                  </a:lnTo>
                  <a:cubicBezTo>
                    <a:pt x="3239" y="191"/>
                    <a:pt x="140970" y="21050"/>
                    <a:pt x="311848" y="92107"/>
                  </a:cubicBezTo>
                  <a:cubicBezTo>
                    <a:pt x="469678" y="157734"/>
                    <a:pt x="689039" y="280892"/>
                    <a:pt x="837915" y="49501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4" name="Google Shape;2324;p50"/>
            <p:cNvSpPr/>
            <p:nvPr/>
          </p:nvSpPr>
          <p:spPr>
            <a:xfrm>
              <a:off x="9344977" y="4399311"/>
              <a:ext cx="154019" cy="268605"/>
            </a:xfrm>
            <a:custGeom>
              <a:avLst/>
              <a:gdLst/>
              <a:ahLst/>
              <a:cxnLst/>
              <a:rect l="l" t="t" r="r" b="b"/>
              <a:pathLst>
                <a:path w="154019" h="268605" extrusionOk="0">
                  <a:moveTo>
                    <a:pt x="154020" y="259461"/>
                  </a:moveTo>
                  <a:lnTo>
                    <a:pt x="144495" y="268605"/>
                  </a:lnTo>
                  <a:cubicBezTo>
                    <a:pt x="46006" y="166306"/>
                    <a:pt x="477" y="5144"/>
                    <a:pt x="0" y="3524"/>
                  </a:cubicBezTo>
                  <a:lnTo>
                    <a:pt x="12668" y="0"/>
                  </a:lnTo>
                  <a:cubicBezTo>
                    <a:pt x="13145" y="1619"/>
                    <a:pt x="57721" y="159639"/>
                    <a:pt x="153924" y="25946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25" name="Google Shape;2325;p50"/>
            <p:cNvGrpSpPr/>
            <p:nvPr/>
          </p:nvGrpSpPr>
          <p:grpSpPr>
            <a:xfrm>
              <a:off x="8728664" y="4261379"/>
              <a:ext cx="338177" cy="313932"/>
              <a:chOff x="8728664" y="4261379"/>
              <a:chExt cx="338177" cy="313932"/>
            </a:xfrm>
          </p:grpSpPr>
          <p:sp>
            <p:nvSpPr>
              <p:cNvPr id="2326" name="Google Shape;2326;p50"/>
              <p:cNvSpPr/>
              <p:nvPr/>
            </p:nvSpPr>
            <p:spPr>
              <a:xfrm>
                <a:off x="8728664" y="4261379"/>
                <a:ext cx="333240" cy="313932"/>
              </a:xfrm>
              <a:custGeom>
                <a:avLst/>
                <a:gdLst/>
                <a:ahLst/>
                <a:cxnLst/>
                <a:rect l="l" t="t" r="r" b="b"/>
                <a:pathLst>
                  <a:path w="333240" h="313932" extrusionOk="0">
                    <a:moveTo>
                      <a:pt x="332754" y="214132"/>
                    </a:moveTo>
                    <a:cubicBezTo>
                      <a:pt x="345327" y="118596"/>
                      <a:pt x="110345" y="-29232"/>
                      <a:pt x="76246" y="5058"/>
                    </a:cubicBezTo>
                    <a:cubicBezTo>
                      <a:pt x="42146" y="39443"/>
                      <a:pt x="124919" y="82210"/>
                      <a:pt x="124919" y="82210"/>
                    </a:cubicBezTo>
                    <a:cubicBezTo>
                      <a:pt x="124919" y="82210"/>
                      <a:pt x="24715" y="55159"/>
                      <a:pt x="15190" y="99927"/>
                    </a:cubicBezTo>
                    <a:cubicBezTo>
                      <a:pt x="5665" y="144694"/>
                      <a:pt x="109678" y="177175"/>
                      <a:pt x="109678" y="177175"/>
                    </a:cubicBezTo>
                    <a:cubicBezTo>
                      <a:pt x="109678" y="177175"/>
                      <a:pt x="2903" y="150695"/>
                      <a:pt x="46" y="188224"/>
                    </a:cubicBezTo>
                    <a:cubicBezTo>
                      <a:pt x="-2812" y="225848"/>
                      <a:pt x="128633" y="247279"/>
                      <a:pt x="128633" y="247279"/>
                    </a:cubicBezTo>
                    <a:cubicBezTo>
                      <a:pt x="128633" y="247279"/>
                      <a:pt x="25097" y="248898"/>
                      <a:pt x="6808" y="293380"/>
                    </a:cubicBezTo>
                    <a:cubicBezTo>
                      <a:pt x="-11480" y="337861"/>
                      <a:pt x="320181" y="309572"/>
                      <a:pt x="332754" y="2140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7" name="Google Shape;2327;p50"/>
              <p:cNvSpPr/>
              <p:nvPr/>
            </p:nvSpPr>
            <p:spPr>
              <a:xfrm>
                <a:off x="8875083" y="4363615"/>
                <a:ext cx="191758" cy="180793"/>
              </a:xfrm>
              <a:custGeom>
                <a:avLst/>
                <a:gdLst/>
                <a:ahLst/>
                <a:cxnLst/>
                <a:rect l="l" t="t" r="r" b="b"/>
                <a:pathLst>
                  <a:path w="191758" h="180793" extrusionOk="0">
                    <a:moveTo>
                      <a:pt x="191478" y="123231"/>
                    </a:moveTo>
                    <a:cubicBezTo>
                      <a:pt x="198717" y="68272"/>
                      <a:pt x="63462" y="-16882"/>
                      <a:pt x="43840" y="2930"/>
                    </a:cubicBezTo>
                    <a:cubicBezTo>
                      <a:pt x="24219" y="22742"/>
                      <a:pt x="71844" y="47317"/>
                      <a:pt x="71844" y="47317"/>
                    </a:cubicBezTo>
                    <a:cubicBezTo>
                      <a:pt x="71844" y="47317"/>
                      <a:pt x="14218" y="31791"/>
                      <a:pt x="8693" y="57508"/>
                    </a:cubicBezTo>
                    <a:cubicBezTo>
                      <a:pt x="3168" y="83226"/>
                      <a:pt x="63081" y="101990"/>
                      <a:pt x="63081" y="101990"/>
                    </a:cubicBezTo>
                    <a:cubicBezTo>
                      <a:pt x="63081" y="101990"/>
                      <a:pt x="1645" y="86750"/>
                      <a:pt x="26" y="108372"/>
                    </a:cubicBezTo>
                    <a:cubicBezTo>
                      <a:pt x="-1594" y="129993"/>
                      <a:pt x="74035" y="142376"/>
                      <a:pt x="74035" y="142376"/>
                    </a:cubicBezTo>
                    <a:cubicBezTo>
                      <a:pt x="74035" y="142376"/>
                      <a:pt x="14503" y="143329"/>
                      <a:pt x="3931" y="168951"/>
                    </a:cubicBezTo>
                    <a:cubicBezTo>
                      <a:pt x="-6642" y="194573"/>
                      <a:pt x="184239" y="178285"/>
                      <a:pt x="191478" y="123326"/>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28" name="Google Shape;2328;p50"/>
            <p:cNvGrpSpPr/>
            <p:nvPr/>
          </p:nvGrpSpPr>
          <p:grpSpPr>
            <a:xfrm>
              <a:off x="9088119" y="4111401"/>
              <a:ext cx="323200" cy="346309"/>
              <a:chOff x="9088119" y="4111401"/>
              <a:chExt cx="323200" cy="346309"/>
            </a:xfrm>
          </p:grpSpPr>
          <p:sp>
            <p:nvSpPr>
              <p:cNvPr id="2329" name="Google Shape;2329;p50"/>
              <p:cNvSpPr/>
              <p:nvPr/>
            </p:nvSpPr>
            <p:spPr>
              <a:xfrm>
                <a:off x="9088119" y="4111401"/>
                <a:ext cx="323200" cy="338190"/>
              </a:xfrm>
              <a:custGeom>
                <a:avLst/>
                <a:gdLst/>
                <a:ahLst/>
                <a:cxnLst/>
                <a:rect l="l" t="t" r="r" b="b"/>
                <a:pathLst>
                  <a:path w="323200" h="338190" extrusionOk="0">
                    <a:moveTo>
                      <a:pt x="274194" y="331058"/>
                    </a:moveTo>
                    <a:cubicBezTo>
                      <a:pt x="356014" y="280099"/>
                      <a:pt x="321057" y="4637"/>
                      <a:pt x="272861" y="160"/>
                    </a:cubicBezTo>
                    <a:cubicBezTo>
                      <a:pt x="224664" y="-4317"/>
                      <a:pt x="244190" y="86742"/>
                      <a:pt x="244190" y="86742"/>
                    </a:cubicBezTo>
                    <a:cubicBezTo>
                      <a:pt x="244190" y="86742"/>
                      <a:pt x="201518" y="-7841"/>
                      <a:pt x="160847" y="13114"/>
                    </a:cubicBezTo>
                    <a:cubicBezTo>
                      <a:pt x="120175" y="34069"/>
                      <a:pt x="161132" y="135224"/>
                      <a:pt x="161132" y="135224"/>
                    </a:cubicBezTo>
                    <a:cubicBezTo>
                      <a:pt x="161132" y="135224"/>
                      <a:pt x="113793" y="35879"/>
                      <a:pt x="82932" y="57596"/>
                    </a:cubicBezTo>
                    <a:cubicBezTo>
                      <a:pt x="52071" y="79313"/>
                      <a:pt x="118936" y="194470"/>
                      <a:pt x="118936" y="194470"/>
                    </a:cubicBezTo>
                    <a:cubicBezTo>
                      <a:pt x="118936" y="194470"/>
                      <a:pt x="51976" y="115507"/>
                      <a:pt x="5970" y="129605"/>
                    </a:cubicBezTo>
                    <a:cubicBezTo>
                      <a:pt x="-40036" y="143702"/>
                      <a:pt x="192374" y="382017"/>
                      <a:pt x="274194" y="3310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0" name="Google Shape;2330;p50"/>
              <p:cNvSpPr/>
              <p:nvPr/>
            </p:nvSpPr>
            <p:spPr>
              <a:xfrm>
                <a:off x="9198951" y="4263107"/>
                <a:ext cx="186022" cy="194603"/>
              </a:xfrm>
              <a:custGeom>
                <a:avLst/>
                <a:gdLst/>
                <a:ahLst/>
                <a:cxnLst/>
                <a:rect l="l" t="t" r="r" b="b"/>
                <a:pathLst>
                  <a:path w="186022" h="194603" extrusionOk="0">
                    <a:moveTo>
                      <a:pt x="157837" y="190497"/>
                    </a:moveTo>
                    <a:cubicBezTo>
                      <a:pt x="204891" y="161159"/>
                      <a:pt x="184793" y="2664"/>
                      <a:pt x="157075" y="92"/>
                    </a:cubicBezTo>
                    <a:cubicBezTo>
                      <a:pt x="129357" y="-2480"/>
                      <a:pt x="140597" y="49908"/>
                      <a:pt x="140597" y="49908"/>
                    </a:cubicBezTo>
                    <a:cubicBezTo>
                      <a:pt x="140597" y="49908"/>
                      <a:pt x="116023" y="-4480"/>
                      <a:pt x="92591" y="7521"/>
                    </a:cubicBezTo>
                    <a:cubicBezTo>
                      <a:pt x="69160" y="19523"/>
                      <a:pt x="92782" y="77816"/>
                      <a:pt x="92782" y="77816"/>
                    </a:cubicBezTo>
                    <a:cubicBezTo>
                      <a:pt x="92782" y="77816"/>
                      <a:pt x="65540" y="20666"/>
                      <a:pt x="47823" y="33143"/>
                    </a:cubicBezTo>
                    <a:cubicBezTo>
                      <a:pt x="30107" y="45621"/>
                      <a:pt x="68493" y="111915"/>
                      <a:pt x="68493" y="111915"/>
                    </a:cubicBezTo>
                    <a:cubicBezTo>
                      <a:pt x="68493" y="111915"/>
                      <a:pt x="29916" y="66481"/>
                      <a:pt x="3437" y="74577"/>
                    </a:cubicBezTo>
                    <a:cubicBezTo>
                      <a:pt x="-23043" y="82674"/>
                      <a:pt x="110689" y="219834"/>
                      <a:pt x="157837" y="19049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331" name="Google Shape;2331;p50"/>
            <p:cNvSpPr/>
            <p:nvPr/>
          </p:nvSpPr>
          <p:spPr>
            <a:xfrm>
              <a:off x="9267253" y="4758415"/>
              <a:ext cx="462820" cy="101525"/>
            </a:xfrm>
            <a:custGeom>
              <a:avLst/>
              <a:gdLst/>
              <a:ahLst/>
              <a:cxnLst/>
              <a:rect l="l" t="t" r="r" b="b"/>
              <a:pathLst>
                <a:path w="462820" h="101525" extrusionOk="0">
                  <a:moveTo>
                    <a:pt x="462725" y="90285"/>
                  </a:moveTo>
                  <a:lnTo>
                    <a:pt x="455962" y="101525"/>
                  </a:lnTo>
                  <a:cubicBezTo>
                    <a:pt x="273558" y="-7632"/>
                    <a:pt x="3810" y="15133"/>
                    <a:pt x="1143" y="15324"/>
                  </a:cubicBezTo>
                  <a:lnTo>
                    <a:pt x="0" y="2179"/>
                  </a:lnTo>
                  <a:cubicBezTo>
                    <a:pt x="2762" y="1893"/>
                    <a:pt x="276701" y="-21252"/>
                    <a:pt x="462820" y="9019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32" name="Google Shape;2332;p50"/>
            <p:cNvGrpSpPr/>
            <p:nvPr/>
          </p:nvGrpSpPr>
          <p:grpSpPr>
            <a:xfrm>
              <a:off x="9032169" y="4581753"/>
              <a:ext cx="340565" cy="318121"/>
              <a:chOff x="9032169" y="4581753"/>
              <a:chExt cx="340565" cy="318121"/>
            </a:xfrm>
          </p:grpSpPr>
          <p:sp>
            <p:nvSpPr>
              <p:cNvPr id="2333" name="Google Shape;2333;p50"/>
              <p:cNvSpPr/>
              <p:nvPr/>
            </p:nvSpPr>
            <p:spPr>
              <a:xfrm>
                <a:off x="9032169" y="4581753"/>
                <a:ext cx="333453" cy="318121"/>
              </a:xfrm>
              <a:custGeom>
                <a:avLst/>
                <a:gdLst/>
                <a:ahLst/>
                <a:cxnLst/>
                <a:rect l="l" t="t" r="r" b="b"/>
                <a:pathLst>
                  <a:path w="333453" h="318121" extrusionOk="0">
                    <a:moveTo>
                      <a:pt x="333383" y="166268"/>
                    </a:moveTo>
                    <a:cubicBezTo>
                      <a:pt x="327858" y="70066"/>
                      <a:pt x="69254" y="-31090"/>
                      <a:pt x="42203" y="9010"/>
                    </a:cubicBezTo>
                    <a:cubicBezTo>
                      <a:pt x="15152" y="49110"/>
                      <a:pt x="104497" y="75685"/>
                      <a:pt x="104497" y="75685"/>
                    </a:cubicBezTo>
                    <a:cubicBezTo>
                      <a:pt x="104497" y="75685"/>
                      <a:pt x="1055" y="67875"/>
                      <a:pt x="8" y="113595"/>
                    </a:cubicBezTo>
                    <a:cubicBezTo>
                      <a:pt x="-1040" y="159315"/>
                      <a:pt x="107354" y="171792"/>
                      <a:pt x="107354" y="171792"/>
                    </a:cubicBezTo>
                    <a:cubicBezTo>
                      <a:pt x="107354" y="171792"/>
                      <a:pt x="-2564" y="165792"/>
                      <a:pt x="1722" y="203225"/>
                    </a:cubicBezTo>
                    <a:cubicBezTo>
                      <a:pt x="6008" y="240658"/>
                      <a:pt x="139168" y="237134"/>
                      <a:pt x="139168" y="237134"/>
                    </a:cubicBezTo>
                    <a:cubicBezTo>
                      <a:pt x="139168" y="237134"/>
                      <a:pt x="37822" y="258184"/>
                      <a:pt x="28106" y="305238"/>
                    </a:cubicBezTo>
                    <a:cubicBezTo>
                      <a:pt x="18391" y="352291"/>
                      <a:pt x="338907" y="262375"/>
                      <a:pt x="333383" y="1661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4" name="Google Shape;2334;p50"/>
              <p:cNvSpPr/>
              <p:nvPr/>
            </p:nvSpPr>
            <p:spPr>
              <a:xfrm>
                <a:off x="9180857" y="4662454"/>
                <a:ext cx="191877" cy="183112"/>
              </a:xfrm>
              <a:custGeom>
                <a:avLst/>
                <a:gdLst/>
                <a:ahLst/>
                <a:cxnLst/>
                <a:rect l="l" t="t" r="r" b="b"/>
                <a:pathLst>
                  <a:path w="191877" h="183112" extrusionOk="0">
                    <a:moveTo>
                      <a:pt x="191838" y="95663"/>
                    </a:moveTo>
                    <a:cubicBezTo>
                      <a:pt x="188599" y="40323"/>
                      <a:pt x="39818" y="-17875"/>
                      <a:pt x="24293" y="5176"/>
                    </a:cubicBezTo>
                    <a:cubicBezTo>
                      <a:pt x="8767" y="28226"/>
                      <a:pt x="60107" y="43562"/>
                      <a:pt x="60107" y="43562"/>
                    </a:cubicBezTo>
                    <a:cubicBezTo>
                      <a:pt x="60107" y="43562"/>
                      <a:pt x="575" y="39085"/>
                      <a:pt x="4" y="65374"/>
                    </a:cubicBezTo>
                    <a:cubicBezTo>
                      <a:pt x="-568" y="91663"/>
                      <a:pt x="61726" y="98807"/>
                      <a:pt x="61726" y="98807"/>
                    </a:cubicBezTo>
                    <a:cubicBezTo>
                      <a:pt x="61726" y="98807"/>
                      <a:pt x="-1520" y="95378"/>
                      <a:pt x="956" y="116904"/>
                    </a:cubicBezTo>
                    <a:cubicBezTo>
                      <a:pt x="3433" y="138431"/>
                      <a:pt x="80014" y="136430"/>
                      <a:pt x="80014" y="136430"/>
                    </a:cubicBezTo>
                    <a:cubicBezTo>
                      <a:pt x="80014" y="136430"/>
                      <a:pt x="21626" y="148527"/>
                      <a:pt x="16101" y="175673"/>
                    </a:cubicBezTo>
                    <a:cubicBezTo>
                      <a:pt x="10577" y="202820"/>
                      <a:pt x="194981" y="151004"/>
                      <a:pt x="191838" y="9566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335" name="Google Shape;2335;p50"/>
            <p:cNvSpPr/>
            <p:nvPr/>
          </p:nvSpPr>
          <p:spPr>
            <a:xfrm>
              <a:off x="9642594" y="4495894"/>
              <a:ext cx="137199" cy="425767"/>
            </a:xfrm>
            <a:custGeom>
              <a:avLst/>
              <a:gdLst/>
              <a:ahLst/>
              <a:cxnLst/>
              <a:rect l="l" t="t" r="r" b="b"/>
              <a:pathLst>
                <a:path w="137199" h="425767" extrusionOk="0">
                  <a:moveTo>
                    <a:pt x="137200" y="418338"/>
                  </a:moveTo>
                  <a:lnTo>
                    <a:pt x="126341" y="425767"/>
                  </a:lnTo>
                  <a:cubicBezTo>
                    <a:pt x="-16343" y="218599"/>
                    <a:pt x="516" y="2191"/>
                    <a:pt x="706" y="0"/>
                  </a:cubicBezTo>
                  <a:lnTo>
                    <a:pt x="13851" y="1143"/>
                  </a:lnTo>
                  <a:cubicBezTo>
                    <a:pt x="13661" y="3238"/>
                    <a:pt x="-2723" y="215074"/>
                    <a:pt x="137200" y="41824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36" name="Google Shape;2336;p50"/>
            <p:cNvGrpSpPr/>
            <p:nvPr/>
          </p:nvGrpSpPr>
          <p:grpSpPr>
            <a:xfrm>
              <a:off x="9481351" y="4276056"/>
              <a:ext cx="319294" cy="346623"/>
              <a:chOff x="9481351" y="4276056"/>
              <a:chExt cx="319294" cy="346623"/>
            </a:xfrm>
          </p:grpSpPr>
          <p:sp>
            <p:nvSpPr>
              <p:cNvPr id="2337" name="Google Shape;2337;p50"/>
              <p:cNvSpPr/>
              <p:nvPr/>
            </p:nvSpPr>
            <p:spPr>
              <a:xfrm>
                <a:off x="9481351" y="4276056"/>
                <a:ext cx="319294" cy="338486"/>
              </a:xfrm>
              <a:custGeom>
                <a:avLst/>
                <a:gdLst/>
                <a:ahLst/>
                <a:cxnLst/>
                <a:rect l="l" t="t" r="r" b="b"/>
                <a:pathLst>
                  <a:path w="319294" h="338486" extrusionOk="0">
                    <a:moveTo>
                      <a:pt x="189762" y="337663"/>
                    </a:moveTo>
                    <a:cubicBezTo>
                      <a:pt x="284250" y="318899"/>
                      <a:pt x="348925" y="48865"/>
                      <a:pt x="305491" y="27624"/>
                    </a:cubicBezTo>
                    <a:cubicBezTo>
                      <a:pt x="262057" y="6384"/>
                      <a:pt x="248055" y="98490"/>
                      <a:pt x="248055" y="98490"/>
                    </a:cubicBezTo>
                    <a:cubicBezTo>
                      <a:pt x="248055" y="98490"/>
                      <a:pt x="241483" y="-5047"/>
                      <a:pt x="196144" y="192"/>
                    </a:cubicBezTo>
                    <a:cubicBezTo>
                      <a:pt x="150709" y="5431"/>
                      <a:pt x="153281" y="114492"/>
                      <a:pt x="153281" y="114492"/>
                    </a:cubicBezTo>
                    <a:cubicBezTo>
                      <a:pt x="153281" y="114492"/>
                      <a:pt x="144137" y="4859"/>
                      <a:pt x="107561" y="14194"/>
                    </a:cubicBezTo>
                    <a:cubicBezTo>
                      <a:pt x="71081" y="23528"/>
                      <a:pt x="92893" y="154974"/>
                      <a:pt x="92893" y="154974"/>
                    </a:cubicBezTo>
                    <a:cubicBezTo>
                      <a:pt x="92893" y="154974"/>
                      <a:pt x="58127" y="57437"/>
                      <a:pt x="10120" y="54390"/>
                    </a:cubicBezTo>
                    <a:cubicBezTo>
                      <a:pt x="-37885" y="51342"/>
                      <a:pt x="95369" y="356332"/>
                      <a:pt x="189857" y="3376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8" name="Google Shape;2338;p50"/>
              <p:cNvSpPr/>
              <p:nvPr/>
            </p:nvSpPr>
            <p:spPr>
              <a:xfrm>
                <a:off x="9552800" y="4427868"/>
                <a:ext cx="183813" cy="194811"/>
              </a:xfrm>
              <a:custGeom>
                <a:avLst/>
                <a:gdLst/>
                <a:ahLst/>
                <a:cxnLst/>
                <a:rect l="l" t="t" r="r" b="b"/>
                <a:pathLst>
                  <a:path w="183813" h="194811" extrusionOk="0">
                    <a:moveTo>
                      <a:pt x="109265" y="194328"/>
                    </a:moveTo>
                    <a:cubicBezTo>
                      <a:pt x="163652" y="183565"/>
                      <a:pt x="200895" y="28117"/>
                      <a:pt x="175844" y="15925"/>
                    </a:cubicBezTo>
                    <a:cubicBezTo>
                      <a:pt x="150793" y="3733"/>
                      <a:pt x="142792" y="56692"/>
                      <a:pt x="142792" y="56692"/>
                    </a:cubicBezTo>
                    <a:cubicBezTo>
                      <a:pt x="142792" y="56692"/>
                      <a:pt x="139078" y="-2935"/>
                      <a:pt x="112884" y="113"/>
                    </a:cubicBezTo>
                    <a:cubicBezTo>
                      <a:pt x="86786" y="3161"/>
                      <a:pt x="88214" y="65931"/>
                      <a:pt x="88214" y="65931"/>
                    </a:cubicBezTo>
                    <a:cubicBezTo>
                      <a:pt x="88214" y="65931"/>
                      <a:pt x="82975" y="2780"/>
                      <a:pt x="61925" y="8209"/>
                    </a:cubicBezTo>
                    <a:cubicBezTo>
                      <a:pt x="40875" y="13638"/>
                      <a:pt x="53448" y="89267"/>
                      <a:pt x="53448" y="89267"/>
                    </a:cubicBezTo>
                    <a:cubicBezTo>
                      <a:pt x="53448" y="89267"/>
                      <a:pt x="33445" y="33165"/>
                      <a:pt x="5823" y="31355"/>
                    </a:cubicBezTo>
                    <a:cubicBezTo>
                      <a:pt x="-21800" y="29545"/>
                      <a:pt x="54877" y="205186"/>
                      <a:pt x="109265" y="19432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sp>
        <p:nvSpPr>
          <p:cNvPr id="4345" name="Google Shape;4345;p7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Voter Registration Deadlines Roll</a:t>
            </a:r>
            <a:endParaRPr dirty="0"/>
          </a:p>
        </p:txBody>
      </p:sp>
      <p:grpSp>
        <p:nvGrpSpPr>
          <p:cNvPr id="4347" name="Google Shape;4347;p78"/>
          <p:cNvGrpSpPr/>
          <p:nvPr/>
        </p:nvGrpSpPr>
        <p:grpSpPr>
          <a:xfrm>
            <a:off x="7912826" y="3056948"/>
            <a:ext cx="1186836" cy="1371304"/>
            <a:chOff x="7202296" y="1295127"/>
            <a:chExt cx="1186836" cy="1371304"/>
          </a:xfrm>
        </p:grpSpPr>
        <p:sp>
          <p:nvSpPr>
            <p:cNvPr id="4348" name="Google Shape;4348;p78"/>
            <p:cNvSpPr/>
            <p:nvPr/>
          </p:nvSpPr>
          <p:spPr>
            <a:xfrm>
              <a:off x="7606580" y="1429955"/>
              <a:ext cx="238107" cy="1236476"/>
            </a:xfrm>
            <a:custGeom>
              <a:avLst/>
              <a:gdLst/>
              <a:ahLst/>
              <a:cxnLst/>
              <a:rect l="l" t="t" r="r" b="b"/>
              <a:pathLst>
                <a:path w="476215" h="2472953" extrusionOk="0">
                  <a:moveTo>
                    <a:pt x="419426" y="27059"/>
                  </a:moveTo>
                  <a:cubicBezTo>
                    <a:pt x="419995" y="12522"/>
                    <a:pt x="418225" y="33380"/>
                    <a:pt x="417277" y="39700"/>
                  </a:cubicBezTo>
                  <a:cubicBezTo>
                    <a:pt x="414496" y="56260"/>
                    <a:pt x="411652" y="72883"/>
                    <a:pt x="408871" y="89442"/>
                  </a:cubicBezTo>
                  <a:cubicBezTo>
                    <a:pt x="398674" y="148981"/>
                    <a:pt x="388434" y="208435"/>
                    <a:pt x="378153" y="267805"/>
                  </a:cubicBezTo>
                  <a:cubicBezTo>
                    <a:pt x="344781" y="460621"/>
                    <a:pt x="311241" y="653416"/>
                    <a:pt x="277532" y="846189"/>
                  </a:cubicBezTo>
                  <a:cubicBezTo>
                    <a:pt x="237207" y="1077939"/>
                    <a:pt x="196841" y="1309815"/>
                    <a:pt x="156432" y="1541818"/>
                  </a:cubicBezTo>
                  <a:cubicBezTo>
                    <a:pt x="121627" y="1741797"/>
                    <a:pt x="86760" y="1941776"/>
                    <a:pt x="51829" y="2141755"/>
                  </a:cubicBezTo>
                  <a:cubicBezTo>
                    <a:pt x="34953" y="2238584"/>
                    <a:pt x="13906" y="2335666"/>
                    <a:pt x="1265" y="2433191"/>
                  </a:cubicBezTo>
                  <a:cubicBezTo>
                    <a:pt x="1265" y="2434581"/>
                    <a:pt x="759" y="2435972"/>
                    <a:pt x="507" y="2437299"/>
                  </a:cubicBezTo>
                  <a:cubicBezTo>
                    <a:pt x="-5814" y="2473073"/>
                    <a:pt x="48984" y="2488431"/>
                    <a:pt x="55305" y="2452405"/>
                  </a:cubicBezTo>
                  <a:lnTo>
                    <a:pt x="97209" y="2212228"/>
                  </a:lnTo>
                  <a:lnTo>
                    <a:pt x="197894" y="1634981"/>
                  </a:lnTo>
                  <a:cubicBezTo>
                    <a:pt x="238261" y="1403232"/>
                    <a:pt x="278627" y="1171482"/>
                    <a:pt x="318994" y="939732"/>
                  </a:cubicBezTo>
                  <a:cubicBezTo>
                    <a:pt x="354093" y="738152"/>
                    <a:pt x="389088" y="536551"/>
                    <a:pt x="423976" y="334928"/>
                  </a:cubicBezTo>
                  <a:cubicBezTo>
                    <a:pt x="440915" y="237025"/>
                    <a:pt x="463416" y="138173"/>
                    <a:pt x="474540" y="39321"/>
                  </a:cubicBezTo>
                  <a:cubicBezTo>
                    <a:pt x="474983" y="35339"/>
                    <a:pt x="475994" y="31421"/>
                    <a:pt x="476183" y="27375"/>
                  </a:cubicBezTo>
                  <a:cubicBezTo>
                    <a:pt x="477763" y="-9157"/>
                    <a:pt x="420943" y="-9094"/>
                    <a:pt x="419299" y="2737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49" name="Google Shape;4349;p78"/>
            <p:cNvSpPr/>
            <p:nvPr/>
          </p:nvSpPr>
          <p:spPr>
            <a:xfrm>
              <a:off x="8318467" y="1708277"/>
              <a:ext cx="70665" cy="35113"/>
            </a:xfrm>
            <a:custGeom>
              <a:avLst/>
              <a:gdLst/>
              <a:ahLst/>
              <a:cxnLst/>
              <a:rect l="l" t="t" r="r" b="b"/>
              <a:pathLst>
                <a:path w="141331" h="70227" extrusionOk="0">
                  <a:moveTo>
                    <a:pt x="16432" y="60561"/>
                  </a:moveTo>
                  <a:cubicBezTo>
                    <a:pt x="23352" y="65974"/>
                    <a:pt x="31855" y="68971"/>
                    <a:pt x="40639" y="69094"/>
                  </a:cubicBezTo>
                  <a:cubicBezTo>
                    <a:pt x="66655" y="71737"/>
                    <a:pt x="92933" y="69747"/>
                    <a:pt x="118254" y="63216"/>
                  </a:cubicBezTo>
                  <a:cubicBezTo>
                    <a:pt x="124273" y="62101"/>
                    <a:pt x="129907" y="59469"/>
                    <a:pt x="134624" y="55568"/>
                  </a:cubicBezTo>
                  <a:cubicBezTo>
                    <a:pt x="139982" y="49766"/>
                    <a:pt x="142320" y="41793"/>
                    <a:pt x="140945" y="34015"/>
                  </a:cubicBezTo>
                  <a:cubicBezTo>
                    <a:pt x="139529" y="26341"/>
                    <a:pt x="136491" y="19058"/>
                    <a:pt x="132033" y="12652"/>
                  </a:cubicBezTo>
                  <a:cubicBezTo>
                    <a:pt x="130927" y="10550"/>
                    <a:pt x="129373" y="8717"/>
                    <a:pt x="127482" y="7280"/>
                  </a:cubicBezTo>
                  <a:cubicBezTo>
                    <a:pt x="125388" y="6143"/>
                    <a:pt x="123089" y="5434"/>
                    <a:pt x="120719" y="5194"/>
                  </a:cubicBezTo>
                  <a:cubicBezTo>
                    <a:pt x="94586" y="1374"/>
                    <a:pt x="68182" y="-275"/>
                    <a:pt x="41777" y="264"/>
                  </a:cubicBezTo>
                  <a:lnTo>
                    <a:pt x="21931" y="264"/>
                  </a:lnTo>
                  <a:cubicBezTo>
                    <a:pt x="16621" y="264"/>
                    <a:pt x="8658" y="-937"/>
                    <a:pt x="3981" y="1781"/>
                  </a:cubicBezTo>
                  <a:cubicBezTo>
                    <a:pt x="-4615" y="6901"/>
                    <a:pt x="3159" y="18783"/>
                    <a:pt x="4676" y="25736"/>
                  </a:cubicBezTo>
                  <a:cubicBezTo>
                    <a:pt x="7267" y="37681"/>
                    <a:pt x="7078" y="51650"/>
                    <a:pt x="16432" y="6056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0" name="Google Shape;4350;p78"/>
            <p:cNvSpPr/>
            <p:nvPr/>
          </p:nvSpPr>
          <p:spPr>
            <a:xfrm>
              <a:off x="7202296" y="1453310"/>
              <a:ext cx="536327" cy="160901"/>
            </a:xfrm>
            <a:custGeom>
              <a:avLst/>
              <a:gdLst/>
              <a:ahLst/>
              <a:cxnLst/>
              <a:rect l="l" t="t" r="r" b="b"/>
              <a:pathLst>
                <a:path w="1072655" h="321803" extrusionOk="0">
                  <a:moveTo>
                    <a:pt x="6292" y="89763"/>
                  </a:moveTo>
                  <a:cubicBezTo>
                    <a:pt x="12992" y="101835"/>
                    <a:pt x="25759" y="109103"/>
                    <a:pt x="38210" y="115045"/>
                  </a:cubicBezTo>
                  <a:cubicBezTo>
                    <a:pt x="81189" y="135965"/>
                    <a:pt x="127329" y="149365"/>
                    <a:pt x="173342" y="162069"/>
                  </a:cubicBezTo>
                  <a:cubicBezTo>
                    <a:pt x="330721" y="205490"/>
                    <a:pt x="489933" y="241770"/>
                    <a:pt x="649398" y="276722"/>
                  </a:cubicBezTo>
                  <a:cubicBezTo>
                    <a:pt x="713803" y="290816"/>
                    <a:pt x="778272" y="304721"/>
                    <a:pt x="843246" y="315719"/>
                  </a:cubicBezTo>
                  <a:cubicBezTo>
                    <a:pt x="868176" y="320877"/>
                    <a:pt x="893672" y="322768"/>
                    <a:pt x="919091" y="321344"/>
                  </a:cubicBezTo>
                  <a:cubicBezTo>
                    <a:pt x="963713" y="317109"/>
                    <a:pt x="992155" y="297326"/>
                    <a:pt x="1030963" y="274889"/>
                  </a:cubicBezTo>
                  <a:cubicBezTo>
                    <a:pt x="1053843" y="261616"/>
                    <a:pt x="1093156" y="218005"/>
                    <a:pt x="1059721" y="197779"/>
                  </a:cubicBezTo>
                  <a:cubicBezTo>
                    <a:pt x="1003343" y="163902"/>
                    <a:pt x="937926" y="149112"/>
                    <a:pt x="873710" y="134575"/>
                  </a:cubicBezTo>
                  <a:lnTo>
                    <a:pt x="513445" y="54179"/>
                  </a:lnTo>
                  <a:cubicBezTo>
                    <a:pt x="409284" y="30983"/>
                    <a:pt x="304175" y="7787"/>
                    <a:pt x="197422" y="2541"/>
                  </a:cubicBezTo>
                  <a:cubicBezTo>
                    <a:pt x="147997" y="139"/>
                    <a:pt x="85993" y="-4349"/>
                    <a:pt x="38147" y="10694"/>
                  </a:cubicBezTo>
                  <a:cubicBezTo>
                    <a:pt x="8125" y="20428"/>
                    <a:pt x="-10394" y="59678"/>
                    <a:pt x="6292" y="897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1" name="Google Shape;4351;p78"/>
            <p:cNvSpPr/>
            <p:nvPr/>
          </p:nvSpPr>
          <p:spPr>
            <a:xfrm>
              <a:off x="7743528" y="1555833"/>
              <a:ext cx="576564" cy="191005"/>
            </a:xfrm>
            <a:custGeom>
              <a:avLst/>
              <a:gdLst/>
              <a:ahLst/>
              <a:cxnLst/>
              <a:rect l="l" t="t" r="r" b="b"/>
              <a:pathLst>
                <a:path w="1153128" h="382010" extrusionOk="0">
                  <a:moveTo>
                    <a:pt x="1129921" y="373033"/>
                  </a:moveTo>
                  <a:cubicBezTo>
                    <a:pt x="1118292" y="381123"/>
                    <a:pt x="1102427" y="382071"/>
                    <a:pt x="1087448" y="382008"/>
                  </a:cubicBezTo>
                  <a:cubicBezTo>
                    <a:pt x="1035620" y="382008"/>
                    <a:pt x="983540" y="373475"/>
                    <a:pt x="931902" y="364500"/>
                  </a:cubicBezTo>
                  <a:cubicBezTo>
                    <a:pt x="755435" y="333783"/>
                    <a:pt x="579916" y="295734"/>
                    <a:pt x="404776" y="256294"/>
                  </a:cubicBezTo>
                  <a:cubicBezTo>
                    <a:pt x="334050" y="240430"/>
                    <a:pt x="263325" y="224313"/>
                    <a:pt x="193231" y="205225"/>
                  </a:cubicBezTo>
                  <a:cubicBezTo>
                    <a:pt x="165816" y="198789"/>
                    <a:pt x="139270" y="189091"/>
                    <a:pt x="114162" y="176340"/>
                  </a:cubicBezTo>
                  <a:cubicBezTo>
                    <a:pt x="70804" y="152512"/>
                    <a:pt x="50136" y="121732"/>
                    <a:pt x="20114" y="83872"/>
                  </a:cubicBezTo>
                  <a:cubicBezTo>
                    <a:pt x="10191" y="71231"/>
                    <a:pt x="-5168" y="40388"/>
                    <a:pt x="1721" y="25282"/>
                  </a:cubicBezTo>
                  <a:cubicBezTo>
                    <a:pt x="11328" y="5183"/>
                    <a:pt x="57468" y="0"/>
                    <a:pt x="76050" y="0"/>
                  </a:cubicBezTo>
                  <a:cubicBezTo>
                    <a:pt x="103670" y="0"/>
                    <a:pt x="130848" y="6320"/>
                    <a:pt x="157710" y="12641"/>
                  </a:cubicBezTo>
                  <a:lnTo>
                    <a:pt x="347007" y="58843"/>
                  </a:lnTo>
                  <a:cubicBezTo>
                    <a:pt x="586299" y="117244"/>
                    <a:pt x="826476" y="175898"/>
                    <a:pt x="1054897" y="267418"/>
                  </a:cubicBezTo>
                  <a:cubicBezTo>
                    <a:pt x="1088396" y="280628"/>
                    <a:pt x="1201279" y="323797"/>
                    <a:pt x="1129921" y="37303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2" name="Google Shape;4352;p78"/>
            <p:cNvSpPr/>
            <p:nvPr/>
          </p:nvSpPr>
          <p:spPr>
            <a:xfrm>
              <a:off x="7212110" y="1323035"/>
              <a:ext cx="652700" cy="244652"/>
            </a:xfrm>
            <a:custGeom>
              <a:avLst/>
              <a:gdLst/>
              <a:ahLst/>
              <a:cxnLst/>
              <a:rect l="l" t="t" r="r" b="b"/>
              <a:pathLst>
                <a:path w="1305400" h="489305" extrusionOk="0">
                  <a:moveTo>
                    <a:pt x="1305401" y="5665"/>
                  </a:moveTo>
                  <a:cubicBezTo>
                    <a:pt x="1168563" y="-4890"/>
                    <a:pt x="543218" y="-32700"/>
                    <a:pt x="39" y="280478"/>
                  </a:cubicBezTo>
                  <a:cubicBezTo>
                    <a:pt x="-7419" y="284776"/>
                    <a:pt x="1053847" y="488547"/>
                    <a:pt x="1053847" y="488547"/>
                  </a:cubicBezTo>
                  <a:lnTo>
                    <a:pt x="1056818" y="489306"/>
                  </a:lnTo>
                  <a:cubicBezTo>
                    <a:pt x="1091517" y="397090"/>
                    <a:pt x="1212807" y="86756"/>
                    <a:pt x="1305401" y="566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3" name="Google Shape;4353;p78"/>
            <p:cNvSpPr/>
            <p:nvPr/>
          </p:nvSpPr>
          <p:spPr>
            <a:xfrm>
              <a:off x="8174442" y="1482986"/>
              <a:ext cx="210534" cy="232118"/>
            </a:xfrm>
            <a:custGeom>
              <a:avLst/>
              <a:gdLst/>
              <a:ahLst/>
              <a:cxnLst/>
              <a:rect l="l" t="t" r="r" b="b"/>
              <a:pathLst>
                <a:path w="421068" h="464236" extrusionOk="0">
                  <a:moveTo>
                    <a:pt x="0" y="0"/>
                  </a:moveTo>
                  <a:cubicBezTo>
                    <a:pt x="27241" y="30717"/>
                    <a:pt x="56884" y="66302"/>
                    <a:pt x="73254" y="85516"/>
                  </a:cubicBezTo>
                  <a:cubicBezTo>
                    <a:pt x="136901" y="160855"/>
                    <a:pt x="181018" y="250416"/>
                    <a:pt x="224376" y="339029"/>
                  </a:cubicBezTo>
                  <a:cubicBezTo>
                    <a:pt x="241125" y="373222"/>
                    <a:pt x="264005" y="422648"/>
                    <a:pt x="282018" y="460065"/>
                  </a:cubicBezTo>
                  <a:lnTo>
                    <a:pt x="421068" y="464237"/>
                  </a:lnTo>
                  <a:cubicBezTo>
                    <a:pt x="421068" y="464237"/>
                    <a:pt x="251364" y="216855"/>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4" name="Google Shape;4354;p78"/>
            <p:cNvSpPr/>
            <p:nvPr/>
          </p:nvSpPr>
          <p:spPr>
            <a:xfrm>
              <a:off x="7739874" y="1325864"/>
              <a:ext cx="576171" cy="387191"/>
            </a:xfrm>
            <a:custGeom>
              <a:avLst/>
              <a:gdLst/>
              <a:ahLst/>
              <a:cxnLst/>
              <a:rect l="l" t="t" r="r" b="b"/>
              <a:pathLst>
                <a:path w="1152343" h="774381" extrusionOk="0">
                  <a:moveTo>
                    <a:pt x="943579" y="400148"/>
                  </a:moveTo>
                  <a:cubicBezTo>
                    <a:pt x="927083" y="380870"/>
                    <a:pt x="897567" y="345349"/>
                    <a:pt x="870199" y="314632"/>
                  </a:cubicBezTo>
                  <a:cubicBezTo>
                    <a:pt x="700305" y="167997"/>
                    <a:pt x="493184" y="35331"/>
                    <a:pt x="276077" y="2402"/>
                  </a:cubicBezTo>
                  <a:cubicBezTo>
                    <a:pt x="276077" y="2402"/>
                    <a:pt x="266470" y="1327"/>
                    <a:pt x="248646" y="0"/>
                  </a:cubicBezTo>
                  <a:cubicBezTo>
                    <a:pt x="155989" y="81091"/>
                    <a:pt x="34699" y="391425"/>
                    <a:pt x="0" y="483641"/>
                  </a:cubicBezTo>
                  <a:lnTo>
                    <a:pt x="1147351" y="774381"/>
                  </a:lnTo>
                  <a:lnTo>
                    <a:pt x="1152344" y="774381"/>
                  </a:lnTo>
                  <a:cubicBezTo>
                    <a:pt x="1134331" y="736964"/>
                    <a:pt x="1111451" y="687538"/>
                    <a:pt x="1094701" y="653345"/>
                  </a:cubicBezTo>
                  <a:cubicBezTo>
                    <a:pt x="1051343" y="565048"/>
                    <a:pt x="1007226" y="475677"/>
                    <a:pt x="943579" y="400148"/>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5" name="Google Shape;4355;p78"/>
            <p:cNvSpPr/>
            <p:nvPr/>
          </p:nvSpPr>
          <p:spPr>
            <a:xfrm>
              <a:off x="7736467" y="1322140"/>
              <a:ext cx="135043" cy="250028"/>
            </a:xfrm>
            <a:custGeom>
              <a:avLst/>
              <a:gdLst/>
              <a:ahLst/>
              <a:cxnLst/>
              <a:rect l="l" t="t" r="r" b="b"/>
              <a:pathLst>
                <a:path w="270086" h="500056" extrusionOk="0">
                  <a:moveTo>
                    <a:pt x="18957" y="493563"/>
                  </a:moveTo>
                  <a:cubicBezTo>
                    <a:pt x="44238" y="419803"/>
                    <a:pt x="73186" y="346928"/>
                    <a:pt x="104283" y="275381"/>
                  </a:cubicBezTo>
                  <a:cubicBezTo>
                    <a:pt x="127359" y="220718"/>
                    <a:pt x="153569" y="167433"/>
                    <a:pt x="182783" y="115789"/>
                  </a:cubicBezTo>
                  <a:cubicBezTo>
                    <a:pt x="201744" y="83302"/>
                    <a:pt x="227026" y="34382"/>
                    <a:pt x="263811" y="19023"/>
                  </a:cubicBezTo>
                  <a:cubicBezTo>
                    <a:pt x="274871" y="14410"/>
                    <a:pt x="270131" y="-3920"/>
                    <a:pt x="258754" y="757"/>
                  </a:cubicBezTo>
                  <a:cubicBezTo>
                    <a:pt x="222601" y="15800"/>
                    <a:pt x="198457" y="54292"/>
                    <a:pt x="178548" y="86147"/>
                  </a:cubicBezTo>
                  <a:cubicBezTo>
                    <a:pt x="146145" y="139793"/>
                    <a:pt x="117650" y="195705"/>
                    <a:pt x="93285" y="253449"/>
                  </a:cubicBezTo>
                  <a:cubicBezTo>
                    <a:pt x="59281" y="330432"/>
                    <a:pt x="28121" y="408995"/>
                    <a:pt x="564" y="488506"/>
                  </a:cubicBezTo>
                  <a:cubicBezTo>
                    <a:pt x="-3418" y="500073"/>
                    <a:pt x="14848" y="505003"/>
                    <a:pt x="18830" y="49356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6" name="Google Shape;4356;p78"/>
            <p:cNvSpPr/>
            <p:nvPr/>
          </p:nvSpPr>
          <p:spPr>
            <a:xfrm>
              <a:off x="8166534" y="1480397"/>
              <a:ext cx="152891" cy="234430"/>
            </a:xfrm>
            <a:custGeom>
              <a:avLst/>
              <a:gdLst/>
              <a:ahLst/>
              <a:cxnLst/>
              <a:rect l="l" t="t" r="r" b="b"/>
              <a:pathLst>
                <a:path w="305782" h="468860" extrusionOk="0">
                  <a:moveTo>
                    <a:pt x="1423" y="8218"/>
                  </a:moveTo>
                  <a:cubicBezTo>
                    <a:pt x="64628" y="74709"/>
                    <a:pt x="122080" y="141642"/>
                    <a:pt x="167335" y="221912"/>
                  </a:cubicBezTo>
                  <a:cubicBezTo>
                    <a:pt x="211578" y="300475"/>
                    <a:pt x="247731" y="383336"/>
                    <a:pt x="287992" y="463922"/>
                  </a:cubicBezTo>
                  <a:cubicBezTo>
                    <a:pt x="293617" y="475109"/>
                    <a:pt x="310050" y="465312"/>
                    <a:pt x="304741" y="454125"/>
                  </a:cubicBezTo>
                  <a:cubicBezTo>
                    <a:pt x="226305" y="289793"/>
                    <a:pt x="151534" y="119584"/>
                    <a:pt x="8186" y="1391"/>
                  </a:cubicBezTo>
                  <a:cubicBezTo>
                    <a:pt x="6301" y="-476"/>
                    <a:pt x="3259" y="-462"/>
                    <a:pt x="1391" y="1423"/>
                  </a:cubicBezTo>
                  <a:cubicBezTo>
                    <a:pt x="-476" y="3308"/>
                    <a:pt x="-462" y="6350"/>
                    <a:pt x="1423" y="821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7" name="Google Shape;4357;p78"/>
            <p:cNvSpPr/>
            <p:nvPr/>
          </p:nvSpPr>
          <p:spPr>
            <a:xfrm>
              <a:off x="7844598" y="1295127"/>
              <a:ext cx="42245" cy="39331"/>
            </a:xfrm>
            <a:custGeom>
              <a:avLst/>
              <a:gdLst/>
              <a:ahLst/>
              <a:cxnLst/>
              <a:rect l="l" t="t" r="r" b="b"/>
              <a:pathLst>
                <a:path w="84490" h="78662" extrusionOk="0">
                  <a:moveTo>
                    <a:pt x="8918" y="25587"/>
                  </a:moveTo>
                  <a:cubicBezTo>
                    <a:pt x="15123" y="12063"/>
                    <a:pt x="27710" y="2563"/>
                    <a:pt x="42417" y="305"/>
                  </a:cubicBezTo>
                  <a:cubicBezTo>
                    <a:pt x="50224" y="-761"/>
                    <a:pt x="58155" y="987"/>
                    <a:pt x="64791" y="5235"/>
                  </a:cubicBezTo>
                  <a:cubicBezTo>
                    <a:pt x="70457" y="9349"/>
                    <a:pt x="74964" y="14857"/>
                    <a:pt x="77875" y="21225"/>
                  </a:cubicBezTo>
                  <a:cubicBezTo>
                    <a:pt x="85154" y="37975"/>
                    <a:pt x="86470" y="56714"/>
                    <a:pt x="81604" y="74317"/>
                  </a:cubicBezTo>
                  <a:cubicBezTo>
                    <a:pt x="81435" y="75589"/>
                    <a:pt x="80884" y="76779"/>
                    <a:pt x="80024" y="77730"/>
                  </a:cubicBezTo>
                  <a:cubicBezTo>
                    <a:pt x="78443" y="79121"/>
                    <a:pt x="75789" y="78678"/>
                    <a:pt x="73703" y="78173"/>
                  </a:cubicBezTo>
                  <a:cubicBezTo>
                    <a:pt x="62748" y="75982"/>
                    <a:pt x="51813" y="74212"/>
                    <a:pt x="40900" y="72863"/>
                  </a:cubicBezTo>
                  <a:cubicBezTo>
                    <a:pt x="32620" y="71852"/>
                    <a:pt x="15618" y="73875"/>
                    <a:pt x="7654" y="69893"/>
                  </a:cubicBezTo>
                  <a:cubicBezTo>
                    <a:pt x="-8147" y="61929"/>
                    <a:pt x="4747" y="33993"/>
                    <a:pt x="8918" y="2558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8" name="Google Shape;4358;p78"/>
            <p:cNvSpPr/>
            <p:nvPr/>
          </p:nvSpPr>
          <p:spPr>
            <a:xfrm>
              <a:off x="7283293" y="1473089"/>
              <a:ext cx="383239" cy="91554"/>
            </a:xfrm>
            <a:custGeom>
              <a:avLst/>
              <a:gdLst/>
              <a:ahLst/>
              <a:cxnLst/>
              <a:rect l="l" t="t" r="r" b="b"/>
              <a:pathLst>
                <a:path w="766478" h="183108" extrusionOk="0">
                  <a:moveTo>
                    <a:pt x="5018" y="13812"/>
                  </a:moveTo>
                  <a:cubicBezTo>
                    <a:pt x="131111" y="45414"/>
                    <a:pt x="258974" y="69811"/>
                    <a:pt x="385699" y="98569"/>
                  </a:cubicBezTo>
                  <a:cubicBezTo>
                    <a:pt x="448082" y="112727"/>
                    <a:pt x="510528" y="126695"/>
                    <a:pt x="572910" y="141232"/>
                  </a:cubicBezTo>
                  <a:cubicBezTo>
                    <a:pt x="633524" y="155327"/>
                    <a:pt x="695022" y="175110"/>
                    <a:pt x="756836" y="183010"/>
                  </a:cubicBezTo>
                  <a:cubicBezTo>
                    <a:pt x="768908" y="184590"/>
                    <a:pt x="769476" y="166640"/>
                    <a:pt x="759490" y="162974"/>
                  </a:cubicBezTo>
                  <a:cubicBezTo>
                    <a:pt x="698245" y="140790"/>
                    <a:pt x="630490" y="130487"/>
                    <a:pt x="567032" y="115824"/>
                  </a:cubicBezTo>
                  <a:cubicBezTo>
                    <a:pt x="506672" y="101919"/>
                    <a:pt x="446312" y="88077"/>
                    <a:pt x="385762" y="75057"/>
                  </a:cubicBezTo>
                  <a:cubicBezTo>
                    <a:pt x="260680" y="48132"/>
                    <a:pt x="135346" y="19563"/>
                    <a:pt x="8811" y="96"/>
                  </a:cubicBezTo>
                  <a:cubicBezTo>
                    <a:pt x="25" y="-1231"/>
                    <a:pt x="-3830" y="11536"/>
                    <a:pt x="5018" y="13812"/>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9" name="Google Shape;4359;p78"/>
            <p:cNvSpPr/>
            <p:nvPr/>
          </p:nvSpPr>
          <p:spPr>
            <a:xfrm>
              <a:off x="8330717" y="1709701"/>
              <a:ext cx="51775" cy="8601"/>
            </a:xfrm>
            <a:custGeom>
              <a:avLst/>
              <a:gdLst/>
              <a:ahLst/>
              <a:cxnLst/>
              <a:rect l="l" t="t" r="r" b="b"/>
              <a:pathLst>
                <a:path w="103550" h="17202" extrusionOk="0">
                  <a:moveTo>
                    <a:pt x="99919" y="4113"/>
                  </a:moveTo>
                  <a:cubicBezTo>
                    <a:pt x="84118" y="2659"/>
                    <a:pt x="68317" y="4113"/>
                    <a:pt x="52516" y="3228"/>
                  </a:cubicBezTo>
                  <a:cubicBezTo>
                    <a:pt x="36715" y="2343"/>
                    <a:pt x="20914" y="-122"/>
                    <a:pt x="5239" y="5"/>
                  </a:cubicBezTo>
                  <a:cubicBezTo>
                    <a:pt x="2341" y="9"/>
                    <a:pt x="-4" y="2360"/>
                    <a:pt x="0" y="5258"/>
                  </a:cubicBezTo>
                  <a:cubicBezTo>
                    <a:pt x="3" y="7614"/>
                    <a:pt x="1577" y="9679"/>
                    <a:pt x="3848" y="10307"/>
                  </a:cubicBezTo>
                  <a:cubicBezTo>
                    <a:pt x="35564" y="19074"/>
                    <a:pt x="69008" y="19488"/>
                    <a:pt x="100930" y="11508"/>
                  </a:cubicBezTo>
                  <a:cubicBezTo>
                    <a:pt x="102922" y="10860"/>
                    <a:pt x="104011" y="8720"/>
                    <a:pt x="103363" y="6728"/>
                  </a:cubicBezTo>
                  <a:cubicBezTo>
                    <a:pt x="102873" y="5223"/>
                    <a:pt x="101500" y="4181"/>
                    <a:pt x="99919" y="411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0" name="Google Shape;4360;p78"/>
            <p:cNvSpPr/>
            <p:nvPr/>
          </p:nvSpPr>
          <p:spPr>
            <a:xfrm>
              <a:off x="7812158" y="1580925"/>
              <a:ext cx="417882" cy="122917"/>
            </a:xfrm>
            <a:custGeom>
              <a:avLst/>
              <a:gdLst/>
              <a:ahLst/>
              <a:cxnLst/>
              <a:rect l="l" t="t" r="r" b="b"/>
              <a:pathLst>
                <a:path w="835764" h="245833" extrusionOk="0">
                  <a:moveTo>
                    <a:pt x="2079" y="7649"/>
                  </a:moveTo>
                  <a:cubicBezTo>
                    <a:pt x="64841" y="35649"/>
                    <a:pt x="131901" y="53599"/>
                    <a:pt x="197507" y="73508"/>
                  </a:cubicBezTo>
                  <a:cubicBezTo>
                    <a:pt x="268844" y="95124"/>
                    <a:pt x="340349" y="116192"/>
                    <a:pt x="412023" y="136713"/>
                  </a:cubicBezTo>
                  <a:cubicBezTo>
                    <a:pt x="481674" y="156685"/>
                    <a:pt x="551473" y="176194"/>
                    <a:pt x="621419" y="195240"/>
                  </a:cubicBezTo>
                  <a:cubicBezTo>
                    <a:pt x="688858" y="213569"/>
                    <a:pt x="758826" y="239041"/>
                    <a:pt x="828477" y="245804"/>
                  </a:cubicBezTo>
                  <a:cubicBezTo>
                    <a:pt x="835493" y="246499"/>
                    <a:pt x="838779" y="234996"/>
                    <a:pt x="832206" y="232151"/>
                  </a:cubicBezTo>
                  <a:cubicBezTo>
                    <a:pt x="769571" y="205353"/>
                    <a:pt x="698908" y="193344"/>
                    <a:pt x="633175" y="175583"/>
                  </a:cubicBezTo>
                  <a:cubicBezTo>
                    <a:pt x="563271" y="156664"/>
                    <a:pt x="493409" y="137408"/>
                    <a:pt x="423589" y="117815"/>
                  </a:cubicBezTo>
                  <a:cubicBezTo>
                    <a:pt x="355834" y="98727"/>
                    <a:pt x="288205" y="79239"/>
                    <a:pt x="220703" y="59350"/>
                  </a:cubicBezTo>
                  <a:cubicBezTo>
                    <a:pt x="149408" y="38493"/>
                    <a:pt x="78240" y="13590"/>
                    <a:pt x="5113" y="65"/>
                  </a:cubicBezTo>
                  <a:cubicBezTo>
                    <a:pt x="1067" y="-694"/>
                    <a:pt x="-2346" y="5437"/>
                    <a:pt x="2079" y="739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1" name="Google Shape;4361;p78"/>
            <p:cNvSpPr/>
            <p:nvPr/>
          </p:nvSpPr>
          <p:spPr>
            <a:xfrm>
              <a:off x="7938790" y="1363076"/>
              <a:ext cx="264445" cy="197358"/>
            </a:xfrm>
            <a:custGeom>
              <a:avLst/>
              <a:gdLst/>
              <a:ahLst/>
              <a:cxnLst/>
              <a:rect l="l" t="t" r="r" b="b"/>
              <a:pathLst>
                <a:path w="528890" h="394715" extrusionOk="0">
                  <a:moveTo>
                    <a:pt x="2460" y="7461"/>
                  </a:moveTo>
                  <a:cubicBezTo>
                    <a:pt x="109908" y="49239"/>
                    <a:pt x="211035" y="100119"/>
                    <a:pt x="302303" y="171793"/>
                  </a:cubicBezTo>
                  <a:cubicBezTo>
                    <a:pt x="341179" y="202111"/>
                    <a:pt x="377613" y="235438"/>
                    <a:pt x="411267" y="271466"/>
                  </a:cubicBezTo>
                  <a:cubicBezTo>
                    <a:pt x="446914" y="309894"/>
                    <a:pt x="477000" y="355338"/>
                    <a:pt x="514669" y="391555"/>
                  </a:cubicBezTo>
                  <a:cubicBezTo>
                    <a:pt x="517287" y="395045"/>
                    <a:pt x="522240" y="395753"/>
                    <a:pt x="525730" y="393135"/>
                  </a:cubicBezTo>
                  <a:cubicBezTo>
                    <a:pt x="529221" y="390517"/>
                    <a:pt x="529928" y="385565"/>
                    <a:pt x="527310" y="382074"/>
                  </a:cubicBezTo>
                  <a:cubicBezTo>
                    <a:pt x="502029" y="336440"/>
                    <a:pt x="459745" y="296558"/>
                    <a:pt x="422833" y="260216"/>
                  </a:cubicBezTo>
                  <a:cubicBezTo>
                    <a:pt x="385265" y="222611"/>
                    <a:pt x="345413" y="187360"/>
                    <a:pt x="303503" y="154664"/>
                  </a:cubicBezTo>
                  <a:cubicBezTo>
                    <a:pt x="213627" y="85771"/>
                    <a:pt x="110793" y="38178"/>
                    <a:pt x="4546" y="256"/>
                  </a:cubicBezTo>
                  <a:cubicBezTo>
                    <a:pt x="-194" y="-1451"/>
                    <a:pt x="-1774" y="5881"/>
                    <a:pt x="2460" y="765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362" name="Google Shape;4362;p78"/>
          <p:cNvGrpSpPr/>
          <p:nvPr/>
        </p:nvGrpSpPr>
        <p:grpSpPr>
          <a:xfrm>
            <a:off x="5944768" y="3956669"/>
            <a:ext cx="3203112" cy="1187050"/>
            <a:chOff x="5298402" y="3339048"/>
            <a:chExt cx="3203112" cy="1187050"/>
          </a:xfrm>
        </p:grpSpPr>
        <p:sp>
          <p:nvSpPr>
            <p:cNvPr id="4363" name="Google Shape;4363;p78"/>
            <p:cNvSpPr/>
            <p:nvPr/>
          </p:nvSpPr>
          <p:spPr>
            <a:xfrm>
              <a:off x="5298402" y="4322162"/>
              <a:ext cx="3203112" cy="203936"/>
            </a:xfrm>
            <a:custGeom>
              <a:avLst/>
              <a:gdLst/>
              <a:ahLst/>
              <a:cxnLst/>
              <a:rect l="l" t="t" r="r" b="b"/>
              <a:pathLst>
                <a:path w="4270816" h="271914" extrusionOk="0">
                  <a:moveTo>
                    <a:pt x="4270394" y="0"/>
                  </a:moveTo>
                  <a:lnTo>
                    <a:pt x="219406" y="0"/>
                  </a:lnTo>
                  <a:cubicBezTo>
                    <a:pt x="199127" y="0"/>
                    <a:pt x="178848" y="1408"/>
                    <a:pt x="158570" y="1690"/>
                  </a:cubicBezTo>
                  <a:cubicBezTo>
                    <a:pt x="110830" y="2535"/>
                    <a:pt x="42248" y="-2535"/>
                    <a:pt x="0" y="3943"/>
                  </a:cubicBezTo>
                  <a:cubicBezTo>
                    <a:pt x="68582" y="66610"/>
                    <a:pt x="370794" y="84073"/>
                    <a:pt x="522181" y="89706"/>
                  </a:cubicBezTo>
                  <a:cubicBezTo>
                    <a:pt x="718351" y="97029"/>
                    <a:pt x="921281" y="95057"/>
                    <a:pt x="1104213" y="123081"/>
                  </a:cubicBezTo>
                  <a:cubicBezTo>
                    <a:pt x="1127881" y="125882"/>
                    <a:pt x="1151136" y="131460"/>
                    <a:pt x="1173499" y="139699"/>
                  </a:cubicBezTo>
                  <a:cubicBezTo>
                    <a:pt x="1186841" y="146444"/>
                    <a:pt x="1199442" y="154562"/>
                    <a:pt x="1211100" y="163921"/>
                  </a:cubicBezTo>
                  <a:cubicBezTo>
                    <a:pt x="1256446" y="194480"/>
                    <a:pt x="1345306" y="211097"/>
                    <a:pt x="1429802" y="224758"/>
                  </a:cubicBezTo>
                  <a:cubicBezTo>
                    <a:pt x="1566472" y="248724"/>
                    <a:pt x="1704522" y="264011"/>
                    <a:pt x="1843125" y="270526"/>
                  </a:cubicBezTo>
                  <a:cubicBezTo>
                    <a:pt x="2116045" y="280102"/>
                    <a:pt x="2380374" y="238136"/>
                    <a:pt x="2641324" y="206028"/>
                  </a:cubicBezTo>
                  <a:cubicBezTo>
                    <a:pt x="2902274" y="173920"/>
                    <a:pt x="3196881" y="151951"/>
                    <a:pt x="3442199" y="198705"/>
                  </a:cubicBezTo>
                  <a:cubicBezTo>
                    <a:pt x="3490190" y="209812"/>
                    <a:pt x="3538820" y="217948"/>
                    <a:pt x="3587812" y="223068"/>
                  </a:cubicBezTo>
                  <a:cubicBezTo>
                    <a:pt x="3683855" y="229686"/>
                    <a:pt x="3775815" y="208985"/>
                    <a:pt x="3865661" y="193776"/>
                  </a:cubicBezTo>
                  <a:cubicBezTo>
                    <a:pt x="3999612" y="172594"/>
                    <a:pt x="4135279" y="164247"/>
                    <a:pt x="4270816" y="16885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4" name="Google Shape;4364;p78"/>
            <p:cNvSpPr/>
            <p:nvPr/>
          </p:nvSpPr>
          <p:spPr>
            <a:xfrm>
              <a:off x="5298515" y="3339048"/>
              <a:ext cx="3202681" cy="1007609"/>
            </a:xfrm>
            <a:custGeom>
              <a:avLst/>
              <a:gdLst/>
              <a:ahLst/>
              <a:cxnLst/>
              <a:rect l="l" t="t" r="r" b="b"/>
              <a:pathLst>
                <a:path w="4270241" h="1343479" extrusionOk="0">
                  <a:moveTo>
                    <a:pt x="4031402" y="216604"/>
                  </a:moveTo>
                  <a:cubicBezTo>
                    <a:pt x="3992957" y="201535"/>
                    <a:pt x="3958736" y="192663"/>
                    <a:pt x="3927332" y="163653"/>
                  </a:cubicBezTo>
                  <a:cubicBezTo>
                    <a:pt x="3910574" y="148163"/>
                    <a:pt x="3900857" y="133658"/>
                    <a:pt x="3879733" y="123096"/>
                  </a:cubicBezTo>
                  <a:cubicBezTo>
                    <a:pt x="3855511" y="110985"/>
                    <a:pt x="3827487" y="111266"/>
                    <a:pt x="3803264" y="100423"/>
                  </a:cubicBezTo>
                  <a:cubicBezTo>
                    <a:pt x="3764819" y="83383"/>
                    <a:pt x="3755806" y="50711"/>
                    <a:pt x="3731584" y="23532"/>
                  </a:cubicBezTo>
                  <a:cubicBezTo>
                    <a:pt x="3671311" y="-43923"/>
                    <a:pt x="3595406" y="50289"/>
                    <a:pt x="3567804" y="98029"/>
                  </a:cubicBezTo>
                  <a:cubicBezTo>
                    <a:pt x="3560904" y="109999"/>
                    <a:pt x="3553722" y="122251"/>
                    <a:pt x="3547103" y="133939"/>
                  </a:cubicBezTo>
                  <a:cubicBezTo>
                    <a:pt x="3524571" y="157035"/>
                    <a:pt x="3501475" y="179848"/>
                    <a:pt x="3478099" y="202240"/>
                  </a:cubicBezTo>
                  <a:cubicBezTo>
                    <a:pt x="3457115" y="213224"/>
                    <a:pt x="3434020" y="221392"/>
                    <a:pt x="3413037" y="231531"/>
                  </a:cubicBezTo>
                  <a:cubicBezTo>
                    <a:pt x="3394795" y="240919"/>
                    <a:pt x="3378119" y="253081"/>
                    <a:pt x="3363607" y="267583"/>
                  </a:cubicBezTo>
                  <a:cubicBezTo>
                    <a:pt x="3348786" y="275225"/>
                    <a:pt x="3334651" y="284130"/>
                    <a:pt x="3321360" y="294199"/>
                  </a:cubicBezTo>
                  <a:cubicBezTo>
                    <a:pt x="3265029" y="337432"/>
                    <a:pt x="3246863" y="403338"/>
                    <a:pt x="3177577" y="433053"/>
                  </a:cubicBezTo>
                  <a:cubicBezTo>
                    <a:pt x="3127573" y="455986"/>
                    <a:pt x="3080910" y="485595"/>
                    <a:pt x="3038863" y="521069"/>
                  </a:cubicBezTo>
                  <a:cubicBezTo>
                    <a:pt x="3029710" y="528392"/>
                    <a:pt x="3020416" y="535151"/>
                    <a:pt x="3010699" y="542474"/>
                  </a:cubicBezTo>
                  <a:cubicBezTo>
                    <a:pt x="2928974" y="583565"/>
                    <a:pt x="2842975" y="615537"/>
                    <a:pt x="2754255" y="637813"/>
                  </a:cubicBezTo>
                  <a:cubicBezTo>
                    <a:pt x="2693522" y="653475"/>
                    <a:pt x="2631085" y="661564"/>
                    <a:pt x="2568365" y="661894"/>
                  </a:cubicBezTo>
                  <a:cubicBezTo>
                    <a:pt x="2522879" y="625702"/>
                    <a:pt x="2474576" y="595143"/>
                    <a:pt x="2414162" y="591481"/>
                  </a:cubicBezTo>
                  <a:cubicBezTo>
                    <a:pt x="2397803" y="592751"/>
                    <a:pt x="2381372" y="592751"/>
                    <a:pt x="2365013" y="591481"/>
                  </a:cubicBezTo>
                  <a:cubicBezTo>
                    <a:pt x="2285588" y="572892"/>
                    <a:pt x="2327695" y="563316"/>
                    <a:pt x="2295868" y="539094"/>
                  </a:cubicBezTo>
                  <a:cubicBezTo>
                    <a:pt x="2275485" y="523842"/>
                    <a:pt x="2250900" y="515237"/>
                    <a:pt x="2225455" y="514450"/>
                  </a:cubicBezTo>
                  <a:cubicBezTo>
                    <a:pt x="2063787" y="500367"/>
                    <a:pt x="1880010" y="561486"/>
                    <a:pt x="1741156" y="639221"/>
                  </a:cubicBezTo>
                  <a:cubicBezTo>
                    <a:pt x="1702147" y="661049"/>
                    <a:pt x="1665533" y="681469"/>
                    <a:pt x="1628496" y="699917"/>
                  </a:cubicBezTo>
                  <a:cubicBezTo>
                    <a:pt x="1584136" y="712451"/>
                    <a:pt x="1537663" y="720196"/>
                    <a:pt x="1497528" y="742165"/>
                  </a:cubicBezTo>
                  <a:cubicBezTo>
                    <a:pt x="1488234" y="747094"/>
                    <a:pt x="1479502" y="752304"/>
                    <a:pt x="1470771" y="757515"/>
                  </a:cubicBezTo>
                  <a:cubicBezTo>
                    <a:pt x="1402330" y="776808"/>
                    <a:pt x="1365997" y="812718"/>
                    <a:pt x="1315863" y="858909"/>
                  </a:cubicBezTo>
                  <a:cubicBezTo>
                    <a:pt x="1156308" y="921436"/>
                    <a:pt x="997456" y="987483"/>
                    <a:pt x="847618" y="1070288"/>
                  </a:cubicBezTo>
                  <a:cubicBezTo>
                    <a:pt x="804385" y="1072542"/>
                    <a:pt x="760588" y="1070288"/>
                    <a:pt x="719889" y="1098453"/>
                  </a:cubicBezTo>
                  <a:cubicBezTo>
                    <a:pt x="668065" y="1133378"/>
                    <a:pt x="636239" y="1182104"/>
                    <a:pt x="588781" y="1216043"/>
                  </a:cubicBezTo>
                  <a:cubicBezTo>
                    <a:pt x="595963" y="1206467"/>
                    <a:pt x="602863" y="1196750"/>
                    <a:pt x="609905" y="1187174"/>
                  </a:cubicBezTo>
                  <a:cubicBezTo>
                    <a:pt x="630561" y="1161606"/>
                    <a:pt x="653569" y="1138032"/>
                    <a:pt x="678627" y="1116761"/>
                  </a:cubicBezTo>
                  <a:cubicBezTo>
                    <a:pt x="683162" y="1111844"/>
                    <a:pt x="682853" y="1104182"/>
                    <a:pt x="677936" y="1099647"/>
                  </a:cubicBezTo>
                  <a:cubicBezTo>
                    <a:pt x="674977" y="1096918"/>
                    <a:pt x="670856" y="1095838"/>
                    <a:pt x="666939" y="1096764"/>
                  </a:cubicBezTo>
                  <a:cubicBezTo>
                    <a:pt x="626944" y="1107607"/>
                    <a:pt x="603145" y="1144503"/>
                    <a:pt x="580050" y="1176471"/>
                  </a:cubicBezTo>
                  <a:cubicBezTo>
                    <a:pt x="545547" y="1224211"/>
                    <a:pt x="512172" y="1260966"/>
                    <a:pt x="457531" y="1275894"/>
                  </a:cubicBezTo>
                  <a:cubicBezTo>
                    <a:pt x="463320" y="1260420"/>
                    <a:pt x="470632" y="1245561"/>
                    <a:pt x="479359" y="1231533"/>
                  </a:cubicBezTo>
                  <a:cubicBezTo>
                    <a:pt x="499497" y="1202523"/>
                    <a:pt x="532028" y="1190272"/>
                    <a:pt x="553997" y="1164641"/>
                  </a:cubicBezTo>
                  <a:cubicBezTo>
                    <a:pt x="559990" y="1158213"/>
                    <a:pt x="559638" y="1148144"/>
                    <a:pt x="553209" y="1142150"/>
                  </a:cubicBezTo>
                  <a:cubicBezTo>
                    <a:pt x="550393" y="1139524"/>
                    <a:pt x="546720" y="1138009"/>
                    <a:pt x="542872" y="1137884"/>
                  </a:cubicBezTo>
                  <a:cubicBezTo>
                    <a:pt x="508933" y="1137885"/>
                    <a:pt x="477106" y="1168162"/>
                    <a:pt x="457390" y="1192947"/>
                  </a:cubicBezTo>
                  <a:cubicBezTo>
                    <a:pt x="450630" y="1201832"/>
                    <a:pt x="444601" y="1211252"/>
                    <a:pt x="439365" y="1221112"/>
                  </a:cubicBezTo>
                  <a:lnTo>
                    <a:pt x="439365" y="1219704"/>
                  </a:lnTo>
                  <a:cubicBezTo>
                    <a:pt x="441336" y="1196327"/>
                    <a:pt x="455419" y="1173091"/>
                    <a:pt x="452321" y="1150277"/>
                  </a:cubicBezTo>
                  <a:cubicBezTo>
                    <a:pt x="450514" y="1144527"/>
                    <a:pt x="445249" y="1140564"/>
                    <a:pt x="439224" y="1140419"/>
                  </a:cubicBezTo>
                  <a:cubicBezTo>
                    <a:pt x="395146" y="1140419"/>
                    <a:pt x="387400" y="1211677"/>
                    <a:pt x="398525" y="1262515"/>
                  </a:cubicBezTo>
                  <a:lnTo>
                    <a:pt x="386274" y="1257445"/>
                  </a:lnTo>
                  <a:cubicBezTo>
                    <a:pt x="359235" y="1245757"/>
                    <a:pt x="325296" y="1229280"/>
                    <a:pt x="295582" y="1237307"/>
                  </a:cubicBezTo>
                  <a:cubicBezTo>
                    <a:pt x="289565" y="1239175"/>
                    <a:pt x="286201" y="1245566"/>
                    <a:pt x="288068" y="1251583"/>
                  </a:cubicBezTo>
                  <a:cubicBezTo>
                    <a:pt x="288877" y="1254189"/>
                    <a:pt x="290594" y="1256419"/>
                    <a:pt x="292906" y="1257868"/>
                  </a:cubicBezTo>
                  <a:cubicBezTo>
                    <a:pt x="312903" y="1270260"/>
                    <a:pt x="338534" y="1271950"/>
                    <a:pt x="360502" y="1280400"/>
                  </a:cubicBezTo>
                  <a:cubicBezTo>
                    <a:pt x="371346" y="1284343"/>
                    <a:pt x="384161" y="1288568"/>
                    <a:pt x="396554" y="1293497"/>
                  </a:cubicBezTo>
                  <a:lnTo>
                    <a:pt x="392752" y="1293497"/>
                  </a:lnTo>
                  <a:cubicBezTo>
                    <a:pt x="376592" y="1289260"/>
                    <a:pt x="359816" y="1287878"/>
                    <a:pt x="343181" y="1289413"/>
                  </a:cubicBezTo>
                  <a:cubicBezTo>
                    <a:pt x="296825" y="1294319"/>
                    <a:pt x="250068" y="1294083"/>
                    <a:pt x="203764" y="1288709"/>
                  </a:cubicBezTo>
                  <a:cubicBezTo>
                    <a:pt x="180881" y="1284905"/>
                    <a:pt x="157397" y="1287287"/>
                    <a:pt x="135745" y="1295609"/>
                  </a:cubicBezTo>
                  <a:cubicBezTo>
                    <a:pt x="91807" y="1309692"/>
                    <a:pt x="44349" y="1315466"/>
                    <a:pt x="1820" y="1331660"/>
                  </a:cubicBezTo>
                  <a:cubicBezTo>
                    <a:pt x="420" y="1332133"/>
                    <a:pt x="-332" y="1333652"/>
                    <a:pt x="142" y="1335052"/>
                  </a:cubicBezTo>
                  <a:cubicBezTo>
                    <a:pt x="409" y="1335842"/>
                    <a:pt x="1029" y="1336463"/>
                    <a:pt x="1820" y="1336730"/>
                  </a:cubicBezTo>
                  <a:cubicBezTo>
                    <a:pt x="25847" y="1344643"/>
                    <a:pt x="51619" y="1345620"/>
                    <a:pt x="76176" y="1339547"/>
                  </a:cubicBezTo>
                  <a:lnTo>
                    <a:pt x="4270242" y="1339547"/>
                  </a:lnTo>
                  <a:lnTo>
                    <a:pt x="4270242" y="396016"/>
                  </a:lnTo>
                  <a:cubicBezTo>
                    <a:pt x="4200393" y="323913"/>
                    <a:pt x="4126037" y="253500"/>
                    <a:pt x="4031402" y="216604"/>
                  </a:cubicBezTo>
                  <a:close/>
                  <a:moveTo>
                    <a:pt x="1971406" y="597678"/>
                  </a:moveTo>
                  <a:lnTo>
                    <a:pt x="1921272" y="617534"/>
                  </a:lnTo>
                  <a:cubicBezTo>
                    <a:pt x="1937573" y="609923"/>
                    <a:pt x="1954314" y="603293"/>
                    <a:pt x="1971406" y="59767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5" name="Google Shape;4365;p78"/>
            <p:cNvSpPr/>
            <p:nvPr/>
          </p:nvSpPr>
          <p:spPr>
            <a:xfrm>
              <a:off x="7573861" y="3339058"/>
              <a:ext cx="607943" cy="705853"/>
            </a:xfrm>
            <a:custGeom>
              <a:avLst/>
              <a:gdLst/>
              <a:ahLst/>
              <a:cxnLst/>
              <a:rect l="l" t="t" r="r" b="b"/>
              <a:pathLst>
                <a:path w="810591" h="941137" extrusionOk="0">
                  <a:moveTo>
                    <a:pt x="788764" y="916493"/>
                  </a:moveTo>
                  <a:lnTo>
                    <a:pt x="731025" y="849319"/>
                  </a:lnTo>
                  <a:cubicBezTo>
                    <a:pt x="704550" y="818337"/>
                    <a:pt x="679624" y="784680"/>
                    <a:pt x="651037" y="755670"/>
                  </a:cubicBezTo>
                  <a:cubicBezTo>
                    <a:pt x="626955" y="731166"/>
                    <a:pt x="601466" y="715253"/>
                    <a:pt x="586397" y="682018"/>
                  </a:cubicBezTo>
                  <a:cubicBezTo>
                    <a:pt x="574911" y="654011"/>
                    <a:pt x="566964" y="624681"/>
                    <a:pt x="562739" y="594706"/>
                  </a:cubicBezTo>
                  <a:cubicBezTo>
                    <a:pt x="552691" y="544020"/>
                    <a:pt x="546337" y="492672"/>
                    <a:pt x="543727" y="441066"/>
                  </a:cubicBezTo>
                  <a:cubicBezTo>
                    <a:pt x="542578" y="410738"/>
                    <a:pt x="544323" y="380370"/>
                    <a:pt x="548938" y="350374"/>
                  </a:cubicBezTo>
                  <a:cubicBezTo>
                    <a:pt x="556897" y="300111"/>
                    <a:pt x="574391" y="251833"/>
                    <a:pt x="600480" y="208140"/>
                  </a:cubicBezTo>
                  <a:cubicBezTo>
                    <a:pt x="610698" y="190115"/>
                    <a:pt x="623404" y="173617"/>
                    <a:pt x="638221" y="159133"/>
                  </a:cubicBezTo>
                  <a:cubicBezTo>
                    <a:pt x="670893" y="128574"/>
                    <a:pt x="714971" y="114069"/>
                    <a:pt x="755388" y="94635"/>
                  </a:cubicBezTo>
                  <a:lnTo>
                    <a:pt x="757078" y="93790"/>
                  </a:lnTo>
                  <a:lnTo>
                    <a:pt x="757078" y="93790"/>
                  </a:lnTo>
                  <a:cubicBezTo>
                    <a:pt x="755107" y="92522"/>
                    <a:pt x="753417" y="91114"/>
                    <a:pt x="751586" y="89706"/>
                  </a:cubicBezTo>
                  <a:cubicBezTo>
                    <a:pt x="749755" y="88298"/>
                    <a:pt x="748206" y="87312"/>
                    <a:pt x="746657" y="85904"/>
                  </a:cubicBezTo>
                  <a:lnTo>
                    <a:pt x="741728" y="81397"/>
                  </a:lnTo>
                  <a:lnTo>
                    <a:pt x="737785" y="77313"/>
                  </a:lnTo>
                  <a:lnTo>
                    <a:pt x="733419" y="72244"/>
                  </a:lnTo>
                  <a:lnTo>
                    <a:pt x="729899" y="67737"/>
                  </a:lnTo>
                  <a:lnTo>
                    <a:pt x="726097" y="62667"/>
                  </a:lnTo>
                  <a:lnTo>
                    <a:pt x="722294" y="57316"/>
                  </a:lnTo>
                  <a:lnTo>
                    <a:pt x="718492" y="51683"/>
                  </a:lnTo>
                  <a:lnTo>
                    <a:pt x="713000" y="43515"/>
                  </a:lnTo>
                  <a:cubicBezTo>
                    <a:pt x="712001" y="41957"/>
                    <a:pt x="710920" y="40452"/>
                    <a:pt x="709761" y="39009"/>
                  </a:cubicBezTo>
                  <a:cubicBezTo>
                    <a:pt x="708352" y="37037"/>
                    <a:pt x="707085" y="35066"/>
                    <a:pt x="705536" y="33235"/>
                  </a:cubicBezTo>
                  <a:cubicBezTo>
                    <a:pt x="703987" y="31404"/>
                    <a:pt x="702578" y="29433"/>
                    <a:pt x="701030" y="27602"/>
                  </a:cubicBezTo>
                  <a:cubicBezTo>
                    <a:pt x="699480" y="25771"/>
                    <a:pt x="698917" y="24785"/>
                    <a:pt x="697790" y="23518"/>
                  </a:cubicBezTo>
                  <a:cubicBezTo>
                    <a:pt x="686388" y="9000"/>
                    <a:pt x="669071" y="367"/>
                    <a:pt x="650614" y="0"/>
                  </a:cubicBezTo>
                  <a:cubicBezTo>
                    <a:pt x="602593" y="0"/>
                    <a:pt x="554712" y="62104"/>
                    <a:pt x="534010" y="98578"/>
                  </a:cubicBezTo>
                  <a:cubicBezTo>
                    <a:pt x="526969" y="110548"/>
                    <a:pt x="519928" y="122800"/>
                    <a:pt x="513309" y="134488"/>
                  </a:cubicBezTo>
                  <a:cubicBezTo>
                    <a:pt x="490683" y="157490"/>
                    <a:pt x="467729" y="180069"/>
                    <a:pt x="444445" y="202225"/>
                  </a:cubicBezTo>
                  <a:cubicBezTo>
                    <a:pt x="423322" y="213210"/>
                    <a:pt x="400367" y="221378"/>
                    <a:pt x="379384" y="231517"/>
                  </a:cubicBezTo>
                  <a:cubicBezTo>
                    <a:pt x="361049" y="240892"/>
                    <a:pt x="344279" y="253053"/>
                    <a:pt x="329673" y="267569"/>
                  </a:cubicBezTo>
                  <a:cubicBezTo>
                    <a:pt x="314849" y="275205"/>
                    <a:pt x="300713" y="284110"/>
                    <a:pt x="287425" y="294185"/>
                  </a:cubicBezTo>
                  <a:cubicBezTo>
                    <a:pt x="231095" y="337418"/>
                    <a:pt x="212787" y="403324"/>
                    <a:pt x="143642" y="433039"/>
                  </a:cubicBezTo>
                  <a:cubicBezTo>
                    <a:pt x="93688" y="455983"/>
                    <a:pt x="47073" y="485591"/>
                    <a:pt x="5070" y="521054"/>
                  </a:cubicBezTo>
                  <a:lnTo>
                    <a:pt x="0" y="524998"/>
                  </a:lnTo>
                  <a:lnTo>
                    <a:pt x="0" y="524998"/>
                  </a:lnTo>
                  <a:lnTo>
                    <a:pt x="810592" y="941137"/>
                  </a:lnTo>
                  <a:cubicBezTo>
                    <a:pt x="802283" y="937194"/>
                    <a:pt x="794256" y="922971"/>
                    <a:pt x="788764" y="91649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6" name="Google Shape;4366;p78"/>
            <p:cNvSpPr/>
            <p:nvPr/>
          </p:nvSpPr>
          <p:spPr>
            <a:xfrm>
              <a:off x="6347939" y="3722774"/>
              <a:ext cx="854353" cy="357626"/>
            </a:xfrm>
            <a:custGeom>
              <a:avLst/>
              <a:gdLst/>
              <a:ahLst/>
              <a:cxnLst/>
              <a:rect l="l" t="t" r="r" b="b"/>
              <a:pathLst>
                <a:path w="1139137" h="476835" extrusionOk="0">
                  <a:moveTo>
                    <a:pt x="1123929" y="117589"/>
                  </a:moveTo>
                  <a:lnTo>
                    <a:pt x="1111959" y="110407"/>
                  </a:lnTo>
                  <a:lnTo>
                    <a:pt x="1107311" y="108013"/>
                  </a:lnTo>
                  <a:cubicBezTo>
                    <a:pt x="1101819" y="104915"/>
                    <a:pt x="1096186" y="102239"/>
                    <a:pt x="1090553" y="99564"/>
                  </a:cubicBezTo>
                  <a:lnTo>
                    <a:pt x="1080414" y="95057"/>
                  </a:lnTo>
                  <a:cubicBezTo>
                    <a:pt x="1077879" y="93931"/>
                    <a:pt x="1075203" y="93086"/>
                    <a:pt x="1072668" y="92100"/>
                  </a:cubicBezTo>
                  <a:lnTo>
                    <a:pt x="1061825" y="88438"/>
                  </a:lnTo>
                  <a:lnTo>
                    <a:pt x="1054079" y="86185"/>
                  </a:lnTo>
                  <a:lnTo>
                    <a:pt x="1041687" y="83369"/>
                  </a:lnTo>
                  <a:lnTo>
                    <a:pt x="1034927" y="82101"/>
                  </a:lnTo>
                  <a:cubicBezTo>
                    <a:pt x="1028404" y="80940"/>
                    <a:pt x="1021822" y="80141"/>
                    <a:pt x="1015212" y="79707"/>
                  </a:cubicBezTo>
                  <a:lnTo>
                    <a:pt x="1015212" y="79707"/>
                  </a:lnTo>
                  <a:cubicBezTo>
                    <a:pt x="1011177" y="79496"/>
                    <a:pt x="1007135" y="79496"/>
                    <a:pt x="1003101" y="79707"/>
                  </a:cubicBezTo>
                  <a:cubicBezTo>
                    <a:pt x="994792" y="79707"/>
                    <a:pt x="986201" y="80834"/>
                    <a:pt x="978034" y="80411"/>
                  </a:cubicBezTo>
                  <a:cubicBezTo>
                    <a:pt x="974008" y="80315"/>
                    <a:pt x="970001" y="79843"/>
                    <a:pt x="966063" y="79003"/>
                  </a:cubicBezTo>
                  <a:cubicBezTo>
                    <a:pt x="886638" y="60414"/>
                    <a:pt x="928745" y="50838"/>
                    <a:pt x="896918" y="26616"/>
                  </a:cubicBezTo>
                  <a:cubicBezTo>
                    <a:pt x="876535" y="11364"/>
                    <a:pt x="851950" y="2759"/>
                    <a:pt x="826505" y="1972"/>
                  </a:cubicBezTo>
                  <a:cubicBezTo>
                    <a:pt x="814958" y="845"/>
                    <a:pt x="803128" y="282"/>
                    <a:pt x="791299" y="0"/>
                  </a:cubicBezTo>
                  <a:lnTo>
                    <a:pt x="780314" y="0"/>
                  </a:lnTo>
                  <a:lnTo>
                    <a:pt x="755247" y="0"/>
                  </a:lnTo>
                  <a:lnTo>
                    <a:pt x="742855" y="0"/>
                  </a:lnTo>
                  <a:cubicBezTo>
                    <a:pt x="734405" y="0"/>
                    <a:pt x="725956" y="1127"/>
                    <a:pt x="717506" y="1972"/>
                  </a:cubicBezTo>
                  <a:lnTo>
                    <a:pt x="706381" y="2957"/>
                  </a:lnTo>
                  <a:cubicBezTo>
                    <a:pt x="694411" y="4366"/>
                    <a:pt x="682300" y="5915"/>
                    <a:pt x="670330" y="7886"/>
                  </a:cubicBezTo>
                  <a:lnTo>
                    <a:pt x="668781" y="7886"/>
                  </a:lnTo>
                  <a:cubicBezTo>
                    <a:pt x="657092" y="9717"/>
                    <a:pt x="645544" y="11970"/>
                    <a:pt x="633997" y="14364"/>
                  </a:cubicBezTo>
                  <a:lnTo>
                    <a:pt x="622449" y="16899"/>
                  </a:lnTo>
                  <a:cubicBezTo>
                    <a:pt x="613999" y="18730"/>
                    <a:pt x="605691" y="20701"/>
                    <a:pt x="597241" y="22955"/>
                  </a:cubicBezTo>
                  <a:lnTo>
                    <a:pt x="584849" y="26194"/>
                  </a:lnTo>
                  <a:cubicBezTo>
                    <a:pt x="576258" y="28447"/>
                    <a:pt x="567809" y="30841"/>
                    <a:pt x="559359" y="33376"/>
                  </a:cubicBezTo>
                  <a:lnTo>
                    <a:pt x="548656" y="36615"/>
                  </a:lnTo>
                  <a:cubicBezTo>
                    <a:pt x="536827" y="40276"/>
                    <a:pt x="525139" y="44078"/>
                    <a:pt x="513450" y="48162"/>
                  </a:cubicBezTo>
                  <a:lnTo>
                    <a:pt x="513450" y="48162"/>
                  </a:lnTo>
                  <a:lnTo>
                    <a:pt x="511619" y="48162"/>
                  </a:lnTo>
                  <a:cubicBezTo>
                    <a:pt x="499790" y="52387"/>
                    <a:pt x="488101" y="56753"/>
                    <a:pt x="476554" y="61400"/>
                  </a:cubicBezTo>
                  <a:lnTo>
                    <a:pt x="470921" y="63653"/>
                  </a:lnTo>
                  <a:cubicBezTo>
                    <a:pt x="459514" y="68160"/>
                    <a:pt x="448248" y="72948"/>
                    <a:pt x="437123" y="77736"/>
                  </a:cubicBezTo>
                  <a:cubicBezTo>
                    <a:pt x="404029" y="91818"/>
                    <a:pt x="372202" y="108013"/>
                    <a:pt x="342488" y="124631"/>
                  </a:cubicBezTo>
                  <a:cubicBezTo>
                    <a:pt x="303479" y="146459"/>
                    <a:pt x="266864" y="166878"/>
                    <a:pt x="229827" y="185326"/>
                  </a:cubicBezTo>
                  <a:cubicBezTo>
                    <a:pt x="185467" y="197860"/>
                    <a:pt x="138995" y="205605"/>
                    <a:pt x="98860" y="227574"/>
                  </a:cubicBezTo>
                  <a:cubicBezTo>
                    <a:pt x="89565" y="232503"/>
                    <a:pt x="80834" y="237713"/>
                    <a:pt x="72103" y="242924"/>
                  </a:cubicBezTo>
                  <a:cubicBezTo>
                    <a:pt x="46474" y="250547"/>
                    <a:pt x="22159" y="262040"/>
                    <a:pt x="0" y="277004"/>
                  </a:cubicBezTo>
                  <a:cubicBezTo>
                    <a:pt x="76468" y="272216"/>
                    <a:pt x="153077" y="266724"/>
                    <a:pt x="229264" y="266724"/>
                  </a:cubicBezTo>
                  <a:cubicBezTo>
                    <a:pt x="254942" y="265506"/>
                    <a:pt x="280666" y="267780"/>
                    <a:pt x="305732" y="273483"/>
                  </a:cubicBezTo>
                  <a:cubicBezTo>
                    <a:pt x="328569" y="278831"/>
                    <a:pt x="348628" y="292421"/>
                    <a:pt x="362063" y="311647"/>
                  </a:cubicBezTo>
                  <a:cubicBezTo>
                    <a:pt x="377413" y="338122"/>
                    <a:pt x="351782" y="358260"/>
                    <a:pt x="336432" y="379243"/>
                  </a:cubicBezTo>
                  <a:lnTo>
                    <a:pt x="266020" y="476835"/>
                  </a:lnTo>
                  <a:lnTo>
                    <a:pt x="1139138" y="127729"/>
                  </a:lnTo>
                  <a:lnTo>
                    <a:pt x="1126604" y="11927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391" name="Google Shape;4391;p78"/>
          <p:cNvGrpSpPr/>
          <p:nvPr/>
        </p:nvGrpSpPr>
        <p:grpSpPr>
          <a:xfrm>
            <a:off x="1507091" y="3595940"/>
            <a:ext cx="1215111" cy="1097056"/>
            <a:chOff x="922600" y="3429023"/>
            <a:chExt cx="1215111" cy="1097056"/>
          </a:xfrm>
        </p:grpSpPr>
        <p:sp>
          <p:nvSpPr>
            <p:cNvPr id="4392" name="Google Shape;4392;p78"/>
            <p:cNvSpPr/>
            <p:nvPr/>
          </p:nvSpPr>
          <p:spPr>
            <a:xfrm>
              <a:off x="1562632" y="3843200"/>
              <a:ext cx="575079" cy="426633"/>
            </a:xfrm>
            <a:custGeom>
              <a:avLst/>
              <a:gdLst/>
              <a:ahLst/>
              <a:cxnLst/>
              <a:rect l="l" t="t" r="r" b="b"/>
              <a:pathLst>
                <a:path w="766772" h="568844" extrusionOk="0">
                  <a:moveTo>
                    <a:pt x="251683" y="36927"/>
                  </a:moveTo>
                  <a:cubicBezTo>
                    <a:pt x="325775" y="14455"/>
                    <a:pt x="402591" y="-2979"/>
                    <a:pt x="479952" y="426"/>
                  </a:cubicBezTo>
                  <a:cubicBezTo>
                    <a:pt x="557313" y="3831"/>
                    <a:pt x="636035" y="29709"/>
                    <a:pt x="691196" y="83916"/>
                  </a:cubicBezTo>
                  <a:cubicBezTo>
                    <a:pt x="766514" y="158008"/>
                    <a:pt x="786535" y="279770"/>
                    <a:pt x="746765" y="377560"/>
                  </a:cubicBezTo>
                  <a:cubicBezTo>
                    <a:pt x="706995" y="475351"/>
                    <a:pt x="610975" y="545902"/>
                    <a:pt x="506919" y="564561"/>
                  </a:cubicBezTo>
                  <a:cubicBezTo>
                    <a:pt x="400723" y="580537"/>
                    <a:pt x="292684" y="551403"/>
                    <a:pt x="208917" y="484204"/>
                  </a:cubicBezTo>
                  <a:cubicBezTo>
                    <a:pt x="173011" y="457579"/>
                    <a:pt x="144008" y="422738"/>
                    <a:pt x="124337" y="382600"/>
                  </a:cubicBezTo>
                  <a:cubicBezTo>
                    <a:pt x="104044" y="338199"/>
                    <a:pt x="99413" y="288623"/>
                    <a:pt x="82524" y="242996"/>
                  </a:cubicBezTo>
                  <a:cubicBezTo>
                    <a:pt x="74167" y="220716"/>
                    <a:pt x="62802" y="199683"/>
                    <a:pt x="48747" y="180481"/>
                  </a:cubicBezTo>
                  <a:cubicBezTo>
                    <a:pt x="36353" y="163728"/>
                    <a:pt x="10884" y="157055"/>
                    <a:pt x="2167" y="137987"/>
                  </a:cubicBezTo>
                  <a:cubicBezTo>
                    <a:pt x="-1422" y="128670"/>
                    <a:pt x="-518" y="118219"/>
                    <a:pt x="4619" y="109658"/>
                  </a:cubicBezTo>
                  <a:cubicBezTo>
                    <a:pt x="9397" y="101021"/>
                    <a:pt x="16405" y="93825"/>
                    <a:pt x="24912" y="88819"/>
                  </a:cubicBezTo>
                  <a:cubicBezTo>
                    <a:pt x="32268" y="83996"/>
                    <a:pt x="40588" y="80835"/>
                    <a:pt x="49292" y="79558"/>
                  </a:cubicBezTo>
                  <a:cubicBezTo>
                    <a:pt x="58118" y="79153"/>
                    <a:pt x="66963" y="79563"/>
                    <a:pt x="75714" y="80783"/>
                  </a:cubicBezTo>
                  <a:cubicBezTo>
                    <a:pt x="105269" y="82826"/>
                    <a:pt x="131283" y="70024"/>
                    <a:pt x="159477" y="63759"/>
                  </a:cubicBezTo>
                  <a:cubicBezTo>
                    <a:pt x="190394" y="56540"/>
                    <a:pt x="221038" y="47006"/>
                    <a:pt x="251683" y="3692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3" name="Google Shape;4393;p78"/>
            <p:cNvSpPr/>
            <p:nvPr/>
          </p:nvSpPr>
          <p:spPr>
            <a:xfrm>
              <a:off x="1564390" y="3913160"/>
              <a:ext cx="452707" cy="64636"/>
            </a:xfrm>
            <a:custGeom>
              <a:avLst/>
              <a:gdLst/>
              <a:ahLst/>
              <a:cxnLst/>
              <a:rect l="l" t="t" r="r" b="b"/>
              <a:pathLst>
                <a:path w="603609" h="86181" extrusionOk="0">
                  <a:moveTo>
                    <a:pt x="601549" y="77940"/>
                  </a:moveTo>
                  <a:cubicBezTo>
                    <a:pt x="405831" y="76305"/>
                    <a:pt x="209978" y="28363"/>
                    <a:pt x="16848" y="170"/>
                  </a:cubicBezTo>
                  <a:cubicBezTo>
                    <a:pt x="232" y="-2281"/>
                    <a:pt x="-7531" y="22507"/>
                    <a:pt x="9766" y="26048"/>
                  </a:cubicBezTo>
                  <a:cubicBezTo>
                    <a:pt x="202623" y="65682"/>
                    <a:pt x="404742" y="98369"/>
                    <a:pt x="601821" y="81753"/>
                  </a:cubicBezTo>
                  <a:cubicBezTo>
                    <a:pt x="604137" y="81753"/>
                    <a:pt x="604273" y="77940"/>
                    <a:pt x="601821" y="7794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4" name="Google Shape;4394;p78"/>
            <p:cNvSpPr/>
            <p:nvPr/>
          </p:nvSpPr>
          <p:spPr>
            <a:xfrm>
              <a:off x="1561286" y="3918707"/>
              <a:ext cx="428143" cy="152502"/>
            </a:xfrm>
            <a:custGeom>
              <a:avLst/>
              <a:gdLst/>
              <a:ahLst/>
              <a:cxnLst/>
              <a:rect l="l" t="t" r="r" b="b"/>
              <a:pathLst>
                <a:path w="570857" h="203336" extrusionOk="0">
                  <a:moveTo>
                    <a:pt x="569321" y="198570"/>
                  </a:moveTo>
                  <a:cubicBezTo>
                    <a:pt x="383410" y="164248"/>
                    <a:pt x="178568" y="108679"/>
                    <a:pt x="20032" y="2444"/>
                  </a:cubicBezTo>
                  <a:cubicBezTo>
                    <a:pt x="5187" y="-7635"/>
                    <a:pt x="-8433" y="16064"/>
                    <a:pt x="6413" y="26279"/>
                  </a:cubicBezTo>
                  <a:cubicBezTo>
                    <a:pt x="166855" y="136872"/>
                    <a:pt x="377962" y="184950"/>
                    <a:pt x="568504" y="203337"/>
                  </a:cubicBezTo>
                  <a:cubicBezTo>
                    <a:pt x="571364" y="203337"/>
                    <a:pt x="571909" y="198978"/>
                    <a:pt x="568504" y="19857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5" name="Google Shape;4395;p78"/>
            <p:cNvSpPr/>
            <p:nvPr/>
          </p:nvSpPr>
          <p:spPr>
            <a:xfrm>
              <a:off x="1556885" y="3922618"/>
              <a:ext cx="337386" cy="246942"/>
            </a:xfrm>
            <a:custGeom>
              <a:avLst/>
              <a:gdLst/>
              <a:ahLst/>
              <a:cxnLst/>
              <a:rect l="l" t="t" r="r" b="b"/>
              <a:pathLst>
                <a:path w="449848" h="329256" extrusionOk="0">
                  <a:moveTo>
                    <a:pt x="448116" y="323426"/>
                  </a:moveTo>
                  <a:cubicBezTo>
                    <a:pt x="367759" y="276574"/>
                    <a:pt x="292169" y="227134"/>
                    <a:pt x="216578" y="172654"/>
                  </a:cubicBezTo>
                  <a:cubicBezTo>
                    <a:pt x="158285" y="131795"/>
                    <a:pt x="53140" y="77315"/>
                    <a:pt x="25900" y="7037"/>
                  </a:cubicBezTo>
                  <a:cubicBezTo>
                    <a:pt x="22139" y="380"/>
                    <a:pt x="13694" y="-1968"/>
                    <a:pt x="7037" y="1793"/>
                  </a:cubicBezTo>
                  <a:cubicBezTo>
                    <a:pt x="380" y="5554"/>
                    <a:pt x="-1968" y="14000"/>
                    <a:pt x="1793" y="20657"/>
                  </a:cubicBezTo>
                  <a:cubicBezTo>
                    <a:pt x="52868" y="81129"/>
                    <a:pt x="112931" y="126347"/>
                    <a:pt x="178170" y="170475"/>
                  </a:cubicBezTo>
                  <a:cubicBezTo>
                    <a:pt x="264248" y="229177"/>
                    <a:pt x="348555" y="286653"/>
                    <a:pt x="444302" y="328874"/>
                  </a:cubicBezTo>
                  <a:cubicBezTo>
                    <a:pt x="448524" y="330781"/>
                    <a:pt x="452202" y="325061"/>
                    <a:pt x="447980" y="32260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6" name="Google Shape;4396;p78"/>
            <p:cNvSpPr/>
            <p:nvPr/>
          </p:nvSpPr>
          <p:spPr>
            <a:xfrm>
              <a:off x="1320647" y="3935636"/>
              <a:ext cx="442867" cy="590442"/>
            </a:xfrm>
            <a:custGeom>
              <a:avLst/>
              <a:gdLst/>
              <a:ahLst/>
              <a:cxnLst/>
              <a:rect l="l" t="t" r="r" b="b"/>
              <a:pathLst>
                <a:path w="590490" h="787256" extrusionOk="0">
                  <a:moveTo>
                    <a:pt x="439765" y="197517"/>
                  </a:moveTo>
                  <a:cubicBezTo>
                    <a:pt x="490159" y="256219"/>
                    <a:pt x="537011" y="320096"/>
                    <a:pt x="565068" y="391736"/>
                  </a:cubicBezTo>
                  <a:cubicBezTo>
                    <a:pt x="593125" y="463377"/>
                    <a:pt x="600888" y="546185"/>
                    <a:pt x="573376" y="618371"/>
                  </a:cubicBezTo>
                  <a:cubicBezTo>
                    <a:pt x="535785" y="717115"/>
                    <a:pt x="432547" y="784669"/>
                    <a:pt x="326857" y="787257"/>
                  </a:cubicBezTo>
                  <a:cubicBezTo>
                    <a:pt x="219168" y="787152"/>
                    <a:pt x="118750" y="732900"/>
                    <a:pt x="59635" y="642887"/>
                  </a:cubicBezTo>
                  <a:cubicBezTo>
                    <a:pt x="2307" y="552419"/>
                    <a:pt x="-14629" y="442118"/>
                    <a:pt x="12919" y="338619"/>
                  </a:cubicBezTo>
                  <a:cubicBezTo>
                    <a:pt x="22897" y="295083"/>
                    <a:pt x="43114" y="254555"/>
                    <a:pt x="71893" y="220398"/>
                  </a:cubicBezTo>
                  <a:cubicBezTo>
                    <a:pt x="104581" y="183897"/>
                    <a:pt x="148028" y="159654"/>
                    <a:pt x="183167" y="125877"/>
                  </a:cubicBezTo>
                  <a:cubicBezTo>
                    <a:pt x="200247" y="109301"/>
                    <a:pt x="214918" y="90413"/>
                    <a:pt x="226751" y="69763"/>
                  </a:cubicBezTo>
                  <a:cubicBezTo>
                    <a:pt x="237238" y="51785"/>
                    <a:pt x="233016" y="25771"/>
                    <a:pt x="247044" y="10108"/>
                  </a:cubicBezTo>
                  <a:cubicBezTo>
                    <a:pt x="254135" y="2815"/>
                    <a:pt x="264164" y="-845"/>
                    <a:pt x="274284" y="165"/>
                  </a:cubicBezTo>
                  <a:cubicBezTo>
                    <a:pt x="284120" y="1144"/>
                    <a:pt x="293520" y="4716"/>
                    <a:pt x="301524" y="10516"/>
                  </a:cubicBezTo>
                  <a:cubicBezTo>
                    <a:pt x="308904" y="15263"/>
                    <a:pt x="315138" y="21590"/>
                    <a:pt x="319774" y="29039"/>
                  </a:cubicBezTo>
                  <a:cubicBezTo>
                    <a:pt x="323712" y="36943"/>
                    <a:pt x="326903" y="45196"/>
                    <a:pt x="329308" y="53691"/>
                  </a:cubicBezTo>
                  <a:cubicBezTo>
                    <a:pt x="339387" y="81612"/>
                    <a:pt x="361451" y="100271"/>
                    <a:pt x="378612" y="123425"/>
                  </a:cubicBezTo>
                  <a:cubicBezTo>
                    <a:pt x="397135" y="149303"/>
                    <a:pt x="418791" y="173138"/>
                    <a:pt x="439765" y="19751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7" name="Google Shape;4397;p78"/>
            <p:cNvSpPr/>
            <p:nvPr/>
          </p:nvSpPr>
          <p:spPr>
            <a:xfrm>
              <a:off x="1526327" y="3954550"/>
              <a:ext cx="138338" cy="413447"/>
            </a:xfrm>
            <a:custGeom>
              <a:avLst/>
              <a:gdLst/>
              <a:ahLst/>
              <a:cxnLst/>
              <a:rect l="l" t="t" r="r" b="b"/>
              <a:pathLst>
                <a:path w="184450" h="551263" extrusionOk="0">
                  <a:moveTo>
                    <a:pt x="184321" y="549025"/>
                  </a:moveTo>
                  <a:cubicBezTo>
                    <a:pt x="112544" y="375236"/>
                    <a:pt x="76452" y="187690"/>
                    <a:pt x="25786" y="7500"/>
                  </a:cubicBezTo>
                  <a:cubicBezTo>
                    <a:pt x="22404" y="781"/>
                    <a:pt x="14216" y="-1925"/>
                    <a:pt x="7497" y="1457"/>
                  </a:cubicBezTo>
                  <a:cubicBezTo>
                    <a:pt x="2546" y="3949"/>
                    <a:pt x="-401" y="9193"/>
                    <a:pt x="44" y="14718"/>
                  </a:cubicBezTo>
                  <a:cubicBezTo>
                    <a:pt x="39406" y="197224"/>
                    <a:pt x="88029" y="386949"/>
                    <a:pt x="180780" y="550523"/>
                  </a:cubicBezTo>
                  <a:cubicBezTo>
                    <a:pt x="181869" y="552294"/>
                    <a:pt x="185138" y="550523"/>
                    <a:pt x="184321" y="54902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8" name="Google Shape;4398;p78"/>
            <p:cNvSpPr/>
            <p:nvPr/>
          </p:nvSpPr>
          <p:spPr>
            <a:xfrm>
              <a:off x="1508062" y="3951710"/>
              <a:ext cx="57421" cy="429645"/>
            </a:xfrm>
            <a:custGeom>
              <a:avLst/>
              <a:gdLst/>
              <a:ahLst/>
              <a:cxnLst/>
              <a:rect l="l" t="t" r="r" b="b"/>
              <a:pathLst>
                <a:path w="76561" h="572860" extrusionOk="0">
                  <a:moveTo>
                    <a:pt x="76561" y="569701"/>
                  </a:moveTo>
                  <a:cubicBezTo>
                    <a:pt x="35702" y="393460"/>
                    <a:pt x="8462" y="196653"/>
                    <a:pt x="41558" y="17279"/>
                  </a:cubicBezTo>
                  <a:cubicBezTo>
                    <a:pt x="44691" y="-18"/>
                    <a:pt x="18269" y="-7509"/>
                    <a:pt x="14319" y="9924"/>
                  </a:cubicBezTo>
                  <a:cubicBezTo>
                    <a:pt x="-20957" y="194746"/>
                    <a:pt x="13093" y="395230"/>
                    <a:pt x="71250" y="571063"/>
                  </a:cubicBezTo>
                  <a:cubicBezTo>
                    <a:pt x="71626" y="572379"/>
                    <a:pt x="72998" y="573141"/>
                    <a:pt x="74314" y="572765"/>
                  </a:cubicBezTo>
                  <a:cubicBezTo>
                    <a:pt x="75631" y="572389"/>
                    <a:pt x="76393" y="571017"/>
                    <a:pt x="76017" y="56970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9" name="Google Shape;4399;p78"/>
            <p:cNvSpPr/>
            <p:nvPr/>
          </p:nvSpPr>
          <p:spPr>
            <a:xfrm>
              <a:off x="1432383" y="3947216"/>
              <a:ext cx="104381" cy="386978"/>
            </a:xfrm>
            <a:custGeom>
              <a:avLst/>
              <a:gdLst/>
              <a:ahLst/>
              <a:cxnLst/>
              <a:rect l="l" t="t" r="r" b="b"/>
              <a:pathLst>
                <a:path w="139175" h="515970" extrusionOk="0">
                  <a:moveTo>
                    <a:pt x="7355" y="512496"/>
                  </a:moveTo>
                  <a:cubicBezTo>
                    <a:pt x="16839" y="419994"/>
                    <a:pt x="32445" y="328222"/>
                    <a:pt x="54071" y="237784"/>
                  </a:cubicBezTo>
                  <a:cubicBezTo>
                    <a:pt x="70278" y="172681"/>
                    <a:pt x="84035" y="72711"/>
                    <a:pt x="134700" y="24633"/>
                  </a:cubicBezTo>
                  <a:cubicBezTo>
                    <a:pt x="150227" y="10060"/>
                    <a:pt x="121081" y="-11323"/>
                    <a:pt x="112091" y="7200"/>
                  </a:cubicBezTo>
                  <a:cubicBezTo>
                    <a:pt x="35548" y="161240"/>
                    <a:pt x="0" y="340750"/>
                    <a:pt x="0" y="512496"/>
                  </a:cubicBezTo>
                  <a:cubicBezTo>
                    <a:pt x="0" y="517263"/>
                    <a:pt x="6810" y="516991"/>
                    <a:pt x="7355" y="51249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0" name="Google Shape;4400;p78"/>
            <p:cNvSpPr/>
            <p:nvPr/>
          </p:nvSpPr>
          <p:spPr>
            <a:xfrm>
              <a:off x="922600" y="3785944"/>
              <a:ext cx="576517" cy="455907"/>
            </a:xfrm>
            <a:custGeom>
              <a:avLst/>
              <a:gdLst/>
              <a:ahLst/>
              <a:cxnLst/>
              <a:rect l="l" t="t" r="r" b="b"/>
              <a:pathLst>
                <a:path w="768689" h="607876" extrusionOk="0">
                  <a:moveTo>
                    <a:pt x="607798" y="390161"/>
                  </a:moveTo>
                  <a:cubicBezTo>
                    <a:pt x="560128" y="451178"/>
                    <a:pt x="507419" y="509607"/>
                    <a:pt x="442180" y="551420"/>
                  </a:cubicBezTo>
                  <a:cubicBezTo>
                    <a:pt x="376941" y="593233"/>
                    <a:pt x="297673" y="617068"/>
                    <a:pt x="221266" y="604537"/>
                  </a:cubicBezTo>
                  <a:cubicBezTo>
                    <a:pt x="116938" y="587240"/>
                    <a:pt x="30179" y="499392"/>
                    <a:pt x="6889" y="395745"/>
                  </a:cubicBezTo>
                  <a:cubicBezTo>
                    <a:pt x="-16400" y="292098"/>
                    <a:pt x="20918" y="180551"/>
                    <a:pt x="95282" y="106051"/>
                  </a:cubicBezTo>
                  <a:cubicBezTo>
                    <a:pt x="172924" y="32157"/>
                    <a:pt x="277870" y="-6001"/>
                    <a:pt x="384841" y="769"/>
                  </a:cubicBezTo>
                  <a:cubicBezTo>
                    <a:pt x="429550" y="1879"/>
                    <a:pt x="473348" y="13646"/>
                    <a:pt x="512595" y="35091"/>
                  </a:cubicBezTo>
                  <a:cubicBezTo>
                    <a:pt x="554816" y="59879"/>
                    <a:pt x="587095" y="97606"/>
                    <a:pt x="627274" y="125255"/>
                  </a:cubicBezTo>
                  <a:cubicBezTo>
                    <a:pt x="646890" y="138751"/>
                    <a:pt x="668299" y="149433"/>
                    <a:pt x="690879" y="156989"/>
                  </a:cubicBezTo>
                  <a:cubicBezTo>
                    <a:pt x="710628" y="163663"/>
                    <a:pt x="735279" y="154401"/>
                    <a:pt x="753394" y="165025"/>
                  </a:cubicBezTo>
                  <a:cubicBezTo>
                    <a:pt x="761827" y="170331"/>
                    <a:pt x="767352" y="179221"/>
                    <a:pt x="768376" y="189132"/>
                  </a:cubicBezTo>
                  <a:cubicBezTo>
                    <a:pt x="769426" y="198953"/>
                    <a:pt x="767827" y="208876"/>
                    <a:pt x="763745" y="217870"/>
                  </a:cubicBezTo>
                  <a:cubicBezTo>
                    <a:pt x="760401" y="225795"/>
                    <a:pt x="755384" y="232904"/>
                    <a:pt x="749035" y="238708"/>
                  </a:cubicBezTo>
                  <a:cubicBezTo>
                    <a:pt x="742029" y="243932"/>
                    <a:pt x="734551" y="248492"/>
                    <a:pt x="726699" y="252328"/>
                  </a:cubicBezTo>
                  <a:cubicBezTo>
                    <a:pt x="701366" y="267718"/>
                    <a:pt x="687338" y="293187"/>
                    <a:pt x="667997" y="314434"/>
                  </a:cubicBezTo>
                  <a:cubicBezTo>
                    <a:pt x="646614" y="338950"/>
                    <a:pt x="627546" y="364828"/>
                    <a:pt x="607798" y="390161"/>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1" name="Google Shape;4401;p78"/>
            <p:cNvSpPr/>
            <p:nvPr/>
          </p:nvSpPr>
          <p:spPr>
            <a:xfrm>
              <a:off x="1101946" y="3927671"/>
              <a:ext cx="382664" cy="220791"/>
            </a:xfrm>
            <a:custGeom>
              <a:avLst/>
              <a:gdLst/>
              <a:ahLst/>
              <a:cxnLst/>
              <a:rect l="l" t="t" r="r" b="b"/>
              <a:pathLst>
                <a:path w="510218" h="294388" extrusionOk="0">
                  <a:moveTo>
                    <a:pt x="2976" y="294079"/>
                  </a:moveTo>
                  <a:cubicBezTo>
                    <a:pt x="160286" y="188525"/>
                    <a:pt x="334892" y="110075"/>
                    <a:pt x="503370" y="24406"/>
                  </a:cubicBezTo>
                  <a:cubicBezTo>
                    <a:pt x="518896" y="16370"/>
                    <a:pt x="505277" y="-5421"/>
                    <a:pt x="489750" y="1252"/>
                  </a:cubicBezTo>
                  <a:cubicBezTo>
                    <a:pt x="317186" y="76298"/>
                    <a:pt x="142988" y="167415"/>
                    <a:pt x="661" y="291219"/>
                  </a:cubicBezTo>
                  <a:cubicBezTo>
                    <a:pt x="-974" y="292581"/>
                    <a:pt x="661" y="295305"/>
                    <a:pt x="2976" y="29407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2" name="Google Shape;4402;p78"/>
            <p:cNvSpPr/>
            <p:nvPr/>
          </p:nvSpPr>
          <p:spPr>
            <a:xfrm>
              <a:off x="1069007" y="3920234"/>
              <a:ext cx="414245" cy="133989"/>
            </a:xfrm>
            <a:custGeom>
              <a:avLst/>
              <a:gdLst/>
              <a:ahLst/>
              <a:cxnLst/>
              <a:rect l="l" t="t" r="r" b="b"/>
              <a:pathLst>
                <a:path w="552327" h="178652" extrusionOk="0">
                  <a:moveTo>
                    <a:pt x="3720" y="178148"/>
                  </a:moveTo>
                  <a:cubicBezTo>
                    <a:pt x="168656" y="102558"/>
                    <a:pt x="355520" y="30917"/>
                    <a:pt x="538708" y="27240"/>
                  </a:cubicBezTo>
                  <a:cubicBezTo>
                    <a:pt x="546230" y="27240"/>
                    <a:pt x="552327" y="21142"/>
                    <a:pt x="552327" y="13620"/>
                  </a:cubicBezTo>
                  <a:cubicBezTo>
                    <a:pt x="552327" y="6098"/>
                    <a:pt x="546230" y="0"/>
                    <a:pt x="538708" y="0"/>
                  </a:cubicBezTo>
                  <a:cubicBezTo>
                    <a:pt x="349800" y="2315"/>
                    <a:pt x="161982" y="81719"/>
                    <a:pt x="1132" y="174062"/>
                  </a:cubicBezTo>
                  <a:cubicBezTo>
                    <a:pt x="-1592" y="175696"/>
                    <a:pt x="1132" y="179646"/>
                    <a:pt x="3720" y="17842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3" name="Google Shape;4403;p78"/>
            <p:cNvSpPr/>
            <p:nvPr/>
          </p:nvSpPr>
          <p:spPr>
            <a:xfrm>
              <a:off x="1090502" y="3893421"/>
              <a:ext cx="396944" cy="43796"/>
            </a:xfrm>
            <a:custGeom>
              <a:avLst/>
              <a:gdLst/>
              <a:ahLst/>
              <a:cxnLst/>
              <a:rect l="l" t="t" r="r" b="b"/>
              <a:pathLst>
                <a:path w="529259" h="58395" extrusionOk="0">
                  <a:moveTo>
                    <a:pt x="2982" y="34525"/>
                  </a:moveTo>
                  <a:cubicBezTo>
                    <a:pt x="93544" y="26451"/>
                    <a:pt x="184472" y="23223"/>
                    <a:pt x="275379" y="24855"/>
                  </a:cubicBezTo>
                  <a:cubicBezTo>
                    <a:pt x="345112" y="26353"/>
                    <a:pt x="448079" y="14368"/>
                    <a:pt x="507870" y="55908"/>
                  </a:cubicBezTo>
                  <a:cubicBezTo>
                    <a:pt x="524622" y="67485"/>
                    <a:pt x="540149" y="35206"/>
                    <a:pt x="519038" y="29622"/>
                  </a:cubicBezTo>
                  <a:cubicBezTo>
                    <a:pt x="355600" y="-13144"/>
                    <a:pt x="166692" y="-5790"/>
                    <a:pt x="2573" y="27443"/>
                  </a:cubicBezTo>
                  <a:cubicBezTo>
                    <a:pt x="-1377" y="28260"/>
                    <a:pt x="-560" y="34934"/>
                    <a:pt x="3526" y="3452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4" name="Google Shape;4404;p78"/>
            <p:cNvSpPr/>
            <p:nvPr/>
          </p:nvSpPr>
          <p:spPr>
            <a:xfrm>
              <a:off x="1073855" y="3437036"/>
              <a:ext cx="488464" cy="497101"/>
            </a:xfrm>
            <a:custGeom>
              <a:avLst/>
              <a:gdLst/>
              <a:ahLst/>
              <a:cxnLst/>
              <a:rect l="l" t="t" r="r" b="b"/>
              <a:pathLst>
                <a:path w="651286" h="662801" extrusionOk="0">
                  <a:moveTo>
                    <a:pt x="375616" y="601361"/>
                  </a:moveTo>
                  <a:cubicBezTo>
                    <a:pt x="299754" y="586379"/>
                    <a:pt x="223755" y="565541"/>
                    <a:pt x="157699" y="526179"/>
                  </a:cubicBezTo>
                  <a:cubicBezTo>
                    <a:pt x="91642" y="486818"/>
                    <a:pt x="34030" y="426891"/>
                    <a:pt x="10877" y="353071"/>
                  </a:cubicBezTo>
                  <a:cubicBezTo>
                    <a:pt x="-20721" y="252148"/>
                    <a:pt x="18776" y="135153"/>
                    <a:pt x="100223" y="68007"/>
                  </a:cubicBezTo>
                  <a:cubicBezTo>
                    <a:pt x="184876" y="1783"/>
                    <a:pt x="297108" y="-17553"/>
                    <a:pt x="399043" y="16524"/>
                  </a:cubicBezTo>
                  <a:cubicBezTo>
                    <a:pt x="500050" y="52184"/>
                    <a:pt x="581568" y="128419"/>
                    <a:pt x="623906" y="226815"/>
                  </a:cubicBezTo>
                  <a:cubicBezTo>
                    <a:pt x="643220" y="267140"/>
                    <a:pt x="652562" y="311515"/>
                    <a:pt x="651146" y="356204"/>
                  </a:cubicBezTo>
                  <a:cubicBezTo>
                    <a:pt x="648150" y="405099"/>
                    <a:pt x="628946" y="451543"/>
                    <a:pt x="622272" y="499076"/>
                  </a:cubicBezTo>
                  <a:cubicBezTo>
                    <a:pt x="619001" y="522662"/>
                    <a:pt x="619001" y="546586"/>
                    <a:pt x="622272" y="570172"/>
                  </a:cubicBezTo>
                  <a:cubicBezTo>
                    <a:pt x="624996" y="590738"/>
                    <a:pt x="644336" y="608580"/>
                    <a:pt x="642702" y="629418"/>
                  </a:cubicBezTo>
                  <a:cubicBezTo>
                    <a:pt x="641672" y="639327"/>
                    <a:pt x="636214" y="648239"/>
                    <a:pt x="627856" y="653661"/>
                  </a:cubicBezTo>
                  <a:cubicBezTo>
                    <a:pt x="619682" y="658891"/>
                    <a:pt x="610304" y="661939"/>
                    <a:pt x="600616" y="662514"/>
                  </a:cubicBezTo>
                  <a:cubicBezTo>
                    <a:pt x="591810" y="663386"/>
                    <a:pt x="582920" y="662269"/>
                    <a:pt x="574603" y="659245"/>
                  </a:cubicBezTo>
                  <a:cubicBezTo>
                    <a:pt x="566615" y="655421"/>
                    <a:pt x="559000" y="650861"/>
                    <a:pt x="551857" y="645626"/>
                  </a:cubicBezTo>
                  <a:cubicBezTo>
                    <a:pt x="526661" y="629963"/>
                    <a:pt x="497378" y="628873"/>
                    <a:pt x="470138" y="621246"/>
                  </a:cubicBezTo>
                  <a:cubicBezTo>
                    <a:pt x="438404" y="612938"/>
                    <a:pt x="407214" y="607626"/>
                    <a:pt x="375616" y="601361"/>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5" name="Google Shape;4405;p78"/>
            <p:cNvSpPr/>
            <p:nvPr/>
          </p:nvSpPr>
          <p:spPr>
            <a:xfrm>
              <a:off x="1169221" y="3672116"/>
              <a:ext cx="343589" cy="224329"/>
            </a:xfrm>
            <a:custGeom>
              <a:avLst/>
              <a:gdLst/>
              <a:ahLst/>
              <a:cxnLst/>
              <a:rect l="l" t="t" r="r" b="b"/>
              <a:pathLst>
                <a:path w="458118" h="299105" extrusionOk="0">
                  <a:moveTo>
                    <a:pt x="853" y="3539"/>
                  </a:moveTo>
                  <a:cubicBezTo>
                    <a:pt x="152442" y="93703"/>
                    <a:pt x="295178" y="193400"/>
                    <a:pt x="437778" y="296911"/>
                  </a:cubicBezTo>
                  <a:cubicBezTo>
                    <a:pt x="450035" y="305764"/>
                    <a:pt x="465698" y="285607"/>
                    <a:pt x="453985" y="275937"/>
                  </a:cubicBezTo>
                  <a:cubicBezTo>
                    <a:pt x="319830" y="164254"/>
                    <a:pt x="166198" y="61424"/>
                    <a:pt x="2351" y="134"/>
                  </a:cubicBezTo>
                  <a:cubicBezTo>
                    <a:pt x="308" y="-683"/>
                    <a:pt x="-918" y="2450"/>
                    <a:pt x="853" y="353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6" name="Google Shape;4406;p78"/>
            <p:cNvSpPr/>
            <p:nvPr/>
          </p:nvSpPr>
          <p:spPr>
            <a:xfrm>
              <a:off x="1238738" y="3599836"/>
              <a:ext cx="278667" cy="294755"/>
            </a:xfrm>
            <a:custGeom>
              <a:avLst/>
              <a:gdLst/>
              <a:ahLst/>
              <a:cxnLst/>
              <a:rect l="l" t="t" r="r" b="b"/>
              <a:pathLst>
                <a:path w="371556" h="393007" extrusionOk="0">
                  <a:moveTo>
                    <a:pt x="641" y="3756"/>
                  </a:moveTo>
                  <a:cubicBezTo>
                    <a:pt x="133434" y="110672"/>
                    <a:pt x="265955" y="233659"/>
                    <a:pt x="346040" y="386065"/>
                  </a:cubicBezTo>
                  <a:cubicBezTo>
                    <a:pt x="354212" y="401864"/>
                    <a:pt x="378047" y="387836"/>
                    <a:pt x="369875" y="372445"/>
                  </a:cubicBezTo>
                  <a:cubicBezTo>
                    <a:pt x="287611" y="215408"/>
                    <a:pt x="150459" y="95826"/>
                    <a:pt x="3773" y="351"/>
                  </a:cubicBezTo>
                  <a:cubicBezTo>
                    <a:pt x="1458" y="-1147"/>
                    <a:pt x="-1402" y="2530"/>
                    <a:pt x="777" y="430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7" name="Google Shape;4407;p78"/>
            <p:cNvSpPr/>
            <p:nvPr/>
          </p:nvSpPr>
          <p:spPr>
            <a:xfrm>
              <a:off x="1368870" y="3557439"/>
              <a:ext cx="157229" cy="339941"/>
            </a:xfrm>
            <a:custGeom>
              <a:avLst/>
              <a:gdLst/>
              <a:ahLst/>
              <a:cxnLst/>
              <a:rect l="l" t="t" r="r" b="b"/>
              <a:pathLst>
                <a:path w="209639" h="453255" extrusionOk="0">
                  <a:moveTo>
                    <a:pt x="513" y="5806"/>
                  </a:moveTo>
                  <a:cubicBezTo>
                    <a:pt x="44082" y="72692"/>
                    <a:pt x="83079" y="142449"/>
                    <a:pt x="117235" y="214598"/>
                  </a:cubicBezTo>
                  <a:cubicBezTo>
                    <a:pt x="145973" y="280110"/>
                    <a:pt x="189965" y="365915"/>
                    <a:pt x="180976" y="439598"/>
                  </a:cubicBezTo>
                  <a:cubicBezTo>
                    <a:pt x="178661" y="458530"/>
                    <a:pt x="213391" y="458257"/>
                    <a:pt x="209305" y="435785"/>
                  </a:cubicBezTo>
                  <a:cubicBezTo>
                    <a:pt x="178639" y="276337"/>
                    <a:pt x="108861" y="126999"/>
                    <a:pt x="6233" y="1175"/>
                  </a:cubicBezTo>
                  <a:cubicBezTo>
                    <a:pt x="3645" y="-2094"/>
                    <a:pt x="-1666" y="2128"/>
                    <a:pt x="513" y="566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8" name="Google Shape;4408;p78"/>
            <p:cNvSpPr/>
            <p:nvPr/>
          </p:nvSpPr>
          <p:spPr>
            <a:xfrm>
              <a:off x="1534225" y="3429023"/>
              <a:ext cx="504731" cy="477286"/>
            </a:xfrm>
            <a:custGeom>
              <a:avLst/>
              <a:gdLst/>
              <a:ahLst/>
              <a:cxnLst/>
              <a:rect l="l" t="t" r="r" b="b"/>
              <a:pathLst>
                <a:path w="672975" h="636382" extrusionOk="0">
                  <a:moveTo>
                    <a:pt x="268856" y="593250"/>
                  </a:moveTo>
                  <a:cubicBezTo>
                    <a:pt x="345808" y="585623"/>
                    <a:pt x="423850" y="570914"/>
                    <a:pt x="493175" y="537409"/>
                  </a:cubicBezTo>
                  <a:cubicBezTo>
                    <a:pt x="562500" y="503904"/>
                    <a:pt x="625151" y="449289"/>
                    <a:pt x="654570" y="377648"/>
                  </a:cubicBezTo>
                  <a:cubicBezTo>
                    <a:pt x="695430" y="279994"/>
                    <a:pt x="665739" y="159730"/>
                    <a:pt x="590421" y="85911"/>
                  </a:cubicBezTo>
                  <a:cubicBezTo>
                    <a:pt x="515103" y="12091"/>
                    <a:pt x="399470" y="-15694"/>
                    <a:pt x="296641" y="8550"/>
                  </a:cubicBezTo>
                  <a:cubicBezTo>
                    <a:pt x="192768" y="35506"/>
                    <a:pt x="104879" y="104631"/>
                    <a:pt x="54207" y="199228"/>
                  </a:cubicBezTo>
                  <a:cubicBezTo>
                    <a:pt x="31702" y="237792"/>
                    <a:pt x="18722" y="281169"/>
                    <a:pt x="16344" y="325756"/>
                  </a:cubicBezTo>
                  <a:cubicBezTo>
                    <a:pt x="15118" y="374788"/>
                    <a:pt x="29964" y="422049"/>
                    <a:pt x="32688" y="470672"/>
                  </a:cubicBezTo>
                  <a:cubicBezTo>
                    <a:pt x="33803" y="494468"/>
                    <a:pt x="31603" y="518305"/>
                    <a:pt x="26150" y="541495"/>
                  </a:cubicBezTo>
                  <a:cubicBezTo>
                    <a:pt x="21383" y="561789"/>
                    <a:pt x="545" y="577860"/>
                    <a:pt x="0" y="598835"/>
                  </a:cubicBezTo>
                  <a:cubicBezTo>
                    <a:pt x="133" y="608808"/>
                    <a:pt x="4794" y="618179"/>
                    <a:pt x="12666" y="624304"/>
                  </a:cubicBezTo>
                  <a:cubicBezTo>
                    <a:pt x="20564" y="630407"/>
                    <a:pt x="29987" y="634223"/>
                    <a:pt x="39906" y="635336"/>
                  </a:cubicBezTo>
                  <a:cubicBezTo>
                    <a:pt x="48537" y="637002"/>
                    <a:pt x="57434" y="636676"/>
                    <a:pt x="65920" y="634382"/>
                  </a:cubicBezTo>
                  <a:cubicBezTo>
                    <a:pt x="74168" y="631235"/>
                    <a:pt x="82140" y="627408"/>
                    <a:pt x="89755" y="622942"/>
                  </a:cubicBezTo>
                  <a:cubicBezTo>
                    <a:pt x="116177" y="609322"/>
                    <a:pt x="145188" y="610956"/>
                    <a:pt x="173517" y="605781"/>
                  </a:cubicBezTo>
                  <a:cubicBezTo>
                    <a:pt x="204843" y="599243"/>
                    <a:pt x="236985" y="596792"/>
                    <a:pt x="268856" y="59325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9" name="Google Shape;4409;p78"/>
            <p:cNvSpPr/>
            <p:nvPr/>
          </p:nvSpPr>
          <p:spPr>
            <a:xfrm>
              <a:off x="1553890" y="3674518"/>
              <a:ext cx="386413" cy="223618"/>
            </a:xfrm>
            <a:custGeom>
              <a:avLst/>
              <a:gdLst/>
              <a:ahLst/>
              <a:cxnLst/>
              <a:rect l="l" t="t" r="r" b="b"/>
              <a:pathLst>
                <a:path w="515217" h="298158" extrusionOk="0">
                  <a:moveTo>
                    <a:pt x="512855" y="608"/>
                  </a:moveTo>
                  <a:cubicBezTo>
                    <a:pt x="330485" y="58492"/>
                    <a:pt x="162552" y="164727"/>
                    <a:pt x="5924" y="273005"/>
                  </a:cubicBezTo>
                  <a:cubicBezTo>
                    <a:pt x="-7696" y="282675"/>
                    <a:pt x="4426" y="305148"/>
                    <a:pt x="19544" y="296023"/>
                  </a:cubicBezTo>
                  <a:cubicBezTo>
                    <a:pt x="182982" y="197006"/>
                    <a:pt x="339610" y="81646"/>
                    <a:pt x="514353" y="3604"/>
                  </a:cubicBezTo>
                  <a:cubicBezTo>
                    <a:pt x="516396" y="2651"/>
                    <a:pt x="514353" y="-482"/>
                    <a:pt x="512991" y="6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0" name="Google Shape;4410;p78"/>
            <p:cNvSpPr/>
            <p:nvPr/>
          </p:nvSpPr>
          <p:spPr>
            <a:xfrm>
              <a:off x="1547550" y="3596863"/>
              <a:ext cx="329658" cy="296792"/>
            </a:xfrm>
            <a:custGeom>
              <a:avLst/>
              <a:gdLst/>
              <a:ahLst/>
              <a:cxnLst/>
              <a:rect l="l" t="t" r="r" b="b"/>
              <a:pathLst>
                <a:path w="439544" h="395722" extrusionOk="0">
                  <a:moveTo>
                    <a:pt x="435775" y="365"/>
                  </a:moveTo>
                  <a:cubicBezTo>
                    <a:pt x="271383" y="89439"/>
                    <a:pt x="104131" y="214470"/>
                    <a:pt x="2254" y="375456"/>
                  </a:cubicBezTo>
                  <a:cubicBezTo>
                    <a:pt x="-7279" y="390574"/>
                    <a:pt x="15874" y="404330"/>
                    <a:pt x="26089" y="389076"/>
                  </a:cubicBezTo>
                  <a:cubicBezTo>
                    <a:pt x="126604" y="233537"/>
                    <a:pt x="284867" y="106464"/>
                    <a:pt x="438362" y="4587"/>
                  </a:cubicBezTo>
                  <a:cubicBezTo>
                    <a:pt x="439528" y="3873"/>
                    <a:pt x="439894" y="2348"/>
                    <a:pt x="439180" y="1183"/>
                  </a:cubicBezTo>
                  <a:cubicBezTo>
                    <a:pt x="438465" y="17"/>
                    <a:pt x="436940" y="-349"/>
                    <a:pt x="435775" y="36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1" name="Google Shape;4411;p78"/>
            <p:cNvSpPr/>
            <p:nvPr/>
          </p:nvSpPr>
          <p:spPr>
            <a:xfrm>
              <a:off x="1541739" y="3543341"/>
              <a:ext cx="209607" cy="351101"/>
            </a:xfrm>
            <a:custGeom>
              <a:avLst/>
              <a:gdLst/>
              <a:ahLst/>
              <a:cxnLst/>
              <a:rect l="l" t="t" r="r" b="b"/>
              <a:pathLst>
                <a:path w="279476" h="468135" extrusionOk="0">
                  <a:moveTo>
                    <a:pt x="273138" y="1041"/>
                  </a:moveTo>
                  <a:cubicBezTo>
                    <a:pt x="155871" y="126071"/>
                    <a:pt x="50998" y="285969"/>
                    <a:pt x="741" y="450497"/>
                  </a:cubicBezTo>
                  <a:cubicBezTo>
                    <a:pt x="-5524" y="470926"/>
                    <a:pt x="30024" y="475421"/>
                    <a:pt x="28934" y="454310"/>
                  </a:cubicBezTo>
                  <a:cubicBezTo>
                    <a:pt x="25257" y="380082"/>
                    <a:pt x="91449" y="293732"/>
                    <a:pt x="127133" y="232034"/>
                  </a:cubicBezTo>
                  <a:cubicBezTo>
                    <a:pt x="173225" y="153626"/>
                    <a:pt x="223887" y="77996"/>
                    <a:pt x="278859" y="5536"/>
                  </a:cubicBezTo>
                  <a:cubicBezTo>
                    <a:pt x="281310" y="2131"/>
                    <a:pt x="275862" y="-1955"/>
                    <a:pt x="273138" y="104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2" name="Google Shape;4412;p78"/>
            <p:cNvSpPr/>
            <p:nvPr/>
          </p:nvSpPr>
          <p:spPr>
            <a:xfrm>
              <a:off x="1455938" y="3839434"/>
              <a:ext cx="136118" cy="149719"/>
            </a:xfrm>
            <a:custGeom>
              <a:avLst/>
              <a:gdLst/>
              <a:ahLst/>
              <a:cxnLst/>
              <a:rect l="l" t="t" r="r" b="b"/>
              <a:pathLst>
                <a:path w="181491" h="199625" extrusionOk="0">
                  <a:moveTo>
                    <a:pt x="3459" y="108823"/>
                  </a:moveTo>
                  <a:cubicBezTo>
                    <a:pt x="4277" y="103920"/>
                    <a:pt x="5230" y="99153"/>
                    <a:pt x="6183" y="94386"/>
                  </a:cubicBezTo>
                  <a:cubicBezTo>
                    <a:pt x="9680" y="73190"/>
                    <a:pt x="17769" y="53016"/>
                    <a:pt x="29882" y="35275"/>
                  </a:cubicBezTo>
                  <a:cubicBezTo>
                    <a:pt x="44402" y="13944"/>
                    <a:pt x="68241" y="836"/>
                    <a:pt x="94031" y="0"/>
                  </a:cubicBezTo>
                  <a:cubicBezTo>
                    <a:pt x="110674" y="808"/>
                    <a:pt x="126598" y="7025"/>
                    <a:pt x="139386" y="17706"/>
                  </a:cubicBezTo>
                  <a:cubicBezTo>
                    <a:pt x="152722" y="27450"/>
                    <a:pt x="162828" y="40972"/>
                    <a:pt x="168396" y="56522"/>
                  </a:cubicBezTo>
                  <a:cubicBezTo>
                    <a:pt x="173351" y="70330"/>
                    <a:pt x="176598" y="84692"/>
                    <a:pt x="178066" y="99289"/>
                  </a:cubicBezTo>
                  <a:cubicBezTo>
                    <a:pt x="178066" y="116177"/>
                    <a:pt x="179973" y="133202"/>
                    <a:pt x="180926" y="150091"/>
                  </a:cubicBezTo>
                  <a:cubicBezTo>
                    <a:pt x="181681" y="155285"/>
                    <a:pt x="181681" y="160560"/>
                    <a:pt x="180926" y="165754"/>
                  </a:cubicBezTo>
                  <a:cubicBezTo>
                    <a:pt x="179193" y="171674"/>
                    <a:pt x="176063" y="177093"/>
                    <a:pt x="171801" y="181553"/>
                  </a:cubicBezTo>
                  <a:cubicBezTo>
                    <a:pt x="167844" y="185747"/>
                    <a:pt x="163247" y="189287"/>
                    <a:pt x="158181" y="192040"/>
                  </a:cubicBezTo>
                  <a:cubicBezTo>
                    <a:pt x="134074" y="204979"/>
                    <a:pt x="106289" y="190133"/>
                    <a:pt x="80820" y="193402"/>
                  </a:cubicBezTo>
                  <a:cubicBezTo>
                    <a:pt x="62025" y="195854"/>
                    <a:pt x="42140" y="204434"/>
                    <a:pt x="25115" y="195990"/>
                  </a:cubicBezTo>
                  <a:cubicBezTo>
                    <a:pt x="17057" y="191572"/>
                    <a:pt x="10723" y="184566"/>
                    <a:pt x="7137" y="176105"/>
                  </a:cubicBezTo>
                  <a:cubicBezTo>
                    <a:pt x="-900" y="154573"/>
                    <a:pt x="-2183" y="131102"/>
                    <a:pt x="3459" y="10882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3" name="Google Shape;4413;p78"/>
            <p:cNvSpPr/>
            <p:nvPr/>
          </p:nvSpPr>
          <p:spPr>
            <a:xfrm>
              <a:off x="1316069" y="3769968"/>
              <a:ext cx="233690" cy="157608"/>
            </a:xfrm>
            <a:custGeom>
              <a:avLst/>
              <a:gdLst/>
              <a:ahLst/>
              <a:cxnLst/>
              <a:rect l="l" t="t" r="r" b="b"/>
              <a:pathLst>
                <a:path w="311586" h="210144" extrusionOk="0">
                  <a:moveTo>
                    <a:pt x="307899" y="182921"/>
                  </a:moveTo>
                  <a:cubicBezTo>
                    <a:pt x="234760" y="91532"/>
                    <a:pt x="123895" y="44816"/>
                    <a:pt x="18477" y="1233"/>
                  </a:cubicBezTo>
                  <a:cubicBezTo>
                    <a:pt x="90" y="-6395"/>
                    <a:pt x="-7945" y="23569"/>
                    <a:pt x="10305" y="31060"/>
                  </a:cubicBezTo>
                  <a:cubicBezTo>
                    <a:pt x="110956" y="72737"/>
                    <a:pt x="216101" y="117410"/>
                    <a:pt x="285971" y="204849"/>
                  </a:cubicBezTo>
                  <a:cubicBezTo>
                    <a:pt x="298501" y="220376"/>
                    <a:pt x="320293" y="198312"/>
                    <a:pt x="307899" y="18292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4" name="Google Shape;4414;p78"/>
            <p:cNvSpPr/>
            <p:nvPr/>
          </p:nvSpPr>
          <p:spPr>
            <a:xfrm>
              <a:off x="1286576" y="3746886"/>
              <a:ext cx="50970" cy="49812"/>
            </a:xfrm>
            <a:custGeom>
              <a:avLst/>
              <a:gdLst/>
              <a:ahLst/>
              <a:cxnLst/>
              <a:rect l="l" t="t" r="r" b="b"/>
              <a:pathLst>
                <a:path w="67960" h="66416" extrusionOk="0">
                  <a:moveTo>
                    <a:pt x="42820" y="2589"/>
                  </a:moveTo>
                  <a:cubicBezTo>
                    <a:pt x="37143" y="819"/>
                    <a:pt x="31063" y="819"/>
                    <a:pt x="25386" y="2589"/>
                  </a:cubicBezTo>
                  <a:cubicBezTo>
                    <a:pt x="19714" y="4154"/>
                    <a:pt x="14520" y="7102"/>
                    <a:pt x="10268" y="11169"/>
                  </a:cubicBezTo>
                  <a:cubicBezTo>
                    <a:pt x="6061" y="15113"/>
                    <a:pt x="2961" y="20091"/>
                    <a:pt x="1279" y="25607"/>
                  </a:cubicBezTo>
                  <a:cubicBezTo>
                    <a:pt x="-426" y="31200"/>
                    <a:pt x="-426" y="37174"/>
                    <a:pt x="1279" y="42768"/>
                  </a:cubicBezTo>
                  <a:cubicBezTo>
                    <a:pt x="5190" y="53907"/>
                    <a:pt x="14376" y="62379"/>
                    <a:pt x="25795" y="65376"/>
                  </a:cubicBezTo>
                  <a:cubicBezTo>
                    <a:pt x="37220" y="68328"/>
                    <a:pt x="49349" y="64892"/>
                    <a:pt x="57529" y="56387"/>
                  </a:cubicBezTo>
                  <a:cubicBezTo>
                    <a:pt x="61464" y="52143"/>
                    <a:pt x="64396" y="47070"/>
                    <a:pt x="66110" y="41542"/>
                  </a:cubicBezTo>
                  <a:cubicBezTo>
                    <a:pt x="67741" y="35874"/>
                    <a:pt x="68021" y="29903"/>
                    <a:pt x="66927" y="24108"/>
                  </a:cubicBezTo>
                  <a:cubicBezTo>
                    <a:pt x="64945" y="11039"/>
                    <a:pt x="54226" y="1053"/>
                    <a:pt x="41049" y="1"/>
                  </a:cubicBezTo>
                  <a:cubicBezTo>
                    <a:pt x="37036" y="-39"/>
                    <a:pt x="33086" y="995"/>
                    <a:pt x="29608" y="2998"/>
                  </a:cubicBezTo>
                  <a:cubicBezTo>
                    <a:pt x="25081" y="5983"/>
                    <a:pt x="21678" y="10392"/>
                    <a:pt x="19938" y="15528"/>
                  </a:cubicBezTo>
                  <a:cubicBezTo>
                    <a:pt x="18573" y="18945"/>
                    <a:pt x="17614" y="22511"/>
                    <a:pt x="17078" y="26151"/>
                  </a:cubicBezTo>
                  <a:cubicBezTo>
                    <a:pt x="15989" y="31820"/>
                    <a:pt x="15989" y="37644"/>
                    <a:pt x="17078" y="43312"/>
                  </a:cubicBezTo>
                  <a:cubicBezTo>
                    <a:pt x="18616" y="49897"/>
                    <a:pt x="22549" y="55674"/>
                    <a:pt x="28110" y="59520"/>
                  </a:cubicBezTo>
                  <a:cubicBezTo>
                    <a:pt x="34356" y="63718"/>
                    <a:pt x="42165" y="64870"/>
                    <a:pt x="49357" y="62652"/>
                  </a:cubicBezTo>
                  <a:cubicBezTo>
                    <a:pt x="57576" y="60075"/>
                    <a:pt x="64092" y="53761"/>
                    <a:pt x="66927" y="45628"/>
                  </a:cubicBezTo>
                  <a:cubicBezTo>
                    <a:pt x="69473" y="37038"/>
                    <a:pt x="67240" y="27744"/>
                    <a:pt x="61070" y="21248"/>
                  </a:cubicBezTo>
                  <a:cubicBezTo>
                    <a:pt x="59004" y="18778"/>
                    <a:pt x="56394" y="16819"/>
                    <a:pt x="53443" y="15528"/>
                  </a:cubicBezTo>
                  <a:cubicBezTo>
                    <a:pt x="51517" y="14476"/>
                    <a:pt x="49455" y="13697"/>
                    <a:pt x="47314" y="13212"/>
                  </a:cubicBezTo>
                  <a:cubicBezTo>
                    <a:pt x="43760" y="12532"/>
                    <a:pt x="40109" y="12532"/>
                    <a:pt x="36555" y="13212"/>
                  </a:cubicBezTo>
                  <a:cubicBezTo>
                    <a:pt x="28353" y="15444"/>
                    <a:pt x="23514" y="23903"/>
                    <a:pt x="25746" y="32104"/>
                  </a:cubicBezTo>
                  <a:cubicBezTo>
                    <a:pt x="25762" y="32163"/>
                    <a:pt x="25778" y="32222"/>
                    <a:pt x="25795" y="32280"/>
                  </a:cubicBezTo>
                  <a:cubicBezTo>
                    <a:pt x="26876" y="36164"/>
                    <a:pt x="29413" y="39481"/>
                    <a:pt x="32877" y="41542"/>
                  </a:cubicBezTo>
                  <a:lnTo>
                    <a:pt x="36555" y="43176"/>
                  </a:lnTo>
                  <a:cubicBezTo>
                    <a:pt x="39282" y="43857"/>
                    <a:pt x="42135" y="43857"/>
                    <a:pt x="44863" y="43176"/>
                  </a:cubicBezTo>
                  <a:lnTo>
                    <a:pt x="44863" y="43176"/>
                  </a:lnTo>
                  <a:lnTo>
                    <a:pt x="40777" y="43176"/>
                  </a:lnTo>
                  <a:lnTo>
                    <a:pt x="42820" y="43176"/>
                  </a:lnTo>
                  <a:lnTo>
                    <a:pt x="38734" y="43176"/>
                  </a:lnTo>
                  <a:lnTo>
                    <a:pt x="41185" y="43176"/>
                  </a:lnTo>
                  <a:lnTo>
                    <a:pt x="37372" y="41542"/>
                  </a:lnTo>
                  <a:cubicBezTo>
                    <a:pt x="38353" y="41954"/>
                    <a:pt x="39270" y="42504"/>
                    <a:pt x="40096" y="43176"/>
                  </a:cubicBezTo>
                  <a:lnTo>
                    <a:pt x="36963" y="40725"/>
                  </a:lnTo>
                  <a:lnTo>
                    <a:pt x="39142" y="42904"/>
                  </a:lnTo>
                  <a:lnTo>
                    <a:pt x="36691" y="39771"/>
                  </a:lnTo>
                  <a:cubicBezTo>
                    <a:pt x="37179" y="40450"/>
                    <a:pt x="37590" y="41181"/>
                    <a:pt x="37917" y="41950"/>
                  </a:cubicBezTo>
                  <a:lnTo>
                    <a:pt x="37372" y="39226"/>
                  </a:lnTo>
                  <a:cubicBezTo>
                    <a:pt x="37445" y="40042"/>
                    <a:pt x="37445" y="40862"/>
                    <a:pt x="37372" y="41678"/>
                  </a:cubicBezTo>
                  <a:lnTo>
                    <a:pt x="37372" y="37456"/>
                  </a:lnTo>
                  <a:cubicBezTo>
                    <a:pt x="37509" y="38313"/>
                    <a:pt x="37509" y="39186"/>
                    <a:pt x="37372" y="40044"/>
                  </a:cubicBezTo>
                  <a:lnTo>
                    <a:pt x="37372" y="35958"/>
                  </a:lnTo>
                  <a:cubicBezTo>
                    <a:pt x="37413" y="36683"/>
                    <a:pt x="37413" y="37411"/>
                    <a:pt x="37372" y="38137"/>
                  </a:cubicBezTo>
                  <a:lnTo>
                    <a:pt x="39006" y="34459"/>
                  </a:lnTo>
                  <a:lnTo>
                    <a:pt x="37780" y="36366"/>
                  </a:lnTo>
                  <a:lnTo>
                    <a:pt x="40232" y="33234"/>
                  </a:lnTo>
                  <a:lnTo>
                    <a:pt x="38325" y="35140"/>
                  </a:lnTo>
                  <a:lnTo>
                    <a:pt x="41458" y="32689"/>
                  </a:lnTo>
                  <a:lnTo>
                    <a:pt x="39006" y="34187"/>
                  </a:lnTo>
                  <a:lnTo>
                    <a:pt x="42684" y="32553"/>
                  </a:lnTo>
                  <a:lnTo>
                    <a:pt x="39687" y="33506"/>
                  </a:lnTo>
                  <a:lnTo>
                    <a:pt x="43773" y="33506"/>
                  </a:lnTo>
                  <a:lnTo>
                    <a:pt x="41049" y="33506"/>
                  </a:lnTo>
                  <a:lnTo>
                    <a:pt x="45135" y="33506"/>
                  </a:lnTo>
                  <a:lnTo>
                    <a:pt x="42956" y="33506"/>
                  </a:lnTo>
                  <a:lnTo>
                    <a:pt x="46633" y="35004"/>
                  </a:lnTo>
                  <a:lnTo>
                    <a:pt x="44318" y="33642"/>
                  </a:lnTo>
                  <a:lnTo>
                    <a:pt x="47450" y="36094"/>
                  </a:lnTo>
                  <a:lnTo>
                    <a:pt x="45816" y="33097"/>
                  </a:lnTo>
                  <a:lnTo>
                    <a:pt x="48268" y="36230"/>
                  </a:lnTo>
                  <a:cubicBezTo>
                    <a:pt x="47733" y="35412"/>
                    <a:pt x="47277" y="34546"/>
                    <a:pt x="46906" y="33642"/>
                  </a:cubicBezTo>
                  <a:lnTo>
                    <a:pt x="48404" y="37320"/>
                  </a:lnTo>
                  <a:cubicBezTo>
                    <a:pt x="47943" y="36088"/>
                    <a:pt x="47623" y="34809"/>
                    <a:pt x="47450" y="33506"/>
                  </a:cubicBezTo>
                  <a:lnTo>
                    <a:pt x="47450" y="37592"/>
                  </a:lnTo>
                  <a:cubicBezTo>
                    <a:pt x="47178" y="35239"/>
                    <a:pt x="47178" y="32863"/>
                    <a:pt x="47450" y="30510"/>
                  </a:cubicBezTo>
                  <a:lnTo>
                    <a:pt x="47450" y="34596"/>
                  </a:lnTo>
                  <a:cubicBezTo>
                    <a:pt x="47967" y="30804"/>
                    <a:pt x="48974" y="27095"/>
                    <a:pt x="50447" y="23564"/>
                  </a:cubicBezTo>
                  <a:lnTo>
                    <a:pt x="48812" y="27241"/>
                  </a:lnTo>
                  <a:cubicBezTo>
                    <a:pt x="48812" y="27241"/>
                    <a:pt x="48812" y="25879"/>
                    <a:pt x="49902" y="25334"/>
                  </a:cubicBezTo>
                  <a:lnTo>
                    <a:pt x="47587" y="28467"/>
                  </a:lnTo>
                  <a:cubicBezTo>
                    <a:pt x="47829" y="28044"/>
                    <a:pt x="48153" y="27674"/>
                    <a:pt x="48540" y="27377"/>
                  </a:cubicBezTo>
                  <a:lnTo>
                    <a:pt x="45407" y="29829"/>
                  </a:lnTo>
                  <a:lnTo>
                    <a:pt x="46497" y="29148"/>
                  </a:lnTo>
                  <a:lnTo>
                    <a:pt x="42820" y="30646"/>
                  </a:lnTo>
                  <a:lnTo>
                    <a:pt x="44454" y="30646"/>
                  </a:lnTo>
                  <a:lnTo>
                    <a:pt x="40368" y="30646"/>
                  </a:lnTo>
                  <a:lnTo>
                    <a:pt x="42003" y="30646"/>
                  </a:lnTo>
                  <a:lnTo>
                    <a:pt x="37917" y="30646"/>
                  </a:lnTo>
                  <a:lnTo>
                    <a:pt x="40096" y="30646"/>
                  </a:lnTo>
                  <a:lnTo>
                    <a:pt x="36418" y="29011"/>
                  </a:lnTo>
                  <a:lnTo>
                    <a:pt x="39415" y="30782"/>
                  </a:lnTo>
                  <a:lnTo>
                    <a:pt x="36282" y="28330"/>
                  </a:lnTo>
                  <a:lnTo>
                    <a:pt x="38598" y="30782"/>
                  </a:lnTo>
                  <a:lnTo>
                    <a:pt x="36282" y="27650"/>
                  </a:lnTo>
                  <a:cubicBezTo>
                    <a:pt x="36834" y="28574"/>
                    <a:pt x="37335" y="29529"/>
                    <a:pt x="37780" y="30510"/>
                  </a:cubicBezTo>
                  <a:lnTo>
                    <a:pt x="36282" y="26832"/>
                  </a:lnTo>
                  <a:cubicBezTo>
                    <a:pt x="36925" y="28408"/>
                    <a:pt x="37382" y="30054"/>
                    <a:pt x="37644" y="31735"/>
                  </a:cubicBezTo>
                  <a:lnTo>
                    <a:pt x="37644" y="27650"/>
                  </a:lnTo>
                  <a:cubicBezTo>
                    <a:pt x="37848" y="29505"/>
                    <a:pt x="37848" y="31378"/>
                    <a:pt x="37644" y="33234"/>
                  </a:cubicBezTo>
                  <a:lnTo>
                    <a:pt x="37644" y="29148"/>
                  </a:lnTo>
                  <a:cubicBezTo>
                    <a:pt x="37400" y="31010"/>
                    <a:pt x="36943" y="32838"/>
                    <a:pt x="36282" y="34596"/>
                  </a:cubicBezTo>
                  <a:lnTo>
                    <a:pt x="37780" y="30782"/>
                  </a:lnTo>
                  <a:cubicBezTo>
                    <a:pt x="37090" y="32528"/>
                    <a:pt x="36174" y="34177"/>
                    <a:pt x="35056" y="35685"/>
                  </a:cubicBezTo>
                  <a:lnTo>
                    <a:pt x="37508" y="32553"/>
                  </a:lnTo>
                  <a:cubicBezTo>
                    <a:pt x="36559" y="33774"/>
                    <a:pt x="35461" y="34873"/>
                    <a:pt x="34239" y="35821"/>
                  </a:cubicBezTo>
                  <a:lnTo>
                    <a:pt x="37372" y="33370"/>
                  </a:lnTo>
                  <a:cubicBezTo>
                    <a:pt x="36168" y="34320"/>
                    <a:pt x="34839" y="35099"/>
                    <a:pt x="33422" y="35685"/>
                  </a:cubicBezTo>
                  <a:lnTo>
                    <a:pt x="37099" y="34187"/>
                  </a:lnTo>
                  <a:cubicBezTo>
                    <a:pt x="35774" y="34676"/>
                    <a:pt x="34406" y="35041"/>
                    <a:pt x="33013" y="35277"/>
                  </a:cubicBezTo>
                  <a:lnTo>
                    <a:pt x="37099" y="35277"/>
                  </a:lnTo>
                  <a:cubicBezTo>
                    <a:pt x="35559" y="35413"/>
                    <a:pt x="34009" y="35413"/>
                    <a:pt x="32469" y="35277"/>
                  </a:cubicBezTo>
                  <a:lnTo>
                    <a:pt x="36555" y="35277"/>
                  </a:lnTo>
                  <a:cubicBezTo>
                    <a:pt x="34820" y="34985"/>
                    <a:pt x="33127" y="34482"/>
                    <a:pt x="31515" y="33778"/>
                  </a:cubicBezTo>
                  <a:lnTo>
                    <a:pt x="35329" y="35413"/>
                  </a:lnTo>
                  <a:cubicBezTo>
                    <a:pt x="33742" y="34714"/>
                    <a:pt x="32235" y="33847"/>
                    <a:pt x="30834" y="32825"/>
                  </a:cubicBezTo>
                  <a:lnTo>
                    <a:pt x="33967" y="35140"/>
                  </a:lnTo>
                  <a:cubicBezTo>
                    <a:pt x="32611" y="34103"/>
                    <a:pt x="31378" y="32915"/>
                    <a:pt x="30289" y="31599"/>
                  </a:cubicBezTo>
                  <a:lnTo>
                    <a:pt x="32741" y="34732"/>
                  </a:lnTo>
                  <a:cubicBezTo>
                    <a:pt x="31935" y="33555"/>
                    <a:pt x="31207" y="32326"/>
                    <a:pt x="30562" y="31054"/>
                  </a:cubicBezTo>
                  <a:lnTo>
                    <a:pt x="32196" y="34732"/>
                  </a:lnTo>
                  <a:cubicBezTo>
                    <a:pt x="31636" y="33478"/>
                    <a:pt x="31269" y="32146"/>
                    <a:pt x="31107" y="30782"/>
                  </a:cubicBezTo>
                  <a:lnTo>
                    <a:pt x="31107" y="34868"/>
                  </a:lnTo>
                  <a:cubicBezTo>
                    <a:pt x="30970" y="33600"/>
                    <a:pt x="30970" y="32322"/>
                    <a:pt x="31107" y="31054"/>
                  </a:cubicBezTo>
                  <a:lnTo>
                    <a:pt x="31107" y="35140"/>
                  </a:lnTo>
                  <a:cubicBezTo>
                    <a:pt x="31279" y="33926"/>
                    <a:pt x="31600" y="32737"/>
                    <a:pt x="32060" y="31599"/>
                  </a:cubicBezTo>
                  <a:lnTo>
                    <a:pt x="30562" y="35277"/>
                  </a:lnTo>
                  <a:cubicBezTo>
                    <a:pt x="31116" y="33802"/>
                    <a:pt x="31897" y="32424"/>
                    <a:pt x="32877" y="31191"/>
                  </a:cubicBezTo>
                  <a:lnTo>
                    <a:pt x="30562" y="34323"/>
                  </a:lnTo>
                  <a:cubicBezTo>
                    <a:pt x="31557" y="33056"/>
                    <a:pt x="32700" y="31913"/>
                    <a:pt x="33967" y="30918"/>
                  </a:cubicBezTo>
                  <a:lnTo>
                    <a:pt x="30834" y="33370"/>
                  </a:lnTo>
                  <a:cubicBezTo>
                    <a:pt x="32095" y="32395"/>
                    <a:pt x="33467" y="31572"/>
                    <a:pt x="34920" y="30918"/>
                  </a:cubicBezTo>
                  <a:lnTo>
                    <a:pt x="31107" y="32553"/>
                  </a:lnTo>
                  <a:cubicBezTo>
                    <a:pt x="32582" y="31894"/>
                    <a:pt x="34140" y="31436"/>
                    <a:pt x="35737" y="31191"/>
                  </a:cubicBezTo>
                  <a:lnTo>
                    <a:pt x="31515" y="31191"/>
                  </a:lnTo>
                  <a:lnTo>
                    <a:pt x="35329" y="31191"/>
                  </a:lnTo>
                  <a:lnTo>
                    <a:pt x="31107" y="31191"/>
                  </a:lnTo>
                  <a:cubicBezTo>
                    <a:pt x="32369" y="31347"/>
                    <a:pt x="33605" y="31667"/>
                    <a:pt x="34784" y="32144"/>
                  </a:cubicBezTo>
                  <a:cubicBezTo>
                    <a:pt x="38816" y="33299"/>
                    <a:pt x="43145" y="32758"/>
                    <a:pt x="46769" y="30646"/>
                  </a:cubicBezTo>
                  <a:cubicBezTo>
                    <a:pt x="50244" y="28596"/>
                    <a:pt x="52784" y="25274"/>
                    <a:pt x="53852" y="21384"/>
                  </a:cubicBezTo>
                  <a:cubicBezTo>
                    <a:pt x="55006" y="17352"/>
                    <a:pt x="54465" y="13023"/>
                    <a:pt x="52354" y="9399"/>
                  </a:cubicBezTo>
                  <a:lnTo>
                    <a:pt x="49902" y="6266"/>
                  </a:lnTo>
                  <a:cubicBezTo>
                    <a:pt x="48025" y="4366"/>
                    <a:pt x="45674" y="3003"/>
                    <a:pt x="43092" y="231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5" name="Google Shape;4415;p78"/>
            <p:cNvSpPr/>
            <p:nvPr/>
          </p:nvSpPr>
          <p:spPr>
            <a:xfrm>
              <a:off x="1317539" y="3882733"/>
              <a:ext cx="233348" cy="46904"/>
            </a:xfrm>
            <a:custGeom>
              <a:avLst/>
              <a:gdLst/>
              <a:ahLst/>
              <a:cxnLst/>
              <a:rect l="l" t="t" r="r" b="b"/>
              <a:pathLst>
                <a:path w="311130" h="62539" extrusionOk="0">
                  <a:moveTo>
                    <a:pt x="303351" y="33794"/>
                  </a:moveTo>
                  <a:cubicBezTo>
                    <a:pt x="214414" y="-12650"/>
                    <a:pt x="106681" y="-2571"/>
                    <a:pt x="11205" y="13228"/>
                  </a:cubicBezTo>
                  <a:cubicBezTo>
                    <a:pt x="-8407" y="16496"/>
                    <a:pt x="-99" y="46460"/>
                    <a:pt x="19377" y="43191"/>
                  </a:cubicBezTo>
                  <a:cubicBezTo>
                    <a:pt x="106000" y="28891"/>
                    <a:pt x="206923" y="18403"/>
                    <a:pt x="287689" y="60625"/>
                  </a:cubicBezTo>
                  <a:cubicBezTo>
                    <a:pt x="305394" y="69886"/>
                    <a:pt x="321057" y="43055"/>
                    <a:pt x="303351" y="33385"/>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6" name="Google Shape;4416;p78"/>
            <p:cNvSpPr/>
            <p:nvPr/>
          </p:nvSpPr>
          <p:spPr>
            <a:xfrm>
              <a:off x="1295915" y="3885188"/>
              <a:ext cx="45021" cy="38532"/>
            </a:xfrm>
            <a:custGeom>
              <a:avLst/>
              <a:gdLst/>
              <a:ahLst/>
              <a:cxnLst/>
              <a:rect l="l" t="t" r="r" b="b"/>
              <a:pathLst>
                <a:path w="60028" h="51376" extrusionOk="0">
                  <a:moveTo>
                    <a:pt x="45077" y="7367"/>
                  </a:moveTo>
                  <a:cubicBezTo>
                    <a:pt x="40746" y="2889"/>
                    <a:pt x="34825" y="295"/>
                    <a:pt x="28597" y="149"/>
                  </a:cubicBezTo>
                  <a:cubicBezTo>
                    <a:pt x="27105" y="-50"/>
                    <a:pt x="25594" y="-50"/>
                    <a:pt x="24102" y="149"/>
                  </a:cubicBezTo>
                  <a:cubicBezTo>
                    <a:pt x="20483" y="495"/>
                    <a:pt x="16990" y="1659"/>
                    <a:pt x="13887" y="3554"/>
                  </a:cubicBezTo>
                  <a:cubicBezTo>
                    <a:pt x="3995" y="10183"/>
                    <a:pt x="-1283" y="21847"/>
                    <a:pt x="267" y="33654"/>
                  </a:cubicBezTo>
                  <a:cubicBezTo>
                    <a:pt x="1245" y="36842"/>
                    <a:pt x="2920" y="39773"/>
                    <a:pt x="5170" y="42234"/>
                  </a:cubicBezTo>
                  <a:cubicBezTo>
                    <a:pt x="6617" y="43768"/>
                    <a:pt x="8267" y="45097"/>
                    <a:pt x="10074" y="46184"/>
                  </a:cubicBezTo>
                  <a:cubicBezTo>
                    <a:pt x="11831" y="47220"/>
                    <a:pt x="13706" y="48043"/>
                    <a:pt x="15658" y="48636"/>
                  </a:cubicBezTo>
                  <a:lnTo>
                    <a:pt x="18790" y="49725"/>
                  </a:lnTo>
                  <a:cubicBezTo>
                    <a:pt x="24713" y="51462"/>
                    <a:pt x="30953" y="51835"/>
                    <a:pt x="37041" y="50815"/>
                  </a:cubicBezTo>
                  <a:cubicBezTo>
                    <a:pt x="45132" y="50434"/>
                    <a:pt x="52584" y="46305"/>
                    <a:pt x="57198" y="39647"/>
                  </a:cubicBezTo>
                  <a:cubicBezTo>
                    <a:pt x="58902" y="36752"/>
                    <a:pt x="59840" y="33471"/>
                    <a:pt x="59922" y="30113"/>
                  </a:cubicBezTo>
                  <a:cubicBezTo>
                    <a:pt x="60063" y="29028"/>
                    <a:pt x="60063" y="27929"/>
                    <a:pt x="59922" y="26844"/>
                  </a:cubicBezTo>
                  <a:cubicBezTo>
                    <a:pt x="59999" y="25665"/>
                    <a:pt x="59999" y="24482"/>
                    <a:pt x="59922" y="23303"/>
                  </a:cubicBezTo>
                  <a:cubicBezTo>
                    <a:pt x="58633" y="19196"/>
                    <a:pt x="56447" y="15428"/>
                    <a:pt x="53521" y="12271"/>
                  </a:cubicBezTo>
                  <a:lnTo>
                    <a:pt x="51750" y="10500"/>
                  </a:lnTo>
                  <a:cubicBezTo>
                    <a:pt x="50205" y="9076"/>
                    <a:pt x="48462" y="7884"/>
                    <a:pt x="46575" y="6959"/>
                  </a:cubicBezTo>
                  <a:cubicBezTo>
                    <a:pt x="44797" y="6034"/>
                    <a:pt x="42925" y="5304"/>
                    <a:pt x="40991" y="4780"/>
                  </a:cubicBezTo>
                  <a:cubicBezTo>
                    <a:pt x="38241" y="4307"/>
                    <a:pt x="35432" y="4307"/>
                    <a:pt x="32682" y="4780"/>
                  </a:cubicBezTo>
                  <a:cubicBezTo>
                    <a:pt x="30605" y="4970"/>
                    <a:pt x="28576" y="5523"/>
                    <a:pt x="26690" y="6414"/>
                  </a:cubicBezTo>
                  <a:cubicBezTo>
                    <a:pt x="24147" y="7389"/>
                    <a:pt x="21830" y="8872"/>
                    <a:pt x="19880" y="10772"/>
                  </a:cubicBezTo>
                  <a:lnTo>
                    <a:pt x="19063" y="11726"/>
                  </a:lnTo>
                  <a:cubicBezTo>
                    <a:pt x="17914" y="12971"/>
                    <a:pt x="16909" y="14342"/>
                    <a:pt x="16066" y="15812"/>
                  </a:cubicBezTo>
                  <a:cubicBezTo>
                    <a:pt x="14468" y="18694"/>
                    <a:pt x="13581" y="21916"/>
                    <a:pt x="13478" y="25209"/>
                  </a:cubicBezTo>
                  <a:cubicBezTo>
                    <a:pt x="13411" y="26253"/>
                    <a:pt x="13411" y="27299"/>
                    <a:pt x="13478" y="28342"/>
                  </a:cubicBezTo>
                  <a:cubicBezTo>
                    <a:pt x="13413" y="29385"/>
                    <a:pt x="13413" y="30431"/>
                    <a:pt x="13478" y="31475"/>
                  </a:cubicBezTo>
                  <a:cubicBezTo>
                    <a:pt x="14013" y="33405"/>
                    <a:pt x="14839" y="35242"/>
                    <a:pt x="15930" y="36923"/>
                  </a:cubicBezTo>
                  <a:cubicBezTo>
                    <a:pt x="19472" y="42735"/>
                    <a:pt x="25741" y="46332"/>
                    <a:pt x="32546" y="46456"/>
                  </a:cubicBezTo>
                  <a:cubicBezTo>
                    <a:pt x="36628" y="46449"/>
                    <a:pt x="40542" y="44834"/>
                    <a:pt x="43442" y="41962"/>
                  </a:cubicBezTo>
                  <a:cubicBezTo>
                    <a:pt x="49535" y="36035"/>
                    <a:pt x="49670" y="26291"/>
                    <a:pt x="43743" y="20199"/>
                  </a:cubicBezTo>
                  <a:cubicBezTo>
                    <a:pt x="43644" y="20097"/>
                    <a:pt x="43544" y="19997"/>
                    <a:pt x="43442" y="19898"/>
                  </a:cubicBezTo>
                  <a:lnTo>
                    <a:pt x="39629" y="18263"/>
                  </a:lnTo>
                  <a:cubicBezTo>
                    <a:pt x="37320" y="16770"/>
                    <a:pt x="34614" y="16010"/>
                    <a:pt x="31865" y="16084"/>
                  </a:cubicBezTo>
                  <a:lnTo>
                    <a:pt x="31865" y="16084"/>
                  </a:lnTo>
                  <a:lnTo>
                    <a:pt x="36087" y="16084"/>
                  </a:lnTo>
                  <a:lnTo>
                    <a:pt x="34998" y="16084"/>
                  </a:lnTo>
                  <a:lnTo>
                    <a:pt x="38811" y="17582"/>
                  </a:lnTo>
                  <a:lnTo>
                    <a:pt x="37858" y="17582"/>
                  </a:lnTo>
                  <a:lnTo>
                    <a:pt x="40991" y="19898"/>
                  </a:lnTo>
                  <a:cubicBezTo>
                    <a:pt x="40639" y="19615"/>
                    <a:pt x="40320" y="19296"/>
                    <a:pt x="40037" y="18944"/>
                  </a:cubicBezTo>
                  <a:lnTo>
                    <a:pt x="42489" y="22077"/>
                  </a:lnTo>
                  <a:cubicBezTo>
                    <a:pt x="42422" y="21717"/>
                    <a:pt x="42422" y="21347"/>
                    <a:pt x="42489" y="20987"/>
                  </a:cubicBezTo>
                  <a:lnTo>
                    <a:pt x="43987" y="24665"/>
                  </a:lnTo>
                  <a:lnTo>
                    <a:pt x="43987" y="23030"/>
                  </a:lnTo>
                  <a:lnTo>
                    <a:pt x="43987" y="27116"/>
                  </a:lnTo>
                  <a:lnTo>
                    <a:pt x="43987" y="25754"/>
                  </a:lnTo>
                  <a:lnTo>
                    <a:pt x="43987" y="29840"/>
                  </a:lnTo>
                  <a:lnTo>
                    <a:pt x="43987" y="28478"/>
                  </a:lnTo>
                  <a:lnTo>
                    <a:pt x="42353" y="32292"/>
                  </a:lnTo>
                  <a:lnTo>
                    <a:pt x="43034" y="31338"/>
                  </a:lnTo>
                  <a:lnTo>
                    <a:pt x="40582" y="34471"/>
                  </a:lnTo>
                  <a:lnTo>
                    <a:pt x="41808" y="33109"/>
                  </a:lnTo>
                  <a:lnTo>
                    <a:pt x="38675" y="35561"/>
                  </a:lnTo>
                  <a:lnTo>
                    <a:pt x="40037" y="34743"/>
                  </a:lnTo>
                  <a:lnTo>
                    <a:pt x="36360" y="36378"/>
                  </a:lnTo>
                  <a:cubicBezTo>
                    <a:pt x="37080" y="36238"/>
                    <a:pt x="37819" y="36238"/>
                    <a:pt x="38539" y="36378"/>
                  </a:cubicBezTo>
                  <a:lnTo>
                    <a:pt x="34317" y="36378"/>
                  </a:lnTo>
                  <a:cubicBezTo>
                    <a:pt x="34945" y="36241"/>
                    <a:pt x="35595" y="36241"/>
                    <a:pt x="36224" y="36378"/>
                  </a:cubicBezTo>
                  <a:lnTo>
                    <a:pt x="32138" y="36378"/>
                  </a:lnTo>
                  <a:cubicBezTo>
                    <a:pt x="32767" y="36249"/>
                    <a:pt x="33415" y="36249"/>
                    <a:pt x="34044" y="36378"/>
                  </a:cubicBezTo>
                  <a:lnTo>
                    <a:pt x="30367" y="34880"/>
                  </a:lnTo>
                  <a:cubicBezTo>
                    <a:pt x="31162" y="35153"/>
                    <a:pt x="31900" y="35568"/>
                    <a:pt x="32546" y="36105"/>
                  </a:cubicBezTo>
                  <a:lnTo>
                    <a:pt x="29414" y="33654"/>
                  </a:lnTo>
                  <a:cubicBezTo>
                    <a:pt x="30161" y="34265"/>
                    <a:pt x="30846" y="34949"/>
                    <a:pt x="31457" y="35697"/>
                  </a:cubicBezTo>
                  <a:lnTo>
                    <a:pt x="27916" y="31883"/>
                  </a:lnTo>
                  <a:cubicBezTo>
                    <a:pt x="28682" y="32767"/>
                    <a:pt x="29282" y="33782"/>
                    <a:pt x="29686" y="34880"/>
                  </a:cubicBezTo>
                  <a:lnTo>
                    <a:pt x="28188" y="31202"/>
                  </a:lnTo>
                  <a:cubicBezTo>
                    <a:pt x="28477" y="31954"/>
                    <a:pt x="28705" y="32729"/>
                    <a:pt x="28869" y="33518"/>
                  </a:cubicBezTo>
                  <a:lnTo>
                    <a:pt x="28869" y="29432"/>
                  </a:lnTo>
                  <a:cubicBezTo>
                    <a:pt x="28943" y="29883"/>
                    <a:pt x="28943" y="30343"/>
                    <a:pt x="28869" y="30794"/>
                  </a:cubicBezTo>
                  <a:lnTo>
                    <a:pt x="28869" y="26708"/>
                  </a:lnTo>
                  <a:cubicBezTo>
                    <a:pt x="28869" y="26708"/>
                    <a:pt x="28869" y="26708"/>
                    <a:pt x="28869" y="27525"/>
                  </a:cubicBezTo>
                  <a:lnTo>
                    <a:pt x="30367" y="23847"/>
                  </a:lnTo>
                  <a:cubicBezTo>
                    <a:pt x="30367" y="23847"/>
                    <a:pt x="30367" y="23847"/>
                    <a:pt x="30367" y="24937"/>
                  </a:cubicBezTo>
                  <a:lnTo>
                    <a:pt x="32682" y="21804"/>
                  </a:lnTo>
                  <a:cubicBezTo>
                    <a:pt x="32484" y="22142"/>
                    <a:pt x="32202" y="22423"/>
                    <a:pt x="31865" y="22622"/>
                  </a:cubicBezTo>
                  <a:lnTo>
                    <a:pt x="34998" y="20170"/>
                  </a:lnTo>
                  <a:lnTo>
                    <a:pt x="32955" y="21396"/>
                  </a:lnTo>
                  <a:lnTo>
                    <a:pt x="36632" y="19898"/>
                  </a:lnTo>
                  <a:cubicBezTo>
                    <a:pt x="34828" y="20559"/>
                    <a:pt x="32955" y="21016"/>
                    <a:pt x="31048" y="21260"/>
                  </a:cubicBezTo>
                  <a:lnTo>
                    <a:pt x="35134" y="21260"/>
                  </a:lnTo>
                  <a:cubicBezTo>
                    <a:pt x="32417" y="21533"/>
                    <a:pt x="29679" y="21533"/>
                    <a:pt x="26962" y="21260"/>
                  </a:cubicBezTo>
                  <a:lnTo>
                    <a:pt x="31184" y="21260"/>
                  </a:lnTo>
                  <a:cubicBezTo>
                    <a:pt x="28661" y="20870"/>
                    <a:pt x="26193" y="20184"/>
                    <a:pt x="23830" y="19217"/>
                  </a:cubicBezTo>
                  <a:lnTo>
                    <a:pt x="27507" y="20715"/>
                  </a:lnTo>
                  <a:cubicBezTo>
                    <a:pt x="26712" y="20441"/>
                    <a:pt x="25974" y="20026"/>
                    <a:pt x="25328" y="19489"/>
                  </a:cubicBezTo>
                  <a:lnTo>
                    <a:pt x="28460" y="21941"/>
                  </a:lnTo>
                  <a:lnTo>
                    <a:pt x="27235" y="20851"/>
                  </a:lnTo>
                  <a:lnTo>
                    <a:pt x="29686" y="23984"/>
                  </a:lnTo>
                  <a:lnTo>
                    <a:pt x="29005" y="22894"/>
                  </a:lnTo>
                  <a:lnTo>
                    <a:pt x="30639" y="26708"/>
                  </a:lnTo>
                  <a:cubicBezTo>
                    <a:pt x="30578" y="26210"/>
                    <a:pt x="30578" y="25707"/>
                    <a:pt x="30639" y="25209"/>
                  </a:cubicBezTo>
                  <a:lnTo>
                    <a:pt x="30639" y="29432"/>
                  </a:lnTo>
                  <a:cubicBezTo>
                    <a:pt x="30572" y="28935"/>
                    <a:pt x="30572" y="28431"/>
                    <a:pt x="30639" y="27933"/>
                  </a:cubicBezTo>
                  <a:lnTo>
                    <a:pt x="30639" y="32019"/>
                  </a:lnTo>
                  <a:cubicBezTo>
                    <a:pt x="30829" y="31221"/>
                    <a:pt x="31103" y="30445"/>
                    <a:pt x="31457" y="29704"/>
                  </a:cubicBezTo>
                  <a:lnTo>
                    <a:pt x="29822" y="33381"/>
                  </a:lnTo>
                  <a:cubicBezTo>
                    <a:pt x="30501" y="31827"/>
                    <a:pt x="31370" y="30363"/>
                    <a:pt x="32410" y="29023"/>
                  </a:cubicBezTo>
                  <a:lnTo>
                    <a:pt x="29959" y="32156"/>
                  </a:lnTo>
                  <a:lnTo>
                    <a:pt x="32682" y="29295"/>
                  </a:lnTo>
                  <a:lnTo>
                    <a:pt x="29550" y="31747"/>
                  </a:lnTo>
                  <a:cubicBezTo>
                    <a:pt x="30469" y="31031"/>
                    <a:pt x="31476" y="30436"/>
                    <a:pt x="32546" y="29976"/>
                  </a:cubicBezTo>
                  <a:lnTo>
                    <a:pt x="28869" y="31611"/>
                  </a:lnTo>
                  <a:cubicBezTo>
                    <a:pt x="29728" y="31196"/>
                    <a:pt x="30647" y="30920"/>
                    <a:pt x="31593" y="30794"/>
                  </a:cubicBezTo>
                  <a:lnTo>
                    <a:pt x="27507" y="30794"/>
                  </a:lnTo>
                  <a:lnTo>
                    <a:pt x="30231" y="30794"/>
                  </a:lnTo>
                  <a:lnTo>
                    <a:pt x="26145" y="30794"/>
                  </a:lnTo>
                  <a:lnTo>
                    <a:pt x="28324" y="30794"/>
                  </a:lnTo>
                  <a:lnTo>
                    <a:pt x="24647" y="29295"/>
                  </a:lnTo>
                  <a:lnTo>
                    <a:pt x="26417" y="30249"/>
                  </a:lnTo>
                  <a:lnTo>
                    <a:pt x="23149" y="27797"/>
                  </a:lnTo>
                  <a:lnTo>
                    <a:pt x="24374" y="28887"/>
                  </a:lnTo>
                  <a:cubicBezTo>
                    <a:pt x="30232" y="34942"/>
                    <a:pt x="39889" y="35102"/>
                    <a:pt x="45944" y="29245"/>
                  </a:cubicBezTo>
                  <a:cubicBezTo>
                    <a:pt x="46066" y="29128"/>
                    <a:pt x="46185" y="29008"/>
                    <a:pt x="46302" y="28887"/>
                  </a:cubicBezTo>
                  <a:cubicBezTo>
                    <a:pt x="49240" y="26031"/>
                    <a:pt x="50866" y="22088"/>
                    <a:pt x="50797" y="17991"/>
                  </a:cubicBezTo>
                  <a:cubicBezTo>
                    <a:pt x="50688" y="13890"/>
                    <a:pt x="49091" y="9968"/>
                    <a:pt x="46302" y="69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A3A09407-F487-2ED6-2E7D-A157F9DE90F5}"/>
              </a:ext>
            </a:extLst>
          </p:cNvPr>
          <p:cNvSpPr txBox="1">
            <a:spLocks noGrp="1"/>
          </p:cNvSpPr>
          <p:nvPr>
            <p:ph type="body" idx="4294967295"/>
          </p:nvPr>
        </p:nvSpPr>
        <p:spPr>
          <a:xfrm>
            <a:off x="973596" y="1165176"/>
            <a:ext cx="7702550" cy="2339072"/>
          </a:xfrm>
          <a:prstGeom prst="rect">
            <a:avLst/>
          </a:prstGeom>
          <a:noFill/>
        </p:spPr>
        <p:txBody>
          <a:bodyPr wrap="square">
            <a:spAutoFit/>
          </a:bodyPr>
          <a:lstStyle/>
          <a:p>
            <a:pPr marL="0" marR="0">
              <a:spcBef>
                <a:spcPts val="0"/>
              </a:spcBef>
              <a:spcAft>
                <a:spcPts val="0"/>
              </a:spcAft>
              <a:buFont typeface="Arial" panose="020B0604020202020204" pitchFamily="34" charset="0"/>
              <a:buChar char="•"/>
            </a:pPr>
            <a:r>
              <a:rPr lang="en-US" sz="2800" dirty="0">
                <a:latin typeface="Montserrat" panose="00000500000000000000" pitchFamily="2" charset="0"/>
                <a:ea typeface="PMingLiU" panose="02020500000000000000" pitchFamily="18" charset="-120"/>
              </a:rPr>
              <a:t>If your office is closed on April 8, 2024, for the eclipse, the voter registration deadline roles to noon, April 9, 2024. </a:t>
            </a:r>
            <a:endParaRPr lang="en-US" sz="2800" dirty="0">
              <a:effectLst/>
              <a:latin typeface="Montserrat" panose="00000500000000000000" pitchFamily="2" charset="0"/>
              <a:ea typeface="PMingLiU" panose="02020500000000000000" pitchFamily="18" charset="-120"/>
            </a:endParaRPr>
          </a:p>
          <a:p>
            <a:pPr marL="0" marR="0">
              <a:spcBef>
                <a:spcPts val="0"/>
              </a:spcBef>
              <a:spcAft>
                <a:spcPts val="0"/>
              </a:spcAft>
              <a:buFont typeface="Arial" panose="020B0604020202020204" pitchFamily="34" charset="0"/>
              <a:buChar char="•"/>
            </a:pPr>
            <a:r>
              <a:rPr lang="en-US" sz="2800" dirty="0">
                <a:latin typeface="Montserrat" panose="00000500000000000000" pitchFamily="2" charset="0"/>
                <a:ea typeface="PMingLiU" panose="02020500000000000000" pitchFamily="18" charset="-120"/>
              </a:rPr>
              <a:t>This will</a:t>
            </a:r>
            <a:r>
              <a:rPr lang="en-US" sz="2800" b="1" dirty="0">
                <a:latin typeface="Montserrat" panose="00000500000000000000" pitchFamily="2" charset="0"/>
                <a:ea typeface="PMingLiU" panose="02020500000000000000" pitchFamily="18" charset="-120"/>
              </a:rPr>
              <a:t> not </a:t>
            </a:r>
            <a:r>
              <a:rPr lang="en-US" sz="2800" dirty="0">
                <a:latin typeface="Montserrat" panose="00000500000000000000" pitchFamily="2" charset="0"/>
                <a:ea typeface="PMingLiU" panose="02020500000000000000" pitchFamily="18" charset="-120"/>
              </a:rPr>
              <a:t>change the start of absentee (early) voting in your county.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3"/>
          <p:cNvSpPr txBox="1">
            <a:spLocks noGrp="1"/>
          </p:cNvSpPr>
          <p:nvPr>
            <p:ph type="title"/>
          </p:nvPr>
        </p:nvSpPr>
        <p:spPr>
          <a:xfrm>
            <a:off x="735600" y="46924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Voting System &amp; ePB Disposal</a:t>
            </a:r>
            <a:endParaRPr dirty="0">
              <a:solidFill>
                <a:schemeClr val="accent3"/>
              </a:solidFill>
              <a:latin typeface="Aclonica"/>
              <a:ea typeface="Aclonica"/>
              <a:cs typeface="Aclonica"/>
              <a:sym typeface="Aclonica"/>
            </a:endParaRPr>
          </a:p>
        </p:txBody>
      </p:sp>
      <p:sp>
        <p:nvSpPr>
          <p:cNvPr id="1654" name="Google Shape;1654;p43"/>
          <p:cNvSpPr txBox="1">
            <a:spLocks noGrp="1"/>
          </p:cNvSpPr>
          <p:nvPr>
            <p:ph type="body" idx="1"/>
          </p:nvPr>
        </p:nvSpPr>
        <p:spPr>
          <a:xfrm>
            <a:off x="861721" y="1000317"/>
            <a:ext cx="7278000" cy="4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must get IED approval before disposal of your voting system or electronic pollbooks.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You do this by submitting an IEC-6 to the Co-Directors of t</a:t>
            </a:r>
            <a:r>
              <a:rPr lang="en-US" dirty="0"/>
              <a:t>he</a:t>
            </a:r>
            <a:r>
              <a:rPr lang="en" dirty="0"/>
              <a:t> Indiana Election Division. </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grpSp>
        <p:nvGrpSpPr>
          <p:cNvPr id="1656" name="Google Shape;1656;p43"/>
          <p:cNvGrpSpPr/>
          <p:nvPr/>
        </p:nvGrpSpPr>
        <p:grpSpPr>
          <a:xfrm>
            <a:off x="1447832" y="-285535"/>
            <a:ext cx="657547" cy="663152"/>
            <a:chOff x="7976329" y="1400840"/>
            <a:chExt cx="959643" cy="967823"/>
          </a:xfrm>
        </p:grpSpPr>
        <p:grpSp>
          <p:nvGrpSpPr>
            <p:cNvPr id="1657" name="Google Shape;1657;p43"/>
            <p:cNvGrpSpPr/>
            <p:nvPr/>
          </p:nvGrpSpPr>
          <p:grpSpPr>
            <a:xfrm>
              <a:off x="7976329" y="1400840"/>
              <a:ext cx="959643" cy="967823"/>
              <a:chOff x="7976329" y="1400840"/>
              <a:chExt cx="959643" cy="967823"/>
            </a:xfrm>
          </p:grpSpPr>
          <p:sp>
            <p:nvSpPr>
              <p:cNvPr id="1658" name="Google Shape;1658;p43"/>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9" name="Google Shape;1659;p43"/>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60" name="Google Shape;1660;p43"/>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1" name="Google Shape;1661;p43"/>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2" name="Google Shape;1662;p43"/>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3" name="Google Shape;1663;p43"/>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4" name="Google Shape;1664;p43"/>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5" name="Google Shape;1665;p43"/>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6" name="Google Shape;1666;p43"/>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7" name="Google Shape;1667;p43"/>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8" name="Google Shape;1668;p43"/>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9" name="Google Shape;1669;p43"/>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0" name="Google Shape;1670;p43"/>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71" name="Google Shape;1671;p43"/>
          <p:cNvGrpSpPr/>
          <p:nvPr/>
        </p:nvGrpSpPr>
        <p:grpSpPr>
          <a:xfrm>
            <a:off x="7422946" y="649801"/>
            <a:ext cx="431647" cy="435327"/>
            <a:chOff x="7976329" y="1400840"/>
            <a:chExt cx="959643" cy="967823"/>
          </a:xfrm>
        </p:grpSpPr>
        <p:grpSp>
          <p:nvGrpSpPr>
            <p:cNvPr id="1672" name="Google Shape;1672;p43"/>
            <p:cNvGrpSpPr/>
            <p:nvPr/>
          </p:nvGrpSpPr>
          <p:grpSpPr>
            <a:xfrm>
              <a:off x="7976329" y="1400840"/>
              <a:ext cx="959643" cy="967823"/>
              <a:chOff x="7976329" y="1400840"/>
              <a:chExt cx="959643" cy="967823"/>
            </a:xfrm>
          </p:grpSpPr>
          <p:sp>
            <p:nvSpPr>
              <p:cNvPr id="1673" name="Google Shape;1673;p43"/>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4" name="Google Shape;1674;p43"/>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75" name="Google Shape;1675;p43"/>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6" name="Google Shape;1676;p43"/>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7" name="Google Shape;1677;p43"/>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8" name="Google Shape;1678;p43"/>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9" name="Google Shape;1679;p43"/>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0" name="Google Shape;1680;p43"/>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1" name="Google Shape;1681;p43"/>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2" name="Google Shape;1682;p43"/>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3" name="Google Shape;1683;p43"/>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4" name="Google Shape;1684;p43"/>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5" name="Google Shape;1685;p43"/>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86" name="Google Shape;1686;p43"/>
          <p:cNvGrpSpPr/>
          <p:nvPr/>
        </p:nvGrpSpPr>
        <p:grpSpPr>
          <a:xfrm>
            <a:off x="269473" y="1587601"/>
            <a:ext cx="356124" cy="359159"/>
            <a:chOff x="7976329" y="1400840"/>
            <a:chExt cx="959643" cy="967823"/>
          </a:xfrm>
        </p:grpSpPr>
        <p:grpSp>
          <p:nvGrpSpPr>
            <p:cNvPr id="1687" name="Google Shape;1687;p43"/>
            <p:cNvGrpSpPr/>
            <p:nvPr/>
          </p:nvGrpSpPr>
          <p:grpSpPr>
            <a:xfrm>
              <a:off x="7976329" y="1400840"/>
              <a:ext cx="959643" cy="967823"/>
              <a:chOff x="7976329" y="1400840"/>
              <a:chExt cx="959643" cy="967823"/>
            </a:xfrm>
          </p:grpSpPr>
          <p:sp>
            <p:nvSpPr>
              <p:cNvPr id="1688" name="Google Shape;1688;p43"/>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9" name="Google Shape;1689;p43"/>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90" name="Google Shape;1690;p43"/>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1" name="Google Shape;1691;p43"/>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2" name="Google Shape;1692;p43"/>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3" name="Google Shape;1693;p43"/>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4" name="Google Shape;1694;p43"/>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5" name="Google Shape;1695;p43"/>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6" name="Google Shape;1696;p43"/>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7" name="Google Shape;1697;p43"/>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8" name="Google Shape;1698;p43"/>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9" name="Google Shape;1699;p43"/>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0" name="Google Shape;1700;p43"/>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01" name="Google Shape;1701;p43"/>
          <p:cNvGrpSpPr/>
          <p:nvPr/>
        </p:nvGrpSpPr>
        <p:grpSpPr>
          <a:xfrm>
            <a:off x="931543" y="4179141"/>
            <a:ext cx="567821" cy="572661"/>
            <a:chOff x="7976329" y="1400840"/>
            <a:chExt cx="959643" cy="967823"/>
          </a:xfrm>
        </p:grpSpPr>
        <p:grpSp>
          <p:nvGrpSpPr>
            <p:cNvPr id="1702" name="Google Shape;1702;p43"/>
            <p:cNvGrpSpPr/>
            <p:nvPr/>
          </p:nvGrpSpPr>
          <p:grpSpPr>
            <a:xfrm>
              <a:off x="7976329" y="1400840"/>
              <a:ext cx="959643" cy="967823"/>
              <a:chOff x="7976329" y="1400840"/>
              <a:chExt cx="959643" cy="967823"/>
            </a:xfrm>
          </p:grpSpPr>
          <p:sp>
            <p:nvSpPr>
              <p:cNvPr id="1703" name="Google Shape;1703;p43"/>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4" name="Google Shape;1704;p43"/>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05" name="Google Shape;1705;p43"/>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6" name="Google Shape;1706;p43"/>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7" name="Google Shape;1707;p43"/>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8" name="Google Shape;1708;p43"/>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9" name="Google Shape;1709;p43"/>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0" name="Google Shape;1710;p43"/>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1" name="Google Shape;1711;p43"/>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2" name="Google Shape;1712;p43"/>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3" name="Google Shape;1713;p43"/>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4" name="Google Shape;1714;p43"/>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5" name="Google Shape;1715;p43"/>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16" name="Google Shape;1716;p43"/>
          <p:cNvGrpSpPr/>
          <p:nvPr/>
        </p:nvGrpSpPr>
        <p:grpSpPr>
          <a:xfrm rot="10800000">
            <a:off x="7854604" y="3580926"/>
            <a:ext cx="2287843" cy="2265145"/>
            <a:chOff x="-468357" y="-542499"/>
            <a:chExt cx="1775862" cy="1758243"/>
          </a:xfrm>
        </p:grpSpPr>
        <p:grpSp>
          <p:nvGrpSpPr>
            <p:cNvPr id="1717" name="Google Shape;1717;p43"/>
            <p:cNvGrpSpPr/>
            <p:nvPr/>
          </p:nvGrpSpPr>
          <p:grpSpPr>
            <a:xfrm rot="1800044">
              <a:off x="-2290" y="-279204"/>
              <a:ext cx="1228497" cy="654367"/>
              <a:chOff x="1798891" y="2840048"/>
              <a:chExt cx="1638032" cy="872509"/>
            </a:xfrm>
          </p:grpSpPr>
          <p:sp>
            <p:nvSpPr>
              <p:cNvPr id="1718" name="Google Shape;1718;p43"/>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9" name="Google Shape;1719;p43"/>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0" name="Google Shape;1720;p43"/>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1" name="Google Shape;1721;p43"/>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2" name="Google Shape;1722;p43"/>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3" name="Google Shape;1723;p43"/>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4" name="Google Shape;1724;p43"/>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25" name="Google Shape;1725;p43"/>
            <p:cNvGrpSpPr/>
            <p:nvPr/>
          </p:nvGrpSpPr>
          <p:grpSpPr>
            <a:xfrm rot="1800044">
              <a:off x="-319929" y="117066"/>
              <a:ext cx="1089480" cy="885631"/>
              <a:chOff x="1982533" y="3527678"/>
              <a:chExt cx="1452672" cy="1180867"/>
            </a:xfrm>
          </p:grpSpPr>
          <p:sp>
            <p:nvSpPr>
              <p:cNvPr id="1726" name="Google Shape;1726;p43"/>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7" name="Google Shape;1727;p43"/>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8" name="Google Shape;1728;p43"/>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9" name="Google Shape;1729;p43"/>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0" name="Google Shape;1730;p43"/>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1" name="Google Shape;1731;p43"/>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2" name="Google Shape;1732;p43"/>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733" name="Google Shape;1733;p43"/>
          <p:cNvGrpSpPr/>
          <p:nvPr/>
        </p:nvGrpSpPr>
        <p:grpSpPr>
          <a:xfrm>
            <a:off x="7954698" y="4102976"/>
            <a:ext cx="356124" cy="359159"/>
            <a:chOff x="7976329" y="1400840"/>
            <a:chExt cx="959643" cy="967823"/>
          </a:xfrm>
        </p:grpSpPr>
        <p:grpSp>
          <p:nvGrpSpPr>
            <p:cNvPr id="1734" name="Google Shape;1734;p43"/>
            <p:cNvGrpSpPr/>
            <p:nvPr/>
          </p:nvGrpSpPr>
          <p:grpSpPr>
            <a:xfrm>
              <a:off x="7976329" y="1400840"/>
              <a:ext cx="959643" cy="967823"/>
              <a:chOff x="7976329" y="1400840"/>
              <a:chExt cx="959643" cy="967823"/>
            </a:xfrm>
          </p:grpSpPr>
          <p:sp>
            <p:nvSpPr>
              <p:cNvPr id="1735" name="Google Shape;1735;p43"/>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6" name="Google Shape;1736;p43"/>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37" name="Google Shape;1737;p43"/>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8" name="Google Shape;1738;p43"/>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9" name="Google Shape;1739;p43"/>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0" name="Google Shape;1740;p43"/>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1" name="Google Shape;1741;p43"/>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2" name="Google Shape;1742;p43"/>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3" name="Google Shape;1743;p43"/>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4" name="Google Shape;1744;p43"/>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5" name="Google Shape;1745;p43"/>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6" name="Google Shape;1746;p43"/>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7" name="Google Shape;1747;p43"/>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48" name="Google Shape;1748;p43"/>
          <p:cNvSpPr/>
          <p:nvPr/>
        </p:nvSpPr>
        <p:spPr>
          <a:xfrm>
            <a:off x="6711107" y="104969"/>
            <a:ext cx="1243605" cy="434541"/>
          </a:xfrm>
          <a:custGeom>
            <a:avLst/>
            <a:gdLst/>
            <a:ahLst/>
            <a:cxnLst/>
            <a:rect l="l" t="t" r="r" b="b"/>
            <a:pathLst>
              <a:path w="2926129" h="1022450" extrusionOk="0">
                <a:moveTo>
                  <a:pt x="310162" y="418259"/>
                </a:moveTo>
                <a:cubicBezTo>
                  <a:pt x="396696" y="418306"/>
                  <a:pt x="479039" y="455530"/>
                  <a:pt x="536241" y="520462"/>
                </a:cubicBezTo>
                <a:cubicBezTo>
                  <a:pt x="547023" y="419765"/>
                  <a:pt x="637394" y="346874"/>
                  <a:pt x="738092" y="357655"/>
                </a:cubicBezTo>
                <a:cubicBezTo>
                  <a:pt x="790492" y="363265"/>
                  <a:pt x="837946" y="391150"/>
                  <a:pt x="868349" y="434195"/>
                </a:cubicBezTo>
                <a:cubicBezTo>
                  <a:pt x="911050" y="154980"/>
                  <a:pt x="1172015" y="-36752"/>
                  <a:pt x="1451230" y="5949"/>
                </a:cubicBezTo>
                <a:cubicBezTo>
                  <a:pt x="1650623" y="36443"/>
                  <a:pt x="1813469" y="181286"/>
                  <a:pt x="1867009" y="375763"/>
                </a:cubicBezTo>
                <a:cubicBezTo>
                  <a:pt x="1929414" y="296152"/>
                  <a:pt x="2044542" y="282203"/>
                  <a:pt x="2124154" y="344609"/>
                </a:cubicBezTo>
                <a:cubicBezTo>
                  <a:pt x="2161852" y="374160"/>
                  <a:pt x="2186474" y="417304"/>
                  <a:pt x="2192742" y="464792"/>
                </a:cubicBezTo>
                <a:cubicBezTo>
                  <a:pt x="2333454" y="375749"/>
                  <a:pt x="2519708" y="417634"/>
                  <a:pt x="2608752" y="558347"/>
                </a:cubicBezTo>
                <a:cubicBezTo>
                  <a:pt x="2631942" y="594992"/>
                  <a:pt x="2646954" y="636210"/>
                  <a:pt x="2652763" y="679186"/>
                </a:cubicBezTo>
                <a:cubicBezTo>
                  <a:pt x="2741010" y="629500"/>
                  <a:pt x="2852827" y="660760"/>
                  <a:pt x="2902512" y="749008"/>
                </a:cubicBezTo>
                <a:cubicBezTo>
                  <a:pt x="2952198" y="837255"/>
                  <a:pt x="2920937" y="949071"/>
                  <a:pt x="2832690" y="998757"/>
                </a:cubicBezTo>
                <a:cubicBezTo>
                  <a:pt x="2805265" y="1014198"/>
                  <a:pt x="2774328" y="1022320"/>
                  <a:pt x="2742855" y="1022342"/>
                </a:cubicBezTo>
                <a:lnTo>
                  <a:pt x="310162" y="1022342"/>
                </a:lnTo>
                <a:cubicBezTo>
                  <a:pt x="143349" y="1026767"/>
                  <a:pt x="4533" y="895125"/>
                  <a:pt x="108" y="728313"/>
                </a:cubicBezTo>
                <a:cubicBezTo>
                  <a:pt x="-4316" y="561500"/>
                  <a:pt x="127325" y="422684"/>
                  <a:pt x="294138" y="418259"/>
                </a:cubicBezTo>
                <a:cubicBezTo>
                  <a:pt x="299478" y="418118"/>
                  <a:pt x="304821" y="418118"/>
                  <a:pt x="310162" y="4182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9" name="Google Shape;1749;p43"/>
          <p:cNvSpPr/>
          <p:nvPr/>
        </p:nvSpPr>
        <p:spPr>
          <a:xfrm>
            <a:off x="-786758" y="2471786"/>
            <a:ext cx="1313253" cy="456220"/>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5906190E-8931-1202-FE2D-58BE747A7E9B}"/>
              </a:ext>
            </a:extLst>
          </p:cNvPr>
          <p:cNvPicPr>
            <a:picLocks noChangeAspect="1"/>
          </p:cNvPicPr>
          <p:nvPr/>
        </p:nvPicPr>
        <p:blipFill>
          <a:blip r:embed="rId3"/>
          <a:stretch>
            <a:fillRect/>
          </a:stretch>
        </p:blipFill>
        <p:spPr>
          <a:xfrm>
            <a:off x="1610932" y="1748849"/>
            <a:ext cx="5816906" cy="39770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sp>
        <p:nvSpPr>
          <p:cNvPr id="2583" name="Google Shape;2583;p54"/>
          <p:cNvSpPr txBox="1">
            <a:spLocks noGrp="1"/>
          </p:cNvSpPr>
          <p:nvPr>
            <p:ph type="subTitle" idx="1"/>
          </p:nvPr>
        </p:nvSpPr>
        <p:spPr>
          <a:xfrm>
            <a:off x="1018082" y="3159803"/>
            <a:ext cx="6852300" cy="1540800"/>
          </a:xfrm>
          <a:prstGeom prst="rect">
            <a:avLst/>
          </a:prstGeom>
        </p:spPr>
        <p:txBody>
          <a:bodyPr spcFirstLastPara="1" wrap="square" lIns="91425" tIns="91425" rIns="91425" bIns="91425" anchor="b" anchorCtr="0">
            <a:noAutofit/>
          </a:bodyPr>
          <a:lstStyle/>
          <a:p>
            <a:pPr marL="0" algn="l">
              <a:buFont typeface="Arial" panose="020B0604020202020204" pitchFamily="34" charset="0"/>
              <a:buChar char="•"/>
            </a:pPr>
            <a:r>
              <a:rPr lang="en-US" sz="1400" dirty="0">
                <a:latin typeface="Montserrat" panose="00000500000000000000" pitchFamily="2" charset="0"/>
                <a:ea typeface="PMingLiU" panose="02020500000000000000" pitchFamily="18" charset="-120"/>
              </a:rPr>
              <a:t>Voter Verifiable Paper Audit Trail (VVPAT)</a:t>
            </a:r>
            <a:endParaRPr lang="en-US" sz="1400" dirty="0">
              <a:latin typeface="Montserrat"/>
              <a:ea typeface="Montserrat"/>
              <a:cs typeface="Montserrat"/>
              <a:sym typeface="Montserrat"/>
            </a:endParaRPr>
          </a:p>
          <a:p>
            <a:pPr marL="0" marR="0" algn="l">
              <a:spcBef>
                <a:spcPts val="0"/>
              </a:spcBef>
              <a:spcAft>
                <a:spcPts val="0"/>
              </a:spcAft>
              <a:buFont typeface="Arial" panose="020B0604020202020204" pitchFamily="34" charset="0"/>
              <a:buChar char="•"/>
            </a:pPr>
            <a:endParaRPr lang="en-US" sz="1400" dirty="0">
              <a:effectLst/>
              <a:latin typeface="Montserrat" panose="00000500000000000000" pitchFamily="2" charset="0"/>
              <a:ea typeface="PMingLiU" panose="02020500000000000000" pitchFamily="18" charset="-120"/>
            </a:endParaRPr>
          </a:p>
          <a:p>
            <a:pPr marL="0" marR="0" algn="l">
              <a:spcBef>
                <a:spcPts val="0"/>
              </a:spcBef>
              <a:spcAft>
                <a:spcPts val="0"/>
              </a:spcAft>
              <a:buFont typeface="Arial" panose="020B0604020202020204" pitchFamily="34" charset="0"/>
              <a:buChar char="•"/>
            </a:pPr>
            <a:r>
              <a:rPr lang="en-US" sz="1400" dirty="0">
                <a:effectLst/>
                <a:latin typeface="Montserrat" panose="00000500000000000000" pitchFamily="2" charset="0"/>
                <a:ea typeface="PMingLiU" panose="02020500000000000000" pitchFamily="18" charset="-120"/>
              </a:rPr>
              <a:t>“</a:t>
            </a:r>
            <a:r>
              <a:rPr lang="en-US" sz="1400" b="1" dirty="0">
                <a:effectLst/>
                <a:latin typeface="Montserrat" panose="00000500000000000000" pitchFamily="2" charset="0"/>
                <a:ea typeface="PMingLiU" panose="02020500000000000000" pitchFamily="18" charset="-120"/>
              </a:rPr>
              <a:t>Pre-VVPAT</a:t>
            </a:r>
            <a:r>
              <a:rPr lang="en-US" sz="1400" dirty="0">
                <a:effectLst/>
                <a:latin typeface="Montserrat" panose="00000500000000000000" pitchFamily="2" charset="0"/>
                <a:ea typeface="PMingLiU" panose="02020500000000000000" pitchFamily="18" charset="-120"/>
              </a:rPr>
              <a:t>” </a:t>
            </a:r>
            <a:r>
              <a:rPr lang="en-US" sz="1400" dirty="0" err="1">
                <a:effectLst/>
                <a:latin typeface="Montserrat" panose="00000500000000000000" pitchFamily="2" charset="0"/>
                <a:ea typeface="PMingLiU" panose="02020500000000000000" pitchFamily="18" charset="-120"/>
              </a:rPr>
              <a:t>MicroVote</a:t>
            </a:r>
            <a:r>
              <a:rPr lang="en-US" sz="1400" dirty="0">
                <a:effectLst/>
                <a:latin typeface="Montserrat" panose="00000500000000000000" pitchFamily="2" charset="0"/>
                <a:ea typeface="PMingLiU" panose="02020500000000000000" pitchFamily="18" charset="-120"/>
              </a:rPr>
              <a:t> cases holding the DRE panels were NOT viewed by VSTOP as coming within the definition of “voting system” in IC 3-5-2-53, and therefore not subject to testing or references in reports to the Indiana Election Commission.</a:t>
            </a:r>
          </a:p>
          <a:p>
            <a:pPr marL="0" marR="0">
              <a:spcBef>
                <a:spcPts val="0"/>
              </a:spcBef>
              <a:spcAft>
                <a:spcPts val="0"/>
              </a:spcAft>
            </a:pPr>
            <a:r>
              <a:rPr lang="en-US" sz="1400" dirty="0">
                <a:effectLst/>
                <a:latin typeface="Montserrat" panose="00000500000000000000" pitchFamily="2" charset="0"/>
                <a:ea typeface="PMingLiU" panose="02020500000000000000" pitchFamily="18" charset="-120"/>
              </a:rPr>
              <a:t> </a:t>
            </a:r>
          </a:p>
          <a:p>
            <a:pPr marL="0" marR="0" algn="l">
              <a:spcBef>
                <a:spcPts val="0"/>
              </a:spcBef>
              <a:spcAft>
                <a:spcPts val="0"/>
              </a:spcAft>
              <a:buFont typeface="Arial" panose="020B0604020202020204" pitchFamily="34" charset="0"/>
              <a:buChar char="•"/>
            </a:pPr>
            <a:r>
              <a:rPr lang="en-US" sz="1400" dirty="0">
                <a:effectLst/>
                <a:latin typeface="Montserrat" panose="00000500000000000000" pitchFamily="2" charset="0"/>
                <a:ea typeface="PMingLiU" panose="02020500000000000000" pitchFamily="18" charset="-120"/>
              </a:rPr>
              <a:t>In contrast, the </a:t>
            </a:r>
            <a:r>
              <a:rPr lang="en-US" sz="1400" b="1" dirty="0">
                <a:effectLst/>
                <a:latin typeface="Montserrat" panose="00000500000000000000" pitchFamily="2" charset="0"/>
                <a:ea typeface="PMingLiU" panose="02020500000000000000" pitchFamily="18" charset="-120"/>
              </a:rPr>
              <a:t>new</a:t>
            </a:r>
            <a:r>
              <a:rPr lang="en-US" sz="1400" dirty="0">
                <a:effectLst/>
                <a:latin typeface="Montserrat" panose="00000500000000000000" pitchFamily="2" charset="0"/>
                <a:ea typeface="PMingLiU" panose="02020500000000000000" pitchFamily="18" charset="-120"/>
              </a:rPr>
              <a:t> “cases for both VVPATS and DRE panels” were reviewed and tested by VSTOP, and included in reports to the Indiana Election Commission, and therefore are viewed and treated as falling within the “voting system” definition above.</a:t>
            </a:r>
          </a:p>
          <a:p>
            <a:pPr marL="0" marR="0" algn="l">
              <a:spcBef>
                <a:spcPts val="0"/>
              </a:spcBef>
              <a:spcAft>
                <a:spcPts val="0"/>
              </a:spcAft>
              <a:buFont typeface="Arial" panose="020B0604020202020204" pitchFamily="34" charset="0"/>
              <a:buChar char="•"/>
            </a:pPr>
            <a:endParaRPr lang="en-US" sz="1400" dirty="0">
              <a:latin typeface="Montserrat" panose="00000500000000000000" pitchFamily="2" charset="0"/>
              <a:ea typeface="PMingLiU" panose="02020500000000000000" pitchFamily="18" charset="-120"/>
            </a:endParaRPr>
          </a:p>
          <a:p>
            <a:pPr marL="0" algn="l">
              <a:buFont typeface="Arial" panose="020B0604020202020204" pitchFamily="34" charset="0"/>
              <a:buChar char="•"/>
            </a:pPr>
            <a:r>
              <a:rPr lang="en-US" sz="1400" dirty="0">
                <a:latin typeface="Montserrat" panose="00000500000000000000" pitchFamily="2" charset="0"/>
                <a:ea typeface="PMingLiU" panose="02020500000000000000" pitchFamily="18" charset="-120"/>
                <a:cs typeface="Montserrat"/>
                <a:sym typeface="Montserrat"/>
              </a:rPr>
              <a:t>You cannot give your VVPATs to another county without Indiana Election Division approva</a:t>
            </a:r>
            <a:r>
              <a:rPr lang="en-US" sz="1400" dirty="0">
                <a:latin typeface="Montserrat" panose="00000500000000000000" pitchFamily="2" charset="0"/>
                <a:ea typeface="PMingLiU" panose="02020500000000000000" pitchFamily="18" charset="-120"/>
              </a:rPr>
              <a:t>l through an IEC-6. </a:t>
            </a:r>
            <a:endParaRPr lang="en-US" sz="1400" dirty="0">
              <a:effectLst/>
              <a:latin typeface="Montserrat" panose="00000500000000000000" pitchFamily="2" charset="0"/>
              <a:ea typeface="PMingLiU" panose="02020500000000000000" pitchFamily="18" charset="-120"/>
            </a:endParaRPr>
          </a:p>
          <a:p>
            <a:pPr marL="0" lvl="0" indent="0" algn="r" rtl="0">
              <a:lnSpc>
                <a:spcPct val="115000"/>
              </a:lnSpc>
              <a:spcBef>
                <a:spcPts val="0"/>
              </a:spcBef>
              <a:spcAft>
                <a:spcPts val="0"/>
              </a:spcAft>
              <a:buNone/>
            </a:pPr>
            <a:endParaRPr sz="2800" dirty="0">
              <a:latin typeface="Montserrat"/>
              <a:ea typeface="Montserrat"/>
              <a:cs typeface="Montserrat"/>
              <a:sym typeface="Montserrat"/>
            </a:endParaRPr>
          </a:p>
        </p:txBody>
      </p:sp>
      <p:sp>
        <p:nvSpPr>
          <p:cNvPr id="2585" name="Google Shape;2585;p54"/>
          <p:cNvSpPr/>
          <p:nvPr/>
        </p:nvSpPr>
        <p:spPr>
          <a:xfrm>
            <a:off x="-1194615" y="2089725"/>
            <a:ext cx="2223902" cy="772577"/>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586" name="Google Shape;2586;p54"/>
          <p:cNvGrpSpPr/>
          <p:nvPr/>
        </p:nvGrpSpPr>
        <p:grpSpPr>
          <a:xfrm>
            <a:off x="7374061" y="3842503"/>
            <a:ext cx="1056951" cy="1065960"/>
            <a:chOff x="7976329" y="1400840"/>
            <a:chExt cx="959643" cy="967823"/>
          </a:xfrm>
        </p:grpSpPr>
        <p:grpSp>
          <p:nvGrpSpPr>
            <p:cNvPr id="2587" name="Google Shape;2587;p54"/>
            <p:cNvGrpSpPr/>
            <p:nvPr/>
          </p:nvGrpSpPr>
          <p:grpSpPr>
            <a:xfrm>
              <a:off x="7976329" y="1400840"/>
              <a:ext cx="959643" cy="967823"/>
              <a:chOff x="7976329" y="1400840"/>
              <a:chExt cx="959643" cy="967823"/>
            </a:xfrm>
          </p:grpSpPr>
          <p:sp>
            <p:nvSpPr>
              <p:cNvPr id="2588" name="Google Shape;2588;p54"/>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9" name="Google Shape;2589;p54"/>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590" name="Google Shape;2590;p54"/>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1" name="Google Shape;2591;p54"/>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2" name="Google Shape;2592;p54"/>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3" name="Google Shape;2593;p54"/>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4" name="Google Shape;2594;p54"/>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5" name="Google Shape;2595;p54"/>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6" name="Google Shape;2596;p54"/>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7" name="Google Shape;2597;p54"/>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8" name="Google Shape;2598;p54"/>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9" name="Google Shape;2599;p54"/>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0" name="Google Shape;2600;p54"/>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01" name="Google Shape;2601;p54"/>
          <p:cNvGrpSpPr/>
          <p:nvPr/>
        </p:nvGrpSpPr>
        <p:grpSpPr>
          <a:xfrm rot="-7199918">
            <a:off x="3183901" y="-433038"/>
            <a:ext cx="1147670" cy="1154684"/>
            <a:chOff x="8655176" y="724731"/>
            <a:chExt cx="1135136" cy="1142073"/>
          </a:xfrm>
        </p:grpSpPr>
        <p:sp>
          <p:nvSpPr>
            <p:cNvPr id="2602" name="Google Shape;2602;p54"/>
            <p:cNvSpPr/>
            <p:nvPr/>
          </p:nvSpPr>
          <p:spPr>
            <a:xfrm>
              <a:off x="9001696" y="977740"/>
              <a:ext cx="620077" cy="500538"/>
            </a:xfrm>
            <a:custGeom>
              <a:avLst/>
              <a:gdLst/>
              <a:ahLst/>
              <a:cxnLst/>
              <a:rect l="l" t="t" r="r" b="b"/>
              <a:pathLst>
                <a:path w="620077" h="500538" extrusionOk="0">
                  <a:moveTo>
                    <a:pt x="0" y="500539"/>
                  </a:moveTo>
                  <a:cubicBezTo>
                    <a:pt x="0" y="500539"/>
                    <a:pt x="122967" y="123539"/>
                    <a:pt x="598456" y="42672"/>
                  </a:cubicBezTo>
                  <a:lnTo>
                    <a:pt x="620077" y="0"/>
                  </a:lnTo>
                  <a:cubicBezTo>
                    <a:pt x="620077" y="0"/>
                    <a:pt x="67723" y="90869"/>
                    <a:pt x="0" y="5005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603" name="Google Shape;2603;p54"/>
            <p:cNvGrpSpPr/>
            <p:nvPr/>
          </p:nvGrpSpPr>
          <p:grpSpPr>
            <a:xfrm>
              <a:off x="8823777" y="1360074"/>
              <a:ext cx="236891" cy="506730"/>
              <a:chOff x="8823777" y="1360074"/>
              <a:chExt cx="236891" cy="506730"/>
            </a:xfrm>
          </p:grpSpPr>
          <p:sp>
            <p:nvSpPr>
              <p:cNvPr id="2604" name="Google Shape;2604;p54"/>
              <p:cNvSpPr/>
              <p:nvPr/>
            </p:nvSpPr>
            <p:spPr>
              <a:xfrm>
                <a:off x="8823777" y="1360074"/>
                <a:ext cx="236891" cy="506730"/>
              </a:xfrm>
              <a:custGeom>
                <a:avLst/>
                <a:gdLst/>
                <a:ahLst/>
                <a:cxnLst/>
                <a:rect l="l" t="t" r="r" b="b"/>
                <a:pathLst>
                  <a:path w="236891" h="506730" extrusionOk="0">
                    <a:moveTo>
                      <a:pt x="231449" y="0"/>
                    </a:moveTo>
                    <a:cubicBezTo>
                      <a:pt x="231449" y="0"/>
                      <a:pt x="288219" y="250317"/>
                      <a:pt x="35044" y="506730"/>
                    </a:cubicBezTo>
                    <a:cubicBezTo>
                      <a:pt x="35044" y="506730"/>
                      <a:pt x="-122785" y="131921"/>
                      <a:pt x="23144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5" name="Google Shape;2605;p54"/>
              <p:cNvSpPr/>
              <p:nvPr/>
            </p:nvSpPr>
            <p:spPr>
              <a:xfrm>
                <a:off x="8918352" y="1387887"/>
                <a:ext cx="120586" cy="287273"/>
              </a:xfrm>
              <a:custGeom>
                <a:avLst/>
                <a:gdLst/>
                <a:ahLst/>
                <a:cxnLst/>
                <a:rect l="l" t="t" r="r" b="b"/>
                <a:pathLst>
                  <a:path w="120586" h="287273" extrusionOk="0">
                    <a:moveTo>
                      <a:pt x="120586" y="0"/>
                    </a:moveTo>
                    <a:cubicBezTo>
                      <a:pt x="120586" y="0"/>
                      <a:pt x="61817" y="226695"/>
                      <a:pt x="0" y="287274"/>
                    </a:cubicBezTo>
                    <a:cubicBezTo>
                      <a:pt x="0" y="287274"/>
                      <a:pt x="30861" y="108775"/>
                      <a:pt x="120586"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06" name="Google Shape;2606;p54"/>
            <p:cNvGrpSpPr/>
            <p:nvPr/>
          </p:nvGrpSpPr>
          <p:grpSpPr>
            <a:xfrm>
              <a:off x="8655176" y="1124065"/>
              <a:ext cx="531209" cy="206927"/>
              <a:chOff x="8655176" y="1124065"/>
              <a:chExt cx="531209" cy="206927"/>
            </a:xfrm>
          </p:grpSpPr>
          <p:sp>
            <p:nvSpPr>
              <p:cNvPr id="2607" name="Google Shape;2607;p54"/>
              <p:cNvSpPr/>
              <p:nvPr/>
            </p:nvSpPr>
            <p:spPr>
              <a:xfrm>
                <a:off x="8655176" y="1124065"/>
                <a:ext cx="531209" cy="206927"/>
              </a:xfrm>
              <a:custGeom>
                <a:avLst/>
                <a:gdLst/>
                <a:ahLst/>
                <a:cxnLst/>
                <a:rect l="l" t="t" r="r" b="b"/>
                <a:pathLst>
                  <a:path w="531209" h="206927" extrusionOk="0">
                    <a:moveTo>
                      <a:pt x="531209" y="76274"/>
                    </a:moveTo>
                    <a:cubicBezTo>
                      <a:pt x="531209" y="76274"/>
                      <a:pt x="353378" y="261345"/>
                      <a:pt x="0" y="190955"/>
                    </a:cubicBezTo>
                    <a:cubicBezTo>
                      <a:pt x="0" y="190955"/>
                      <a:pt x="226219" y="-146992"/>
                      <a:pt x="531209" y="7627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8" name="Google Shape;2608;p54"/>
              <p:cNvSpPr/>
              <p:nvPr/>
            </p:nvSpPr>
            <p:spPr>
              <a:xfrm>
                <a:off x="8847962" y="1199971"/>
                <a:ext cx="306228" cy="62208"/>
              </a:xfrm>
              <a:custGeom>
                <a:avLst/>
                <a:gdLst/>
                <a:ahLst/>
                <a:cxnLst/>
                <a:rect l="l" t="t" r="r" b="b"/>
                <a:pathLst>
                  <a:path w="306228" h="62208" extrusionOk="0">
                    <a:moveTo>
                      <a:pt x="306229" y="2083"/>
                    </a:moveTo>
                    <a:cubicBezTo>
                      <a:pt x="306229" y="2083"/>
                      <a:pt x="84582" y="77712"/>
                      <a:pt x="0" y="59329"/>
                    </a:cubicBezTo>
                    <a:cubicBezTo>
                      <a:pt x="0" y="59329"/>
                      <a:pt x="166116" y="-13061"/>
                      <a:pt x="306229" y="20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09" name="Google Shape;2609;p54"/>
            <p:cNvGrpSpPr/>
            <p:nvPr/>
          </p:nvGrpSpPr>
          <p:grpSpPr>
            <a:xfrm>
              <a:off x="9107136" y="1205293"/>
              <a:ext cx="189325" cy="543401"/>
              <a:chOff x="9107136" y="1205293"/>
              <a:chExt cx="189325" cy="543401"/>
            </a:xfrm>
          </p:grpSpPr>
          <p:sp>
            <p:nvSpPr>
              <p:cNvPr id="2610" name="Google Shape;2610;p54"/>
              <p:cNvSpPr/>
              <p:nvPr/>
            </p:nvSpPr>
            <p:spPr>
              <a:xfrm>
                <a:off x="9107136" y="1205293"/>
                <a:ext cx="189325" cy="543401"/>
              </a:xfrm>
              <a:custGeom>
                <a:avLst/>
                <a:gdLst/>
                <a:ahLst/>
                <a:cxnLst/>
                <a:rect l="l" t="t" r="r" b="b"/>
                <a:pathLst>
                  <a:path w="189325" h="543401" extrusionOk="0">
                    <a:moveTo>
                      <a:pt x="59819" y="0"/>
                    </a:moveTo>
                    <a:cubicBezTo>
                      <a:pt x="59819" y="0"/>
                      <a:pt x="-80198" y="215075"/>
                      <a:pt x="68201" y="543401"/>
                    </a:cubicBezTo>
                    <a:cubicBezTo>
                      <a:pt x="68201" y="543401"/>
                      <a:pt x="346235" y="246602"/>
                      <a:pt x="59819"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1" name="Google Shape;2611;p54"/>
              <p:cNvSpPr/>
              <p:nvPr/>
            </p:nvSpPr>
            <p:spPr>
              <a:xfrm>
                <a:off x="9165194" y="1237011"/>
                <a:ext cx="32163" cy="311277"/>
              </a:xfrm>
              <a:custGeom>
                <a:avLst/>
                <a:gdLst/>
                <a:ahLst/>
                <a:cxnLst/>
                <a:rect l="l" t="t" r="r" b="b"/>
                <a:pathLst>
                  <a:path w="32163" h="311277" extrusionOk="0">
                    <a:moveTo>
                      <a:pt x="7380" y="0"/>
                    </a:moveTo>
                    <a:cubicBezTo>
                      <a:pt x="7380" y="0"/>
                      <a:pt x="-16146" y="232981"/>
                      <a:pt x="20810" y="311277"/>
                    </a:cubicBezTo>
                    <a:cubicBezTo>
                      <a:pt x="20810" y="311277"/>
                      <a:pt x="53767" y="133064"/>
                      <a:pt x="738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12" name="Google Shape;2612;p54"/>
            <p:cNvGrpSpPr/>
            <p:nvPr/>
          </p:nvGrpSpPr>
          <p:grpSpPr>
            <a:xfrm>
              <a:off x="8891587" y="894033"/>
              <a:ext cx="525113" cy="212921"/>
              <a:chOff x="8891587" y="894033"/>
              <a:chExt cx="525113" cy="212921"/>
            </a:xfrm>
          </p:grpSpPr>
          <p:sp>
            <p:nvSpPr>
              <p:cNvPr id="2613" name="Google Shape;2613;p54"/>
              <p:cNvSpPr/>
              <p:nvPr/>
            </p:nvSpPr>
            <p:spPr>
              <a:xfrm>
                <a:off x="8891587" y="894033"/>
                <a:ext cx="525113" cy="212921"/>
              </a:xfrm>
              <a:custGeom>
                <a:avLst/>
                <a:gdLst/>
                <a:ahLst/>
                <a:cxnLst/>
                <a:rect l="l" t="t" r="r" b="b"/>
                <a:pathLst>
                  <a:path w="525113" h="212921" extrusionOk="0">
                    <a:moveTo>
                      <a:pt x="525113" y="197626"/>
                    </a:moveTo>
                    <a:cubicBezTo>
                      <a:pt x="525113" y="197626"/>
                      <a:pt x="282416" y="281255"/>
                      <a:pt x="0" y="57418"/>
                    </a:cubicBezTo>
                    <a:cubicBezTo>
                      <a:pt x="0" y="57418"/>
                      <a:pt x="355473" y="-140131"/>
                      <a:pt x="525113" y="19762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4" name="Google Shape;2614;p54"/>
              <p:cNvSpPr/>
              <p:nvPr/>
            </p:nvSpPr>
            <p:spPr>
              <a:xfrm>
                <a:off x="9088659" y="989837"/>
                <a:ext cx="298703" cy="88677"/>
              </a:xfrm>
              <a:custGeom>
                <a:avLst/>
                <a:gdLst/>
                <a:ahLst/>
                <a:cxnLst/>
                <a:rect l="l" t="t" r="r" b="b"/>
                <a:pathLst>
                  <a:path w="298703" h="88677" extrusionOk="0">
                    <a:moveTo>
                      <a:pt x="298704" y="88678"/>
                    </a:moveTo>
                    <a:cubicBezTo>
                      <a:pt x="298704" y="88678"/>
                      <a:pt x="66960" y="54959"/>
                      <a:pt x="0" y="0"/>
                    </a:cubicBezTo>
                    <a:cubicBezTo>
                      <a:pt x="0" y="0"/>
                      <a:pt x="180880" y="11335"/>
                      <a:pt x="298704" y="8867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15" name="Google Shape;2615;p54"/>
            <p:cNvGrpSpPr/>
            <p:nvPr/>
          </p:nvGrpSpPr>
          <p:grpSpPr>
            <a:xfrm>
              <a:off x="9152762" y="724731"/>
              <a:ext cx="475964" cy="277062"/>
              <a:chOff x="9152762" y="724731"/>
              <a:chExt cx="475964" cy="277062"/>
            </a:xfrm>
          </p:grpSpPr>
          <p:sp>
            <p:nvSpPr>
              <p:cNvPr id="2616" name="Google Shape;2616;p54"/>
              <p:cNvSpPr/>
              <p:nvPr/>
            </p:nvSpPr>
            <p:spPr>
              <a:xfrm>
                <a:off x="9152762" y="724731"/>
                <a:ext cx="475964" cy="277062"/>
              </a:xfrm>
              <a:custGeom>
                <a:avLst/>
                <a:gdLst/>
                <a:ahLst/>
                <a:cxnLst/>
                <a:rect l="l" t="t" r="r" b="b"/>
                <a:pathLst>
                  <a:path w="475964" h="277062" extrusionOk="0">
                    <a:moveTo>
                      <a:pt x="475965" y="276632"/>
                    </a:moveTo>
                    <a:cubicBezTo>
                      <a:pt x="475965" y="276632"/>
                      <a:pt x="220313" y="299396"/>
                      <a:pt x="0" y="14218"/>
                    </a:cubicBezTo>
                    <a:cubicBezTo>
                      <a:pt x="0" y="14218"/>
                      <a:pt x="392621" y="-92081"/>
                      <a:pt x="475965" y="2766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7" name="Google Shape;2617;p54"/>
              <p:cNvSpPr/>
              <p:nvPr/>
            </p:nvSpPr>
            <p:spPr>
              <a:xfrm>
                <a:off x="9334880" y="823626"/>
                <a:ext cx="268509" cy="157924"/>
              </a:xfrm>
              <a:custGeom>
                <a:avLst/>
                <a:gdLst/>
                <a:ahLst/>
                <a:cxnLst/>
                <a:rect l="l" t="t" r="r" b="b"/>
                <a:pathLst>
                  <a:path w="268509" h="157924" extrusionOk="0">
                    <a:moveTo>
                      <a:pt x="268510" y="157924"/>
                    </a:moveTo>
                    <a:cubicBezTo>
                      <a:pt x="268510" y="157924"/>
                      <a:pt x="51721" y="69437"/>
                      <a:pt x="0" y="0"/>
                    </a:cubicBezTo>
                    <a:cubicBezTo>
                      <a:pt x="0" y="0"/>
                      <a:pt x="172784" y="54483"/>
                      <a:pt x="268510" y="1579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18" name="Google Shape;2618;p54"/>
            <p:cNvGrpSpPr/>
            <p:nvPr/>
          </p:nvGrpSpPr>
          <p:grpSpPr>
            <a:xfrm>
              <a:off x="9355942" y="1046320"/>
              <a:ext cx="205579" cy="530733"/>
              <a:chOff x="9355942" y="1046320"/>
              <a:chExt cx="205579" cy="530733"/>
            </a:xfrm>
          </p:grpSpPr>
          <p:sp>
            <p:nvSpPr>
              <p:cNvPr id="2619" name="Google Shape;2619;p54"/>
              <p:cNvSpPr/>
              <p:nvPr/>
            </p:nvSpPr>
            <p:spPr>
              <a:xfrm>
                <a:off x="9355942" y="1046320"/>
                <a:ext cx="205579" cy="530733"/>
              </a:xfrm>
              <a:custGeom>
                <a:avLst/>
                <a:gdLst/>
                <a:ahLst/>
                <a:cxnLst/>
                <a:rect l="l" t="t" r="r" b="b"/>
                <a:pathLst>
                  <a:path w="205579" h="530733" extrusionOk="0">
                    <a:moveTo>
                      <a:pt x="20944" y="0"/>
                    </a:moveTo>
                    <a:cubicBezTo>
                      <a:pt x="20944" y="0"/>
                      <a:pt x="-73259" y="238792"/>
                      <a:pt x="137910" y="530733"/>
                    </a:cubicBezTo>
                    <a:cubicBezTo>
                      <a:pt x="137910" y="530733"/>
                      <a:pt x="350985" y="184309"/>
                      <a:pt x="20944"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0" name="Google Shape;2620;p54"/>
              <p:cNvSpPr/>
              <p:nvPr/>
            </p:nvSpPr>
            <p:spPr>
              <a:xfrm>
                <a:off x="9388792" y="1076229"/>
                <a:ext cx="75437" cy="302228"/>
              </a:xfrm>
              <a:custGeom>
                <a:avLst/>
                <a:gdLst/>
                <a:ahLst/>
                <a:cxnLst/>
                <a:rect l="l" t="t" r="r" b="b"/>
                <a:pathLst>
                  <a:path w="75437" h="302228" extrusionOk="0">
                    <a:moveTo>
                      <a:pt x="0" y="0"/>
                    </a:moveTo>
                    <a:cubicBezTo>
                      <a:pt x="0" y="0"/>
                      <a:pt x="23526" y="232981"/>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21" name="Google Shape;2621;p54"/>
            <p:cNvGrpSpPr/>
            <p:nvPr/>
          </p:nvGrpSpPr>
          <p:grpSpPr>
            <a:xfrm>
              <a:off x="9584733" y="979550"/>
              <a:ext cx="205579" cy="530732"/>
              <a:chOff x="9584733" y="979550"/>
              <a:chExt cx="205579" cy="530732"/>
            </a:xfrm>
          </p:grpSpPr>
          <p:sp>
            <p:nvSpPr>
              <p:cNvPr id="2622" name="Google Shape;2622;p54"/>
              <p:cNvSpPr/>
              <p:nvPr/>
            </p:nvSpPr>
            <p:spPr>
              <a:xfrm>
                <a:off x="9584733" y="979550"/>
                <a:ext cx="205579" cy="530732"/>
              </a:xfrm>
              <a:custGeom>
                <a:avLst/>
                <a:gdLst/>
                <a:ahLst/>
                <a:cxnLst/>
                <a:rect l="l" t="t" r="r" b="b"/>
                <a:pathLst>
                  <a:path w="205579" h="530732" extrusionOk="0">
                    <a:moveTo>
                      <a:pt x="20943" y="0"/>
                    </a:moveTo>
                    <a:cubicBezTo>
                      <a:pt x="20943" y="0"/>
                      <a:pt x="-73258" y="238792"/>
                      <a:pt x="137911" y="530733"/>
                    </a:cubicBezTo>
                    <a:cubicBezTo>
                      <a:pt x="137911" y="530733"/>
                      <a:pt x="350985" y="184309"/>
                      <a:pt x="2094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3" name="Google Shape;2623;p54"/>
              <p:cNvSpPr/>
              <p:nvPr/>
            </p:nvSpPr>
            <p:spPr>
              <a:xfrm>
                <a:off x="9617487" y="1009458"/>
                <a:ext cx="75437" cy="302228"/>
              </a:xfrm>
              <a:custGeom>
                <a:avLst/>
                <a:gdLst/>
                <a:ahLst/>
                <a:cxnLst/>
                <a:rect l="l" t="t" r="r" b="b"/>
                <a:pathLst>
                  <a:path w="75437" h="302228" extrusionOk="0">
                    <a:moveTo>
                      <a:pt x="0" y="0"/>
                    </a:moveTo>
                    <a:cubicBezTo>
                      <a:pt x="0" y="0"/>
                      <a:pt x="23526" y="232982"/>
                      <a:pt x="75438" y="302228"/>
                    </a:cubicBezTo>
                    <a:cubicBezTo>
                      <a:pt x="75438" y="302228"/>
                      <a:pt x="72104" y="121063"/>
                      <a:pt x="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2624" name="Google Shape;2624;p54"/>
          <p:cNvSpPr/>
          <p:nvPr/>
        </p:nvSpPr>
        <p:spPr>
          <a:xfrm>
            <a:off x="497926" y="256174"/>
            <a:ext cx="1451125" cy="477049"/>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5" name="Google Shape;2625;p54"/>
          <p:cNvSpPr/>
          <p:nvPr/>
        </p:nvSpPr>
        <p:spPr>
          <a:xfrm>
            <a:off x="5636517" y="261489"/>
            <a:ext cx="1056940" cy="542713"/>
          </a:xfrm>
          <a:custGeom>
            <a:avLst/>
            <a:gdLst/>
            <a:ahLst/>
            <a:cxnLst/>
            <a:rect l="l" t="t" r="r" b="b"/>
            <a:pathLst>
              <a:path w="1994226" h="1023986" extrusionOk="0">
                <a:moveTo>
                  <a:pt x="1684065" y="418946"/>
                </a:moveTo>
                <a:cubicBezTo>
                  <a:pt x="1639102" y="418966"/>
                  <a:pt x="1594724" y="429134"/>
                  <a:pt x="1554239" y="448693"/>
                </a:cubicBezTo>
                <a:cubicBezTo>
                  <a:pt x="1519554" y="168369"/>
                  <a:pt x="1264190" y="-30761"/>
                  <a:pt x="983866" y="3923"/>
                </a:cubicBezTo>
                <a:cubicBezTo>
                  <a:pt x="839729" y="21757"/>
                  <a:pt x="709971" y="100031"/>
                  <a:pt x="626971" y="219214"/>
                </a:cubicBezTo>
                <a:cubicBezTo>
                  <a:pt x="550726" y="152559"/>
                  <a:pt x="434882" y="160334"/>
                  <a:pt x="368227" y="236579"/>
                </a:cubicBezTo>
                <a:cubicBezTo>
                  <a:pt x="338999" y="270013"/>
                  <a:pt x="322897" y="312918"/>
                  <a:pt x="322911" y="357326"/>
                </a:cubicBezTo>
                <a:cubicBezTo>
                  <a:pt x="322939" y="379067"/>
                  <a:pt x="326750" y="400636"/>
                  <a:pt x="334172" y="421070"/>
                </a:cubicBezTo>
                <a:cubicBezTo>
                  <a:pt x="326311" y="421071"/>
                  <a:pt x="318236" y="419796"/>
                  <a:pt x="310162" y="419796"/>
                </a:cubicBezTo>
                <a:cubicBezTo>
                  <a:pt x="143349" y="415371"/>
                  <a:pt x="4533" y="547012"/>
                  <a:pt x="108" y="713825"/>
                </a:cubicBezTo>
                <a:cubicBezTo>
                  <a:pt x="-4316" y="880638"/>
                  <a:pt x="127325" y="1019454"/>
                  <a:pt x="294138" y="1023879"/>
                </a:cubicBezTo>
                <a:cubicBezTo>
                  <a:pt x="299479" y="1024020"/>
                  <a:pt x="304822" y="1024020"/>
                  <a:pt x="310162" y="1023879"/>
                </a:cubicBezTo>
                <a:lnTo>
                  <a:pt x="1684065" y="1023879"/>
                </a:lnTo>
                <a:cubicBezTo>
                  <a:pt x="1850878" y="1028303"/>
                  <a:pt x="1989694" y="896662"/>
                  <a:pt x="1994118" y="729849"/>
                </a:cubicBezTo>
                <a:cubicBezTo>
                  <a:pt x="1998543" y="563036"/>
                  <a:pt x="1866901" y="424220"/>
                  <a:pt x="1700088" y="419796"/>
                </a:cubicBezTo>
                <a:cubicBezTo>
                  <a:pt x="1694748" y="419654"/>
                  <a:pt x="1689405" y="419654"/>
                  <a:pt x="1684065" y="41979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6" name="Google Shape;2626;p54"/>
          <p:cNvSpPr/>
          <p:nvPr/>
        </p:nvSpPr>
        <p:spPr>
          <a:xfrm>
            <a:off x="3481048" y="4234996"/>
            <a:ext cx="678037" cy="348155"/>
          </a:xfrm>
          <a:custGeom>
            <a:avLst/>
            <a:gdLst/>
            <a:ahLst/>
            <a:cxnLst/>
            <a:rect l="l" t="t" r="r" b="b"/>
            <a:pathLst>
              <a:path w="1994226" h="1023986" extrusionOk="0">
                <a:moveTo>
                  <a:pt x="1684065" y="418946"/>
                </a:moveTo>
                <a:cubicBezTo>
                  <a:pt x="1639102" y="418966"/>
                  <a:pt x="1594724" y="429134"/>
                  <a:pt x="1554239" y="448693"/>
                </a:cubicBezTo>
                <a:cubicBezTo>
                  <a:pt x="1519554" y="168369"/>
                  <a:pt x="1264190" y="-30761"/>
                  <a:pt x="983866" y="3923"/>
                </a:cubicBezTo>
                <a:cubicBezTo>
                  <a:pt x="839729" y="21757"/>
                  <a:pt x="709971" y="100031"/>
                  <a:pt x="626971" y="219214"/>
                </a:cubicBezTo>
                <a:cubicBezTo>
                  <a:pt x="550726" y="152559"/>
                  <a:pt x="434882" y="160334"/>
                  <a:pt x="368227" y="236579"/>
                </a:cubicBezTo>
                <a:cubicBezTo>
                  <a:pt x="338999" y="270013"/>
                  <a:pt x="322897" y="312918"/>
                  <a:pt x="322911" y="357326"/>
                </a:cubicBezTo>
                <a:cubicBezTo>
                  <a:pt x="322939" y="379067"/>
                  <a:pt x="326750" y="400636"/>
                  <a:pt x="334172" y="421070"/>
                </a:cubicBezTo>
                <a:cubicBezTo>
                  <a:pt x="326311" y="421071"/>
                  <a:pt x="318236" y="419796"/>
                  <a:pt x="310162" y="419796"/>
                </a:cubicBezTo>
                <a:cubicBezTo>
                  <a:pt x="143349" y="415371"/>
                  <a:pt x="4533" y="547012"/>
                  <a:pt x="108" y="713825"/>
                </a:cubicBezTo>
                <a:cubicBezTo>
                  <a:pt x="-4316" y="880638"/>
                  <a:pt x="127325" y="1019454"/>
                  <a:pt x="294138" y="1023879"/>
                </a:cubicBezTo>
                <a:cubicBezTo>
                  <a:pt x="299479" y="1024020"/>
                  <a:pt x="304822" y="1024020"/>
                  <a:pt x="310162" y="1023879"/>
                </a:cubicBezTo>
                <a:lnTo>
                  <a:pt x="1684065" y="1023879"/>
                </a:lnTo>
                <a:cubicBezTo>
                  <a:pt x="1850878" y="1028303"/>
                  <a:pt x="1989694" y="896662"/>
                  <a:pt x="1994118" y="729849"/>
                </a:cubicBezTo>
                <a:cubicBezTo>
                  <a:pt x="1998543" y="563036"/>
                  <a:pt x="1866901" y="424220"/>
                  <a:pt x="1700088" y="419796"/>
                </a:cubicBezTo>
                <a:cubicBezTo>
                  <a:pt x="1694748" y="419654"/>
                  <a:pt x="1689405" y="419654"/>
                  <a:pt x="1684065" y="41979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 name="Google Shape;1653;p43">
            <a:extLst>
              <a:ext uri="{FF2B5EF4-FFF2-40B4-BE49-F238E27FC236}">
                <a16:creationId xmlns:a16="http://schemas.microsoft.com/office/drawing/2014/main" id="{AD17F7F0-4C72-6656-80E1-A0644A817453}"/>
              </a:ext>
            </a:extLst>
          </p:cNvPr>
          <p:cNvSpPr txBox="1">
            <a:spLocks noGrp="1"/>
          </p:cNvSpPr>
          <p:nvPr>
            <p:ph type="title"/>
          </p:nvPr>
        </p:nvSpPr>
        <p:spPr>
          <a:xfrm>
            <a:off x="1440000" y="65978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VVPATs and IEC-6s Disposals per VSTOP</a:t>
            </a:r>
            <a:endParaRPr dirty="0">
              <a:solidFill>
                <a:schemeClr val="accent3"/>
              </a:solidFill>
              <a:latin typeface="Aclonica"/>
              <a:ea typeface="Aclonica"/>
              <a:cs typeface="Aclonica"/>
              <a:sym typeface="Aclonic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grpSp>
        <p:nvGrpSpPr>
          <p:cNvPr id="3" name="Google Shape;3028;p61">
            <a:extLst>
              <a:ext uri="{FF2B5EF4-FFF2-40B4-BE49-F238E27FC236}">
                <a16:creationId xmlns:a16="http://schemas.microsoft.com/office/drawing/2014/main" id="{3739EAB9-F991-8834-661B-84E8E7A29C9B}"/>
              </a:ext>
            </a:extLst>
          </p:cNvPr>
          <p:cNvGrpSpPr/>
          <p:nvPr/>
        </p:nvGrpSpPr>
        <p:grpSpPr>
          <a:xfrm>
            <a:off x="5228182" y="781521"/>
            <a:ext cx="2697276" cy="3672287"/>
            <a:chOff x="1561951" y="735560"/>
            <a:chExt cx="2697276" cy="3672287"/>
          </a:xfrm>
        </p:grpSpPr>
        <p:grpSp>
          <p:nvGrpSpPr>
            <p:cNvPr id="4" name="Google Shape;3029;p61">
              <a:extLst>
                <a:ext uri="{FF2B5EF4-FFF2-40B4-BE49-F238E27FC236}">
                  <a16:creationId xmlns:a16="http://schemas.microsoft.com/office/drawing/2014/main" id="{728D3AF2-E4BC-221F-C7F7-A6106FB274AB}"/>
                </a:ext>
              </a:extLst>
            </p:cNvPr>
            <p:cNvGrpSpPr/>
            <p:nvPr/>
          </p:nvGrpSpPr>
          <p:grpSpPr>
            <a:xfrm>
              <a:off x="1561951" y="735560"/>
              <a:ext cx="2697276" cy="3672287"/>
              <a:chOff x="1655550" y="790900"/>
              <a:chExt cx="2510262" cy="3417671"/>
            </a:xfrm>
          </p:grpSpPr>
          <p:sp>
            <p:nvSpPr>
              <p:cNvPr id="6" name="Google Shape;3030;p61">
                <a:extLst>
                  <a:ext uri="{FF2B5EF4-FFF2-40B4-BE49-F238E27FC236}">
                    <a16:creationId xmlns:a16="http://schemas.microsoft.com/office/drawing/2014/main" id="{7778C436-8945-654E-2B3D-AF5EA7E1B7CB}"/>
                  </a:ext>
                </a:extLst>
              </p:cNvPr>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31;p61">
                <a:extLst>
                  <a:ext uri="{FF2B5EF4-FFF2-40B4-BE49-F238E27FC236}">
                    <a16:creationId xmlns:a16="http://schemas.microsoft.com/office/drawing/2014/main" id="{CA7B5328-3718-0A64-1DE4-4D7A2EEDE9EB}"/>
                  </a:ext>
                </a:extLst>
              </p:cNvPr>
              <p:cNvSpPr/>
              <p:nvPr/>
            </p:nvSpPr>
            <p:spPr>
              <a:xfrm>
                <a:off x="1735300" y="886765"/>
                <a:ext cx="2350730" cy="3115776"/>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3032;p61">
              <a:extLst>
                <a:ext uri="{FF2B5EF4-FFF2-40B4-BE49-F238E27FC236}">
                  <a16:creationId xmlns:a16="http://schemas.microsoft.com/office/drawing/2014/main" id="{AC0186C2-40DF-9A9E-EC68-EEBD07291E98}"/>
                </a:ext>
              </a:extLst>
            </p:cNvPr>
            <p:cNvSpPr/>
            <p:nvPr/>
          </p:nvSpPr>
          <p:spPr>
            <a:xfrm>
              <a:off x="2692205" y="4186526"/>
              <a:ext cx="436759" cy="147513"/>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5" name="Google Shape;2945;p60"/>
          <p:cNvSpPr txBox="1">
            <a:spLocks noGrp="1"/>
          </p:cNvSpPr>
          <p:nvPr>
            <p:ph type="title"/>
          </p:nvPr>
        </p:nvSpPr>
        <p:spPr>
          <a:xfrm>
            <a:off x="649317" y="699769"/>
            <a:ext cx="3913500" cy="10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VVPATS</a:t>
            </a:r>
            <a:endParaRPr dirty="0">
              <a:solidFill>
                <a:schemeClr val="accent3"/>
              </a:solidFill>
              <a:latin typeface="Aclonica"/>
              <a:ea typeface="Aclonica"/>
              <a:cs typeface="Aclonica"/>
              <a:sym typeface="Aclonica"/>
            </a:endParaRPr>
          </a:p>
        </p:txBody>
      </p:sp>
      <p:sp>
        <p:nvSpPr>
          <p:cNvPr id="2946" name="Google Shape;2946;p60"/>
          <p:cNvSpPr txBox="1">
            <a:spLocks noGrp="1"/>
          </p:cNvSpPr>
          <p:nvPr>
            <p:ph type="subTitle" idx="1"/>
          </p:nvPr>
        </p:nvSpPr>
        <p:spPr>
          <a:xfrm>
            <a:off x="750937" y="722323"/>
            <a:ext cx="3913500" cy="34154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dirty="0">
              <a:effectLst/>
              <a:latin typeface="Montserrat" panose="00000500000000000000" pitchFamily="2" charset="0"/>
              <a:ea typeface="PMingLiU" panose="02020500000000000000" pitchFamily="18" charset="-120"/>
            </a:endParaRPr>
          </a:p>
          <a:p>
            <a:pPr marL="0" lvl="0" indent="0" algn="l" rtl="0">
              <a:spcBef>
                <a:spcPts val="0"/>
              </a:spcBef>
              <a:spcAft>
                <a:spcPts val="0"/>
              </a:spcAft>
              <a:buNone/>
            </a:pPr>
            <a:endParaRPr lang="en-US" dirty="0">
              <a:latin typeface="Montserrat" panose="00000500000000000000" pitchFamily="2" charset="0"/>
              <a:ea typeface="PMingLiU" panose="02020500000000000000" pitchFamily="18" charset="-120"/>
            </a:endParaRPr>
          </a:p>
          <a:p>
            <a:pPr marL="0" lvl="0" indent="0" algn="l" rtl="0">
              <a:spcBef>
                <a:spcPts val="0"/>
              </a:spcBef>
              <a:spcAft>
                <a:spcPts val="0"/>
              </a:spcAft>
              <a:buNone/>
            </a:pPr>
            <a:endParaRPr lang="en-US" sz="1400" dirty="0">
              <a:effectLst/>
              <a:latin typeface="Montserrat" panose="00000500000000000000" pitchFamily="2" charset="0"/>
              <a:ea typeface="PMingLiU" panose="02020500000000000000" pitchFamily="18" charset="-120"/>
            </a:endParaRPr>
          </a:p>
          <a:p>
            <a:pPr marL="0" lvl="0" indent="0" algn="l" rtl="0">
              <a:spcBef>
                <a:spcPts val="0"/>
              </a:spcBef>
              <a:spcAft>
                <a:spcPts val="0"/>
              </a:spcAft>
              <a:buNone/>
            </a:pPr>
            <a:endParaRPr lang="en-US" dirty="0">
              <a:latin typeface="Montserrat" panose="00000500000000000000" pitchFamily="2" charset="0"/>
              <a:ea typeface="PMingLiU" panose="02020500000000000000" pitchFamily="18" charset="-120"/>
            </a:endParaRPr>
          </a:p>
          <a:p>
            <a:pPr marL="0" lvl="0" indent="0" algn="ctr" rtl="0">
              <a:spcBef>
                <a:spcPts val="0"/>
              </a:spcBef>
              <a:spcAft>
                <a:spcPts val="0"/>
              </a:spcAft>
              <a:buNone/>
            </a:pPr>
            <a:r>
              <a:rPr lang="en-US" sz="1600" dirty="0">
                <a:effectLst/>
                <a:latin typeface="Montserrat" panose="00000500000000000000" pitchFamily="2" charset="0"/>
                <a:ea typeface="PMingLiU" panose="02020500000000000000" pitchFamily="18" charset="-120"/>
              </a:rPr>
              <a:t>Beginning July 1, 2024, all </a:t>
            </a:r>
            <a:r>
              <a:rPr lang="en-US" sz="1600" dirty="0">
                <a:latin typeface="Montserrat" panose="00000500000000000000" pitchFamily="2" charset="0"/>
                <a:ea typeface="PMingLiU" panose="02020500000000000000" pitchFamily="18" charset="-120"/>
              </a:rPr>
              <a:t>direct record electronic voting systems must </a:t>
            </a:r>
            <a:r>
              <a:rPr lang="en-US" sz="1600" dirty="0">
                <a:effectLst/>
                <a:latin typeface="Montserrat" panose="00000500000000000000" pitchFamily="2" charset="0"/>
                <a:ea typeface="PMingLiU" panose="02020500000000000000" pitchFamily="18" charset="-120"/>
              </a:rPr>
              <a:t>use a VVPAT. </a:t>
            </a:r>
          </a:p>
          <a:p>
            <a:pPr marL="0" lvl="0" indent="0" algn="ctr" rtl="0">
              <a:spcBef>
                <a:spcPts val="0"/>
              </a:spcBef>
              <a:spcAft>
                <a:spcPts val="0"/>
              </a:spcAft>
              <a:buNone/>
            </a:pPr>
            <a:endParaRPr lang="en-US" sz="1600" dirty="0">
              <a:latin typeface="Montserrat" panose="00000500000000000000" pitchFamily="2" charset="0"/>
              <a:ea typeface="PMingLiU" panose="02020500000000000000" pitchFamily="18" charset="-120"/>
            </a:endParaRPr>
          </a:p>
          <a:p>
            <a:pPr marL="0" lvl="0" indent="0" algn="ctr" rtl="0">
              <a:spcBef>
                <a:spcPts val="0"/>
              </a:spcBef>
              <a:spcAft>
                <a:spcPts val="0"/>
              </a:spcAft>
              <a:buNone/>
            </a:pPr>
            <a:r>
              <a:rPr lang="en-US" sz="1600" dirty="0">
                <a:effectLst/>
                <a:latin typeface="Montserrat" panose="00000500000000000000" pitchFamily="2" charset="0"/>
                <a:ea typeface="PMingLiU" panose="02020500000000000000" pitchFamily="18" charset="-120"/>
              </a:rPr>
              <a:t>This includes travel boards!</a:t>
            </a:r>
          </a:p>
          <a:p>
            <a:pPr marL="0" lvl="0" indent="0" algn="ctr" rtl="0">
              <a:spcBef>
                <a:spcPts val="0"/>
              </a:spcBef>
              <a:spcAft>
                <a:spcPts val="0"/>
              </a:spcAft>
              <a:buNone/>
            </a:pPr>
            <a:endParaRPr lang="en-US" sz="1600" dirty="0">
              <a:effectLst/>
              <a:latin typeface="Montserrat" panose="00000500000000000000" pitchFamily="2" charset="0"/>
              <a:ea typeface="PMingLiU" panose="02020500000000000000" pitchFamily="18" charset="-120"/>
            </a:endParaRPr>
          </a:p>
          <a:p>
            <a:pPr marL="0" lvl="0" indent="0" algn="ctr" rtl="0">
              <a:spcBef>
                <a:spcPts val="0"/>
              </a:spcBef>
              <a:spcAft>
                <a:spcPts val="0"/>
              </a:spcAft>
              <a:buNone/>
            </a:pPr>
            <a:r>
              <a:rPr lang="en-US" sz="1600" dirty="0">
                <a:effectLst/>
                <a:latin typeface="Montserrat" panose="00000500000000000000" pitchFamily="2" charset="0"/>
                <a:ea typeface="PMingLiU" panose="02020500000000000000" pitchFamily="18" charset="-120"/>
              </a:rPr>
              <a:t> IC 3-11-15-13.3.</a:t>
            </a:r>
          </a:p>
        </p:txBody>
      </p:sp>
      <p:grpSp>
        <p:nvGrpSpPr>
          <p:cNvPr id="2947" name="Google Shape;2947;p60"/>
          <p:cNvGrpSpPr/>
          <p:nvPr/>
        </p:nvGrpSpPr>
        <p:grpSpPr>
          <a:xfrm>
            <a:off x="7743559" y="424239"/>
            <a:ext cx="341537" cy="364482"/>
            <a:chOff x="7976329" y="1400840"/>
            <a:chExt cx="959643" cy="967823"/>
          </a:xfrm>
        </p:grpSpPr>
        <p:grpSp>
          <p:nvGrpSpPr>
            <p:cNvPr id="2948" name="Google Shape;2948;p60"/>
            <p:cNvGrpSpPr/>
            <p:nvPr/>
          </p:nvGrpSpPr>
          <p:grpSpPr>
            <a:xfrm>
              <a:off x="7976329" y="1400840"/>
              <a:ext cx="959643" cy="967823"/>
              <a:chOff x="7976329" y="1400840"/>
              <a:chExt cx="959643" cy="967823"/>
            </a:xfrm>
          </p:grpSpPr>
          <p:sp>
            <p:nvSpPr>
              <p:cNvPr id="2949" name="Google Shape;2949;p6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0" name="Google Shape;2950;p6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951" name="Google Shape;2951;p6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2" name="Google Shape;2952;p6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3" name="Google Shape;2953;p6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4" name="Google Shape;2954;p6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5" name="Google Shape;2955;p6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6" name="Google Shape;2956;p6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7" name="Google Shape;2957;p6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8" name="Google Shape;2958;p6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9" name="Google Shape;2959;p6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0" name="Google Shape;2960;p6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1" name="Google Shape;2961;p6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962" name="Google Shape;2962;p60"/>
          <p:cNvGrpSpPr/>
          <p:nvPr/>
        </p:nvGrpSpPr>
        <p:grpSpPr>
          <a:xfrm>
            <a:off x="1664433" y="4127906"/>
            <a:ext cx="662058" cy="667701"/>
            <a:chOff x="7976329" y="1400840"/>
            <a:chExt cx="959643" cy="967823"/>
          </a:xfrm>
        </p:grpSpPr>
        <p:grpSp>
          <p:nvGrpSpPr>
            <p:cNvPr id="2963" name="Google Shape;2963;p60"/>
            <p:cNvGrpSpPr/>
            <p:nvPr/>
          </p:nvGrpSpPr>
          <p:grpSpPr>
            <a:xfrm>
              <a:off x="7976329" y="1400840"/>
              <a:ext cx="959643" cy="967823"/>
              <a:chOff x="7976329" y="1400840"/>
              <a:chExt cx="959643" cy="967823"/>
            </a:xfrm>
          </p:grpSpPr>
          <p:sp>
            <p:nvSpPr>
              <p:cNvPr id="2964" name="Google Shape;2964;p6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5" name="Google Shape;2965;p6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966" name="Google Shape;2966;p6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7" name="Google Shape;2967;p6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8" name="Google Shape;2968;p6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9" name="Google Shape;2969;p6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0" name="Google Shape;2970;p6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1" name="Google Shape;2971;p6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2" name="Google Shape;2972;p6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3" name="Google Shape;2973;p6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4" name="Google Shape;2974;p6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5" name="Google Shape;2975;p6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6" name="Google Shape;2976;p6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977" name="Google Shape;2977;p60"/>
          <p:cNvGrpSpPr/>
          <p:nvPr/>
        </p:nvGrpSpPr>
        <p:grpSpPr>
          <a:xfrm>
            <a:off x="7945463" y="3905357"/>
            <a:ext cx="1054072" cy="1063154"/>
            <a:chOff x="7976329" y="1400840"/>
            <a:chExt cx="959643" cy="967823"/>
          </a:xfrm>
        </p:grpSpPr>
        <p:grpSp>
          <p:nvGrpSpPr>
            <p:cNvPr id="2978" name="Google Shape;2978;p60"/>
            <p:cNvGrpSpPr/>
            <p:nvPr/>
          </p:nvGrpSpPr>
          <p:grpSpPr>
            <a:xfrm>
              <a:off x="7976329" y="1400840"/>
              <a:ext cx="959643" cy="967823"/>
              <a:chOff x="7976329" y="1400840"/>
              <a:chExt cx="959643" cy="967823"/>
            </a:xfrm>
          </p:grpSpPr>
          <p:sp>
            <p:nvSpPr>
              <p:cNvPr id="2979" name="Google Shape;2979;p6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0" name="Google Shape;2980;p6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981" name="Google Shape;2981;p6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2" name="Google Shape;2982;p6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3" name="Google Shape;2983;p6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4" name="Google Shape;2984;p6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5" name="Google Shape;2985;p6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6" name="Google Shape;2986;p6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7" name="Google Shape;2987;p6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8" name="Google Shape;2988;p6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9" name="Google Shape;2989;p6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0" name="Google Shape;2990;p6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1" name="Google Shape;2991;p6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992" name="Google Shape;2992;p60"/>
          <p:cNvGrpSpPr/>
          <p:nvPr/>
        </p:nvGrpSpPr>
        <p:grpSpPr>
          <a:xfrm>
            <a:off x="3645779" y="688972"/>
            <a:ext cx="372821" cy="375999"/>
            <a:chOff x="7976329" y="1400840"/>
            <a:chExt cx="959643" cy="967823"/>
          </a:xfrm>
        </p:grpSpPr>
        <p:grpSp>
          <p:nvGrpSpPr>
            <p:cNvPr id="2993" name="Google Shape;2993;p60"/>
            <p:cNvGrpSpPr/>
            <p:nvPr/>
          </p:nvGrpSpPr>
          <p:grpSpPr>
            <a:xfrm>
              <a:off x="7976329" y="1400840"/>
              <a:ext cx="959643" cy="967823"/>
              <a:chOff x="7976329" y="1400840"/>
              <a:chExt cx="959643" cy="967823"/>
            </a:xfrm>
          </p:grpSpPr>
          <p:sp>
            <p:nvSpPr>
              <p:cNvPr id="2994" name="Google Shape;2994;p6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5" name="Google Shape;2995;p6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996" name="Google Shape;2996;p6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7" name="Google Shape;2997;p6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8" name="Google Shape;2998;p6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9" name="Google Shape;2999;p6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0" name="Google Shape;3000;p6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1" name="Google Shape;3001;p6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2" name="Google Shape;3002;p6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3" name="Google Shape;3003;p6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4" name="Google Shape;3004;p6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5" name="Google Shape;3005;p6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6" name="Google Shape;3006;p6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007" name="Google Shape;3007;p60"/>
          <p:cNvGrpSpPr/>
          <p:nvPr/>
        </p:nvGrpSpPr>
        <p:grpSpPr>
          <a:xfrm>
            <a:off x="4412671" y="3976963"/>
            <a:ext cx="536153" cy="540819"/>
            <a:chOff x="7976329" y="1400840"/>
            <a:chExt cx="959643" cy="967823"/>
          </a:xfrm>
        </p:grpSpPr>
        <p:grpSp>
          <p:nvGrpSpPr>
            <p:cNvPr id="3008" name="Google Shape;3008;p60"/>
            <p:cNvGrpSpPr/>
            <p:nvPr/>
          </p:nvGrpSpPr>
          <p:grpSpPr>
            <a:xfrm>
              <a:off x="7976329" y="1400840"/>
              <a:ext cx="959643" cy="967823"/>
              <a:chOff x="7976329" y="1400840"/>
              <a:chExt cx="959643" cy="967823"/>
            </a:xfrm>
          </p:grpSpPr>
          <p:sp>
            <p:nvSpPr>
              <p:cNvPr id="3009" name="Google Shape;3009;p60"/>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0" name="Google Shape;3010;p60"/>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011" name="Google Shape;3011;p60"/>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2" name="Google Shape;3012;p60"/>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3" name="Google Shape;3013;p60"/>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4" name="Google Shape;3014;p60"/>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5" name="Google Shape;3015;p60"/>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6" name="Google Shape;3016;p60"/>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7" name="Google Shape;3017;p60"/>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8" name="Google Shape;3018;p60"/>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9" name="Google Shape;3019;p60"/>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0" name="Google Shape;3020;p60"/>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1" name="Google Shape;3021;p60"/>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022" name="Google Shape;3022;p60"/>
          <p:cNvSpPr/>
          <p:nvPr/>
        </p:nvSpPr>
        <p:spPr>
          <a:xfrm>
            <a:off x="-522607" y="2606924"/>
            <a:ext cx="1147225" cy="37714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3" name="Google Shape;3023;p60"/>
          <p:cNvSpPr/>
          <p:nvPr/>
        </p:nvSpPr>
        <p:spPr>
          <a:xfrm>
            <a:off x="6096997" y="241420"/>
            <a:ext cx="1147225" cy="37714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 name="Google Shape;3033;p61">
            <a:extLst>
              <a:ext uri="{FF2B5EF4-FFF2-40B4-BE49-F238E27FC236}">
                <a16:creationId xmlns:a16="http://schemas.microsoft.com/office/drawing/2014/main" id="{56956A2D-3107-AFA8-440A-88E6F881F463}"/>
              </a:ext>
            </a:extLst>
          </p:cNvPr>
          <p:cNvPicPr preferRelativeResize="0"/>
          <p:nvPr/>
        </p:nvPicPr>
        <p:blipFill rotWithShape="1">
          <a:blip r:embed="rId3">
            <a:alphaModFix/>
          </a:blip>
          <a:srcRect l="61531" b="11940"/>
          <a:stretch/>
        </p:blipFill>
        <p:spPr>
          <a:xfrm>
            <a:off x="5325964" y="945378"/>
            <a:ext cx="2512475" cy="323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7"/>
        <p:cNvGrpSpPr/>
        <p:nvPr/>
      </p:nvGrpSpPr>
      <p:grpSpPr>
        <a:xfrm>
          <a:off x="0" y="0"/>
          <a:ext cx="0" cy="0"/>
          <a:chOff x="0" y="0"/>
          <a:chExt cx="0" cy="0"/>
        </a:xfrm>
      </p:grpSpPr>
      <p:sp>
        <p:nvSpPr>
          <p:cNvPr id="3034" name="Google Shape;3034;p61"/>
          <p:cNvSpPr txBox="1">
            <a:spLocks noGrp="1"/>
          </p:cNvSpPr>
          <p:nvPr>
            <p:ph type="title"/>
          </p:nvPr>
        </p:nvSpPr>
        <p:spPr>
          <a:xfrm>
            <a:off x="1378989" y="306430"/>
            <a:ext cx="6458184" cy="7209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Ballot Vacancies</a:t>
            </a:r>
            <a:endParaRPr dirty="0">
              <a:solidFill>
                <a:schemeClr val="accent3"/>
              </a:solidFill>
              <a:latin typeface="Aclonica"/>
              <a:ea typeface="Aclonica"/>
              <a:cs typeface="Aclonica"/>
              <a:sym typeface="Aclonica"/>
            </a:endParaRPr>
          </a:p>
        </p:txBody>
      </p:sp>
      <p:sp>
        <p:nvSpPr>
          <p:cNvPr id="3035" name="Google Shape;3035;p61"/>
          <p:cNvSpPr txBox="1">
            <a:spLocks noGrp="1"/>
          </p:cNvSpPr>
          <p:nvPr>
            <p:ph type="subTitle" idx="1"/>
          </p:nvPr>
        </p:nvSpPr>
        <p:spPr>
          <a:xfrm>
            <a:off x="1342185" y="1108367"/>
            <a:ext cx="6777900" cy="3668312"/>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Parties cannot fill a primary ballot vacancy.</a:t>
            </a:r>
          </a:p>
          <a:p>
            <a:pPr marL="285750" lvl="0" indent="-285750" algn="l" rtl="0">
              <a:spcBef>
                <a:spcPts val="0"/>
              </a:spcBef>
              <a:spcAft>
                <a:spcPts val="0"/>
              </a:spcAft>
              <a:buFont typeface="Arial" panose="020B0604020202020204" pitchFamily="34" charset="0"/>
              <a:buChar char="•"/>
            </a:pPr>
            <a:r>
              <a:rPr lang="en" dirty="0"/>
              <a:t>Parties can fill a vacancy for November through a caucus or, if authorized by county party committee, for the county chair or central committee officers to make a direct appointment. </a:t>
            </a:r>
          </a:p>
          <a:p>
            <a:pPr marL="742950" lvl="1" indent="-285750" algn="l">
              <a:buFont typeface="Arial" panose="020B0604020202020204" pitchFamily="34" charset="0"/>
              <a:buChar char="•"/>
            </a:pPr>
            <a:r>
              <a:rPr lang="en" dirty="0"/>
              <a:t>Direct appoints are only authorized for local offices including judges. </a:t>
            </a:r>
          </a:p>
          <a:p>
            <a:pPr marL="285750" indent="-285750" algn="l">
              <a:buFont typeface="Arial" panose="020B0604020202020204" pitchFamily="34" charset="0"/>
              <a:buChar char="•"/>
            </a:pPr>
            <a:r>
              <a:rPr lang="en" dirty="0"/>
              <a:t>Ballot vacancies beca</a:t>
            </a:r>
            <a:r>
              <a:rPr lang="en-US" dirty="0"/>
              <a:t>us</a:t>
            </a:r>
            <a:r>
              <a:rPr lang="en" dirty="0"/>
              <a:t>e no one ran in the primary must be filled by filing required documents by noon, July 3, 2024. </a:t>
            </a:r>
          </a:p>
          <a:p>
            <a:pPr marL="0" indent="0" algn="l"/>
            <a:endParaRPr lang="en" sz="1400" dirty="0">
              <a:solidFill>
                <a:schemeClr val="tx2"/>
              </a:solidFill>
              <a:latin typeface="Aclonica"/>
              <a:ea typeface="Aclonica"/>
              <a:cs typeface="Aclonica"/>
              <a:sym typeface="Aclonica"/>
            </a:endParaRPr>
          </a:p>
          <a:p>
            <a:pPr marL="0" indent="0" algn="l"/>
            <a:r>
              <a:rPr lang="en" sz="1400" dirty="0">
                <a:solidFill>
                  <a:schemeClr val="tx2"/>
                </a:solidFill>
                <a:latin typeface="Aclonica"/>
                <a:ea typeface="Aclonica"/>
                <a:cs typeface="Aclonica"/>
                <a:sym typeface="Aclonica"/>
              </a:rPr>
              <a:t>Candidate withdrawal</a:t>
            </a:r>
          </a:p>
          <a:p>
            <a:pPr marL="285750" indent="-285750" algn="l">
              <a:buFont typeface="Arial" panose="020B0604020202020204" pitchFamily="34" charset="0"/>
              <a:buChar char="•"/>
            </a:pPr>
            <a:r>
              <a:rPr lang="en" dirty="0"/>
              <a:t>A candidate nominated in the primary may withdraw for any reason through noon, July 15, 2024. </a:t>
            </a:r>
          </a:p>
          <a:p>
            <a:pPr marL="285750" indent="-285750" algn="l">
              <a:buFont typeface="Arial" panose="020B0604020202020204" pitchFamily="34" charset="0"/>
              <a:buChar char="•"/>
            </a:pPr>
            <a:r>
              <a:rPr lang="en" dirty="0"/>
              <a:t>After July 15, candidate must qualify for withdrawal under IC 3-13-1-7(b).</a:t>
            </a:r>
          </a:p>
          <a:p>
            <a:pPr marL="285750" indent="-285750" algn="l">
              <a:buFont typeface="Arial" panose="020B0604020202020204" pitchFamily="34" charset="0"/>
              <a:buChar char="•"/>
            </a:pPr>
            <a:r>
              <a:rPr lang="en" dirty="0"/>
              <a:t>Party has 30 days to fill the vacancy. </a:t>
            </a:r>
          </a:p>
          <a:p>
            <a:pPr marL="0" lvl="0" indent="0" algn="l" rtl="0">
              <a:spcBef>
                <a:spcPts val="0"/>
              </a:spcBef>
              <a:spcAft>
                <a:spcPts val="0"/>
              </a:spcAft>
            </a:pPr>
            <a:endParaRPr lang="en" dirty="0"/>
          </a:p>
          <a:p>
            <a:pPr marL="0" lvl="0" indent="0" algn="l" rtl="0">
              <a:spcBef>
                <a:spcPts val="0"/>
              </a:spcBef>
              <a:spcAft>
                <a:spcPts val="0"/>
              </a:spcAft>
            </a:pPr>
            <a:r>
              <a:rPr lang="en" dirty="0"/>
              <a:t>    IC 3-13-1</a:t>
            </a:r>
          </a:p>
          <a:p>
            <a:pPr marL="285750" lvl="0" indent="-285750" algn="l" rtl="0">
              <a:spcBef>
                <a:spcPts val="0"/>
              </a:spcBef>
              <a:spcAft>
                <a:spcPts val="0"/>
              </a:spcAft>
              <a:buFont typeface="Arial" panose="020B0604020202020204" pitchFamily="34" charset="0"/>
              <a:buChar char="•"/>
            </a:pPr>
            <a:endParaRPr dirty="0">
              <a:latin typeface="Montserrat"/>
              <a:ea typeface="Montserrat"/>
              <a:cs typeface="Montserrat"/>
              <a:sym typeface="Montserrat"/>
            </a:endParaRPr>
          </a:p>
        </p:txBody>
      </p:sp>
      <p:grpSp>
        <p:nvGrpSpPr>
          <p:cNvPr id="3036" name="Google Shape;3036;p61"/>
          <p:cNvGrpSpPr/>
          <p:nvPr/>
        </p:nvGrpSpPr>
        <p:grpSpPr>
          <a:xfrm>
            <a:off x="62555" y="75601"/>
            <a:ext cx="943713" cy="951757"/>
            <a:chOff x="7976329" y="1400840"/>
            <a:chExt cx="959643" cy="967823"/>
          </a:xfrm>
        </p:grpSpPr>
        <p:grpSp>
          <p:nvGrpSpPr>
            <p:cNvPr id="3037" name="Google Shape;3037;p61"/>
            <p:cNvGrpSpPr/>
            <p:nvPr/>
          </p:nvGrpSpPr>
          <p:grpSpPr>
            <a:xfrm>
              <a:off x="7976329" y="1400840"/>
              <a:ext cx="959643" cy="967823"/>
              <a:chOff x="7976329" y="1400840"/>
              <a:chExt cx="959643" cy="967823"/>
            </a:xfrm>
          </p:grpSpPr>
          <p:sp>
            <p:nvSpPr>
              <p:cNvPr id="3038" name="Google Shape;3038;p61"/>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39" name="Google Shape;3039;p61"/>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040" name="Google Shape;3040;p61"/>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1" name="Google Shape;3041;p61"/>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2" name="Google Shape;3042;p61"/>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3" name="Google Shape;3043;p61"/>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4" name="Google Shape;3044;p61"/>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5" name="Google Shape;3045;p61"/>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6" name="Google Shape;3046;p61"/>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7" name="Google Shape;3047;p61"/>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8" name="Google Shape;3048;p61"/>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9" name="Google Shape;3049;p61"/>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0" name="Google Shape;3050;p61"/>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051" name="Google Shape;3051;p61"/>
          <p:cNvGrpSpPr/>
          <p:nvPr/>
        </p:nvGrpSpPr>
        <p:grpSpPr>
          <a:xfrm>
            <a:off x="713216" y="924878"/>
            <a:ext cx="489610" cy="493783"/>
            <a:chOff x="7976329" y="1400840"/>
            <a:chExt cx="959643" cy="967823"/>
          </a:xfrm>
        </p:grpSpPr>
        <p:grpSp>
          <p:nvGrpSpPr>
            <p:cNvPr id="3052" name="Google Shape;3052;p61"/>
            <p:cNvGrpSpPr/>
            <p:nvPr/>
          </p:nvGrpSpPr>
          <p:grpSpPr>
            <a:xfrm>
              <a:off x="7976329" y="1400840"/>
              <a:ext cx="959643" cy="967823"/>
              <a:chOff x="7976329" y="1400840"/>
              <a:chExt cx="959643" cy="967823"/>
            </a:xfrm>
          </p:grpSpPr>
          <p:sp>
            <p:nvSpPr>
              <p:cNvPr id="3053" name="Google Shape;3053;p61"/>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4" name="Google Shape;3054;p61"/>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055" name="Google Shape;3055;p61"/>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6" name="Google Shape;3056;p61"/>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7" name="Google Shape;3057;p61"/>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8" name="Google Shape;3058;p61"/>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9" name="Google Shape;3059;p61"/>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0" name="Google Shape;3060;p61"/>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1" name="Google Shape;3061;p61"/>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2" name="Google Shape;3062;p61"/>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3" name="Google Shape;3063;p61"/>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4" name="Google Shape;3064;p61"/>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5" name="Google Shape;3065;p61"/>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066" name="Google Shape;3066;p61"/>
          <p:cNvGrpSpPr/>
          <p:nvPr/>
        </p:nvGrpSpPr>
        <p:grpSpPr>
          <a:xfrm>
            <a:off x="7499959" y="4376251"/>
            <a:ext cx="603711" cy="608857"/>
            <a:chOff x="7976329" y="1400840"/>
            <a:chExt cx="959643" cy="967823"/>
          </a:xfrm>
        </p:grpSpPr>
        <p:grpSp>
          <p:nvGrpSpPr>
            <p:cNvPr id="3067" name="Google Shape;3067;p61"/>
            <p:cNvGrpSpPr/>
            <p:nvPr/>
          </p:nvGrpSpPr>
          <p:grpSpPr>
            <a:xfrm>
              <a:off x="7976329" y="1400840"/>
              <a:ext cx="959643" cy="967823"/>
              <a:chOff x="7976329" y="1400840"/>
              <a:chExt cx="959643" cy="967823"/>
            </a:xfrm>
          </p:grpSpPr>
          <p:sp>
            <p:nvSpPr>
              <p:cNvPr id="3068" name="Google Shape;3068;p61"/>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9" name="Google Shape;3069;p61"/>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070" name="Google Shape;3070;p61"/>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1" name="Google Shape;3071;p61"/>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2" name="Google Shape;3072;p61"/>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3" name="Google Shape;3073;p61"/>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4" name="Google Shape;3074;p61"/>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5" name="Google Shape;3075;p61"/>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6" name="Google Shape;3076;p61"/>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7" name="Google Shape;3077;p61"/>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8" name="Google Shape;3078;p61"/>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9" name="Google Shape;3079;p61"/>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80" name="Google Shape;3080;p61"/>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081" name="Google Shape;3081;p61"/>
          <p:cNvSpPr/>
          <p:nvPr/>
        </p:nvSpPr>
        <p:spPr>
          <a:xfrm>
            <a:off x="4906525" y="4432997"/>
            <a:ext cx="1147225" cy="37714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82" name="Google Shape;3082;p61"/>
          <p:cNvSpPr/>
          <p:nvPr/>
        </p:nvSpPr>
        <p:spPr>
          <a:xfrm>
            <a:off x="7944906" y="1418661"/>
            <a:ext cx="1504308" cy="494533"/>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3083" name="Google Shape;3083;p61"/>
          <p:cNvSpPr/>
          <p:nvPr/>
        </p:nvSpPr>
        <p:spPr>
          <a:xfrm>
            <a:off x="-550832" y="2383174"/>
            <a:ext cx="1147225" cy="377144"/>
          </a:xfrm>
          <a:custGeom>
            <a:avLst/>
            <a:gdLst/>
            <a:ahLst/>
            <a:cxnLst/>
            <a:rect l="l" t="t" r="r" b="b"/>
            <a:pathLst>
              <a:path w="3039006" h="999056" extrusionOk="0">
                <a:moveTo>
                  <a:pt x="2921856" y="762822"/>
                </a:moveTo>
                <a:cubicBezTo>
                  <a:pt x="2899422" y="763035"/>
                  <a:pt x="2877530" y="769750"/>
                  <a:pt x="2858835" y="782154"/>
                </a:cubicBezTo>
                <a:cubicBezTo>
                  <a:pt x="2889313" y="724477"/>
                  <a:pt x="2867264" y="653013"/>
                  <a:pt x="2809588" y="622535"/>
                </a:cubicBezTo>
                <a:cubicBezTo>
                  <a:pt x="2754512" y="593431"/>
                  <a:pt x="2686301" y="612101"/>
                  <a:pt x="2653724" y="665196"/>
                </a:cubicBezTo>
                <a:cubicBezTo>
                  <a:pt x="2620784" y="517100"/>
                  <a:pt x="2474026" y="423747"/>
                  <a:pt x="2325929" y="456687"/>
                </a:cubicBezTo>
                <a:cubicBezTo>
                  <a:pt x="2290945" y="464468"/>
                  <a:pt x="2257821" y="479020"/>
                  <a:pt x="2228424" y="499523"/>
                </a:cubicBezTo>
                <a:cubicBezTo>
                  <a:pt x="2230209" y="483216"/>
                  <a:pt x="2231113" y="466824"/>
                  <a:pt x="2231131" y="450420"/>
                </a:cubicBezTo>
                <a:cubicBezTo>
                  <a:pt x="2231232" y="201761"/>
                  <a:pt x="2029735" y="101"/>
                  <a:pt x="1781075" y="0"/>
                </a:cubicBezTo>
                <a:cubicBezTo>
                  <a:pt x="1629335" y="-61"/>
                  <a:pt x="1487771" y="76314"/>
                  <a:pt x="1404503" y="203166"/>
                </a:cubicBezTo>
                <a:cubicBezTo>
                  <a:pt x="1377878" y="143846"/>
                  <a:pt x="1308206" y="117342"/>
                  <a:pt x="1248887" y="143966"/>
                </a:cubicBezTo>
                <a:cubicBezTo>
                  <a:pt x="1216067" y="158697"/>
                  <a:pt x="1191784" y="187623"/>
                  <a:pt x="1182960" y="222498"/>
                </a:cubicBezTo>
                <a:cubicBezTo>
                  <a:pt x="1101781" y="94455"/>
                  <a:pt x="932173" y="56464"/>
                  <a:pt x="804129" y="137643"/>
                </a:cubicBezTo>
                <a:cubicBezTo>
                  <a:pt x="728216" y="185772"/>
                  <a:pt x="680673" y="268017"/>
                  <a:pt x="676854" y="357821"/>
                </a:cubicBezTo>
                <a:cubicBezTo>
                  <a:pt x="626549" y="316288"/>
                  <a:pt x="552100" y="323400"/>
                  <a:pt x="510567" y="373705"/>
                </a:cubicBezTo>
                <a:cubicBezTo>
                  <a:pt x="493143" y="394810"/>
                  <a:pt x="483588" y="421311"/>
                  <a:pt x="483535" y="448680"/>
                </a:cubicBezTo>
                <a:cubicBezTo>
                  <a:pt x="483535" y="450613"/>
                  <a:pt x="483535" y="452547"/>
                  <a:pt x="483535" y="454480"/>
                </a:cubicBezTo>
                <a:cubicBezTo>
                  <a:pt x="465037" y="450587"/>
                  <a:pt x="446182" y="448643"/>
                  <a:pt x="427280" y="448680"/>
                </a:cubicBezTo>
                <a:cubicBezTo>
                  <a:pt x="275457" y="448680"/>
                  <a:pt x="152381" y="571756"/>
                  <a:pt x="152381" y="723578"/>
                </a:cubicBezTo>
                <a:cubicBezTo>
                  <a:pt x="152381" y="723771"/>
                  <a:pt x="152381" y="723965"/>
                  <a:pt x="152381" y="724158"/>
                </a:cubicBezTo>
                <a:cubicBezTo>
                  <a:pt x="152451" y="739261"/>
                  <a:pt x="153809" y="754330"/>
                  <a:pt x="156441" y="769202"/>
                </a:cubicBezTo>
                <a:cubicBezTo>
                  <a:pt x="94729" y="748054"/>
                  <a:pt x="27559" y="780937"/>
                  <a:pt x="6411" y="842649"/>
                </a:cubicBezTo>
                <a:cubicBezTo>
                  <a:pt x="-14737" y="904360"/>
                  <a:pt x="18147" y="971531"/>
                  <a:pt x="79858" y="992678"/>
                </a:cubicBezTo>
                <a:cubicBezTo>
                  <a:pt x="92065" y="996861"/>
                  <a:pt x="104874" y="999016"/>
                  <a:pt x="117777" y="999057"/>
                </a:cubicBezTo>
                <a:lnTo>
                  <a:pt x="2920890" y="999057"/>
                </a:lnTo>
                <a:cubicBezTo>
                  <a:pt x="2986124" y="999057"/>
                  <a:pt x="3039007" y="946174"/>
                  <a:pt x="3039007" y="880939"/>
                </a:cubicBezTo>
                <a:cubicBezTo>
                  <a:pt x="3039007" y="815705"/>
                  <a:pt x="2986124" y="762822"/>
                  <a:pt x="2920890" y="76282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Early Ballot Vacancy Forms</a:t>
            </a:r>
            <a:endParaRPr dirty="0">
              <a:solidFill>
                <a:schemeClr val="accent3"/>
              </a:solidFill>
            </a:endParaRPr>
          </a:p>
        </p:txBody>
      </p:sp>
      <p:grpSp>
        <p:nvGrpSpPr>
          <p:cNvPr id="1769" name="Google Shape;1769;p44"/>
          <p:cNvGrpSpPr/>
          <p:nvPr/>
        </p:nvGrpSpPr>
        <p:grpSpPr>
          <a:xfrm>
            <a:off x="7159584" y="321072"/>
            <a:ext cx="603711" cy="608857"/>
            <a:chOff x="7976329" y="1400840"/>
            <a:chExt cx="959643" cy="967823"/>
          </a:xfrm>
        </p:grpSpPr>
        <p:grpSp>
          <p:nvGrpSpPr>
            <p:cNvPr id="1770" name="Google Shape;1770;p44"/>
            <p:cNvGrpSpPr/>
            <p:nvPr/>
          </p:nvGrpSpPr>
          <p:grpSpPr>
            <a:xfrm>
              <a:off x="7976329" y="1400840"/>
              <a:ext cx="959643" cy="967823"/>
              <a:chOff x="7976329" y="1400840"/>
              <a:chExt cx="959643" cy="967823"/>
            </a:xfrm>
          </p:grpSpPr>
          <p:sp>
            <p:nvSpPr>
              <p:cNvPr id="1771" name="Google Shape;1771;p44"/>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2" name="Google Shape;1772;p44"/>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73" name="Google Shape;1773;p44"/>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4" name="Google Shape;1774;p44"/>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5" name="Google Shape;1775;p44"/>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6" name="Google Shape;1776;p44"/>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7" name="Google Shape;1777;p44"/>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8" name="Google Shape;1778;p44"/>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9" name="Google Shape;1779;p44"/>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0" name="Google Shape;1780;p44"/>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1" name="Google Shape;1781;p44"/>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2" name="Google Shape;1782;p44"/>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3" name="Google Shape;1783;p44"/>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84" name="Google Shape;1784;p44"/>
          <p:cNvGrpSpPr/>
          <p:nvPr/>
        </p:nvGrpSpPr>
        <p:grpSpPr>
          <a:xfrm>
            <a:off x="8324490" y="1365634"/>
            <a:ext cx="344128" cy="347061"/>
            <a:chOff x="7976329" y="1400840"/>
            <a:chExt cx="959643" cy="967823"/>
          </a:xfrm>
        </p:grpSpPr>
        <p:grpSp>
          <p:nvGrpSpPr>
            <p:cNvPr id="1785" name="Google Shape;1785;p44"/>
            <p:cNvGrpSpPr/>
            <p:nvPr/>
          </p:nvGrpSpPr>
          <p:grpSpPr>
            <a:xfrm>
              <a:off x="7976329" y="1400840"/>
              <a:ext cx="959643" cy="967823"/>
              <a:chOff x="7976329" y="1400840"/>
              <a:chExt cx="959643" cy="967823"/>
            </a:xfrm>
          </p:grpSpPr>
          <p:sp>
            <p:nvSpPr>
              <p:cNvPr id="1786" name="Google Shape;1786;p44"/>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7" name="Google Shape;1787;p44"/>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88" name="Google Shape;1788;p44"/>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9" name="Google Shape;1789;p44"/>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0" name="Google Shape;1790;p44"/>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1" name="Google Shape;1791;p44"/>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2" name="Google Shape;1792;p44"/>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3" name="Google Shape;1793;p44"/>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4" name="Google Shape;1794;p44"/>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5" name="Google Shape;1795;p44"/>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6" name="Google Shape;1796;p44"/>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7" name="Google Shape;1797;p44"/>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8" name="Google Shape;1798;p44"/>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99" name="Google Shape;1799;p44"/>
          <p:cNvGrpSpPr/>
          <p:nvPr/>
        </p:nvGrpSpPr>
        <p:grpSpPr>
          <a:xfrm>
            <a:off x="7720784" y="4400372"/>
            <a:ext cx="603711" cy="608857"/>
            <a:chOff x="7976329" y="1400840"/>
            <a:chExt cx="959643" cy="967823"/>
          </a:xfrm>
        </p:grpSpPr>
        <p:grpSp>
          <p:nvGrpSpPr>
            <p:cNvPr id="1800" name="Google Shape;1800;p44"/>
            <p:cNvGrpSpPr/>
            <p:nvPr/>
          </p:nvGrpSpPr>
          <p:grpSpPr>
            <a:xfrm>
              <a:off x="7976329" y="1400840"/>
              <a:ext cx="959643" cy="967823"/>
              <a:chOff x="7976329" y="1400840"/>
              <a:chExt cx="959643" cy="967823"/>
            </a:xfrm>
          </p:grpSpPr>
          <p:sp>
            <p:nvSpPr>
              <p:cNvPr id="1801" name="Google Shape;1801;p44"/>
              <p:cNvSpPr/>
              <p:nvPr/>
            </p:nvSpPr>
            <p:spPr>
              <a:xfrm>
                <a:off x="7976329" y="1400840"/>
                <a:ext cx="959643" cy="967823"/>
              </a:xfrm>
              <a:custGeom>
                <a:avLst/>
                <a:gdLst/>
                <a:ahLst/>
                <a:cxnLst/>
                <a:rect l="l" t="t" r="r" b="b"/>
                <a:pathLst>
                  <a:path w="959643" h="967823" extrusionOk="0">
                    <a:moveTo>
                      <a:pt x="314421" y="602743"/>
                    </a:moveTo>
                    <a:cubicBezTo>
                      <a:pt x="314421" y="602743"/>
                      <a:pt x="286" y="646081"/>
                      <a:pt x="0" y="572834"/>
                    </a:cubicBezTo>
                    <a:cubicBezTo>
                      <a:pt x="-285" y="483490"/>
                      <a:pt x="294038" y="472726"/>
                      <a:pt x="294038" y="472726"/>
                    </a:cubicBezTo>
                    <a:cubicBezTo>
                      <a:pt x="294038" y="472726"/>
                      <a:pt x="54388" y="391478"/>
                      <a:pt x="76296" y="307277"/>
                    </a:cubicBezTo>
                    <a:cubicBezTo>
                      <a:pt x="95441" y="233554"/>
                      <a:pt x="361855" y="381286"/>
                      <a:pt x="361855" y="381286"/>
                    </a:cubicBezTo>
                    <a:cubicBezTo>
                      <a:pt x="361855" y="381286"/>
                      <a:pt x="179356" y="202407"/>
                      <a:pt x="230315" y="142114"/>
                    </a:cubicBezTo>
                    <a:cubicBezTo>
                      <a:pt x="281274" y="81820"/>
                      <a:pt x="442341" y="323374"/>
                      <a:pt x="442341" y="323374"/>
                    </a:cubicBezTo>
                    <a:cubicBezTo>
                      <a:pt x="442341" y="323374"/>
                      <a:pt x="393002" y="477"/>
                      <a:pt x="482156" y="1"/>
                    </a:cubicBezTo>
                    <a:cubicBezTo>
                      <a:pt x="577692" y="-476"/>
                      <a:pt x="540544" y="321374"/>
                      <a:pt x="540544" y="321374"/>
                    </a:cubicBezTo>
                    <a:cubicBezTo>
                      <a:pt x="540544" y="321374"/>
                      <a:pt x="655035" y="23432"/>
                      <a:pt x="740760" y="72200"/>
                    </a:cubicBezTo>
                    <a:cubicBezTo>
                      <a:pt x="806863" y="109824"/>
                      <a:pt x="643128" y="382906"/>
                      <a:pt x="643128" y="382906"/>
                    </a:cubicBezTo>
                    <a:cubicBezTo>
                      <a:pt x="643128" y="382906"/>
                      <a:pt x="869062" y="273558"/>
                      <a:pt x="911162" y="350997"/>
                    </a:cubicBezTo>
                    <a:cubicBezTo>
                      <a:pt x="953262" y="428435"/>
                      <a:pt x="688753" y="508826"/>
                      <a:pt x="688753" y="508826"/>
                    </a:cubicBezTo>
                    <a:cubicBezTo>
                      <a:pt x="688753" y="508826"/>
                      <a:pt x="959644" y="483871"/>
                      <a:pt x="959644" y="581597"/>
                    </a:cubicBezTo>
                    <a:cubicBezTo>
                      <a:pt x="959644" y="673037"/>
                      <a:pt x="659512" y="619030"/>
                      <a:pt x="659512" y="619030"/>
                    </a:cubicBezTo>
                    <a:cubicBezTo>
                      <a:pt x="659512" y="619030"/>
                      <a:pt x="869347" y="773526"/>
                      <a:pt x="827818" y="836391"/>
                    </a:cubicBezTo>
                    <a:cubicBezTo>
                      <a:pt x="762762" y="934975"/>
                      <a:pt x="589979" y="706375"/>
                      <a:pt x="589979" y="706375"/>
                    </a:cubicBezTo>
                    <a:cubicBezTo>
                      <a:pt x="589979" y="706375"/>
                      <a:pt x="650558" y="967741"/>
                      <a:pt x="572358" y="967741"/>
                    </a:cubicBezTo>
                    <a:cubicBezTo>
                      <a:pt x="494157" y="967741"/>
                      <a:pt x="494253" y="720472"/>
                      <a:pt x="494253" y="720472"/>
                    </a:cubicBezTo>
                    <a:cubicBezTo>
                      <a:pt x="494253" y="720472"/>
                      <a:pt x="415671" y="973075"/>
                      <a:pt x="367761" y="967741"/>
                    </a:cubicBezTo>
                    <a:cubicBezTo>
                      <a:pt x="257937" y="955453"/>
                      <a:pt x="368809" y="696278"/>
                      <a:pt x="368809" y="696278"/>
                    </a:cubicBezTo>
                    <a:cubicBezTo>
                      <a:pt x="368809" y="696278"/>
                      <a:pt x="226981" y="872491"/>
                      <a:pt x="148781" y="836391"/>
                    </a:cubicBezTo>
                    <a:cubicBezTo>
                      <a:pt x="70581" y="800291"/>
                      <a:pt x="314325" y="602647"/>
                      <a:pt x="314325" y="60264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2" name="Google Shape;1802;p44"/>
              <p:cNvSpPr/>
              <p:nvPr/>
            </p:nvSpPr>
            <p:spPr>
              <a:xfrm>
                <a:off x="8360473" y="1799557"/>
                <a:ext cx="220408" cy="220408"/>
              </a:xfrm>
              <a:custGeom>
                <a:avLst/>
                <a:gdLst/>
                <a:ahLst/>
                <a:cxnLst/>
                <a:rect l="l" t="t" r="r" b="b"/>
                <a:pathLst>
                  <a:path w="220408" h="220408" extrusionOk="0">
                    <a:moveTo>
                      <a:pt x="220409" y="110204"/>
                    </a:moveTo>
                    <a:cubicBezTo>
                      <a:pt x="220409" y="171068"/>
                      <a:pt x="171069" y="220409"/>
                      <a:pt x="110204" y="220409"/>
                    </a:cubicBezTo>
                    <a:cubicBezTo>
                      <a:pt x="49340" y="220409"/>
                      <a:pt x="0" y="171068"/>
                      <a:pt x="0" y="110204"/>
                    </a:cubicBezTo>
                    <a:cubicBezTo>
                      <a:pt x="0" y="49340"/>
                      <a:pt x="49340" y="0"/>
                      <a:pt x="110204" y="0"/>
                    </a:cubicBezTo>
                    <a:cubicBezTo>
                      <a:pt x="171069" y="0"/>
                      <a:pt x="220409" y="49340"/>
                      <a:pt x="220409" y="11020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803" name="Google Shape;1803;p44"/>
            <p:cNvSpPr/>
            <p:nvPr/>
          </p:nvSpPr>
          <p:spPr>
            <a:xfrm>
              <a:off x="8147574" y="1928989"/>
              <a:ext cx="194991" cy="30385"/>
            </a:xfrm>
            <a:custGeom>
              <a:avLst/>
              <a:gdLst/>
              <a:ahLst/>
              <a:cxnLst/>
              <a:rect l="l" t="t" r="r" b="b"/>
              <a:pathLst>
                <a:path w="194991" h="30385" extrusionOk="0">
                  <a:moveTo>
                    <a:pt x="194992" y="4299"/>
                  </a:moveTo>
                  <a:cubicBezTo>
                    <a:pt x="194992" y="6014"/>
                    <a:pt x="193944" y="7633"/>
                    <a:pt x="192325" y="8300"/>
                  </a:cubicBezTo>
                  <a:cubicBezTo>
                    <a:pt x="114791" y="40018"/>
                    <a:pt x="8302" y="28397"/>
                    <a:pt x="3825" y="27921"/>
                  </a:cubicBezTo>
                  <a:cubicBezTo>
                    <a:pt x="1444" y="27635"/>
                    <a:pt x="-175" y="25445"/>
                    <a:pt x="15" y="23159"/>
                  </a:cubicBezTo>
                  <a:cubicBezTo>
                    <a:pt x="301" y="20777"/>
                    <a:pt x="2396" y="19063"/>
                    <a:pt x="4778" y="19349"/>
                  </a:cubicBezTo>
                  <a:cubicBezTo>
                    <a:pt x="5825" y="19444"/>
                    <a:pt x="113648" y="31160"/>
                    <a:pt x="188991" y="299"/>
                  </a:cubicBezTo>
                  <a:cubicBezTo>
                    <a:pt x="191182" y="-559"/>
                    <a:pt x="193753" y="489"/>
                    <a:pt x="194611" y="2680"/>
                  </a:cubicBezTo>
                  <a:cubicBezTo>
                    <a:pt x="194802" y="3251"/>
                    <a:pt x="194896" y="3728"/>
                    <a:pt x="194896" y="42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4" name="Google Shape;1804;p44"/>
            <p:cNvSpPr/>
            <p:nvPr/>
          </p:nvSpPr>
          <p:spPr>
            <a:xfrm>
              <a:off x="8249474" y="2002653"/>
              <a:ext cx="115284" cy="119452"/>
            </a:xfrm>
            <a:custGeom>
              <a:avLst/>
              <a:gdLst/>
              <a:ahLst/>
              <a:cxnLst/>
              <a:rect l="l" t="t" r="r" b="b"/>
              <a:pathLst>
                <a:path w="115284" h="119452" extrusionOk="0">
                  <a:moveTo>
                    <a:pt x="115285" y="4454"/>
                  </a:moveTo>
                  <a:cubicBezTo>
                    <a:pt x="115285" y="5692"/>
                    <a:pt x="114809" y="6835"/>
                    <a:pt x="113761" y="7692"/>
                  </a:cubicBezTo>
                  <a:cubicBezTo>
                    <a:pt x="63088" y="50936"/>
                    <a:pt x="8224" y="117230"/>
                    <a:pt x="7653" y="117896"/>
                  </a:cubicBezTo>
                  <a:cubicBezTo>
                    <a:pt x="6128" y="119706"/>
                    <a:pt x="3462" y="119992"/>
                    <a:pt x="1556" y="118468"/>
                  </a:cubicBezTo>
                  <a:cubicBezTo>
                    <a:pt x="-253" y="116944"/>
                    <a:pt x="-539" y="114277"/>
                    <a:pt x="985" y="112372"/>
                  </a:cubicBezTo>
                  <a:cubicBezTo>
                    <a:pt x="1556" y="111705"/>
                    <a:pt x="56897" y="44744"/>
                    <a:pt x="108141" y="1025"/>
                  </a:cubicBezTo>
                  <a:cubicBezTo>
                    <a:pt x="109951" y="-500"/>
                    <a:pt x="112618" y="-309"/>
                    <a:pt x="114237" y="1501"/>
                  </a:cubicBezTo>
                  <a:cubicBezTo>
                    <a:pt x="114904" y="2263"/>
                    <a:pt x="115285" y="3311"/>
                    <a:pt x="115285" y="426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5" name="Google Shape;1805;p44"/>
            <p:cNvSpPr/>
            <p:nvPr/>
          </p:nvSpPr>
          <p:spPr>
            <a:xfrm>
              <a:off x="8221401" y="1779452"/>
              <a:ext cx="143358" cy="84238"/>
            </a:xfrm>
            <a:custGeom>
              <a:avLst/>
              <a:gdLst/>
              <a:ahLst/>
              <a:cxnLst/>
              <a:rect l="l" t="t" r="r" b="b"/>
              <a:pathLst>
                <a:path w="143358" h="84238" extrusionOk="0">
                  <a:moveTo>
                    <a:pt x="143358" y="79922"/>
                  </a:moveTo>
                  <a:cubicBezTo>
                    <a:pt x="143358" y="79922"/>
                    <a:pt x="143358" y="80589"/>
                    <a:pt x="143263" y="80970"/>
                  </a:cubicBezTo>
                  <a:cubicBezTo>
                    <a:pt x="142692" y="83256"/>
                    <a:pt x="140406" y="84684"/>
                    <a:pt x="138120" y="84113"/>
                  </a:cubicBezTo>
                  <a:cubicBezTo>
                    <a:pt x="86208" y="71730"/>
                    <a:pt x="5151" y="10389"/>
                    <a:pt x="1722" y="7722"/>
                  </a:cubicBezTo>
                  <a:cubicBezTo>
                    <a:pt x="-183" y="6294"/>
                    <a:pt x="-564" y="3627"/>
                    <a:pt x="864" y="1722"/>
                  </a:cubicBezTo>
                  <a:cubicBezTo>
                    <a:pt x="2293" y="-183"/>
                    <a:pt x="4960" y="-564"/>
                    <a:pt x="6865" y="864"/>
                  </a:cubicBezTo>
                  <a:cubicBezTo>
                    <a:pt x="7723" y="1531"/>
                    <a:pt x="89923" y="63729"/>
                    <a:pt x="140025" y="75731"/>
                  </a:cubicBezTo>
                  <a:cubicBezTo>
                    <a:pt x="142025" y="76207"/>
                    <a:pt x="143358" y="77922"/>
                    <a:pt x="143358" y="7992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6" name="Google Shape;1806;p44"/>
            <p:cNvSpPr/>
            <p:nvPr/>
          </p:nvSpPr>
          <p:spPr>
            <a:xfrm>
              <a:off x="8321611" y="1670684"/>
              <a:ext cx="89535" cy="141982"/>
            </a:xfrm>
            <a:custGeom>
              <a:avLst/>
              <a:gdLst/>
              <a:ahLst/>
              <a:cxnLst/>
              <a:rect l="l" t="t" r="r" b="b"/>
              <a:pathLst>
                <a:path w="89535" h="141982" extrusionOk="0">
                  <a:moveTo>
                    <a:pt x="89535" y="137732"/>
                  </a:moveTo>
                  <a:cubicBezTo>
                    <a:pt x="89535" y="138874"/>
                    <a:pt x="89059" y="140018"/>
                    <a:pt x="88201" y="140779"/>
                  </a:cubicBezTo>
                  <a:cubicBezTo>
                    <a:pt x="86487" y="142399"/>
                    <a:pt x="83725" y="142399"/>
                    <a:pt x="82106" y="140684"/>
                  </a:cubicBezTo>
                  <a:cubicBezTo>
                    <a:pt x="32861" y="89630"/>
                    <a:pt x="1619" y="9144"/>
                    <a:pt x="286" y="5810"/>
                  </a:cubicBezTo>
                  <a:cubicBezTo>
                    <a:pt x="-572" y="3619"/>
                    <a:pt x="571" y="1143"/>
                    <a:pt x="2762" y="286"/>
                  </a:cubicBezTo>
                  <a:cubicBezTo>
                    <a:pt x="4953" y="-572"/>
                    <a:pt x="7430" y="572"/>
                    <a:pt x="8287" y="2762"/>
                  </a:cubicBezTo>
                  <a:cubicBezTo>
                    <a:pt x="8573" y="3619"/>
                    <a:pt x="40196" y="84963"/>
                    <a:pt x="88201" y="134779"/>
                  </a:cubicBezTo>
                  <a:cubicBezTo>
                    <a:pt x="88964" y="135636"/>
                    <a:pt x="89440" y="136684"/>
                    <a:pt x="89440" y="1377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7" name="Google Shape;1807;p44"/>
            <p:cNvSpPr/>
            <p:nvPr/>
          </p:nvSpPr>
          <p:spPr>
            <a:xfrm>
              <a:off x="8463712" y="1610784"/>
              <a:ext cx="22395" cy="177401"/>
            </a:xfrm>
            <a:custGeom>
              <a:avLst/>
              <a:gdLst/>
              <a:ahLst/>
              <a:cxnLst/>
              <a:rect l="l" t="t" r="r" b="b"/>
              <a:pathLst>
                <a:path w="22395" h="177401" extrusionOk="0">
                  <a:moveTo>
                    <a:pt x="22300" y="4274"/>
                  </a:moveTo>
                  <a:cubicBezTo>
                    <a:pt x="22300" y="4274"/>
                    <a:pt x="22300" y="4846"/>
                    <a:pt x="22300" y="5132"/>
                  </a:cubicBezTo>
                  <a:cubicBezTo>
                    <a:pt x="22110" y="6179"/>
                    <a:pt x="1536" y="115812"/>
                    <a:pt x="11251" y="172391"/>
                  </a:cubicBezTo>
                  <a:cubicBezTo>
                    <a:pt x="11632" y="174772"/>
                    <a:pt x="10108" y="176963"/>
                    <a:pt x="7727" y="177344"/>
                  </a:cubicBezTo>
                  <a:cubicBezTo>
                    <a:pt x="5346" y="177725"/>
                    <a:pt x="3155" y="176201"/>
                    <a:pt x="2774" y="173819"/>
                  </a:cubicBezTo>
                  <a:cubicBezTo>
                    <a:pt x="-7227" y="115717"/>
                    <a:pt x="12966" y="8084"/>
                    <a:pt x="13823" y="3512"/>
                  </a:cubicBezTo>
                  <a:cubicBezTo>
                    <a:pt x="14299" y="1226"/>
                    <a:pt x="16490" y="-393"/>
                    <a:pt x="18871" y="83"/>
                  </a:cubicBezTo>
                  <a:cubicBezTo>
                    <a:pt x="20967" y="464"/>
                    <a:pt x="22395" y="2274"/>
                    <a:pt x="22395" y="42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8" name="Google Shape;1808;p44"/>
            <p:cNvSpPr/>
            <p:nvPr/>
          </p:nvSpPr>
          <p:spPr>
            <a:xfrm>
              <a:off x="8536155" y="1670788"/>
              <a:ext cx="75397" cy="133109"/>
            </a:xfrm>
            <a:custGeom>
              <a:avLst/>
              <a:gdLst/>
              <a:ahLst/>
              <a:cxnLst/>
              <a:rect l="l" t="t" r="r" b="b"/>
              <a:pathLst>
                <a:path w="75397" h="133109" extrusionOk="0">
                  <a:moveTo>
                    <a:pt x="75397" y="4182"/>
                  </a:moveTo>
                  <a:cubicBezTo>
                    <a:pt x="75397" y="4849"/>
                    <a:pt x="75207" y="5515"/>
                    <a:pt x="74921" y="6182"/>
                  </a:cubicBezTo>
                  <a:cubicBezTo>
                    <a:pt x="74445" y="7135"/>
                    <a:pt x="25486" y="99432"/>
                    <a:pt x="8056" y="130864"/>
                  </a:cubicBezTo>
                  <a:cubicBezTo>
                    <a:pt x="6912" y="132960"/>
                    <a:pt x="4246" y="133722"/>
                    <a:pt x="2245" y="132579"/>
                  </a:cubicBezTo>
                  <a:cubicBezTo>
                    <a:pt x="150" y="131436"/>
                    <a:pt x="-612" y="128769"/>
                    <a:pt x="531" y="126769"/>
                  </a:cubicBezTo>
                  <a:cubicBezTo>
                    <a:pt x="17866" y="95431"/>
                    <a:pt x="66825" y="3229"/>
                    <a:pt x="67301" y="2277"/>
                  </a:cubicBezTo>
                  <a:cubicBezTo>
                    <a:pt x="68444" y="181"/>
                    <a:pt x="71016" y="-581"/>
                    <a:pt x="73111" y="467"/>
                  </a:cubicBezTo>
                  <a:cubicBezTo>
                    <a:pt x="74540" y="1229"/>
                    <a:pt x="75397" y="2753"/>
                    <a:pt x="75397" y="427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9" name="Google Shape;1809;p44"/>
            <p:cNvSpPr/>
            <p:nvPr/>
          </p:nvSpPr>
          <p:spPr>
            <a:xfrm>
              <a:off x="8585303" y="1817166"/>
              <a:ext cx="129975" cy="58836"/>
            </a:xfrm>
            <a:custGeom>
              <a:avLst/>
              <a:gdLst/>
              <a:ahLst/>
              <a:cxnLst/>
              <a:rect l="l" t="t" r="r" b="b"/>
              <a:pathLst>
                <a:path w="129975" h="58836" extrusionOk="0">
                  <a:moveTo>
                    <a:pt x="129976" y="4394"/>
                  </a:moveTo>
                  <a:cubicBezTo>
                    <a:pt x="129976" y="4394"/>
                    <a:pt x="129976" y="4584"/>
                    <a:pt x="129976" y="4680"/>
                  </a:cubicBezTo>
                  <a:cubicBezTo>
                    <a:pt x="129785" y="7061"/>
                    <a:pt x="127785" y="8871"/>
                    <a:pt x="125404" y="8680"/>
                  </a:cubicBezTo>
                  <a:cubicBezTo>
                    <a:pt x="86828" y="6204"/>
                    <a:pt x="7485" y="57543"/>
                    <a:pt x="6722" y="58115"/>
                  </a:cubicBezTo>
                  <a:cubicBezTo>
                    <a:pt x="4723" y="59448"/>
                    <a:pt x="2055" y="58877"/>
                    <a:pt x="722" y="56877"/>
                  </a:cubicBezTo>
                  <a:cubicBezTo>
                    <a:pt x="-611" y="54876"/>
                    <a:pt x="-40" y="52209"/>
                    <a:pt x="1960" y="50876"/>
                  </a:cubicBezTo>
                  <a:cubicBezTo>
                    <a:pt x="5294" y="48685"/>
                    <a:pt x="84542" y="-2655"/>
                    <a:pt x="125880" y="108"/>
                  </a:cubicBezTo>
                  <a:cubicBezTo>
                    <a:pt x="128166" y="298"/>
                    <a:pt x="129881" y="2108"/>
                    <a:pt x="129881" y="43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0" name="Google Shape;1810;p44"/>
            <p:cNvSpPr/>
            <p:nvPr/>
          </p:nvSpPr>
          <p:spPr>
            <a:xfrm>
              <a:off x="8576656" y="1950759"/>
              <a:ext cx="138718" cy="23787"/>
            </a:xfrm>
            <a:custGeom>
              <a:avLst/>
              <a:gdLst/>
              <a:ahLst/>
              <a:cxnLst/>
              <a:rect l="l" t="t" r="r" b="b"/>
              <a:pathLst>
                <a:path w="138718" h="23787" extrusionOk="0">
                  <a:moveTo>
                    <a:pt x="138623" y="19391"/>
                  </a:moveTo>
                  <a:cubicBezTo>
                    <a:pt x="138623" y="19391"/>
                    <a:pt x="138623" y="19677"/>
                    <a:pt x="138623" y="19868"/>
                  </a:cubicBezTo>
                  <a:cubicBezTo>
                    <a:pt x="138432" y="22249"/>
                    <a:pt x="136242" y="23963"/>
                    <a:pt x="133956" y="23773"/>
                  </a:cubicBezTo>
                  <a:cubicBezTo>
                    <a:pt x="133194" y="23773"/>
                    <a:pt x="55851" y="16058"/>
                    <a:pt x="3654" y="8533"/>
                  </a:cubicBezTo>
                  <a:cubicBezTo>
                    <a:pt x="1273" y="8152"/>
                    <a:pt x="-252" y="5961"/>
                    <a:pt x="34" y="3675"/>
                  </a:cubicBezTo>
                  <a:cubicBezTo>
                    <a:pt x="415" y="1294"/>
                    <a:pt x="2511" y="-325"/>
                    <a:pt x="4892" y="56"/>
                  </a:cubicBezTo>
                  <a:cubicBezTo>
                    <a:pt x="56898" y="7580"/>
                    <a:pt x="134051" y="15200"/>
                    <a:pt x="134813" y="15296"/>
                  </a:cubicBezTo>
                  <a:cubicBezTo>
                    <a:pt x="137004" y="15486"/>
                    <a:pt x="138718" y="17391"/>
                    <a:pt x="138718" y="195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1" name="Google Shape;1811;p44"/>
            <p:cNvSpPr/>
            <p:nvPr/>
          </p:nvSpPr>
          <p:spPr>
            <a:xfrm>
              <a:off x="8543117" y="2015634"/>
              <a:ext cx="119393" cy="115334"/>
            </a:xfrm>
            <a:custGeom>
              <a:avLst/>
              <a:gdLst/>
              <a:ahLst/>
              <a:cxnLst/>
              <a:rect l="l" t="t" r="r" b="b"/>
              <a:pathLst>
                <a:path w="119393" h="115334" extrusionOk="0">
                  <a:moveTo>
                    <a:pt x="119394" y="111012"/>
                  </a:moveTo>
                  <a:cubicBezTo>
                    <a:pt x="119394" y="111869"/>
                    <a:pt x="119108" y="112726"/>
                    <a:pt x="118632" y="113488"/>
                  </a:cubicBezTo>
                  <a:cubicBezTo>
                    <a:pt x="117298" y="115393"/>
                    <a:pt x="114631" y="115965"/>
                    <a:pt x="112631" y="114536"/>
                  </a:cubicBezTo>
                  <a:cubicBezTo>
                    <a:pt x="108631" y="111774"/>
                    <a:pt x="14619" y="45765"/>
                    <a:pt x="236" y="5760"/>
                  </a:cubicBezTo>
                  <a:cubicBezTo>
                    <a:pt x="-526" y="3474"/>
                    <a:pt x="617" y="1093"/>
                    <a:pt x="2808" y="236"/>
                  </a:cubicBezTo>
                  <a:cubicBezTo>
                    <a:pt x="4999" y="-526"/>
                    <a:pt x="7475" y="617"/>
                    <a:pt x="8332" y="2808"/>
                  </a:cubicBezTo>
                  <a:cubicBezTo>
                    <a:pt x="21763" y="40241"/>
                    <a:pt x="116537" y="106821"/>
                    <a:pt x="117489" y="107487"/>
                  </a:cubicBezTo>
                  <a:cubicBezTo>
                    <a:pt x="118727" y="108345"/>
                    <a:pt x="119299" y="109678"/>
                    <a:pt x="119299" y="11101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2" name="Google Shape;1812;p44"/>
            <p:cNvSpPr/>
            <p:nvPr/>
          </p:nvSpPr>
          <p:spPr>
            <a:xfrm>
              <a:off x="8497111" y="2032674"/>
              <a:ext cx="24239" cy="142245"/>
            </a:xfrm>
            <a:custGeom>
              <a:avLst/>
              <a:gdLst/>
              <a:ahLst/>
              <a:cxnLst/>
              <a:rect l="l" t="t" r="r" b="b"/>
              <a:pathLst>
                <a:path w="24239" h="142245" extrusionOk="0">
                  <a:moveTo>
                    <a:pt x="24144" y="137978"/>
                  </a:moveTo>
                  <a:cubicBezTo>
                    <a:pt x="24144" y="139883"/>
                    <a:pt x="22905" y="141597"/>
                    <a:pt x="21000" y="142073"/>
                  </a:cubicBezTo>
                  <a:cubicBezTo>
                    <a:pt x="18714" y="142740"/>
                    <a:pt x="16333" y="141407"/>
                    <a:pt x="15666" y="139120"/>
                  </a:cubicBezTo>
                  <a:cubicBezTo>
                    <a:pt x="14714" y="135882"/>
                    <a:pt x="-6717" y="60253"/>
                    <a:pt x="2141" y="3675"/>
                  </a:cubicBezTo>
                  <a:cubicBezTo>
                    <a:pt x="2522" y="1294"/>
                    <a:pt x="4713" y="-326"/>
                    <a:pt x="7094" y="56"/>
                  </a:cubicBezTo>
                  <a:cubicBezTo>
                    <a:pt x="9475" y="437"/>
                    <a:pt x="10999" y="2723"/>
                    <a:pt x="10714" y="5008"/>
                  </a:cubicBezTo>
                  <a:cubicBezTo>
                    <a:pt x="2141" y="59682"/>
                    <a:pt x="23763" y="135977"/>
                    <a:pt x="24048" y="136739"/>
                  </a:cubicBezTo>
                  <a:cubicBezTo>
                    <a:pt x="24144" y="137120"/>
                    <a:pt x="24239" y="137501"/>
                    <a:pt x="24239" y="13788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3" name="Google Shape;1813;p44"/>
            <p:cNvSpPr/>
            <p:nvPr/>
          </p:nvSpPr>
          <p:spPr>
            <a:xfrm>
              <a:off x="8377875" y="2032800"/>
              <a:ext cx="49081" cy="142151"/>
            </a:xfrm>
            <a:custGeom>
              <a:avLst/>
              <a:gdLst/>
              <a:ahLst/>
              <a:cxnLst/>
              <a:rect l="l" t="t" r="r" b="b"/>
              <a:pathLst>
                <a:path w="49081" h="142151" extrusionOk="0">
                  <a:moveTo>
                    <a:pt x="49082" y="4216"/>
                  </a:moveTo>
                  <a:cubicBezTo>
                    <a:pt x="49082" y="5168"/>
                    <a:pt x="48796" y="6121"/>
                    <a:pt x="48130" y="6883"/>
                  </a:cubicBezTo>
                  <a:cubicBezTo>
                    <a:pt x="15935" y="47555"/>
                    <a:pt x="8696" y="137280"/>
                    <a:pt x="8601" y="138137"/>
                  </a:cubicBezTo>
                  <a:cubicBezTo>
                    <a:pt x="8411" y="140518"/>
                    <a:pt x="6315" y="142328"/>
                    <a:pt x="4029" y="142138"/>
                  </a:cubicBezTo>
                  <a:cubicBezTo>
                    <a:pt x="1648" y="141947"/>
                    <a:pt x="-258" y="139661"/>
                    <a:pt x="28" y="137566"/>
                  </a:cubicBezTo>
                  <a:cubicBezTo>
                    <a:pt x="314" y="133756"/>
                    <a:pt x="7553" y="44316"/>
                    <a:pt x="41367" y="1644"/>
                  </a:cubicBezTo>
                  <a:cubicBezTo>
                    <a:pt x="42796" y="-261"/>
                    <a:pt x="45558" y="-547"/>
                    <a:pt x="47367" y="977"/>
                  </a:cubicBezTo>
                  <a:cubicBezTo>
                    <a:pt x="48416" y="1834"/>
                    <a:pt x="48987" y="3073"/>
                    <a:pt x="48987" y="431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14" name="Google Shape;1814;p44"/>
          <p:cNvGrpSpPr/>
          <p:nvPr/>
        </p:nvGrpSpPr>
        <p:grpSpPr>
          <a:xfrm rot="-5400000">
            <a:off x="-686644" y="3741854"/>
            <a:ext cx="2287843" cy="2265145"/>
            <a:chOff x="-468357" y="-542499"/>
            <a:chExt cx="1775862" cy="1758243"/>
          </a:xfrm>
        </p:grpSpPr>
        <p:grpSp>
          <p:nvGrpSpPr>
            <p:cNvPr id="1815" name="Google Shape;1815;p44"/>
            <p:cNvGrpSpPr/>
            <p:nvPr/>
          </p:nvGrpSpPr>
          <p:grpSpPr>
            <a:xfrm rot="1800044">
              <a:off x="-2290" y="-279204"/>
              <a:ext cx="1228497" cy="654367"/>
              <a:chOff x="1798891" y="2840048"/>
              <a:chExt cx="1638032" cy="872509"/>
            </a:xfrm>
          </p:grpSpPr>
          <p:sp>
            <p:nvSpPr>
              <p:cNvPr id="1816" name="Google Shape;1816;p44"/>
              <p:cNvSpPr/>
              <p:nvPr/>
            </p:nvSpPr>
            <p:spPr>
              <a:xfrm>
                <a:off x="1798891" y="2840048"/>
                <a:ext cx="1638032" cy="869131"/>
              </a:xfrm>
              <a:custGeom>
                <a:avLst/>
                <a:gdLst/>
                <a:ahLst/>
                <a:cxnLst/>
                <a:rect l="l" t="t" r="r" b="b"/>
                <a:pathLst>
                  <a:path w="1638032" h="869131" extrusionOk="0">
                    <a:moveTo>
                      <a:pt x="26289" y="642862"/>
                    </a:moveTo>
                    <a:cubicBezTo>
                      <a:pt x="26289" y="642862"/>
                      <a:pt x="872585" y="693726"/>
                      <a:pt x="1341406" y="123369"/>
                    </a:cubicBezTo>
                    <a:cubicBezTo>
                      <a:pt x="1810226" y="-446988"/>
                      <a:pt x="1951482" y="1164832"/>
                      <a:pt x="0" y="820313"/>
                    </a:cubicBezTo>
                    <a:lnTo>
                      <a:pt x="26289" y="64295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7" name="Google Shape;1817;p44"/>
              <p:cNvSpPr/>
              <p:nvPr/>
            </p:nvSpPr>
            <p:spPr>
              <a:xfrm>
                <a:off x="1807749" y="2939700"/>
                <a:ext cx="1569243" cy="665935"/>
              </a:xfrm>
              <a:custGeom>
                <a:avLst/>
                <a:gdLst/>
                <a:ahLst/>
                <a:cxnLst/>
                <a:rect l="l" t="t" r="r" b="b"/>
                <a:pathLst>
                  <a:path w="1569243" h="665935" extrusionOk="0">
                    <a:moveTo>
                      <a:pt x="1569149" y="2381"/>
                    </a:moveTo>
                    <a:cubicBezTo>
                      <a:pt x="1568577" y="4191"/>
                      <a:pt x="1514189" y="180975"/>
                      <a:pt x="1294066" y="349853"/>
                    </a:cubicBezTo>
                    <a:cubicBezTo>
                      <a:pt x="926687" y="631603"/>
                      <a:pt x="387572" y="676275"/>
                      <a:pt x="0" y="664178"/>
                    </a:cubicBezTo>
                    <a:lnTo>
                      <a:pt x="286" y="655606"/>
                    </a:lnTo>
                    <a:cubicBezTo>
                      <a:pt x="386239" y="667703"/>
                      <a:pt x="922877" y="623411"/>
                      <a:pt x="1288256" y="343567"/>
                    </a:cubicBezTo>
                    <a:cubicBezTo>
                      <a:pt x="1506569" y="176403"/>
                      <a:pt x="1560386" y="1810"/>
                      <a:pt x="1560957" y="0"/>
                    </a:cubicBezTo>
                    <a:lnTo>
                      <a:pt x="1569244" y="247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8" name="Google Shape;1818;p44"/>
              <p:cNvSpPr/>
              <p:nvPr/>
            </p:nvSpPr>
            <p:spPr>
              <a:xfrm>
                <a:off x="1983962" y="3455764"/>
                <a:ext cx="310229" cy="256793"/>
              </a:xfrm>
              <a:custGeom>
                <a:avLst/>
                <a:gdLst/>
                <a:ahLst/>
                <a:cxnLst/>
                <a:rect l="l" t="t" r="r" b="b"/>
                <a:pathLst>
                  <a:path w="310229" h="256793" extrusionOk="0">
                    <a:moveTo>
                      <a:pt x="310229" y="249555"/>
                    </a:moveTo>
                    <a:lnTo>
                      <a:pt x="305657" y="256794"/>
                    </a:lnTo>
                    <a:cubicBezTo>
                      <a:pt x="198882" y="188881"/>
                      <a:pt x="31147" y="148971"/>
                      <a:pt x="29432" y="148495"/>
                    </a:cubicBezTo>
                    <a:lnTo>
                      <a:pt x="0" y="141542"/>
                    </a:lnTo>
                    <a:lnTo>
                      <a:pt x="30194" y="140018"/>
                    </a:lnTo>
                    <a:cubicBezTo>
                      <a:pt x="149162" y="133921"/>
                      <a:pt x="209359" y="1334"/>
                      <a:pt x="209931" y="0"/>
                    </a:cubicBezTo>
                    <a:lnTo>
                      <a:pt x="217837" y="3524"/>
                    </a:lnTo>
                    <a:cubicBezTo>
                      <a:pt x="217170" y="4953"/>
                      <a:pt x="202121" y="38576"/>
                      <a:pt x="171545" y="73533"/>
                    </a:cubicBezTo>
                    <a:cubicBezTo>
                      <a:pt x="136969" y="113062"/>
                      <a:pt x="96583" y="137731"/>
                      <a:pt x="53626" y="145923"/>
                    </a:cubicBezTo>
                    <a:cubicBezTo>
                      <a:pt x="103346" y="159353"/>
                      <a:pt x="225552" y="195739"/>
                      <a:pt x="310229" y="2495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9" name="Google Shape;1819;p44"/>
              <p:cNvSpPr/>
              <p:nvPr/>
            </p:nvSpPr>
            <p:spPr>
              <a:xfrm>
                <a:off x="2324290" y="3375564"/>
                <a:ext cx="287750" cy="316420"/>
              </a:xfrm>
              <a:custGeom>
                <a:avLst/>
                <a:gdLst/>
                <a:ahLst/>
                <a:cxnLst/>
                <a:rect l="l" t="t" r="r" b="b"/>
                <a:pathLst>
                  <a:path w="287750" h="316420" extrusionOk="0">
                    <a:moveTo>
                      <a:pt x="287750" y="309276"/>
                    </a:moveTo>
                    <a:lnTo>
                      <a:pt x="282893" y="316420"/>
                    </a:lnTo>
                    <a:cubicBezTo>
                      <a:pt x="186023" y="250793"/>
                      <a:pt x="15716" y="202978"/>
                      <a:pt x="14002" y="202501"/>
                    </a:cubicBezTo>
                    <a:lnTo>
                      <a:pt x="0" y="198596"/>
                    </a:lnTo>
                    <a:lnTo>
                      <a:pt x="13811" y="194215"/>
                    </a:lnTo>
                    <a:cubicBezTo>
                      <a:pt x="137446" y="155162"/>
                      <a:pt x="192977" y="1524"/>
                      <a:pt x="193453" y="0"/>
                    </a:cubicBezTo>
                    <a:lnTo>
                      <a:pt x="201549" y="2857"/>
                    </a:lnTo>
                    <a:cubicBezTo>
                      <a:pt x="200978" y="4381"/>
                      <a:pt x="147828" y="151638"/>
                      <a:pt x="29051" y="197929"/>
                    </a:cubicBezTo>
                    <a:cubicBezTo>
                      <a:pt x="70961" y="210502"/>
                      <a:pt x="205264" y="253460"/>
                      <a:pt x="287560" y="30918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0" name="Google Shape;1820;p44"/>
              <p:cNvSpPr/>
              <p:nvPr/>
            </p:nvSpPr>
            <p:spPr>
              <a:xfrm>
                <a:off x="2579941" y="3277075"/>
                <a:ext cx="301561" cy="349567"/>
              </a:xfrm>
              <a:custGeom>
                <a:avLst/>
                <a:gdLst/>
                <a:ahLst/>
                <a:cxnLst/>
                <a:rect l="l" t="t" r="r" b="b"/>
                <a:pathLst>
                  <a:path w="301561" h="349567" extrusionOk="0">
                    <a:moveTo>
                      <a:pt x="301562" y="342900"/>
                    </a:moveTo>
                    <a:lnTo>
                      <a:pt x="296132" y="349568"/>
                    </a:lnTo>
                    <a:cubicBezTo>
                      <a:pt x="194405" y="267462"/>
                      <a:pt x="13144" y="250984"/>
                      <a:pt x="11335" y="250793"/>
                    </a:cubicBezTo>
                    <a:lnTo>
                      <a:pt x="0" y="249841"/>
                    </a:lnTo>
                    <a:lnTo>
                      <a:pt x="9144" y="243078"/>
                    </a:lnTo>
                    <a:cubicBezTo>
                      <a:pt x="125730" y="156686"/>
                      <a:pt x="165735" y="1619"/>
                      <a:pt x="166116" y="0"/>
                    </a:cubicBezTo>
                    <a:lnTo>
                      <a:pt x="174498" y="2096"/>
                    </a:lnTo>
                    <a:cubicBezTo>
                      <a:pt x="174117" y="3620"/>
                      <a:pt x="135255" y="154210"/>
                      <a:pt x="22860" y="243364"/>
                    </a:cubicBezTo>
                    <a:cubicBezTo>
                      <a:pt x="63913" y="248317"/>
                      <a:pt x="212408" y="270796"/>
                      <a:pt x="301562" y="3428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1" name="Google Shape;1821;p44"/>
              <p:cNvSpPr/>
              <p:nvPr/>
            </p:nvSpPr>
            <p:spPr>
              <a:xfrm>
                <a:off x="2852737" y="3072097"/>
                <a:ext cx="340995" cy="382428"/>
              </a:xfrm>
              <a:custGeom>
                <a:avLst/>
                <a:gdLst/>
                <a:ahLst/>
                <a:cxnLst/>
                <a:rect l="l" t="t" r="r" b="b"/>
                <a:pathLst>
                  <a:path w="340995" h="382428" extrusionOk="0">
                    <a:moveTo>
                      <a:pt x="340995" y="373856"/>
                    </a:moveTo>
                    <a:lnTo>
                      <a:pt x="339947" y="382429"/>
                    </a:lnTo>
                    <a:cubicBezTo>
                      <a:pt x="204311" y="365951"/>
                      <a:pt x="12097" y="359950"/>
                      <a:pt x="10192" y="359950"/>
                    </a:cubicBezTo>
                    <a:lnTo>
                      <a:pt x="0" y="359664"/>
                    </a:lnTo>
                    <a:lnTo>
                      <a:pt x="7334" y="352520"/>
                    </a:lnTo>
                    <a:cubicBezTo>
                      <a:pt x="98203" y="264986"/>
                      <a:pt x="179927" y="2667"/>
                      <a:pt x="180784" y="0"/>
                    </a:cubicBezTo>
                    <a:lnTo>
                      <a:pt x="188976" y="2572"/>
                    </a:lnTo>
                    <a:cubicBezTo>
                      <a:pt x="185738" y="13145"/>
                      <a:pt x="109728" y="256889"/>
                      <a:pt x="20288" y="351663"/>
                    </a:cubicBezTo>
                    <a:cubicBezTo>
                      <a:pt x="61436" y="353092"/>
                      <a:pt x="222599" y="359473"/>
                      <a:pt x="340995" y="37395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2" name="Google Shape;1822;p44"/>
              <p:cNvSpPr/>
              <p:nvPr/>
            </p:nvSpPr>
            <p:spPr>
              <a:xfrm>
                <a:off x="3098958" y="2892742"/>
                <a:ext cx="280606" cy="391096"/>
              </a:xfrm>
              <a:custGeom>
                <a:avLst/>
                <a:gdLst/>
                <a:ahLst/>
                <a:cxnLst/>
                <a:rect l="l" t="t" r="r" b="b"/>
                <a:pathLst>
                  <a:path w="280606" h="391096" extrusionOk="0">
                    <a:moveTo>
                      <a:pt x="280606" y="325469"/>
                    </a:moveTo>
                    <a:lnTo>
                      <a:pt x="280606" y="334042"/>
                    </a:lnTo>
                    <a:cubicBezTo>
                      <a:pt x="182499" y="333661"/>
                      <a:pt x="17717" y="385572"/>
                      <a:pt x="16097" y="386048"/>
                    </a:cubicBezTo>
                    <a:lnTo>
                      <a:pt x="0" y="391096"/>
                    </a:lnTo>
                    <a:lnTo>
                      <a:pt x="11621" y="378905"/>
                    </a:lnTo>
                    <a:cubicBezTo>
                      <a:pt x="94583" y="292227"/>
                      <a:pt x="105442" y="2953"/>
                      <a:pt x="105537" y="0"/>
                    </a:cubicBezTo>
                    <a:lnTo>
                      <a:pt x="114109" y="286"/>
                    </a:lnTo>
                    <a:cubicBezTo>
                      <a:pt x="113728" y="11811"/>
                      <a:pt x="103918" y="273939"/>
                      <a:pt x="27527" y="373475"/>
                    </a:cubicBezTo>
                    <a:cubicBezTo>
                      <a:pt x="69913" y="360902"/>
                      <a:pt x="198120" y="324993"/>
                      <a:pt x="280511" y="3253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23" name="Google Shape;1823;p44"/>
            <p:cNvGrpSpPr/>
            <p:nvPr/>
          </p:nvGrpSpPr>
          <p:grpSpPr>
            <a:xfrm rot="1800044">
              <a:off x="-319929" y="117066"/>
              <a:ext cx="1089480" cy="885631"/>
              <a:chOff x="1982533" y="3527678"/>
              <a:chExt cx="1452672" cy="1180867"/>
            </a:xfrm>
          </p:grpSpPr>
          <p:sp>
            <p:nvSpPr>
              <p:cNvPr id="1824" name="Google Shape;1824;p44"/>
              <p:cNvSpPr/>
              <p:nvPr/>
            </p:nvSpPr>
            <p:spPr>
              <a:xfrm>
                <a:off x="1982533" y="3527678"/>
                <a:ext cx="1452672" cy="1180867"/>
              </a:xfrm>
              <a:custGeom>
                <a:avLst/>
                <a:gdLst/>
                <a:ahLst/>
                <a:cxnLst/>
                <a:rect l="l" t="t" r="r" b="b"/>
                <a:pathLst>
                  <a:path w="1452672" h="1180867" extrusionOk="0">
                    <a:moveTo>
                      <a:pt x="95" y="178308"/>
                    </a:moveTo>
                    <a:cubicBezTo>
                      <a:pt x="95" y="178308"/>
                      <a:pt x="832009" y="341757"/>
                      <a:pt x="1142429" y="1011650"/>
                    </a:cubicBezTo>
                    <a:cubicBezTo>
                      <a:pt x="1452848" y="1681544"/>
                      <a:pt x="1994630" y="156877"/>
                      <a:pt x="19145" y="0"/>
                    </a:cubicBezTo>
                    <a:lnTo>
                      <a:pt x="0" y="17830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5" name="Google Shape;1825;p44"/>
              <p:cNvSpPr/>
              <p:nvPr/>
            </p:nvSpPr>
            <p:spPr>
              <a:xfrm>
                <a:off x="1994249" y="3584637"/>
                <a:ext cx="1354455" cy="1035081"/>
              </a:xfrm>
              <a:custGeom>
                <a:avLst/>
                <a:gdLst/>
                <a:ahLst/>
                <a:cxnLst/>
                <a:rect l="l" t="t" r="r" b="b"/>
                <a:pathLst>
                  <a:path w="1354455" h="1035081" extrusionOk="0">
                    <a:moveTo>
                      <a:pt x="1354455" y="1034796"/>
                    </a:moveTo>
                    <a:lnTo>
                      <a:pt x="1345883" y="1035082"/>
                    </a:lnTo>
                    <a:cubicBezTo>
                      <a:pt x="1345883" y="1033272"/>
                      <a:pt x="1337501" y="850678"/>
                      <a:pt x="1168241" y="634079"/>
                    </a:cubicBezTo>
                    <a:cubicBezTo>
                      <a:pt x="884968" y="271463"/>
                      <a:pt x="376619" y="93631"/>
                      <a:pt x="0" y="8382"/>
                    </a:cubicBezTo>
                    <a:lnTo>
                      <a:pt x="1905" y="0"/>
                    </a:lnTo>
                    <a:cubicBezTo>
                      <a:pt x="380143" y="85630"/>
                      <a:pt x="890683" y="264319"/>
                      <a:pt x="1175480" y="629317"/>
                    </a:cubicBezTo>
                    <a:cubicBezTo>
                      <a:pt x="1264634" y="743617"/>
                      <a:pt x="1308545" y="847630"/>
                      <a:pt x="1329690" y="914686"/>
                    </a:cubicBezTo>
                    <a:cubicBezTo>
                      <a:pt x="1352645" y="987647"/>
                      <a:pt x="1354455" y="1032796"/>
                      <a:pt x="1354455" y="103470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6" name="Google Shape;1826;p44"/>
              <p:cNvSpPr/>
              <p:nvPr/>
            </p:nvSpPr>
            <p:spPr>
              <a:xfrm>
                <a:off x="2165032" y="3600449"/>
                <a:ext cx="327564" cy="224504"/>
              </a:xfrm>
              <a:custGeom>
                <a:avLst/>
                <a:gdLst/>
                <a:ahLst/>
                <a:cxnLst/>
                <a:rect l="l" t="t" r="r" b="b"/>
                <a:pathLst>
                  <a:path w="327564" h="224504" extrusionOk="0">
                    <a:moveTo>
                      <a:pt x="327469" y="8096"/>
                    </a:moveTo>
                    <a:cubicBezTo>
                      <a:pt x="231934" y="38957"/>
                      <a:pt x="104489" y="43434"/>
                      <a:pt x="53054" y="43910"/>
                    </a:cubicBezTo>
                    <a:cubicBezTo>
                      <a:pt x="92583" y="62579"/>
                      <a:pt x="125444" y="96679"/>
                      <a:pt x="148971" y="143637"/>
                    </a:cubicBezTo>
                    <a:cubicBezTo>
                      <a:pt x="169736" y="185166"/>
                      <a:pt x="175927" y="221552"/>
                      <a:pt x="176117" y="223076"/>
                    </a:cubicBezTo>
                    <a:lnTo>
                      <a:pt x="167640" y="224504"/>
                    </a:lnTo>
                    <a:cubicBezTo>
                      <a:pt x="167354" y="223076"/>
                      <a:pt x="142494" y="79629"/>
                      <a:pt x="28861" y="43815"/>
                    </a:cubicBezTo>
                    <a:lnTo>
                      <a:pt x="0" y="34671"/>
                    </a:lnTo>
                    <a:lnTo>
                      <a:pt x="30290" y="35338"/>
                    </a:lnTo>
                    <a:cubicBezTo>
                      <a:pt x="32004" y="35338"/>
                      <a:pt x="204406" y="38862"/>
                      <a:pt x="324898" y="0"/>
                    </a:cubicBezTo>
                    <a:lnTo>
                      <a:pt x="327565" y="819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7" name="Google Shape;1827;p44"/>
              <p:cNvSpPr/>
              <p:nvPr/>
            </p:nvSpPr>
            <p:spPr>
              <a:xfrm>
                <a:off x="2488691" y="3700176"/>
                <a:ext cx="306324" cy="283749"/>
              </a:xfrm>
              <a:custGeom>
                <a:avLst/>
                <a:gdLst/>
                <a:ahLst/>
                <a:cxnLst/>
                <a:rect l="l" t="t" r="r" b="b"/>
                <a:pathLst>
                  <a:path w="306324" h="283749" extrusionOk="0">
                    <a:moveTo>
                      <a:pt x="306324" y="8096"/>
                    </a:moveTo>
                    <a:cubicBezTo>
                      <a:pt x="212598" y="41434"/>
                      <a:pt x="71819" y="49244"/>
                      <a:pt x="28099" y="50863"/>
                    </a:cubicBezTo>
                    <a:cubicBezTo>
                      <a:pt x="131445" y="125539"/>
                      <a:pt x="145923" y="281369"/>
                      <a:pt x="146018" y="282988"/>
                    </a:cubicBezTo>
                    <a:lnTo>
                      <a:pt x="137446" y="283750"/>
                    </a:lnTo>
                    <a:cubicBezTo>
                      <a:pt x="137255" y="282130"/>
                      <a:pt x="122111" y="119444"/>
                      <a:pt x="12287" y="50673"/>
                    </a:cubicBezTo>
                    <a:lnTo>
                      <a:pt x="0" y="42958"/>
                    </a:lnTo>
                    <a:lnTo>
                      <a:pt x="14478" y="42672"/>
                    </a:lnTo>
                    <a:cubicBezTo>
                      <a:pt x="16288" y="42672"/>
                      <a:pt x="193072" y="39148"/>
                      <a:pt x="303371" y="0"/>
                    </a:cubicBezTo>
                    <a:lnTo>
                      <a:pt x="306229" y="809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8" name="Google Shape;1828;p44"/>
              <p:cNvSpPr/>
              <p:nvPr/>
            </p:nvSpPr>
            <p:spPr>
              <a:xfrm>
                <a:off x="2724245" y="3831049"/>
                <a:ext cx="315277" cy="305657"/>
              </a:xfrm>
              <a:custGeom>
                <a:avLst/>
                <a:gdLst/>
                <a:ahLst/>
                <a:cxnLst/>
                <a:rect l="l" t="t" r="r" b="b"/>
                <a:pathLst>
                  <a:path w="315277" h="305657" extrusionOk="0">
                    <a:moveTo>
                      <a:pt x="315182" y="7811"/>
                    </a:moveTo>
                    <a:cubicBezTo>
                      <a:pt x="210693" y="55054"/>
                      <a:pt x="61341" y="39529"/>
                      <a:pt x="20383" y="34004"/>
                    </a:cubicBezTo>
                    <a:cubicBezTo>
                      <a:pt x="106775" y="148590"/>
                      <a:pt x="106585" y="304229"/>
                      <a:pt x="106585" y="305657"/>
                    </a:cubicBezTo>
                    <a:lnTo>
                      <a:pt x="98012" y="305657"/>
                    </a:lnTo>
                    <a:cubicBezTo>
                      <a:pt x="98012" y="303943"/>
                      <a:pt x="98203" y="143637"/>
                      <a:pt x="7144" y="30956"/>
                    </a:cubicBezTo>
                    <a:lnTo>
                      <a:pt x="0" y="22098"/>
                    </a:lnTo>
                    <a:lnTo>
                      <a:pt x="11240" y="24003"/>
                    </a:lnTo>
                    <a:cubicBezTo>
                      <a:pt x="13049" y="24289"/>
                      <a:pt x="192691" y="53912"/>
                      <a:pt x="311753" y="0"/>
                    </a:cubicBezTo>
                    <a:lnTo>
                      <a:pt x="315278" y="78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9" name="Google Shape;1829;p44"/>
              <p:cNvSpPr/>
              <p:nvPr/>
            </p:nvSpPr>
            <p:spPr>
              <a:xfrm>
                <a:off x="2964370" y="4013834"/>
                <a:ext cx="334803" cy="393573"/>
              </a:xfrm>
              <a:custGeom>
                <a:avLst/>
                <a:gdLst/>
                <a:ahLst/>
                <a:cxnLst/>
                <a:rect l="l" t="t" r="r" b="b"/>
                <a:pathLst>
                  <a:path w="334803" h="393573" extrusionOk="0">
                    <a:moveTo>
                      <a:pt x="334709" y="63341"/>
                    </a:moveTo>
                    <a:lnTo>
                      <a:pt x="333566" y="71914"/>
                    </a:lnTo>
                    <a:cubicBezTo>
                      <a:pt x="215360" y="56102"/>
                      <a:pt x="57817" y="21812"/>
                      <a:pt x="17621" y="12859"/>
                    </a:cubicBezTo>
                    <a:cubicBezTo>
                      <a:pt x="80391" y="127063"/>
                      <a:pt x="92678" y="382143"/>
                      <a:pt x="93154" y="393192"/>
                    </a:cubicBezTo>
                    <a:lnTo>
                      <a:pt x="84582" y="393573"/>
                    </a:lnTo>
                    <a:cubicBezTo>
                      <a:pt x="84487" y="390811"/>
                      <a:pt x="71247" y="116300"/>
                      <a:pt x="5334" y="8763"/>
                    </a:cubicBezTo>
                    <a:lnTo>
                      <a:pt x="0" y="0"/>
                    </a:lnTo>
                    <a:lnTo>
                      <a:pt x="10001" y="2286"/>
                    </a:lnTo>
                    <a:cubicBezTo>
                      <a:pt x="11906" y="2667"/>
                      <a:pt x="199358" y="45244"/>
                      <a:pt x="334804" y="6334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0" name="Google Shape;1830;p44"/>
              <p:cNvSpPr/>
              <p:nvPr/>
            </p:nvSpPr>
            <p:spPr>
              <a:xfrm>
                <a:off x="3165538" y="4218621"/>
                <a:ext cx="257270" cy="406908"/>
              </a:xfrm>
              <a:custGeom>
                <a:avLst/>
                <a:gdLst/>
                <a:ahLst/>
                <a:cxnLst/>
                <a:rect l="l" t="t" r="r" b="b"/>
                <a:pathLst>
                  <a:path w="257270" h="406908" extrusionOk="0">
                    <a:moveTo>
                      <a:pt x="257175" y="125825"/>
                    </a:moveTo>
                    <a:lnTo>
                      <a:pt x="255079" y="134207"/>
                    </a:lnTo>
                    <a:cubicBezTo>
                      <a:pt x="175260" y="113824"/>
                      <a:pt x="60103" y="46863"/>
                      <a:pt x="22288" y="24003"/>
                    </a:cubicBezTo>
                    <a:cubicBezTo>
                      <a:pt x="71152" y="139541"/>
                      <a:pt x="14859" y="395669"/>
                      <a:pt x="12287" y="406908"/>
                    </a:cubicBezTo>
                    <a:lnTo>
                      <a:pt x="3905" y="405003"/>
                    </a:lnTo>
                    <a:cubicBezTo>
                      <a:pt x="4572" y="402146"/>
                      <a:pt x="66770" y="119444"/>
                      <a:pt x="8192" y="14669"/>
                    </a:cubicBezTo>
                    <a:lnTo>
                      <a:pt x="0" y="0"/>
                    </a:lnTo>
                    <a:lnTo>
                      <a:pt x="14288" y="8954"/>
                    </a:lnTo>
                    <a:cubicBezTo>
                      <a:pt x="15716" y="9906"/>
                      <a:pt x="162211" y="101441"/>
                      <a:pt x="257270" y="12573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1831" name="Google Shape;1831;p44"/>
          <p:cNvSpPr/>
          <p:nvPr/>
        </p:nvSpPr>
        <p:spPr>
          <a:xfrm>
            <a:off x="8240481" y="2707624"/>
            <a:ext cx="1997083" cy="697822"/>
          </a:xfrm>
          <a:custGeom>
            <a:avLst/>
            <a:gdLst/>
            <a:ahLst/>
            <a:cxnLst/>
            <a:rect l="l" t="t" r="r" b="b"/>
            <a:pathLst>
              <a:path w="2926129" h="1022450" extrusionOk="0">
                <a:moveTo>
                  <a:pt x="310162" y="418259"/>
                </a:moveTo>
                <a:cubicBezTo>
                  <a:pt x="396696" y="418306"/>
                  <a:pt x="479039" y="455530"/>
                  <a:pt x="536241" y="520462"/>
                </a:cubicBezTo>
                <a:cubicBezTo>
                  <a:pt x="547023" y="419765"/>
                  <a:pt x="637394" y="346874"/>
                  <a:pt x="738092" y="357655"/>
                </a:cubicBezTo>
                <a:cubicBezTo>
                  <a:pt x="790492" y="363265"/>
                  <a:pt x="837946" y="391150"/>
                  <a:pt x="868349" y="434195"/>
                </a:cubicBezTo>
                <a:cubicBezTo>
                  <a:pt x="911050" y="154980"/>
                  <a:pt x="1172015" y="-36752"/>
                  <a:pt x="1451230" y="5949"/>
                </a:cubicBezTo>
                <a:cubicBezTo>
                  <a:pt x="1650623" y="36443"/>
                  <a:pt x="1813469" y="181286"/>
                  <a:pt x="1867009" y="375763"/>
                </a:cubicBezTo>
                <a:cubicBezTo>
                  <a:pt x="1929414" y="296152"/>
                  <a:pt x="2044542" y="282203"/>
                  <a:pt x="2124154" y="344609"/>
                </a:cubicBezTo>
                <a:cubicBezTo>
                  <a:pt x="2161852" y="374160"/>
                  <a:pt x="2186474" y="417304"/>
                  <a:pt x="2192742" y="464792"/>
                </a:cubicBezTo>
                <a:cubicBezTo>
                  <a:pt x="2333454" y="375749"/>
                  <a:pt x="2519708" y="417634"/>
                  <a:pt x="2608752" y="558347"/>
                </a:cubicBezTo>
                <a:cubicBezTo>
                  <a:pt x="2631942" y="594992"/>
                  <a:pt x="2646954" y="636210"/>
                  <a:pt x="2652763" y="679186"/>
                </a:cubicBezTo>
                <a:cubicBezTo>
                  <a:pt x="2741010" y="629500"/>
                  <a:pt x="2852827" y="660760"/>
                  <a:pt x="2902512" y="749008"/>
                </a:cubicBezTo>
                <a:cubicBezTo>
                  <a:pt x="2952198" y="837255"/>
                  <a:pt x="2920937" y="949071"/>
                  <a:pt x="2832690" y="998757"/>
                </a:cubicBezTo>
                <a:cubicBezTo>
                  <a:pt x="2805265" y="1014198"/>
                  <a:pt x="2774328" y="1022320"/>
                  <a:pt x="2742855" y="1022342"/>
                </a:cubicBezTo>
                <a:lnTo>
                  <a:pt x="310162" y="1022342"/>
                </a:lnTo>
                <a:cubicBezTo>
                  <a:pt x="143349" y="1026767"/>
                  <a:pt x="4533" y="895125"/>
                  <a:pt x="108" y="728313"/>
                </a:cubicBezTo>
                <a:cubicBezTo>
                  <a:pt x="-4316" y="561500"/>
                  <a:pt x="127325" y="422684"/>
                  <a:pt x="294138" y="418259"/>
                </a:cubicBezTo>
                <a:cubicBezTo>
                  <a:pt x="299478" y="418118"/>
                  <a:pt x="304821" y="418118"/>
                  <a:pt x="310162" y="4182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2" name="Google Shape;1832;p44"/>
          <p:cNvSpPr/>
          <p:nvPr/>
        </p:nvSpPr>
        <p:spPr>
          <a:xfrm>
            <a:off x="-733083" y="1712711"/>
            <a:ext cx="1313253" cy="456220"/>
          </a:xfrm>
          <a:custGeom>
            <a:avLst/>
            <a:gdLst/>
            <a:ahLst/>
            <a:cxnLst/>
            <a:rect l="l" t="t" r="r" b="b"/>
            <a:pathLst>
              <a:path w="3834314" h="1332029" extrusionOk="0">
                <a:moveTo>
                  <a:pt x="3643141" y="934362"/>
                </a:moveTo>
                <a:cubicBezTo>
                  <a:pt x="3607910" y="934383"/>
                  <a:pt x="3573334" y="943882"/>
                  <a:pt x="3543037" y="961863"/>
                </a:cubicBezTo>
                <a:cubicBezTo>
                  <a:pt x="3543037" y="952788"/>
                  <a:pt x="3544412" y="943713"/>
                  <a:pt x="3544412" y="934362"/>
                </a:cubicBezTo>
                <a:cubicBezTo>
                  <a:pt x="3544166" y="718533"/>
                  <a:pt x="3369003" y="543769"/>
                  <a:pt x="3153174" y="544015"/>
                </a:cubicBezTo>
                <a:cubicBezTo>
                  <a:pt x="3053897" y="544129"/>
                  <a:pt x="2958385" y="582021"/>
                  <a:pt x="2886032" y="649999"/>
                </a:cubicBezTo>
                <a:cubicBezTo>
                  <a:pt x="2857857" y="521986"/>
                  <a:pt x="2731241" y="441052"/>
                  <a:pt x="2603228" y="469227"/>
                </a:cubicBezTo>
                <a:cubicBezTo>
                  <a:pt x="2515683" y="488496"/>
                  <a:pt x="2446463" y="555445"/>
                  <a:pt x="2424286" y="642299"/>
                </a:cubicBezTo>
                <a:cubicBezTo>
                  <a:pt x="2290280" y="522689"/>
                  <a:pt x="2091906" y="510085"/>
                  <a:pt x="1943839" y="611773"/>
                </a:cubicBezTo>
                <a:cubicBezTo>
                  <a:pt x="1931925" y="481391"/>
                  <a:pt x="1816572" y="385354"/>
                  <a:pt x="1686190" y="397268"/>
                </a:cubicBezTo>
                <a:cubicBezTo>
                  <a:pt x="1610433" y="404190"/>
                  <a:pt x="1542601" y="447048"/>
                  <a:pt x="1503820" y="512493"/>
                </a:cubicBezTo>
                <a:cubicBezTo>
                  <a:pt x="1421041" y="156245"/>
                  <a:pt x="1065138" y="-65446"/>
                  <a:pt x="708890" y="17333"/>
                </a:cubicBezTo>
                <a:cubicBezTo>
                  <a:pt x="352641" y="100111"/>
                  <a:pt x="130950" y="456014"/>
                  <a:pt x="213729" y="812262"/>
                </a:cubicBezTo>
                <a:cubicBezTo>
                  <a:pt x="224323" y="857853"/>
                  <a:pt x="239720" y="902193"/>
                  <a:pt x="259663" y="944538"/>
                </a:cubicBezTo>
                <a:cubicBezTo>
                  <a:pt x="155314" y="910820"/>
                  <a:pt x="43389" y="968078"/>
                  <a:pt x="9672" y="1072427"/>
                </a:cubicBezTo>
                <a:cubicBezTo>
                  <a:pt x="-24045" y="1176776"/>
                  <a:pt x="33213" y="1288701"/>
                  <a:pt x="137562" y="1322418"/>
                </a:cubicBezTo>
                <a:cubicBezTo>
                  <a:pt x="156758" y="1328621"/>
                  <a:pt x="176788" y="1331862"/>
                  <a:pt x="196960" y="1332030"/>
                </a:cubicBezTo>
                <a:lnTo>
                  <a:pt x="3643141" y="1332030"/>
                </a:lnTo>
                <a:cubicBezTo>
                  <a:pt x="3752727" y="1327950"/>
                  <a:pt x="3838255" y="1235805"/>
                  <a:pt x="3834175" y="1126220"/>
                </a:cubicBezTo>
                <a:cubicBezTo>
                  <a:pt x="3830307" y="1022360"/>
                  <a:pt x="3747002" y="939054"/>
                  <a:pt x="3643141" y="9351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Subtitle 20">
            <a:extLst>
              <a:ext uri="{FF2B5EF4-FFF2-40B4-BE49-F238E27FC236}">
                <a16:creationId xmlns:a16="http://schemas.microsoft.com/office/drawing/2014/main" id="{B23E242C-B8DF-0499-B274-19BF27EDF5A3}"/>
              </a:ext>
            </a:extLst>
          </p:cNvPr>
          <p:cNvSpPr>
            <a:spLocks noGrp="1"/>
          </p:cNvSpPr>
          <p:nvPr>
            <p:ph type="subTitle" idx="14"/>
          </p:nvPr>
        </p:nvSpPr>
        <p:spPr>
          <a:xfrm>
            <a:off x="843305" y="1259003"/>
            <a:ext cx="6693943" cy="3592343"/>
          </a:xfrm>
        </p:spPr>
        <p:txBody>
          <a:bodyPr/>
          <a:lstStyle/>
          <a:p>
            <a:pPr marL="152400" indent="0"/>
            <a:r>
              <a:rPr lang="en" sz="1400" dirty="0">
                <a:solidFill>
                  <a:schemeClr val="tx2"/>
                </a:solidFill>
                <a:latin typeface="Aclonica"/>
                <a:ea typeface="Aclonica"/>
                <a:cs typeface="Aclonica"/>
                <a:sym typeface="Aclonica"/>
              </a:rPr>
              <a:t>At least noon, 10 days prior to the caucus </a:t>
            </a:r>
          </a:p>
          <a:p>
            <a:pPr>
              <a:buFont typeface="Arial" panose="020B0604020202020204" pitchFamily="34" charset="0"/>
              <a:buChar char="•"/>
            </a:pPr>
            <a:r>
              <a:rPr lang="en-US" dirty="0"/>
              <a:t>Caucus chair sends notice (CAN-30) by first-class mail to eligible precinct committeemen</a:t>
            </a:r>
          </a:p>
          <a:p>
            <a:pPr>
              <a:buFont typeface="Arial" panose="020B0604020202020204" pitchFamily="34" charset="0"/>
              <a:buChar char="•"/>
            </a:pPr>
            <a:r>
              <a:rPr lang="en-US" dirty="0"/>
              <a:t>For local offices, CAN-30 must also be filed with the clerk. </a:t>
            </a:r>
          </a:p>
          <a:p>
            <a:pPr>
              <a:buFont typeface="Arial" panose="020B0604020202020204" pitchFamily="34" charset="0"/>
              <a:buChar char="•"/>
            </a:pPr>
            <a:r>
              <a:rPr lang="en-US" dirty="0"/>
              <a:t>For judges and state level offices, CAN-30 must be filed with IED. </a:t>
            </a:r>
          </a:p>
          <a:p>
            <a:pPr marL="152400" indent="0"/>
            <a:endParaRPr lang="en-US" dirty="0"/>
          </a:p>
          <a:p>
            <a:pPr marL="152400" indent="0"/>
            <a:r>
              <a:rPr lang="en" dirty="0">
                <a:solidFill>
                  <a:schemeClr val="tx2"/>
                </a:solidFill>
                <a:latin typeface="Aclonica"/>
                <a:ea typeface="Aclonica"/>
                <a:cs typeface="Aclonica"/>
                <a:sym typeface="Aclonica"/>
              </a:rPr>
              <a:t>Candidate Requirements </a:t>
            </a:r>
            <a:endParaRPr lang="en-US" dirty="0"/>
          </a:p>
          <a:p>
            <a:pPr>
              <a:buFont typeface="Arial" panose="020B0604020202020204" pitchFamily="34" charset="0"/>
              <a:buChar char="•"/>
            </a:pPr>
            <a:r>
              <a:rPr lang="en-US" dirty="0"/>
              <a:t>For a local candidate, must file a CAN-31 with the caucus chair and clerk not later than 72 hours before the caucus. </a:t>
            </a:r>
          </a:p>
          <a:p>
            <a:pPr>
              <a:buFont typeface="Arial" panose="020B0604020202020204" pitchFamily="34" charset="0"/>
              <a:buChar char="•"/>
            </a:pPr>
            <a:r>
              <a:rPr lang="en-US" dirty="0"/>
              <a:t>For state and judicial candidates, must file CAN-31 and receipt showing statement of economic interest was filed with IED not later than 72 hours before the caucus.  </a:t>
            </a:r>
          </a:p>
        </p:txBody>
      </p:sp>
    </p:spTree>
  </p:cSld>
  <p:clrMapOvr>
    <a:masterClrMapping/>
  </p:clrMapOvr>
</p:sld>
</file>

<file path=ppt/theme/theme1.xml><?xml version="1.0" encoding="utf-8"?>
<a:theme xmlns:a="http://schemas.openxmlformats.org/drawingml/2006/main" name="It's Spring Break! by Slidesgo">
  <a:themeElements>
    <a:clrScheme name="Simple Light">
      <a:dk1>
        <a:srgbClr val="000000"/>
      </a:dk1>
      <a:lt1>
        <a:srgbClr val="FDF5E7"/>
      </a:lt1>
      <a:dk2>
        <a:srgbClr val="FFFFFF"/>
      </a:dk2>
      <a:lt2>
        <a:srgbClr val="57A6AA"/>
      </a:lt2>
      <a:accent1>
        <a:srgbClr val="477E84"/>
      </a:accent1>
      <a:accent2>
        <a:srgbClr val="963D64"/>
      </a:accent2>
      <a:accent3>
        <a:srgbClr val="D25B30"/>
      </a:accent3>
      <a:accent4>
        <a:srgbClr val="7698E5"/>
      </a:accent4>
      <a:accent5>
        <a:srgbClr val="E8B031"/>
      </a:accent5>
      <a:accent6>
        <a:srgbClr val="181F3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1472</TotalTime>
  <Words>994</Words>
  <Application>Microsoft Office PowerPoint</Application>
  <PresentationFormat>On-screen Show (16:9)</PresentationFormat>
  <Paragraphs>97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Aclonica</vt:lpstr>
      <vt:lpstr>Arial</vt:lpstr>
      <vt:lpstr>Open Sans</vt:lpstr>
      <vt:lpstr>Montserrat Light</vt:lpstr>
      <vt:lpstr>Calibri</vt:lpstr>
      <vt:lpstr>Anaheim</vt:lpstr>
      <vt:lpstr>Montserrat</vt:lpstr>
      <vt:lpstr>Montserrat Medium</vt:lpstr>
      <vt:lpstr>It's Spring Break! by Slidesgo</vt:lpstr>
      <vt:lpstr>Circuit Court Clerk Spring 2024 Conference </vt:lpstr>
      <vt:lpstr> Is your county closing for the Eclipse?</vt:lpstr>
      <vt:lpstr>Deadlines Roll</vt:lpstr>
      <vt:lpstr>Voter Registration Deadlines Roll</vt:lpstr>
      <vt:lpstr>Voting System &amp; ePB Disposal</vt:lpstr>
      <vt:lpstr>VVPATs and IEC-6s Disposals per VSTOP</vt:lpstr>
      <vt:lpstr>VVPATS</vt:lpstr>
      <vt:lpstr>Ballot Vacancies</vt:lpstr>
      <vt:lpstr>Early Ballot Vacancy Forms</vt:lpstr>
      <vt:lpstr>After the Caucus</vt:lpstr>
      <vt:lpstr>Direct Appointment</vt:lpstr>
      <vt:lpstr>Names on Ballots</vt:lpstr>
      <vt:lpstr>Protect 2024  Federal Cybersecurity &amp; Infrastructure Security Agency Recommendations</vt:lpstr>
      <vt:lpstr>Reminders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Spring Break!</dc:title>
  <dc:creator>Warycha, Valerie S</dc:creator>
  <cp:lastModifiedBy>Warycha, Valerie S</cp:lastModifiedBy>
  <cp:revision>3</cp:revision>
  <dcterms:modified xsi:type="dcterms:W3CDTF">2024-03-01T15:33:00Z</dcterms:modified>
</cp:coreProperties>
</file>