
<file path=[Content_Types].xml><?xml version="1.0" encoding="utf-8"?>
<Types xmlns="http://schemas.openxmlformats.org/package/2006/content-types">
  <Default Extension="emf" ContentType="image/x-emf"/>
  <Default Extension="fntdata" ContentType="application/x-fontdata"/>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omments/modernComment_1A8_1C5086BA.xml" ContentType="application/vnd.ms-powerpoint.comments+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comments/modernComment_1AB_DA4312CA.xml" ContentType="application/vnd.ms-powerpoint.comments+xml"/>
  <Override PartName="/ppt/notesSlides/notesSlide7.xml" ContentType="application/vnd.openxmlformats-officedocument.presentationml.notesSlide+xml"/>
  <Override PartName="/ppt/notesSlides/notesSlide8.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autoCompressPictures="0" bookmarkIdSeed="2">
  <p:sldMasterIdLst>
    <p:sldMasterId id="2147483776" r:id="rId4"/>
    <p:sldMasterId id="2147483748" r:id="rId5"/>
  </p:sldMasterIdLst>
  <p:notesMasterIdLst>
    <p:notesMasterId r:id="rId19"/>
  </p:notesMasterIdLst>
  <p:handoutMasterIdLst>
    <p:handoutMasterId r:id="rId20"/>
  </p:handoutMasterIdLst>
  <p:sldIdLst>
    <p:sldId id="313" r:id="rId6"/>
    <p:sldId id="429" r:id="rId7"/>
    <p:sldId id="365" r:id="rId8"/>
    <p:sldId id="421" r:id="rId9"/>
    <p:sldId id="424" r:id="rId10"/>
    <p:sldId id="425" r:id="rId11"/>
    <p:sldId id="426" r:id="rId12"/>
    <p:sldId id="427" r:id="rId13"/>
    <p:sldId id="423" r:id="rId14"/>
    <p:sldId id="428" r:id="rId15"/>
    <p:sldId id="416" r:id="rId16"/>
    <p:sldId id="422" r:id="rId17"/>
    <p:sldId id="398" r:id="rId18"/>
  </p:sldIdLst>
  <p:sldSz cx="12192000" cy="6858000"/>
  <p:notesSz cx="9144000" cy="6858000"/>
  <p:embeddedFontLst>
    <p:embeddedFont>
      <p:font typeface="Calibri" panose="020F0502020204030204" pitchFamily="34" charset="0"/>
      <p:regular r:id="rId21"/>
      <p:bold r:id="rId22"/>
      <p:italic r:id="rId23"/>
      <p:boldItalic r:id="rId24"/>
    </p:embeddedFont>
    <p:embeddedFont>
      <p:font typeface="Calibri Light" panose="020F0302020204030204" pitchFamily="34" charset="0"/>
      <p:regular r:id="rId25"/>
      <p:italic r:id="rId26"/>
    </p:embeddedFont>
    <p:embeddedFont>
      <p:font typeface="Cambria" panose="02040503050406030204" pitchFamily="18" charset="0"/>
      <p:regular r:id="rId27"/>
      <p:bold r:id="rId28"/>
      <p:italic r:id="rId29"/>
      <p:boldItalic r:id="rId30"/>
    </p:embeddedFont>
    <p:embeddedFont>
      <p:font typeface="Georgia" panose="02040502050405020303" pitchFamily="18" charset="0"/>
      <p:regular r:id="rId31"/>
      <p:bold r:id="rId32"/>
      <p:italic r:id="rId33"/>
      <p:boldItalic r:id="rId34"/>
    </p:embeddedFont>
    <p:embeddedFont>
      <p:font typeface="Karla" pitchFamily="2" charset="0"/>
      <p:regular r:id="rId35"/>
      <p:bold r:id="rId36"/>
      <p:italic r:id="rId37"/>
      <p:boldItalic r:id="rId38"/>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A76B9A0D-197A-C65A-98F1-DCF8C325AB1A}" name="Anola Gallion" initials="AG" userId="S::agallion@gocivix.com::fce016d2-376b-459e-bccc-12d71a2731cc" providerId="AD"/>
  <p188:author id="{48C12830-96A6-4EE3-B042-8DEF45A49125}" name="Tiskevics, Ben" initials="BT" userId="S::Ben.Tiskevics@bakertilly.com::ecabec66-d0a2-494a-9914-705bad6b19cd" providerId="AD"/>
  <p188:author id="{002152AF-48FD-D524-54F8-BADD41AA691F}" name="Nussmeyer, Angela M" initials="AN" userId="S::ANussmeyer@iec.IN.gov::5a646ca7-df61-42b4-9ef6-f4b1d49aa951"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Malinda Kelley" initials="MK" lastIdx="2" clrIdx="0">
    <p:extLst>
      <p:ext uri="{19B8F6BF-5375-455C-9EA6-DF929625EA0E}">
        <p15:presenceInfo xmlns:p15="http://schemas.microsoft.com/office/powerpoint/2012/main" userId="Malinda Kelley" providerId="None"/>
      </p:ext>
    </p:extLst>
  </p:cmAuthor>
  <p:cmAuthor id="2" name="Tiskevics, Ben" initials="" lastIdx="0"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71720"/>
    <a:srgbClr val="3397D7"/>
    <a:srgbClr val="0432FF"/>
    <a:srgbClr val="F14B22"/>
    <a:srgbClr val="1D1D28"/>
    <a:srgbClr val="FF7D45"/>
    <a:srgbClr val="20304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7226"/>
    <p:restoredTop sz="72247" autoAdjust="0"/>
  </p:normalViewPr>
  <p:slideViewPr>
    <p:cSldViewPr snapToGrid="0" snapToObjects="1">
      <p:cViewPr varScale="1">
        <p:scale>
          <a:sx n="67" d="100"/>
          <a:sy n="67" d="100"/>
        </p:scale>
        <p:origin x="940" y="44"/>
      </p:cViewPr>
      <p:guideLst/>
    </p:cSldViewPr>
  </p:slideViewPr>
  <p:notesTextViewPr>
    <p:cViewPr>
      <p:scale>
        <a:sx n="3" d="2"/>
        <a:sy n="3" d="2"/>
      </p:scale>
      <p:origin x="0" y="0"/>
    </p:cViewPr>
  </p:notesTextViewPr>
  <p:notesViewPr>
    <p:cSldViewPr snapToGrid="0" snapToObjects="1">
      <p:cViewPr>
        <p:scale>
          <a:sx n="93" d="100"/>
          <a:sy n="93" d="100"/>
        </p:scale>
        <p:origin x="3760" y="984"/>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font" Target="fonts/font6.fntdata"/><Relationship Id="rId39" Type="http://schemas.openxmlformats.org/officeDocument/2006/relationships/commentAuthors" Target="commentAuthors.xml"/><Relationship Id="rId21" Type="http://schemas.openxmlformats.org/officeDocument/2006/relationships/font" Target="fonts/font1.fntdata"/><Relationship Id="rId34" Type="http://schemas.openxmlformats.org/officeDocument/2006/relationships/font" Target="fonts/font14.fntdata"/><Relationship Id="rId42" Type="http://schemas.openxmlformats.org/officeDocument/2006/relationships/theme" Target="theme/theme1.xml"/><Relationship Id="rId7" Type="http://schemas.openxmlformats.org/officeDocument/2006/relationships/slide" Target="slides/slide2.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handoutMaster" Target="handoutMasters/handoutMaster1.xml"/><Relationship Id="rId29" Type="http://schemas.openxmlformats.org/officeDocument/2006/relationships/font" Target="fonts/font9.fntdata"/><Relationship Id="rId41"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font" Target="fonts/font4.fntdata"/><Relationship Id="rId32" Type="http://schemas.openxmlformats.org/officeDocument/2006/relationships/font" Target="fonts/font12.fntdata"/><Relationship Id="rId37" Type="http://schemas.openxmlformats.org/officeDocument/2006/relationships/font" Target="fonts/font17.fntdata"/><Relationship Id="rId40" Type="http://schemas.openxmlformats.org/officeDocument/2006/relationships/presProps" Target="presProps.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font" Target="fonts/font3.fntdata"/><Relationship Id="rId28" Type="http://schemas.openxmlformats.org/officeDocument/2006/relationships/font" Target="fonts/font8.fntdata"/><Relationship Id="rId36" Type="http://schemas.openxmlformats.org/officeDocument/2006/relationships/font" Target="fonts/font16.fntdata"/><Relationship Id="rId10" Type="http://schemas.openxmlformats.org/officeDocument/2006/relationships/slide" Target="slides/slide5.xml"/><Relationship Id="rId19" Type="http://schemas.openxmlformats.org/officeDocument/2006/relationships/notesMaster" Target="notesMasters/notesMaster1.xml"/><Relationship Id="rId31" Type="http://schemas.openxmlformats.org/officeDocument/2006/relationships/font" Target="fonts/font11.fntdata"/><Relationship Id="rId44" Type="http://schemas.microsoft.com/office/2018/10/relationships/authors" Target="authors.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font" Target="fonts/font2.fntdata"/><Relationship Id="rId27" Type="http://schemas.openxmlformats.org/officeDocument/2006/relationships/font" Target="fonts/font7.fntdata"/><Relationship Id="rId30" Type="http://schemas.openxmlformats.org/officeDocument/2006/relationships/font" Target="fonts/font10.fntdata"/><Relationship Id="rId35" Type="http://schemas.openxmlformats.org/officeDocument/2006/relationships/font" Target="fonts/font15.fntdata"/><Relationship Id="rId43" Type="http://schemas.openxmlformats.org/officeDocument/2006/relationships/tableStyles" Target="tableStyles.xml"/><Relationship Id="rId8" Type="http://schemas.openxmlformats.org/officeDocument/2006/relationships/slide" Target="slides/slide3.xml"/><Relationship Id="rId3" Type="http://schemas.openxmlformats.org/officeDocument/2006/relationships/customXml" Target="../customXml/item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font" Target="fonts/font5.fntdata"/><Relationship Id="rId33" Type="http://schemas.openxmlformats.org/officeDocument/2006/relationships/font" Target="fonts/font13.fntdata"/><Relationship Id="rId38" Type="http://schemas.openxmlformats.org/officeDocument/2006/relationships/font" Target="fonts/font18.fntdata"/></Relationships>
</file>

<file path=ppt/comments/modernComment_1A8_1C5086BA.xml><?xml version="1.0" encoding="utf-8"?>
<p188:cmLst xmlns:a="http://schemas.openxmlformats.org/drawingml/2006/main" xmlns:r="http://schemas.openxmlformats.org/officeDocument/2006/relationships" xmlns:p188="http://schemas.microsoft.com/office/powerpoint/2018/8/main">
  <p188:cm id="{24018F43-A83F-4314-B0FD-D2AA007C2AA5}" authorId="{002152AF-48FD-D524-54F8-BADD41AA691F}" created="2023-11-29T18:11:12.649">
    <ac:deMkLst xmlns:ac="http://schemas.microsoft.com/office/drawing/2013/main/command">
      <pc:docMk xmlns:pc="http://schemas.microsoft.com/office/powerpoint/2013/main/command"/>
      <pc:sldMk xmlns:pc="http://schemas.microsoft.com/office/powerpoint/2013/main/command" cId="475039418" sldId="424"/>
      <ac:spMk id="17" creationId="{DA97295E-70FF-431F-AA06-1D3559E6552B}"/>
    </ac:deMkLst>
    <p188:replyLst>
      <p188:reply id="{D5F86ACD-5D73-4E05-83AF-757CCC6AD8A4}" authorId="{48C12830-96A6-4EE3-B042-8DEF45A49125}" created="2023-11-29T19:16:43.095">
        <p188:txBody>
          <a:bodyPr/>
          <a:lstStyle/>
          <a:p>
            <a:r>
              <a:rPr lang="en-US"/>
              <a:t>Civix: 2nd bullet and title should be changed to DLN/SSN Corrections</a:t>
            </a:r>
          </a:p>
        </p188:txBody>
      </p188:reply>
      <p188:reply id="{79F8FFEC-9279-4B57-881E-5B59D0BB0FDD}" authorId="{A76B9A0D-197A-C65A-98F1-DCF8C325AB1A}" created="2023-12-04T19:32:14.332">
        <p188:txBody>
          <a:bodyPr/>
          <a:lstStyle/>
          <a:p>
            <a:r>
              <a:rPr lang="en-US"/>
              <a:t>Corrected</a:t>
            </a:r>
          </a:p>
        </p188:txBody>
      </p188:reply>
    </p188:replyLst>
    <p188:txBody>
      <a:bodyPr/>
      <a:lstStyle/>
      <a:p>
        <a:r>
          <a:rPr lang="en-US"/>
          <a:t>Should be DLN/SSN Corrections</a:t>
        </a:r>
      </a:p>
    </p188:txBody>
  </p188:cm>
  <p188:cm id="{23F0F3BF-6D92-4E8E-AC2E-FAA1B79E6604}" authorId="{48C12830-96A6-4EE3-B042-8DEF45A49125}" created="2023-11-29T19:35:48.824">
    <pc:sldMkLst xmlns:pc="http://schemas.microsoft.com/office/powerpoint/2013/main/command">
      <pc:docMk/>
      <pc:sldMk cId="475039418" sldId="424"/>
    </pc:sldMkLst>
    <p188:replyLst>
      <p188:reply id="{55ADDB66-94CE-4FF3-BB9C-90675081FA45}" authorId="{A76B9A0D-197A-C65A-98F1-DCF8C325AB1A}" created="2023-12-04T19:55:01.165">
        <p188:txBody>
          <a:bodyPr/>
          <a:lstStyle/>
          <a:p>
            <a:r>
              <a:rPr lang="en-US"/>
              <a:t>Corrected slide 3</a:t>
            </a:r>
          </a:p>
        </p188:txBody>
      </p188:reply>
    </p188:replyLst>
    <p188:txBody>
      <a:bodyPr/>
      <a:lstStyle/>
      <a:p>
        <a:r>
          <a:rPr lang="en-US"/>
          <a:t>Civix: CT moved this slide before the ID Updates Hopper Slide. Slide 3 processes order may want to be changed to reflect new order</a:t>
        </a:r>
      </a:p>
    </p188:txBody>
  </p188:cm>
</p188:cmLst>
</file>

<file path=ppt/comments/modernComment_1AB_DA4312CA.xml><?xml version="1.0" encoding="utf-8"?>
<p188:cmLst xmlns:a="http://schemas.openxmlformats.org/drawingml/2006/main" xmlns:r="http://schemas.openxmlformats.org/officeDocument/2006/relationships" xmlns:p188="http://schemas.microsoft.com/office/powerpoint/2018/8/main">
  <p188:cm id="{8E121191-0FEF-4E8E-BCB7-CDA3F7C66A3D}" authorId="{002152AF-48FD-D524-54F8-BADD41AA691F}" created="2023-11-29T18:13:42.443">
    <ac:deMkLst xmlns:ac="http://schemas.microsoft.com/office/drawing/2013/main/command">
      <pc:docMk xmlns:pc="http://schemas.microsoft.com/office/powerpoint/2013/main/command"/>
      <pc:sldMk xmlns:pc="http://schemas.microsoft.com/office/powerpoint/2013/main/command" cId="3661828810" sldId="427"/>
      <ac:spMk id="17" creationId="{DA97295E-70FF-431F-AA06-1D3559E6552B}"/>
    </ac:deMkLst>
    <p188:replyLst>
      <p188:reply id="{761CE95A-2A79-47DF-9BF4-94978D5D6928}" authorId="{A76B9A0D-197A-C65A-98F1-DCF8C325AB1A}" created="2023-12-04T19:46:55.219">
        <p188:txBody>
          <a:bodyPr/>
          <a:lstStyle/>
          <a:p>
            <a:r>
              <a:rPr lang="en-US"/>
              <a:t>The draft is all that exists as that document has not yet been sent back to us from CT review.
I have changed the wording to better reflect the available functionality. We can still strike it entirely if you'd rather, but we were trying to explain that there is a way for them to keep the documentation if they wish to do so.</a:t>
            </a:r>
          </a:p>
        </p188:txBody>
      </p188:reply>
    </p188:replyLst>
    <p188:txBody>
      <a:bodyPr/>
      <a:lstStyle/>
      <a:p>
        <a:r>
          <a:rPr lang="en-US"/>
          <a:t>Strike provided ID must meet statutory requirements and photocopy should be attached. These are policy statements.
Additionally, does the SBS say counties "should" scan the photocopied ID? I have an earlier draft from 10/10 that does not say that, in fact. Where is this advice coming from that the counties should be doing it? It may be in the final doc but the 10/10 draft had language like "You do not need to scan and upload the voter's photo ID to their registration record."</a:t>
        </a:r>
      </a:p>
    </p188:txBody>
  </p188:cm>
</p188:cmLst>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9165909C-D94A-7E46-BBB0-7029316F113C}"/>
              </a:ext>
            </a:extLst>
          </p:cNvPr>
          <p:cNvSpPr>
            <a:spLocks noGrp="1"/>
          </p:cNvSpPr>
          <p:nvPr>
            <p:ph type="hdr" sz="quarter"/>
          </p:nvPr>
        </p:nvSpPr>
        <p:spPr>
          <a:xfrm>
            <a:off x="0" y="0"/>
            <a:ext cx="3962400" cy="344091"/>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5C31D592-C593-A341-AEC5-E4221CD0B7DF}"/>
              </a:ext>
            </a:extLst>
          </p:cNvPr>
          <p:cNvSpPr>
            <a:spLocks noGrp="1"/>
          </p:cNvSpPr>
          <p:nvPr>
            <p:ph type="dt" sz="quarter" idx="1"/>
          </p:nvPr>
        </p:nvSpPr>
        <p:spPr>
          <a:xfrm>
            <a:off x="5179484" y="0"/>
            <a:ext cx="3962400" cy="344091"/>
          </a:xfrm>
          <a:prstGeom prst="rect">
            <a:avLst/>
          </a:prstGeom>
        </p:spPr>
        <p:txBody>
          <a:bodyPr vert="horz" lIns="91440" tIns="45720" rIns="91440" bIns="45720" rtlCol="0"/>
          <a:lstStyle>
            <a:lvl1pPr algn="r">
              <a:defRPr sz="1200"/>
            </a:lvl1pPr>
          </a:lstStyle>
          <a:p>
            <a:fld id="{608487C2-2BDC-624A-AF33-3BF8313DF1AC}" type="datetimeFigureOut">
              <a:rPr lang="en-US" smtClean="0"/>
              <a:t>12/7/2023</a:t>
            </a:fld>
            <a:endParaRPr lang="en-US"/>
          </a:p>
        </p:txBody>
      </p:sp>
      <p:sp>
        <p:nvSpPr>
          <p:cNvPr id="4" name="Footer Placeholder 3">
            <a:extLst>
              <a:ext uri="{FF2B5EF4-FFF2-40B4-BE49-F238E27FC236}">
                <a16:creationId xmlns:a16="http://schemas.microsoft.com/office/drawing/2014/main" id="{B861DFA0-9730-E14E-BB38-E05C1BA57556}"/>
              </a:ext>
            </a:extLst>
          </p:cNvPr>
          <p:cNvSpPr>
            <a:spLocks noGrp="1"/>
          </p:cNvSpPr>
          <p:nvPr>
            <p:ph type="ftr" sz="quarter" idx="2"/>
          </p:nvPr>
        </p:nvSpPr>
        <p:spPr>
          <a:xfrm>
            <a:off x="0" y="6513910"/>
            <a:ext cx="3962400" cy="34409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D70D69C5-81A2-7845-8AB7-7555FFCBF138}"/>
              </a:ext>
            </a:extLst>
          </p:cNvPr>
          <p:cNvSpPr>
            <a:spLocks noGrp="1"/>
          </p:cNvSpPr>
          <p:nvPr>
            <p:ph type="sldNum" sz="quarter" idx="3"/>
          </p:nvPr>
        </p:nvSpPr>
        <p:spPr>
          <a:xfrm>
            <a:off x="5179484" y="6513910"/>
            <a:ext cx="3962400" cy="344090"/>
          </a:xfrm>
          <a:prstGeom prst="rect">
            <a:avLst/>
          </a:prstGeom>
        </p:spPr>
        <p:txBody>
          <a:bodyPr vert="horz" lIns="91440" tIns="45720" rIns="91440" bIns="45720" rtlCol="0" anchor="b"/>
          <a:lstStyle>
            <a:lvl1pPr algn="r">
              <a:defRPr sz="1200"/>
            </a:lvl1pPr>
          </a:lstStyle>
          <a:p>
            <a:fld id="{2CD40CB8-6962-1C41-9158-F75724DC0F37}" type="slidenum">
              <a:rPr lang="en-US" smtClean="0"/>
              <a:t>‹#›</a:t>
            </a:fld>
            <a:endParaRPr lang="en-US"/>
          </a:p>
        </p:txBody>
      </p:sp>
    </p:spTree>
    <p:extLst>
      <p:ext uri="{BB962C8B-B14F-4D97-AF65-F5344CB8AC3E}">
        <p14:creationId xmlns:p14="http://schemas.microsoft.com/office/powerpoint/2010/main" val="1362240946"/>
      </p:ext>
    </p:extLst>
  </p:cSld>
  <p:clrMap bg1="lt1" tx1="dk1" bg2="lt2" tx2="dk2" accent1="accent1" accent2="accent2" accent3="accent3" accent4="accent4" accent5="accent5" accent6="accent6" hlink="hlink" folHlink="folHlink"/>
  <p:hf sldNum="0"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4091"/>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5179484" y="0"/>
            <a:ext cx="3962400" cy="344091"/>
          </a:xfrm>
          <a:prstGeom prst="rect">
            <a:avLst/>
          </a:prstGeom>
        </p:spPr>
        <p:txBody>
          <a:bodyPr vert="horz" lIns="91440" tIns="45720" rIns="91440" bIns="45720" rtlCol="0"/>
          <a:lstStyle>
            <a:lvl1pPr algn="r">
              <a:defRPr sz="1200"/>
            </a:lvl1pPr>
          </a:lstStyle>
          <a:p>
            <a:fld id="{426CEBE8-AF3B-CE41-9A9C-67A34E4650CD}" type="datetimeFigureOut">
              <a:rPr lang="en-US" smtClean="0"/>
              <a:t>12/7/2023</a:t>
            </a:fld>
            <a:endParaRPr lang="en-US"/>
          </a:p>
        </p:txBody>
      </p:sp>
      <p:sp>
        <p:nvSpPr>
          <p:cNvPr id="4" name="Slide Image Placeholder 3"/>
          <p:cNvSpPr>
            <a:spLocks noGrp="1" noRot="1" noChangeAspect="1"/>
          </p:cNvSpPr>
          <p:nvPr>
            <p:ph type="sldImg" idx="2"/>
          </p:nvPr>
        </p:nvSpPr>
        <p:spPr>
          <a:xfrm>
            <a:off x="2514600" y="857250"/>
            <a:ext cx="4114800" cy="2314575"/>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914400" y="3300412"/>
            <a:ext cx="7315200" cy="2700338"/>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6513910"/>
            <a:ext cx="3962400" cy="34409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5179484" y="6513910"/>
            <a:ext cx="3962400" cy="344090"/>
          </a:xfrm>
          <a:prstGeom prst="rect">
            <a:avLst/>
          </a:prstGeom>
        </p:spPr>
        <p:txBody>
          <a:bodyPr vert="horz" lIns="91440" tIns="45720" rIns="91440" bIns="45720" rtlCol="0" anchor="b"/>
          <a:lstStyle>
            <a:lvl1pPr algn="r">
              <a:defRPr sz="1200"/>
            </a:lvl1pPr>
          </a:lstStyle>
          <a:p>
            <a:fld id="{540650F5-EDE1-9846-A74F-FA46A6F11CC2}" type="slidenum">
              <a:rPr lang="en-US" smtClean="0"/>
              <a:t>‹#›</a:t>
            </a:fld>
            <a:endParaRPr lang="en-US"/>
          </a:p>
        </p:txBody>
      </p:sp>
    </p:spTree>
    <p:extLst>
      <p:ext uri="{BB962C8B-B14F-4D97-AF65-F5344CB8AC3E}">
        <p14:creationId xmlns:p14="http://schemas.microsoft.com/office/powerpoint/2010/main" val="2882962516"/>
      </p:ext>
    </p:extLst>
  </p:cSld>
  <p:clrMap bg1="lt1" tx1="dk1" bg2="lt2" tx2="dk2" accent1="accent1" accent2="accent2" accent3="accent3" accent4="accent4" accent5="accent5" accent6="accent6" hlink="hlink" folHlink="folHlink"/>
  <p:hf sldNum="0"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514600" y="857250"/>
            <a:ext cx="4114800" cy="2314575"/>
          </a:xfrm>
        </p:spPr>
      </p:sp>
      <p:sp>
        <p:nvSpPr>
          <p:cNvPr id="3" name="Notes Placeholder 2"/>
          <p:cNvSpPr>
            <a:spLocks noGrp="1"/>
          </p:cNvSpPr>
          <p:nvPr>
            <p:ph type="body" idx="1"/>
          </p:nvPr>
        </p:nvSpPr>
        <p:spPr/>
        <p:txBody>
          <a:bodyPr/>
          <a:lstStyle/>
          <a:p>
            <a:r>
              <a:rPr lang="en-US" dirty="0"/>
              <a:t>SVRS menus are laid out logically by their function</a:t>
            </a:r>
          </a:p>
          <a:p>
            <a:endParaRPr lang="en-US" dirty="0"/>
          </a:p>
          <a:p>
            <a:r>
              <a:rPr lang="en-US" dirty="0"/>
              <a:t>We will begin with Voter</a:t>
            </a:r>
          </a:p>
        </p:txBody>
      </p:sp>
    </p:spTree>
    <p:extLst>
      <p:ext uri="{BB962C8B-B14F-4D97-AF65-F5344CB8AC3E}">
        <p14:creationId xmlns:p14="http://schemas.microsoft.com/office/powerpoint/2010/main" val="114246720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514600" y="857250"/>
            <a:ext cx="4114800" cy="2314575"/>
          </a:xfrm>
        </p:spPr>
      </p:sp>
      <p:sp>
        <p:nvSpPr>
          <p:cNvPr id="3" name="Notes Placeholder 2"/>
          <p:cNvSpPr>
            <a:spLocks noGrp="1"/>
          </p:cNvSpPr>
          <p:nvPr>
            <p:ph type="body" idx="1"/>
          </p:nvPr>
        </p:nvSpPr>
        <p:spPr/>
        <p:txBody>
          <a:bodyPr/>
          <a:lstStyle/>
          <a:p>
            <a:r>
              <a:rPr lang="en-US" dirty="0"/>
              <a:t>SVRS menus are laid out logically by their function</a:t>
            </a:r>
          </a:p>
          <a:p>
            <a:endParaRPr lang="en-US" dirty="0"/>
          </a:p>
          <a:p>
            <a:r>
              <a:rPr lang="en-US" dirty="0"/>
              <a:t>We will begin with Voter</a:t>
            </a:r>
          </a:p>
        </p:txBody>
      </p:sp>
    </p:spTree>
    <p:extLst>
      <p:ext uri="{BB962C8B-B14F-4D97-AF65-F5344CB8AC3E}">
        <p14:creationId xmlns:p14="http://schemas.microsoft.com/office/powerpoint/2010/main" val="102394472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514600" y="857250"/>
            <a:ext cx="4114800" cy="2314575"/>
          </a:xfrm>
        </p:spPr>
      </p:sp>
      <p:sp>
        <p:nvSpPr>
          <p:cNvPr id="3" name="Notes Placeholder 2"/>
          <p:cNvSpPr>
            <a:spLocks noGrp="1"/>
          </p:cNvSpPr>
          <p:nvPr>
            <p:ph type="body" idx="1"/>
          </p:nvPr>
        </p:nvSpPr>
        <p:spPr/>
        <p:txBody>
          <a:bodyPr/>
          <a:lstStyle/>
          <a:p>
            <a:r>
              <a:rPr lang="en-US" dirty="0"/>
              <a:t>SVRS menus are laid out logically by their function</a:t>
            </a:r>
          </a:p>
          <a:p>
            <a:endParaRPr lang="en-US" dirty="0"/>
          </a:p>
          <a:p>
            <a:r>
              <a:rPr lang="en-US" dirty="0"/>
              <a:t>We will begin with Voter</a:t>
            </a:r>
          </a:p>
        </p:txBody>
      </p:sp>
    </p:spTree>
    <p:extLst>
      <p:ext uri="{BB962C8B-B14F-4D97-AF65-F5344CB8AC3E}">
        <p14:creationId xmlns:p14="http://schemas.microsoft.com/office/powerpoint/2010/main" val="232972962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514600" y="857250"/>
            <a:ext cx="4114800" cy="2314575"/>
          </a:xfrm>
        </p:spPr>
      </p:sp>
      <p:sp>
        <p:nvSpPr>
          <p:cNvPr id="3" name="Notes Placeholder 2"/>
          <p:cNvSpPr>
            <a:spLocks noGrp="1"/>
          </p:cNvSpPr>
          <p:nvPr>
            <p:ph type="body" idx="1"/>
          </p:nvPr>
        </p:nvSpPr>
        <p:spPr/>
        <p:txBody>
          <a:bodyPr/>
          <a:lstStyle/>
          <a:p>
            <a:r>
              <a:rPr lang="en-US" dirty="0"/>
              <a:t>SVRS menus are laid out logically by their function</a:t>
            </a:r>
          </a:p>
          <a:p>
            <a:endParaRPr lang="en-US" dirty="0"/>
          </a:p>
          <a:p>
            <a:r>
              <a:rPr lang="en-US" dirty="0"/>
              <a:t>We will begin with Voter</a:t>
            </a:r>
          </a:p>
        </p:txBody>
      </p:sp>
    </p:spTree>
    <p:extLst>
      <p:ext uri="{BB962C8B-B14F-4D97-AF65-F5344CB8AC3E}">
        <p14:creationId xmlns:p14="http://schemas.microsoft.com/office/powerpoint/2010/main" val="160832503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514600" y="857250"/>
            <a:ext cx="4114800" cy="2314575"/>
          </a:xfrm>
        </p:spPr>
      </p:sp>
      <p:sp>
        <p:nvSpPr>
          <p:cNvPr id="3" name="Notes Placeholder 2"/>
          <p:cNvSpPr>
            <a:spLocks noGrp="1"/>
          </p:cNvSpPr>
          <p:nvPr>
            <p:ph type="body" idx="1"/>
          </p:nvPr>
        </p:nvSpPr>
        <p:spPr/>
        <p:txBody>
          <a:bodyPr/>
          <a:lstStyle/>
          <a:p>
            <a:r>
              <a:rPr lang="en-US" dirty="0"/>
              <a:t>SVRS menus are laid out logically by their function</a:t>
            </a:r>
          </a:p>
          <a:p>
            <a:endParaRPr lang="en-US" dirty="0"/>
          </a:p>
          <a:p>
            <a:r>
              <a:rPr lang="en-US" dirty="0"/>
              <a:t>We will begin with Voter</a:t>
            </a:r>
          </a:p>
        </p:txBody>
      </p:sp>
    </p:spTree>
    <p:extLst>
      <p:ext uri="{BB962C8B-B14F-4D97-AF65-F5344CB8AC3E}">
        <p14:creationId xmlns:p14="http://schemas.microsoft.com/office/powerpoint/2010/main" val="25145480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514600" y="857250"/>
            <a:ext cx="4114800" cy="2314575"/>
          </a:xfrm>
        </p:spPr>
      </p:sp>
      <p:sp>
        <p:nvSpPr>
          <p:cNvPr id="3" name="Notes Placeholder 2"/>
          <p:cNvSpPr>
            <a:spLocks noGrp="1"/>
          </p:cNvSpPr>
          <p:nvPr>
            <p:ph type="body" idx="1"/>
          </p:nvPr>
        </p:nvSpPr>
        <p:spPr/>
        <p:txBody>
          <a:bodyPr/>
          <a:lstStyle/>
          <a:p>
            <a:r>
              <a:rPr lang="en-US" dirty="0"/>
              <a:t>SVRS menus are laid out logically by their function</a:t>
            </a:r>
          </a:p>
          <a:p>
            <a:endParaRPr lang="en-US" dirty="0"/>
          </a:p>
          <a:p>
            <a:r>
              <a:rPr lang="en-US" dirty="0"/>
              <a:t>We will begin with Voter</a:t>
            </a:r>
          </a:p>
        </p:txBody>
      </p:sp>
    </p:spTree>
    <p:extLst>
      <p:ext uri="{BB962C8B-B14F-4D97-AF65-F5344CB8AC3E}">
        <p14:creationId xmlns:p14="http://schemas.microsoft.com/office/powerpoint/2010/main" val="192804141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514600" y="857250"/>
            <a:ext cx="4114800" cy="2314575"/>
          </a:xfrm>
        </p:spPr>
      </p:sp>
      <p:sp>
        <p:nvSpPr>
          <p:cNvPr id="3" name="Notes Placeholder 2"/>
          <p:cNvSpPr>
            <a:spLocks noGrp="1"/>
          </p:cNvSpPr>
          <p:nvPr>
            <p:ph type="body" idx="1"/>
          </p:nvPr>
        </p:nvSpPr>
        <p:spPr/>
        <p:txBody>
          <a:bodyPr/>
          <a:lstStyle/>
          <a:p>
            <a:r>
              <a:rPr lang="en-US" dirty="0"/>
              <a:t>SVRS menus are laid out logically by their function</a:t>
            </a:r>
          </a:p>
          <a:p>
            <a:endParaRPr lang="en-US" dirty="0"/>
          </a:p>
          <a:p>
            <a:r>
              <a:rPr lang="en-US" dirty="0"/>
              <a:t>We will begin with Voter</a:t>
            </a:r>
          </a:p>
        </p:txBody>
      </p:sp>
    </p:spTree>
    <p:extLst>
      <p:ext uri="{BB962C8B-B14F-4D97-AF65-F5344CB8AC3E}">
        <p14:creationId xmlns:p14="http://schemas.microsoft.com/office/powerpoint/2010/main" val="235028462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514600" y="857250"/>
            <a:ext cx="4114800" cy="2314575"/>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680998696"/>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Cover Slide">
    <p:bg>
      <p:bgPr>
        <a:blipFill dpi="0" rotWithShape="1">
          <a:blip r:embed="rId2">
            <a:lum/>
          </a:blip>
          <a:srcRect/>
          <a:stretch>
            <a:fillRect l="-1000" t="-1000"/>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B267DF-A027-6445-A7B0-F2893C844CA9}"/>
              </a:ext>
            </a:extLst>
          </p:cNvPr>
          <p:cNvSpPr>
            <a:spLocks noGrp="1"/>
          </p:cNvSpPr>
          <p:nvPr>
            <p:ph type="ctrTitle" hasCustomPrompt="1"/>
          </p:nvPr>
        </p:nvSpPr>
        <p:spPr>
          <a:xfrm>
            <a:off x="1307341" y="2454143"/>
            <a:ext cx="6821523" cy="1994474"/>
          </a:xfrm>
        </p:spPr>
        <p:txBody>
          <a:bodyPr anchor="b">
            <a:noAutofit/>
          </a:bodyPr>
          <a:lstStyle>
            <a:lvl1pPr algn="l">
              <a:defRPr sz="6600" b="1" i="0">
                <a:solidFill>
                  <a:schemeClr val="bg1"/>
                </a:solidFill>
                <a:latin typeface="Georgia" panose="02040502050405020303" pitchFamily="18" charset="0"/>
              </a:defRPr>
            </a:lvl1pPr>
          </a:lstStyle>
          <a:p>
            <a:r>
              <a:rPr lang="en-US" dirty="0"/>
              <a:t>Presentation Cover Slide</a:t>
            </a:r>
          </a:p>
        </p:txBody>
      </p:sp>
      <p:sp>
        <p:nvSpPr>
          <p:cNvPr id="3" name="Subtitle 2">
            <a:extLst>
              <a:ext uri="{FF2B5EF4-FFF2-40B4-BE49-F238E27FC236}">
                <a16:creationId xmlns:a16="http://schemas.microsoft.com/office/drawing/2014/main" id="{89004291-98EF-4346-8036-A746158F42C5}"/>
              </a:ext>
            </a:extLst>
          </p:cNvPr>
          <p:cNvSpPr>
            <a:spLocks noGrp="1"/>
          </p:cNvSpPr>
          <p:nvPr>
            <p:ph type="subTitle" idx="1" hasCustomPrompt="1"/>
          </p:nvPr>
        </p:nvSpPr>
        <p:spPr>
          <a:xfrm>
            <a:off x="1307345" y="4554044"/>
            <a:ext cx="5725639" cy="913691"/>
          </a:xfrm>
        </p:spPr>
        <p:txBody>
          <a:bodyPr/>
          <a:lstStyle>
            <a:lvl1pPr marL="0" indent="0" algn="l">
              <a:buNone/>
              <a:defRPr sz="2400" spc="100" baseline="0">
                <a:solidFill>
                  <a:srgbClr val="F14B22"/>
                </a:solidFill>
                <a:latin typeface="Karla" pitchFamily="2" charset="0"/>
                <a:ea typeface="Karla" pitchFamily="2" charset="0"/>
              </a:defRPr>
            </a:lvl1pPr>
            <a:lvl2pPr marL="457178" indent="0" algn="ctr">
              <a:buNone/>
              <a:defRPr sz="2000"/>
            </a:lvl2pPr>
            <a:lvl3pPr marL="914354" indent="0" algn="ctr">
              <a:buNone/>
              <a:defRPr sz="1800"/>
            </a:lvl3pPr>
            <a:lvl4pPr marL="1371532" indent="0" algn="ctr">
              <a:buNone/>
              <a:defRPr sz="1600"/>
            </a:lvl4pPr>
            <a:lvl5pPr marL="1828709" indent="0" algn="ctr">
              <a:buNone/>
              <a:defRPr sz="1600"/>
            </a:lvl5pPr>
            <a:lvl6pPr marL="2285886" indent="0" algn="ctr">
              <a:buNone/>
              <a:defRPr sz="1600"/>
            </a:lvl6pPr>
            <a:lvl7pPr marL="2743062" indent="0" algn="ctr">
              <a:buNone/>
              <a:defRPr sz="1600"/>
            </a:lvl7pPr>
            <a:lvl8pPr marL="3200240" indent="0" algn="ctr">
              <a:buNone/>
              <a:defRPr sz="1600"/>
            </a:lvl8pPr>
            <a:lvl9pPr marL="3657418" indent="0" algn="ctr">
              <a:buNone/>
              <a:defRPr sz="1600"/>
            </a:lvl9pPr>
          </a:lstStyle>
          <a:p>
            <a:r>
              <a:rPr lang="en-US" dirty="0"/>
              <a:t>SHORT SUBHEADING CAN GO HERE </a:t>
            </a:r>
          </a:p>
        </p:txBody>
      </p:sp>
      <p:pic>
        <p:nvPicPr>
          <p:cNvPr id="13" name="Picture 12">
            <a:extLst>
              <a:ext uri="{FF2B5EF4-FFF2-40B4-BE49-F238E27FC236}">
                <a16:creationId xmlns:a16="http://schemas.microsoft.com/office/drawing/2014/main" id="{4B29D559-B43D-2F40-81F1-463A7A7671E6}"/>
              </a:ext>
            </a:extLst>
          </p:cNvPr>
          <p:cNvPicPr>
            <a:picLocks noChangeAspect="1"/>
          </p:cNvPicPr>
          <p:nvPr userDrawn="1"/>
        </p:nvPicPr>
        <p:blipFill>
          <a:blip r:embed="rId3"/>
          <a:stretch>
            <a:fillRect/>
          </a:stretch>
        </p:blipFill>
        <p:spPr>
          <a:xfrm>
            <a:off x="1384713" y="1646723"/>
            <a:ext cx="1704536" cy="465738"/>
          </a:xfrm>
          <a:prstGeom prst="rect">
            <a:avLst/>
          </a:prstGeom>
        </p:spPr>
      </p:pic>
      <p:sp>
        <p:nvSpPr>
          <p:cNvPr id="9" name="TextBox 8">
            <a:extLst>
              <a:ext uri="{FF2B5EF4-FFF2-40B4-BE49-F238E27FC236}">
                <a16:creationId xmlns:a16="http://schemas.microsoft.com/office/drawing/2014/main" id="{762634DF-3B14-E649-83FA-AC963BCAFA17}"/>
              </a:ext>
            </a:extLst>
          </p:cNvPr>
          <p:cNvSpPr txBox="1"/>
          <p:nvPr userDrawn="1"/>
        </p:nvSpPr>
        <p:spPr>
          <a:xfrm>
            <a:off x="9294724" y="170822"/>
            <a:ext cx="2723104" cy="230832"/>
          </a:xfrm>
          <a:prstGeom prst="rect">
            <a:avLst/>
          </a:prstGeom>
          <a:noFill/>
        </p:spPr>
        <p:txBody>
          <a:bodyPr wrap="square" rtlCol="0">
            <a:spAutoFit/>
          </a:bodyPr>
          <a:lstStyle/>
          <a:p>
            <a:pPr algn="r"/>
            <a:fld id="{FD6ADF75-4D70-8141-ACA1-808CA8C7268E}" type="datetime4">
              <a:rPr lang="en-US" sz="900" b="0" i="0" kern="1200" spc="100" baseline="0" smtClean="0">
                <a:solidFill>
                  <a:srgbClr val="F14B22"/>
                </a:solidFill>
                <a:latin typeface="Karla" pitchFamily="2" charset="0"/>
                <a:ea typeface="Karla" pitchFamily="2" charset="0"/>
                <a:cs typeface="+mn-cs"/>
              </a:rPr>
              <a:t>December 7, 2023</a:t>
            </a:fld>
            <a:endParaRPr lang="en-US" sz="900" b="0" i="0" kern="1200" spc="100" baseline="0" dirty="0">
              <a:solidFill>
                <a:srgbClr val="F14B22"/>
              </a:solidFill>
              <a:latin typeface="Karla" pitchFamily="2" charset="0"/>
              <a:ea typeface="Karla" pitchFamily="2" charset="0"/>
              <a:cs typeface="+mn-cs"/>
            </a:endParaRPr>
          </a:p>
        </p:txBody>
      </p:sp>
    </p:spTree>
    <p:extLst>
      <p:ext uri="{BB962C8B-B14F-4D97-AF65-F5344CB8AC3E}">
        <p14:creationId xmlns:p14="http://schemas.microsoft.com/office/powerpoint/2010/main" val="156827799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Photo Slide 2b - Whit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9" name="Picture Placeholder 5">
            <a:extLst>
              <a:ext uri="{FF2B5EF4-FFF2-40B4-BE49-F238E27FC236}">
                <a16:creationId xmlns:a16="http://schemas.microsoft.com/office/drawing/2014/main" id="{E838ABF5-B0B9-8846-A71A-7BCDB8EA9995}"/>
              </a:ext>
            </a:extLst>
          </p:cNvPr>
          <p:cNvSpPr>
            <a:spLocks noGrp="1"/>
          </p:cNvSpPr>
          <p:nvPr>
            <p:ph type="pic" sz="quarter" idx="13"/>
          </p:nvPr>
        </p:nvSpPr>
        <p:spPr>
          <a:xfrm>
            <a:off x="6056318" y="8"/>
            <a:ext cx="6135687" cy="6723529"/>
          </a:xfrm>
        </p:spPr>
        <p:txBody>
          <a:bodyPr/>
          <a:lstStyle/>
          <a:p>
            <a:endParaRPr lang="en-US" dirty="0"/>
          </a:p>
        </p:txBody>
      </p:sp>
      <p:sp>
        <p:nvSpPr>
          <p:cNvPr id="10" name="Content Placeholder 2">
            <a:extLst>
              <a:ext uri="{FF2B5EF4-FFF2-40B4-BE49-F238E27FC236}">
                <a16:creationId xmlns:a16="http://schemas.microsoft.com/office/drawing/2014/main" id="{56DABF65-8FEC-244E-83EA-ECAD0CCF899B}"/>
              </a:ext>
            </a:extLst>
          </p:cNvPr>
          <p:cNvSpPr>
            <a:spLocks noGrp="1"/>
          </p:cNvSpPr>
          <p:nvPr>
            <p:ph idx="14" hasCustomPrompt="1"/>
          </p:nvPr>
        </p:nvSpPr>
        <p:spPr>
          <a:xfrm>
            <a:off x="920007" y="3141102"/>
            <a:ext cx="4873368" cy="2777372"/>
          </a:xfrm>
        </p:spPr>
        <p:txBody>
          <a:bodyPr>
            <a:normAutofit/>
          </a:bodyPr>
          <a:lstStyle>
            <a:lvl1pPr>
              <a:defRPr sz="2000">
                <a:solidFill>
                  <a:srgbClr val="1D1D28"/>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Short Bullets listing</a:t>
            </a:r>
          </a:p>
          <a:p>
            <a:pPr lvl="0"/>
            <a:r>
              <a:rPr lang="en-US" dirty="0"/>
              <a:t>Don’t overload your slide with content</a:t>
            </a:r>
          </a:p>
          <a:p>
            <a:pPr lvl="0"/>
            <a:r>
              <a:rPr lang="en-US" dirty="0"/>
              <a:t>Center content vertically on page</a:t>
            </a:r>
          </a:p>
          <a:p>
            <a:pPr lvl="0"/>
            <a:r>
              <a:rPr lang="en-US" dirty="0"/>
              <a:t>Bullets are Karla 20 </a:t>
            </a:r>
            <a:r>
              <a:rPr lang="en-US" dirty="0" err="1"/>
              <a:t>pt</a:t>
            </a:r>
            <a:endParaRPr lang="en-US" dirty="0"/>
          </a:p>
        </p:txBody>
      </p:sp>
      <p:sp>
        <p:nvSpPr>
          <p:cNvPr id="11" name="Subtitle 2">
            <a:extLst>
              <a:ext uri="{FF2B5EF4-FFF2-40B4-BE49-F238E27FC236}">
                <a16:creationId xmlns:a16="http://schemas.microsoft.com/office/drawing/2014/main" id="{9AE4E155-2E98-524E-9C5F-B8047191C5AA}"/>
              </a:ext>
            </a:extLst>
          </p:cNvPr>
          <p:cNvSpPr>
            <a:spLocks noGrp="1"/>
          </p:cNvSpPr>
          <p:nvPr>
            <p:ph type="subTitle" idx="15" hasCustomPrompt="1"/>
          </p:nvPr>
        </p:nvSpPr>
        <p:spPr>
          <a:xfrm>
            <a:off x="924201" y="2454603"/>
            <a:ext cx="4228051" cy="449452"/>
          </a:xfrm>
        </p:spPr>
        <p:txBody>
          <a:bodyPr anchor="ctr"/>
          <a:lstStyle>
            <a:lvl1pPr marL="0" indent="0" algn="l">
              <a:buNone/>
              <a:defRPr sz="2400" spc="100" baseline="0">
                <a:solidFill>
                  <a:srgbClr val="F14B22"/>
                </a:solidFill>
              </a:defRPr>
            </a:lvl1pPr>
            <a:lvl2pPr marL="457178" indent="0" algn="ctr">
              <a:buNone/>
              <a:defRPr sz="2000"/>
            </a:lvl2pPr>
            <a:lvl3pPr marL="914354" indent="0" algn="ctr">
              <a:buNone/>
              <a:defRPr sz="1800"/>
            </a:lvl3pPr>
            <a:lvl4pPr marL="1371532" indent="0" algn="ctr">
              <a:buNone/>
              <a:defRPr sz="1600"/>
            </a:lvl4pPr>
            <a:lvl5pPr marL="1828709" indent="0" algn="ctr">
              <a:buNone/>
              <a:defRPr sz="1600"/>
            </a:lvl5pPr>
            <a:lvl6pPr marL="2285886" indent="0" algn="ctr">
              <a:buNone/>
              <a:defRPr sz="1600"/>
            </a:lvl6pPr>
            <a:lvl7pPr marL="2743062" indent="0" algn="ctr">
              <a:buNone/>
              <a:defRPr sz="1600"/>
            </a:lvl7pPr>
            <a:lvl8pPr marL="3200240" indent="0" algn="ctr">
              <a:buNone/>
              <a:defRPr sz="1600"/>
            </a:lvl8pPr>
            <a:lvl9pPr marL="3657418" indent="0" algn="ctr">
              <a:buNone/>
              <a:defRPr sz="1600"/>
            </a:lvl9pPr>
          </a:lstStyle>
          <a:p>
            <a:r>
              <a:rPr lang="en-US" dirty="0"/>
              <a:t>OPTIONAL SUBHEADING</a:t>
            </a:r>
          </a:p>
        </p:txBody>
      </p:sp>
      <p:sp>
        <p:nvSpPr>
          <p:cNvPr id="8" name="Title 1">
            <a:extLst>
              <a:ext uri="{FF2B5EF4-FFF2-40B4-BE49-F238E27FC236}">
                <a16:creationId xmlns:a16="http://schemas.microsoft.com/office/drawing/2014/main" id="{2A1DF940-809A-0A4F-8F4F-E7B600977279}"/>
              </a:ext>
            </a:extLst>
          </p:cNvPr>
          <p:cNvSpPr>
            <a:spLocks noGrp="1"/>
          </p:cNvSpPr>
          <p:nvPr>
            <p:ph type="title" hasCustomPrompt="1"/>
          </p:nvPr>
        </p:nvSpPr>
        <p:spPr>
          <a:xfrm>
            <a:off x="924806" y="1118938"/>
            <a:ext cx="4832311" cy="1304488"/>
          </a:xfrm>
        </p:spPr>
        <p:txBody>
          <a:bodyPr anchor="b">
            <a:noAutofit/>
          </a:bodyPr>
          <a:lstStyle>
            <a:lvl1pPr>
              <a:defRPr sz="4800" b="1" i="0">
                <a:solidFill>
                  <a:srgbClr val="1D1D28"/>
                </a:solidFill>
                <a:latin typeface="Georgia" panose="02040502050405020303" pitchFamily="18" charset="0"/>
              </a:defRPr>
            </a:lvl1pPr>
          </a:lstStyle>
          <a:p>
            <a:r>
              <a:rPr lang="en-US" dirty="0"/>
              <a:t>Photo Slide 2b</a:t>
            </a:r>
          </a:p>
        </p:txBody>
      </p:sp>
    </p:spTree>
    <p:extLst>
      <p:ext uri="{BB962C8B-B14F-4D97-AF65-F5344CB8AC3E}">
        <p14:creationId xmlns:p14="http://schemas.microsoft.com/office/powerpoint/2010/main" val="24228140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Photo Slide 3a - Whit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Picture Placeholder 5">
            <a:extLst>
              <a:ext uri="{FF2B5EF4-FFF2-40B4-BE49-F238E27FC236}">
                <a16:creationId xmlns:a16="http://schemas.microsoft.com/office/drawing/2014/main" id="{478B34CE-A362-6B45-BEF1-462234232F98}"/>
              </a:ext>
            </a:extLst>
          </p:cNvPr>
          <p:cNvSpPr>
            <a:spLocks noGrp="1"/>
          </p:cNvSpPr>
          <p:nvPr>
            <p:ph type="pic" sz="quarter" idx="13"/>
          </p:nvPr>
        </p:nvSpPr>
        <p:spPr>
          <a:xfrm>
            <a:off x="672999" y="737006"/>
            <a:ext cx="5376672" cy="5383988"/>
          </a:xfrm>
        </p:spPr>
        <p:txBody>
          <a:bodyPr/>
          <a:lstStyle/>
          <a:p>
            <a:endParaRPr lang="en-US"/>
          </a:p>
        </p:txBody>
      </p:sp>
      <p:sp>
        <p:nvSpPr>
          <p:cNvPr id="16" name="Content Placeholder 2">
            <a:extLst>
              <a:ext uri="{FF2B5EF4-FFF2-40B4-BE49-F238E27FC236}">
                <a16:creationId xmlns:a16="http://schemas.microsoft.com/office/drawing/2014/main" id="{110709C7-7CDB-B043-95AC-729CB3A1EB73}"/>
              </a:ext>
            </a:extLst>
          </p:cNvPr>
          <p:cNvSpPr>
            <a:spLocks noGrp="1"/>
          </p:cNvSpPr>
          <p:nvPr>
            <p:ph idx="15" hasCustomPrompt="1"/>
          </p:nvPr>
        </p:nvSpPr>
        <p:spPr>
          <a:xfrm>
            <a:off x="6635009" y="3134568"/>
            <a:ext cx="4873368" cy="2777372"/>
          </a:xfrm>
        </p:spPr>
        <p:txBody>
          <a:bodyPr>
            <a:normAutofit/>
          </a:bodyPr>
          <a:lstStyle>
            <a:lvl1pPr>
              <a:defRPr sz="2000">
                <a:solidFill>
                  <a:srgbClr val="1D1D28"/>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Short Bullets listing</a:t>
            </a:r>
          </a:p>
          <a:p>
            <a:pPr lvl="0"/>
            <a:r>
              <a:rPr lang="en-US" dirty="0"/>
              <a:t>Don’t overload your slide with content</a:t>
            </a:r>
          </a:p>
          <a:p>
            <a:pPr lvl="0"/>
            <a:r>
              <a:rPr lang="en-US" dirty="0"/>
              <a:t>Center content vertically on page</a:t>
            </a:r>
          </a:p>
          <a:p>
            <a:pPr lvl="0"/>
            <a:r>
              <a:rPr lang="en-US" dirty="0"/>
              <a:t>Bullets are Karla 20 </a:t>
            </a:r>
            <a:r>
              <a:rPr lang="en-US" dirty="0" err="1"/>
              <a:t>pt</a:t>
            </a:r>
            <a:endParaRPr lang="en-US" dirty="0"/>
          </a:p>
        </p:txBody>
      </p:sp>
      <p:sp>
        <p:nvSpPr>
          <p:cNvPr id="17" name="Subtitle 2">
            <a:extLst>
              <a:ext uri="{FF2B5EF4-FFF2-40B4-BE49-F238E27FC236}">
                <a16:creationId xmlns:a16="http://schemas.microsoft.com/office/drawing/2014/main" id="{C11437B6-8613-2B43-B220-69A62A7E492D}"/>
              </a:ext>
            </a:extLst>
          </p:cNvPr>
          <p:cNvSpPr>
            <a:spLocks noGrp="1"/>
          </p:cNvSpPr>
          <p:nvPr>
            <p:ph type="subTitle" idx="16" hasCustomPrompt="1"/>
          </p:nvPr>
        </p:nvSpPr>
        <p:spPr>
          <a:xfrm>
            <a:off x="6639201" y="2448069"/>
            <a:ext cx="4228051" cy="449452"/>
          </a:xfrm>
        </p:spPr>
        <p:txBody>
          <a:bodyPr anchor="ctr"/>
          <a:lstStyle>
            <a:lvl1pPr marL="0" indent="0" algn="l">
              <a:buNone/>
              <a:defRPr sz="2400" spc="100" baseline="0">
                <a:solidFill>
                  <a:srgbClr val="F14B22"/>
                </a:solidFill>
              </a:defRPr>
            </a:lvl1pPr>
            <a:lvl2pPr marL="457178" indent="0" algn="ctr">
              <a:buNone/>
              <a:defRPr sz="2000"/>
            </a:lvl2pPr>
            <a:lvl3pPr marL="914354" indent="0" algn="ctr">
              <a:buNone/>
              <a:defRPr sz="1800"/>
            </a:lvl3pPr>
            <a:lvl4pPr marL="1371532" indent="0" algn="ctr">
              <a:buNone/>
              <a:defRPr sz="1600"/>
            </a:lvl4pPr>
            <a:lvl5pPr marL="1828709" indent="0" algn="ctr">
              <a:buNone/>
              <a:defRPr sz="1600"/>
            </a:lvl5pPr>
            <a:lvl6pPr marL="2285886" indent="0" algn="ctr">
              <a:buNone/>
              <a:defRPr sz="1600"/>
            </a:lvl6pPr>
            <a:lvl7pPr marL="2743062" indent="0" algn="ctr">
              <a:buNone/>
              <a:defRPr sz="1600"/>
            </a:lvl7pPr>
            <a:lvl8pPr marL="3200240" indent="0" algn="ctr">
              <a:buNone/>
              <a:defRPr sz="1600"/>
            </a:lvl8pPr>
            <a:lvl9pPr marL="3657418" indent="0" algn="ctr">
              <a:buNone/>
              <a:defRPr sz="1600"/>
            </a:lvl9pPr>
          </a:lstStyle>
          <a:p>
            <a:r>
              <a:rPr lang="en-US" dirty="0"/>
              <a:t>OPTIONAL SUBHEADING</a:t>
            </a:r>
          </a:p>
        </p:txBody>
      </p:sp>
      <p:sp>
        <p:nvSpPr>
          <p:cNvPr id="11" name="Title 1">
            <a:extLst>
              <a:ext uri="{FF2B5EF4-FFF2-40B4-BE49-F238E27FC236}">
                <a16:creationId xmlns:a16="http://schemas.microsoft.com/office/drawing/2014/main" id="{AE06BC79-75DF-0F41-A9E6-88A47E106597}"/>
              </a:ext>
            </a:extLst>
          </p:cNvPr>
          <p:cNvSpPr>
            <a:spLocks noGrp="1"/>
          </p:cNvSpPr>
          <p:nvPr>
            <p:ph type="title" hasCustomPrompt="1"/>
          </p:nvPr>
        </p:nvSpPr>
        <p:spPr>
          <a:xfrm>
            <a:off x="6639806" y="1118938"/>
            <a:ext cx="4832311" cy="1304488"/>
          </a:xfrm>
        </p:spPr>
        <p:txBody>
          <a:bodyPr anchor="b">
            <a:noAutofit/>
          </a:bodyPr>
          <a:lstStyle>
            <a:lvl1pPr>
              <a:defRPr sz="4800" b="1" i="0">
                <a:solidFill>
                  <a:srgbClr val="1D1D28"/>
                </a:solidFill>
                <a:latin typeface="Georgia" panose="02040502050405020303" pitchFamily="18" charset="0"/>
              </a:defRPr>
            </a:lvl1pPr>
          </a:lstStyle>
          <a:p>
            <a:r>
              <a:rPr lang="en-US" dirty="0"/>
              <a:t>Photo Slide 3a</a:t>
            </a:r>
          </a:p>
        </p:txBody>
      </p:sp>
    </p:spTree>
    <p:extLst>
      <p:ext uri="{BB962C8B-B14F-4D97-AF65-F5344CB8AC3E}">
        <p14:creationId xmlns:p14="http://schemas.microsoft.com/office/powerpoint/2010/main" val="397719426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Photo Slide 3b - Whit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4" name="Picture Placeholder 5">
            <a:extLst>
              <a:ext uri="{FF2B5EF4-FFF2-40B4-BE49-F238E27FC236}">
                <a16:creationId xmlns:a16="http://schemas.microsoft.com/office/drawing/2014/main" id="{23B05794-3286-EC4A-B8B9-5D961324E574}"/>
              </a:ext>
            </a:extLst>
          </p:cNvPr>
          <p:cNvSpPr>
            <a:spLocks noGrp="1"/>
          </p:cNvSpPr>
          <p:nvPr>
            <p:ph type="pic" sz="quarter" idx="13"/>
          </p:nvPr>
        </p:nvSpPr>
        <p:spPr>
          <a:xfrm>
            <a:off x="6071616" y="737006"/>
            <a:ext cx="5376672" cy="5383988"/>
          </a:xfrm>
        </p:spPr>
        <p:txBody>
          <a:bodyPr/>
          <a:lstStyle/>
          <a:p>
            <a:endParaRPr lang="en-US"/>
          </a:p>
        </p:txBody>
      </p:sp>
      <p:sp>
        <p:nvSpPr>
          <p:cNvPr id="15" name="Content Placeholder 2">
            <a:extLst>
              <a:ext uri="{FF2B5EF4-FFF2-40B4-BE49-F238E27FC236}">
                <a16:creationId xmlns:a16="http://schemas.microsoft.com/office/drawing/2014/main" id="{10ACF5CA-781A-D84A-84AB-3CB37B8539D3}"/>
              </a:ext>
            </a:extLst>
          </p:cNvPr>
          <p:cNvSpPr>
            <a:spLocks noGrp="1"/>
          </p:cNvSpPr>
          <p:nvPr>
            <p:ph idx="15" hasCustomPrompt="1"/>
          </p:nvPr>
        </p:nvSpPr>
        <p:spPr>
          <a:xfrm>
            <a:off x="920009" y="3134568"/>
            <a:ext cx="4873368" cy="2777372"/>
          </a:xfrm>
        </p:spPr>
        <p:txBody>
          <a:bodyPr>
            <a:normAutofit/>
          </a:bodyPr>
          <a:lstStyle>
            <a:lvl1pPr>
              <a:defRPr sz="2000">
                <a:solidFill>
                  <a:srgbClr val="1D1D28"/>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Short Bullets listing</a:t>
            </a:r>
          </a:p>
          <a:p>
            <a:pPr lvl="0"/>
            <a:r>
              <a:rPr lang="en-US" dirty="0"/>
              <a:t>Don’t overload your slide with content</a:t>
            </a:r>
          </a:p>
          <a:p>
            <a:pPr lvl="0"/>
            <a:r>
              <a:rPr lang="en-US" dirty="0"/>
              <a:t>Center content vertically on page</a:t>
            </a:r>
          </a:p>
          <a:p>
            <a:pPr lvl="0"/>
            <a:r>
              <a:rPr lang="en-US" dirty="0"/>
              <a:t>Bullets are Karla 20 </a:t>
            </a:r>
            <a:r>
              <a:rPr lang="en-US" dirty="0" err="1"/>
              <a:t>pt</a:t>
            </a:r>
            <a:endParaRPr lang="en-US" dirty="0"/>
          </a:p>
        </p:txBody>
      </p:sp>
      <p:sp>
        <p:nvSpPr>
          <p:cNvPr id="16" name="Subtitle 2">
            <a:extLst>
              <a:ext uri="{FF2B5EF4-FFF2-40B4-BE49-F238E27FC236}">
                <a16:creationId xmlns:a16="http://schemas.microsoft.com/office/drawing/2014/main" id="{A28DC4F4-A469-1F4E-B17C-2423F97930AC}"/>
              </a:ext>
            </a:extLst>
          </p:cNvPr>
          <p:cNvSpPr>
            <a:spLocks noGrp="1"/>
          </p:cNvSpPr>
          <p:nvPr>
            <p:ph type="subTitle" idx="16" hasCustomPrompt="1"/>
          </p:nvPr>
        </p:nvSpPr>
        <p:spPr>
          <a:xfrm>
            <a:off x="924201" y="2448069"/>
            <a:ext cx="4228051" cy="449452"/>
          </a:xfrm>
        </p:spPr>
        <p:txBody>
          <a:bodyPr anchor="ctr"/>
          <a:lstStyle>
            <a:lvl1pPr marL="0" indent="0" algn="l">
              <a:buNone/>
              <a:defRPr sz="2400" spc="100" baseline="0">
                <a:solidFill>
                  <a:srgbClr val="F14B22"/>
                </a:solidFill>
              </a:defRPr>
            </a:lvl1pPr>
            <a:lvl2pPr marL="457178" indent="0" algn="ctr">
              <a:buNone/>
              <a:defRPr sz="2000"/>
            </a:lvl2pPr>
            <a:lvl3pPr marL="914354" indent="0" algn="ctr">
              <a:buNone/>
              <a:defRPr sz="1800"/>
            </a:lvl3pPr>
            <a:lvl4pPr marL="1371532" indent="0" algn="ctr">
              <a:buNone/>
              <a:defRPr sz="1600"/>
            </a:lvl4pPr>
            <a:lvl5pPr marL="1828709" indent="0" algn="ctr">
              <a:buNone/>
              <a:defRPr sz="1600"/>
            </a:lvl5pPr>
            <a:lvl6pPr marL="2285886" indent="0" algn="ctr">
              <a:buNone/>
              <a:defRPr sz="1600"/>
            </a:lvl6pPr>
            <a:lvl7pPr marL="2743062" indent="0" algn="ctr">
              <a:buNone/>
              <a:defRPr sz="1600"/>
            </a:lvl7pPr>
            <a:lvl8pPr marL="3200240" indent="0" algn="ctr">
              <a:buNone/>
              <a:defRPr sz="1600"/>
            </a:lvl8pPr>
            <a:lvl9pPr marL="3657418" indent="0" algn="ctr">
              <a:buNone/>
              <a:defRPr sz="1600"/>
            </a:lvl9pPr>
          </a:lstStyle>
          <a:p>
            <a:r>
              <a:rPr lang="en-US" dirty="0"/>
              <a:t>OPTIONAL SUBHEADING</a:t>
            </a:r>
          </a:p>
        </p:txBody>
      </p:sp>
      <p:sp>
        <p:nvSpPr>
          <p:cNvPr id="18" name="Title 1">
            <a:extLst>
              <a:ext uri="{FF2B5EF4-FFF2-40B4-BE49-F238E27FC236}">
                <a16:creationId xmlns:a16="http://schemas.microsoft.com/office/drawing/2014/main" id="{4DF5861F-6754-3C4F-A24A-D3BE98C2C503}"/>
              </a:ext>
            </a:extLst>
          </p:cNvPr>
          <p:cNvSpPr>
            <a:spLocks noGrp="1"/>
          </p:cNvSpPr>
          <p:nvPr>
            <p:ph type="title" hasCustomPrompt="1"/>
          </p:nvPr>
        </p:nvSpPr>
        <p:spPr>
          <a:xfrm>
            <a:off x="942852" y="1118938"/>
            <a:ext cx="4832311" cy="1304488"/>
          </a:xfrm>
        </p:spPr>
        <p:txBody>
          <a:bodyPr anchor="b">
            <a:noAutofit/>
          </a:bodyPr>
          <a:lstStyle>
            <a:lvl1pPr>
              <a:defRPr sz="4800" b="1" i="0">
                <a:solidFill>
                  <a:srgbClr val="1D1D28"/>
                </a:solidFill>
                <a:latin typeface="Georgia" panose="02040502050405020303" pitchFamily="18" charset="0"/>
              </a:defRPr>
            </a:lvl1pPr>
          </a:lstStyle>
          <a:p>
            <a:r>
              <a:rPr lang="en-US" dirty="0"/>
              <a:t>Photo Slide 3b</a:t>
            </a:r>
          </a:p>
        </p:txBody>
      </p:sp>
    </p:spTree>
    <p:extLst>
      <p:ext uri="{BB962C8B-B14F-4D97-AF65-F5344CB8AC3E}">
        <p14:creationId xmlns:p14="http://schemas.microsoft.com/office/powerpoint/2010/main" val="90262593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Photo Slide 4a - Whit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1" name="Picture Placeholder 5">
            <a:extLst>
              <a:ext uri="{FF2B5EF4-FFF2-40B4-BE49-F238E27FC236}">
                <a16:creationId xmlns:a16="http://schemas.microsoft.com/office/drawing/2014/main" id="{851E8F8F-5C2D-4D44-86D7-41BD68C3A8AC}"/>
              </a:ext>
            </a:extLst>
          </p:cNvPr>
          <p:cNvSpPr>
            <a:spLocks noGrp="1"/>
          </p:cNvSpPr>
          <p:nvPr>
            <p:ph type="pic" sz="quarter" idx="13"/>
          </p:nvPr>
        </p:nvSpPr>
        <p:spPr>
          <a:xfrm>
            <a:off x="4089197" y="0"/>
            <a:ext cx="8102803" cy="6711950"/>
          </a:xfrm>
        </p:spPr>
        <p:txBody>
          <a:bodyPr/>
          <a:lstStyle/>
          <a:p>
            <a:endParaRPr lang="en-US"/>
          </a:p>
        </p:txBody>
      </p:sp>
      <p:sp>
        <p:nvSpPr>
          <p:cNvPr id="2" name="Title 1">
            <a:extLst>
              <a:ext uri="{FF2B5EF4-FFF2-40B4-BE49-F238E27FC236}">
                <a16:creationId xmlns:a16="http://schemas.microsoft.com/office/drawing/2014/main" id="{A50AD516-B282-FE43-A366-9314B65197A7}"/>
              </a:ext>
            </a:extLst>
          </p:cNvPr>
          <p:cNvSpPr>
            <a:spLocks noGrp="1"/>
          </p:cNvSpPr>
          <p:nvPr>
            <p:ph type="title" hasCustomPrompt="1"/>
          </p:nvPr>
        </p:nvSpPr>
        <p:spPr>
          <a:xfrm>
            <a:off x="654095" y="3392403"/>
            <a:ext cx="2875039" cy="1118501"/>
          </a:xfrm>
        </p:spPr>
        <p:txBody>
          <a:bodyPr anchor="b">
            <a:noAutofit/>
          </a:bodyPr>
          <a:lstStyle>
            <a:lvl1pPr>
              <a:defRPr sz="4000" b="1" i="0">
                <a:solidFill>
                  <a:srgbClr val="1D1D28"/>
                </a:solidFill>
                <a:latin typeface="Georgia" panose="02040502050405020303" pitchFamily="18" charset="0"/>
              </a:defRPr>
            </a:lvl1pPr>
          </a:lstStyle>
          <a:p>
            <a:r>
              <a:rPr lang="en-US" dirty="0"/>
              <a:t>Hero Photo Slide 4a</a:t>
            </a:r>
          </a:p>
        </p:txBody>
      </p:sp>
      <p:sp>
        <p:nvSpPr>
          <p:cNvPr id="7" name="Content Placeholder 2">
            <a:extLst>
              <a:ext uri="{FF2B5EF4-FFF2-40B4-BE49-F238E27FC236}">
                <a16:creationId xmlns:a16="http://schemas.microsoft.com/office/drawing/2014/main" id="{5607C7C0-E7A7-B44E-9EC6-FA0ADAEE7A98}"/>
              </a:ext>
            </a:extLst>
          </p:cNvPr>
          <p:cNvSpPr>
            <a:spLocks noGrp="1"/>
          </p:cNvSpPr>
          <p:nvPr>
            <p:ph idx="1" hasCustomPrompt="1"/>
          </p:nvPr>
        </p:nvSpPr>
        <p:spPr>
          <a:xfrm>
            <a:off x="654097" y="4643645"/>
            <a:ext cx="2897711" cy="1038698"/>
          </a:xfrm>
        </p:spPr>
        <p:txBody>
          <a:bodyPr>
            <a:normAutofit/>
          </a:bodyPr>
          <a:lstStyle>
            <a:lvl1pPr marL="0" indent="0">
              <a:buFont typeface="Arial" panose="020B0604020202020204" pitchFamily="34" charset="0"/>
              <a:buNone/>
              <a:defRPr sz="1400">
                <a:solidFill>
                  <a:srgbClr val="1D1D28"/>
                </a:solidFill>
              </a:defRPr>
            </a:lvl1pPr>
            <a:lvl2pPr marL="457178" indent="0">
              <a:buNone/>
              <a:defRPr>
                <a:solidFill>
                  <a:schemeClr val="bg1"/>
                </a:solidFill>
              </a:defRPr>
            </a:lvl2pPr>
            <a:lvl3pPr marL="914354" indent="0">
              <a:buNone/>
              <a:defRPr>
                <a:solidFill>
                  <a:schemeClr val="bg1"/>
                </a:solidFill>
              </a:defRPr>
            </a:lvl3pPr>
            <a:lvl4pPr marL="1371532" indent="0">
              <a:buNone/>
              <a:defRPr>
                <a:solidFill>
                  <a:schemeClr val="bg1"/>
                </a:solidFill>
              </a:defRPr>
            </a:lvl4pPr>
            <a:lvl5pPr marL="1828709" indent="0">
              <a:buNone/>
              <a:defRPr>
                <a:solidFill>
                  <a:schemeClr val="bg1"/>
                </a:solidFill>
              </a:defRPr>
            </a:lvl5pPr>
          </a:lstStyle>
          <a:p>
            <a:pPr lvl="0"/>
            <a:r>
              <a:rPr lang="en-US" dirty="0"/>
              <a:t>This layout is best for showcasing an image or graphic.</a:t>
            </a:r>
          </a:p>
        </p:txBody>
      </p:sp>
    </p:spTree>
    <p:extLst>
      <p:ext uri="{BB962C8B-B14F-4D97-AF65-F5344CB8AC3E}">
        <p14:creationId xmlns:p14="http://schemas.microsoft.com/office/powerpoint/2010/main" val="179660369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Photo Slide 4b - Whit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0" name="Picture Placeholder 5">
            <a:extLst>
              <a:ext uri="{FF2B5EF4-FFF2-40B4-BE49-F238E27FC236}">
                <a16:creationId xmlns:a16="http://schemas.microsoft.com/office/drawing/2014/main" id="{37982C48-F995-7C42-8F5A-982F18036782}"/>
              </a:ext>
            </a:extLst>
          </p:cNvPr>
          <p:cNvSpPr>
            <a:spLocks noGrp="1"/>
          </p:cNvSpPr>
          <p:nvPr>
            <p:ph type="pic" sz="quarter" idx="13"/>
          </p:nvPr>
        </p:nvSpPr>
        <p:spPr>
          <a:xfrm>
            <a:off x="1" y="11290"/>
            <a:ext cx="8102803" cy="6711950"/>
          </a:xfrm>
        </p:spPr>
        <p:txBody>
          <a:bodyPr/>
          <a:lstStyle/>
          <a:p>
            <a:endParaRPr lang="en-US" dirty="0"/>
          </a:p>
        </p:txBody>
      </p:sp>
      <p:sp>
        <p:nvSpPr>
          <p:cNvPr id="6" name="Title 1">
            <a:extLst>
              <a:ext uri="{FF2B5EF4-FFF2-40B4-BE49-F238E27FC236}">
                <a16:creationId xmlns:a16="http://schemas.microsoft.com/office/drawing/2014/main" id="{DD6E2A6E-BD6F-6948-89B2-29CE2CA236DC}"/>
              </a:ext>
            </a:extLst>
          </p:cNvPr>
          <p:cNvSpPr>
            <a:spLocks noGrp="1"/>
          </p:cNvSpPr>
          <p:nvPr>
            <p:ph type="title" hasCustomPrompt="1"/>
          </p:nvPr>
        </p:nvSpPr>
        <p:spPr>
          <a:xfrm>
            <a:off x="8759598" y="3392403"/>
            <a:ext cx="2875039" cy="1118501"/>
          </a:xfrm>
        </p:spPr>
        <p:txBody>
          <a:bodyPr anchor="b">
            <a:noAutofit/>
          </a:bodyPr>
          <a:lstStyle>
            <a:lvl1pPr>
              <a:defRPr sz="4000" b="1" i="0">
                <a:solidFill>
                  <a:srgbClr val="1D1D28"/>
                </a:solidFill>
                <a:latin typeface="Georgia" panose="02040502050405020303" pitchFamily="18" charset="0"/>
              </a:defRPr>
            </a:lvl1pPr>
          </a:lstStyle>
          <a:p>
            <a:r>
              <a:rPr lang="en-US" dirty="0"/>
              <a:t>Hero Photo Slide 4b</a:t>
            </a:r>
          </a:p>
        </p:txBody>
      </p:sp>
      <p:sp>
        <p:nvSpPr>
          <p:cNvPr id="9" name="Content Placeholder 2">
            <a:extLst>
              <a:ext uri="{FF2B5EF4-FFF2-40B4-BE49-F238E27FC236}">
                <a16:creationId xmlns:a16="http://schemas.microsoft.com/office/drawing/2014/main" id="{4A894672-D06B-7A4C-A4A2-2840CE9944D0}"/>
              </a:ext>
            </a:extLst>
          </p:cNvPr>
          <p:cNvSpPr>
            <a:spLocks noGrp="1"/>
          </p:cNvSpPr>
          <p:nvPr>
            <p:ph idx="1" hasCustomPrompt="1"/>
          </p:nvPr>
        </p:nvSpPr>
        <p:spPr>
          <a:xfrm>
            <a:off x="8759599" y="4643645"/>
            <a:ext cx="2897711" cy="1038698"/>
          </a:xfrm>
        </p:spPr>
        <p:txBody>
          <a:bodyPr>
            <a:normAutofit/>
          </a:bodyPr>
          <a:lstStyle>
            <a:lvl1pPr marL="0" indent="0">
              <a:buFont typeface="Arial" panose="020B0604020202020204" pitchFamily="34" charset="0"/>
              <a:buNone/>
              <a:defRPr sz="1400">
                <a:solidFill>
                  <a:srgbClr val="1D1D28"/>
                </a:solidFill>
              </a:defRPr>
            </a:lvl1pPr>
            <a:lvl2pPr marL="457178" indent="0">
              <a:buNone/>
              <a:defRPr>
                <a:solidFill>
                  <a:schemeClr val="bg1"/>
                </a:solidFill>
              </a:defRPr>
            </a:lvl2pPr>
            <a:lvl3pPr marL="914354" indent="0">
              <a:buNone/>
              <a:defRPr>
                <a:solidFill>
                  <a:schemeClr val="bg1"/>
                </a:solidFill>
              </a:defRPr>
            </a:lvl3pPr>
            <a:lvl4pPr marL="1371532" indent="0">
              <a:buNone/>
              <a:defRPr>
                <a:solidFill>
                  <a:schemeClr val="bg1"/>
                </a:solidFill>
              </a:defRPr>
            </a:lvl4pPr>
            <a:lvl5pPr marL="1828709" indent="0">
              <a:buNone/>
              <a:defRPr>
                <a:solidFill>
                  <a:schemeClr val="bg1"/>
                </a:solidFill>
              </a:defRPr>
            </a:lvl5pPr>
          </a:lstStyle>
          <a:p>
            <a:pPr lvl="0"/>
            <a:r>
              <a:rPr lang="en-US" dirty="0"/>
              <a:t>This layout is best for showcasing an image or graphic.</a:t>
            </a:r>
          </a:p>
        </p:txBody>
      </p:sp>
    </p:spTree>
    <p:extLst>
      <p:ext uri="{BB962C8B-B14F-4D97-AF65-F5344CB8AC3E}">
        <p14:creationId xmlns:p14="http://schemas.microsoft.com/office/powerpoint/2010/main" val="308894765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1_Photo Slide 4b - Whit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Title 12">
            <a:extLst>
              <a:ext uri="{FF2B5EF4-FFF2-40B4-BE49-F238E27FC236}">
                <a16:creationId xmlns:a16="http://schemas.microsoft.com/office/drawing/2014/main" id="{87857FD1-32D1-DA44-8CF9-549075DA7F1B}"/>
              </a:ext>
            </a:extLst>
          </p:cNvPr>
          <p:cNvSpPr>
            <a:spLocks noGrp="1"/>
          </p:cNvSpPr>
          <p:nvPr>
            <p:ph type="title" hasCustomPrompt="1"/>
          </p:nvPr>
        </p:nvSpPr>
        <p:spPr>
          <a:xfrm>
            <a:off x="771089" y="635869"/>
            <a:ext cx="10515600" cy="729843"/>
          </a:xfrm>
        </p:spPr>
        <p:txBody>
          <a:bodyPr/>
          <a:lstStyle>
            <a:lvl1pPr algn="ctr">
              <a:defRPr b="1" i="0">
                <a:latin typeface="Georgia" panose="02040502050405020303" pitchFamily="18" charset="0"/>
              </a:defRPr>
            </a:lvl1pPr>
          </a:lstStyle>
          <a:p>
            <a:pPr lvl="0"/>
            <a:r>
              <a:rPr lang="en-US" dirty="0"/>
              <a:t>This Is A Products Page</a:t>
            </a:r>
          </a:p>
        </p:txBody>
      </p:sp>
      <p:sp>
        <p:nvSpPr>
          <p:cNvPr id="7" name="Subtitle 2">
            <a:extLst>
              <a:ext uri="{FF2B5EF4-FFF2-40B4-BE49-F238E27FC236}">
                <a16:creationId xmlns:a16="http://schemas.microsoft.com/office/drawing/2014/main" id="{345F8823-EAC7-0B46-B353-0919A2F968A6}"/>
              </a:ext>
            </a:extLst>
          </p:cNvPr>
          <p:cNvSpPr>
            <a:spLocks noGrp="1"/>
          </p:cNvSpPr>
          <p:nvPr>
            <p:ph type="subTitle" idx="13" hasCustomPrompt="1"/>
          </p:nvPr>
        </p:nvSpPr>
        <p:spPr>
          <a:xfrm>
            <a:off x="763401" y="1387324"/>
            <a:ext cx="10519795" cy="449452"/>
          </a:xfrm>
        </p:spPr>
        <p:txBody>
          <a:bodyPr anchor="ctr"/>
          <a:lstStyle>
            <a:lvl1pPr marL="0" indent="0" algn="ctr">
              <a:buNone/>
              <a:defRPr sz="2400" spc="100" baseline="0">
                <a:solidFill>
                  <a:srgbClr val="F14B22"/>
                </a:solidFill>
              </a:defRPr>
            </a:lvl1pPr>
            <a:lvl2pPr marL="457178" indent="0" algn="ctr">
              <a:buNone/>
              <a:defRPr sz="2000"/>
            </a:lvl2pPr>
            <a:lvl3pPr marL="914354" indent="0" algn="ctr">
              <a:buNone/>
              <a:defRPr sz="1800"/>
            </a:lvl3pPr>
            <a:lvl4pPr marL="1371532" indent="0" algn="ctr">
              <a:buNone/>
              <a:defRPr sz="1600"/>
            </a:lvl4pPr>
            <a:lvl5pPr marL="1828709" indent="0" algn="ctr">
              <a:buNone/>
              <a:defRPr sz="1600"/>
            </a:lvl5pPr>
            <a:lvl6pPr marL="2285886" indent="0" algn="ctr">
              <a:buNone/>
              <a:defRPr sz="1600"/>
            </a:lvl6pPr>
            <a:lvl7pPr marL="2743062" indent="0" algn="ctr">
              <a:buNone/>
              <a:defRPr sz="1600"/>
            </a:lvl7pPr>
            <a:lvl8pPr marL="3200240" indent="0" algn="ctr">
              <a:buNone/>
              <a:defRPr sz="1600"/>
            </a:lvl8pPr>
            <a:lvl9pPr marL="3657418" indent="0" algn="ctr">
              <a:buNone/>
              <a:defRPr sz="1600"/>
            </a:lvl9pPr>
          </a:lstStyle>
          <a:p>
            <a:r>
              <a:rPr lang="en-US" dirty="0"/>
              <a:t>OPTIONAL SUBHEADING CAN GO HERE </a:t>
            </a:r>
          </a:p>
        </p:txBody>
      </p:sp>
      <p:sp>
        <p:nvSpPr>
          <p:cNvPr id="8" name="Text Placeholder 86">
            <a:extLst>
              <a:ext uri="{FF2B5EF4-FFF2-40B4-BE49-F238E27FC236}">
                <a16:creationId xmlns:a16="http://schemas.microsoft.com/office/drawing/2014/main" id="{963DD9D3-D147-9040-B72C-C1AF9E39293B}"/>
              </a:ext>
            </a:extLst>
          </p:cNvPr>
          <p:cNvSpPr>
            <a:spLocks noGrp="1"/>
          </p:cNvSpPr>
          <p:nvPr>
            <p:ph type="body" sz="quarter" idx="14" hasCustomPrompt="1"/>
          </p:nvPr>
        </p:nvSpPr>
        <p:spPr>
          <a:xfrm>
            <a:off x="1598376" y="3641958"/>
            <a:ext cx="2346325" cy="404813"/>
          </a:xfrm>
        </p:spPr>
        <p:txBody>
          <a:bodyPr/>
          <a:lstStyle>
            <a:lvl1pPr marL="0" indent="0" algn="ctr">
              <a:buNone/>
              <a:defRPr/>
            </a:lvl1pPr>
          </a:lstStyle>
          <a:p>
            <a:pPr lvl="0"/>
            <a:r>
              <a:rPr lang="en-US" dirty="0"/>
              <a:t>NAME IN CAPS</a:t>
            </a:r>
          </a:p>
        </p:txBody>
      </p:sp>
      <p:sp>
        <p:nvSpPr>
          <p:cNvPr id="11" name="Text Placeholder 91">
            <a:extLst>
              <a:ext uri="{FF2B5EF4-FFF2-40B4-BE49-F238E27FC236}">
                <a16:creationId xmlns:a16="http://schemas.microsoft.com/office/drawing/2014/main" id="{83B62DF0-702B-3E4F-A4C8-B0E3FA2E2A62}"/>
              </a:ext>
            </a:extLst>
          </p:cNvPr>
          <p:cNvSpPr>
            <a:spLocks noGrp="1"/>
          </p:cNvSpPr>
          <p:nvPr>
            <p:ph type="body" sz="quarter" idx="16" hasCustomPrompt="1"/>
          </p:nvPr>
        </p:nvSpPr>
        <p:spPr>
          <a:xfrm>
            <a:off x="1569640" y="5074276"/>
            <a:ext cx="2403797" cy="1027127"/>
          </a:xfrm>
        </p:spPr>
        <p:txBody>
          <a:bodyPr anchor="t">
            <a:normAutofit/>
          </a:bodyPr>
          <a:lstStyle>
            <a:lvl1pPr marL="0" marR="0" indent="0" algn="ctr" defTabSz="914354" rtl="0" eaLnBrk="1" fontAlgn="auto" latinLnBrk="0" hangingPunct="1">
              <a:lnSpc>
                <a:spcPct val="150000"/>
              </a:lnSpc>
              <a:spcBef>
                <a:spcPts val="0"/>
              </a:spcBef>
              <a:spcAft>
                <a:spcPts val="0"/>
              </a:spcAft>
              <a:buClrTx/>
              <a:buSzTx/>
              <a:buFont typeface="Arial" panose="020B0604020202020204" pitchFamily="34" charset="0"/>
              <a:buNone/>
              <a:tabLst/>
              <a:defRPr sz="1200" b="1">
                <a:solidFill>
                  <a:srgbClr val="F14B22"/>
                </a:solidFill>
              </a:defRPr>
            </a:lvl1pPr>
            <a:lvl2pPr marL="457178" indent="0">
              <a:buNone/>
              <a:defRPr/>
            </a:lvl2pPr>
            <a:lvl3pPr marL="914354" indent="0">
              <a:buNone/>
              <a:defRPr/>
            </a:lvl3pPr>
            <a:lvl4pPr marL="1371532" indent="0">
              <a:buNone/>
              <a:defRPr/>
            </a:lvl4pPr>
            <a:lvl5pPr marL="1828709" indent="0">
              <a:buNone/>
              <a:defRPr/>
            </a:lvl5pPr>
          </a:lstStyle>
          <a:p>
            <a:pPr lvl="0"/>
            <a:r>
              <a:rPr lang="en-US" dirty="0"/>
              <a:t>PRODUCT NAME</a:t>
            </a:r>
          </a:p>
          <a:p>
            <a:pPr lvl="0"/>
            <a:r>
              <a:rPr lang="en-US" dirty="0"/>
              <a:t>PRODUCT NAME</a:t>
            </a:r>
          </a:p>
          <a:p>
            <a:pPr lvl="0"/>
            <a:r>
              <a:rPr lang="en-US" dirty="0"/>
              <a:t>PRODUCT NAME</a:t>
            </a:r>
          </a:p>
        </p:txBody>
      </p:sp>
      <p:sp>
        <p:nvSpPr>
          <p:cNvPr id="12" name="Content Placeholder 46">
            <a:extLst>
              <a:ext uri="{FF2B5EF4-FFF2-40B4-BE49-F238E27FC236}">
                <a16:creationId xmlns:a16="http://schemas.microsoft.com/office/drawing/2014/main" id="{DA810636-AB52-7B46-BDF6-760D87215917}"/>
              </a:ext>
            </a:extLst>
          </p:cNvPr>
          <p:cNvSpPr>
            <a:spLocks noGrp="1"/>
          </p:cNvSpPr>
          <p:nvPr>
            <p:ph sz="quarter" idx="17"/>
          </p:nvPr>
        </p:nvSpPr>
        <p:spPr>
          <a:xfrm>
            <a:off x="2200036" y="2311122"/>
            <a:ext cx="1143000" cy="1143000"/>
          </a:xfrm>
          <a:solidFill>
            <a:schemeClr val="bg1"/>
          </a:solidFill>
          <a:ln w="12700">
            <a:solidFill>
              <a:srgbClr val="1D1D28">
                <a:alpha val="34000"/>
              </a:srgbClr>
            </a:solidFill>
          </a:ln>
        </p:spPr>
        <p:txBody>
          <a:bodyPr>
            <a:normAutofit/>
          </a:bodyPr>
          <a:lstStyle>
            <a:lvl1pPr marL="0" indent="0">
              <a:buNone/>
              <a:defRPr sz="1200"/>
            </a:lvl1pPr>
          </a:lstStyle>
          <a:p>
            <a:pPr lvl="0"/>
            <a:r>
              <a:rPr lang="en-US" dirty="0"/>
              <a:t>Image</a:t>
            </a:r>
          </a:p>
        </p:txBody>
      </p:sp>
      <p:sp>
        <p:nvSpPr>
          <p:cNvPr id="13" name="Text Placeholder 86">
            <a:extLst>
              <a:ext uri="{FF2B5EF4-FFF2-40B4-BE49-F238E27FC236}">
                <a16:creationId xmlns:a16="http://schemas.microsoft.com/office/drawing/2014/main" id="{B27B6789-126C-2441-984A-0AD00D3F7E81}"/>
              </a:ext>
            </a:extLst>
          </p:cNvPr>
          <p:cNvSpPr>
            <a:spLocks noGrp="1"/>
          </p:cNvSpPr>
          <p:nvPr>
            <p:ph type="body" sz="quarter" idx="18" hasCustomPrompt="1"/>
          </p:nvPr>
        </p:nvSpPr>
        <p:spPr>
          <a:xfrm>
            <a:off x="4922840" y="3641958"/>
            <a:ext cx="2346325" cy="404813"/>
          </a:xfrm>
        </p:spPr>
        <p:txBody>
          <a:bodyPr/>
          <a:lstStyle>
            <a:lvl1pPr marL="0" indent="0" algn="ctr">
              <a:buNone/>
              <a:defRPr/>
            </a:lvl1pPr>
          </a:lstStyle>
          <a:p>
            <a:pPr lvl="0"/>
            <a:r>
              <a:rPr lang="en-US" dirty="0"/>
              <a:t>NAME IN CAPS</a:t>
            </a:r>
          </a:p>
        </p:txBody>
      </p:sp>
      <p:sp>
        <p:nvSpPr>
          <p:cNvPr id="14" name="Text Placeholder 91">
            <a:extLst>
              <a:ext uri="{FF2B5EF4-FFF2-40B4-BE49-F238E27FC236}">
                <a16:creationId xmlns:a16="http://schemas.microsoft.com/office/drawing/2014/main" id="{D312FD83-F77F-3344-81F7-B2D4F5E15BD0}"/>
              </a:ext>
            </a:extLst>
          </p:cNvPr>
          <p:cNvSpPr>
            <a:spLocks noGrp="1"/>
          </p:cNvSpPr>
          <p:nvPr>
            <p:ph type="body" sz="quarter" idx="20" hasCustomPrompt="1"/>
          </p:nvPr>
        </p:nvSpPr>
        <p:spPr>
          <a:xfrm>
            <a:off x="4894104" y="5074276"/>
            <a:ext cx="2403797" cy="1027127"/>
          </a:xfrm>
        </p:spPr>
        <p:txBody>
          <a:bodyPr anchor="t">
            <a:normAutofit/>
          </a:bodyPr>
          <a:lstStyle>
            <a:lvl1pPr marL="0" marR="0" indent="0" algn="ctr" defTabSz="914354" rtl="0" eaLnBrk="1" fontAlgn="auto" latinLnBrk="0" hangingPunct="1">
              <a:lnSpc>
                <a:spcPct val="150000"/>
              </a:lnSpc>
              <a:spcBef>
                <a:spcPts val="0"/>
              </a:spcBef>
              <a:spcAft>
                <a:spcPts val="0"/>
              </a:spcAft>
              <a:buClrTx/>
              <a:buSzTx/>
              <a:buFont typeface="Arial" panose="020B0604020202020204" pitchFamily="34" charset="0"/>
              <a:buNone/>
              <a:tabLst/>
              <a:defRPr sz="1200" b="1">
                <a:solidFill>
                  <a:srgbClr val="F14B22"/>
                </a:solidFill>
              </a:defRPr>
            </a:lvl1pPr>
            <a:lvl2pPr marL="457178" indent="0">
              <a:buNone/>
              <a:defRPr/>
            </a:lvl2pPr>
            <a:lvl3pPr marL="914354" indent="0">
              <a:buNone/>
              <a:defRPr/>
            </a:lvl3pPr>
            <a:lvl4pPr marL="1371532" indent="0">
              <a:buNone/>
              <a:defRPr/>
            </a:lvl4pPr>
            <a:lvl5pPr marL="1828709" indent="0">
              <a:buNone/>
              <a:defRPr/>
            </a:lvl5pPr>
          </a:lstStyle>
          <a:p>
            <a:pPr lvl="0"/>
            <a:r>
              <a:rPr lang="en-US" dirty="0"/>
              <a:t>PRODUCT NAME</a:t>
            </a:r>
          </a:p>
          <a:p>
            <a:pPr lvl="0"/>
            <a:r>
              <a:rPr lang="en-US" dirty="0"/>
              <a:t>PRODUCT NAME</a:t>
            </a:r>
          </a:p>
          <a:p>
            <a:pPr lvl="0"/>
            <a:r>
              <a:rPr lang="en-US" dirty="0"/>
              <a:t>PRODUCT NAME</a:t>
            </a:r>
          </a:p>
        </p:txBody>
      </p:sp>
      <p:sp>
        <p:nvSpPr>
          <p:cNvPr id="15" name="Content Placeholder 46">
            <a:extLst>
              <a:ext uri="{FF2B5EF4-FFF2-40B4-BE49-F238E27FC236}">
                <a16:creationId xmlns:a16="http://schemas.microsoft.com/office/drawing/2014/main" id="{A97CA19C-E5B5-A94F-A29B-1B307613B75F}"/>
              </a:ext>
            </a:extLst>
          </p:cNvPr>
          <p:cNvSpPr>
            <a:spLocks noGrp="1"/>
          </p:cNvSpPr>
          <p:nvPr>
            <p:ph sz="quarter" idx="21"/>
          </p:nvPr>
        </p:nvSpPr>
        <p:spPr>
          <a:xfrm>
            <a:off x="5524500" y="2311122"/>
            <a:ext cx="1143000" cy="1143000"/>
          </a:xfrm>
          <a:solidFill>
            <a:schemeClr val="bg1"/>
          </a:solidFill>
          <a:ln w="12700">
            <a:solidFill>
              <a:srgbClr val="1D1D28">
                <a:alpha val="34000"/>
              </a:srgbClr>
            </a:solidFill>
          </a:ln>
        </p:spPr>
        <p:txBody>
          <a:bodyPr>
            <a:normAutofit/>
          </a:bodyPr>
          <a:lstStyle>
            <a:lvl1pPr marL="0" indent="0">
              <a:buNone/>
              <a:defRPr sz="1200"/>
            </a:lvl1pPr>
          </a:lstStyle>
          <a:p>
            <a:pPr lvl="0"/>
            <a:r>
              <a:rPr lang="en-US" dirty="0"/>
              <a:t>Image</a:t>
            </a:r>
          </a:p>
        </p:txBody>
      </p:sp>
      <p:sp>
        <p:nvSpPr>
          <p:cNvPr id="16" name="Text Placeholder 86">
            <a:extLst>
              <a:ext uri="{FF2B5EF4-FFF2-40B4-BE49-F238E27FC236}">
                <a16:creationId xmlns:a16="http://schemas.microsoft.com/office/drawing/2014/main" id="{737597B5-F9A5-8840-8FFB-2F7AD4595AAF}"/>
              </a:ext>
            </a:extLst>
          </p:cNvPr>
          <p:cNvSpPr>
            <a:spLocks noGrp="1"/>
          </p:cNvSpPr>
          <p:nvPr>
            <p:ph type="body" sz="quarter" idx="22" hasCustomPrompt="1"/>
          </p:nvPr>
        </p:nvSpPr>
        <p:spPr>
          <a:xfrm>
            <a:off x="8258436" y="3641958"/>
            <a:ext cx="2346325" cy="404813"/>
          </a:xfrm>
        </p:spPr>
        <p:txBody>
          <a:bodyPr/>
          <a:lstStyle>
            <a:lvl1pPr marL="0" indent="0" algn="ctr">
              <a:buNone/>
              <a:defRPr/>
            </a:lvl1pPr>
          </a:lstStyle>
          <a:p>
            <a:pPr lvl="0"/>
            <a:r>
              <a:rPr lang="en-US" dirty="0"/>
              <a:t>NAME IN CAPS</a:t>
            </a:r>
          </a:p>
        </p:txBody>
      </p:sp>
      <p:sp>
        <p:nvSpPr>
          <p:cNvPr id="17" name="Text Placeholder 91">
            <a:extLst>
              <a:ext uri="{FF2B5EF4-FFF2-40B4-BE49-F238E27FC236}">
                <a16:creationId xmlns:a16="http://schemas.microsoft.com/office/drawing/2014/main" id="{11237DA7-ED1D-0F45-85F4-DDD5D80F8B1E}"/>
              </a:ext>
            </a:extLst>
          </p:cNvPr>
          <p:cNvSpPr>
            <a:spLocks noGrp="1"/>
          </p:cNvSpPr>
          <p:nvPr>
            <p:ph type="body" sz="quarter" idx="24" hasCustomPrompt="1"/>
          </p:nvPr>
        </p:nvSpPr>
        <p:spPr>
          <a:xfrm>
            <a:off x="8229700" y="5074276"/>
            <a:ext cx="2403797" cy="1027127"/>
          </a:xfrm>
        </p:spPr>
        <p:txBody>
          <a:bodyPr anchor="t">
            <a:normAutofit/>
          </a:bodyPr>
          <a:lstStyle>
            <a:lvl1pPr marL="0" marR="0" indent="0" algn="ctr" defTabSz="914354" rtl="0" eaLnBrk="1" fontAlgn="auto" latinLnBrk="0" hangingPunct="1">
              <a:lnSpc>
                <a:spcPct val="150000"/>
              </a:lnSpc>
              <a:spcBef>
                <a:spcPts val="0"/>
              </a:spcBef>
              <a:spcAft>
                <a:spcPts val="0"/>
              </a:spcAft>
              <a:buClrTx/>
              <a:buSzTx/>
              <a:buFont typeface="Arial" panose="020B0604020202020204" pitchFamily="34" charset="0"/>
              <a:buNone/>
              <a:tabLst/>
              <a:defRPr sz="1200" b="1">
                <a:solidFill>
                  <a:srgbClr val="F14B22"/>
                </a:solidFill>
              </a:defRPr>
            </a:lvl1pPr>
            <a:lvl2pPr marL="457178" indent="0">
              <a:buNone/>
              <a:defRPr/>
            </a:lvl2pPr>
            <a:lvl3pPr marL="914354" indent="0">
              <a:buNone/>
              <a:defRPr/>
            </a:lvl3pPr>
            <a:lvl4pPr marL="1371532" indent="0">
              <a:buNone/>
              <a:defRPr/>
            </a:lvl4pPr>
            <a:lvl5pPr marL="1828709" indent="0">
              <a:buNone/>
              <a:defRPr/>
            </a:lvl5pPr>
          </a:lstStyle>
          <a:p>
            <a:pPr lvl="0"/>
            <a:r>
              <a:rPr lang="en-US" dirty="0"/>
              <a:t>PRODUCT NAME</a:t>
            </a:r>
          </a:p>
          <a:p>
            <a:pPr lvl="0"/>
            <a:r>
              <a:rPr lang="en-US" dirty="0"/>
              <a:t>PRODUCT NAME</a:t>
            </a:r>
          </a:p>
          <a:p>
            <a:pPr lvl="0"/>
            <a:r>
              <a:rPr lang="en-US" dirty="0"/>
              <a:t>PRODUCT NAME</a:t>
            </a:r>
          </a:p>
        </p:txBody>
      </p:sp>
      <p:sp>
        <p:nvSpPr>
          <p:cNvPr id="18" name="Content Placeholder 46">
            <a:extLst>
              <a:ext uri="{FF2B5EF4-FFF2-40B4-BE49-F238E27FC236}">
                <a16:creationId xmlns:a16="http://schemas.microsoft.com/office/drawing/2014/main" id="{8960E84E-1240-D64F-9207-8B395BE0095D}"/>
              </a:ext>
            </a:extLst>
          </p:cNvPr>
          <p:cNvSpPr>
            <a:spLocks noGrp="1"/>
          </p:cNvSpPr>
          <p:nvPr>
            <p:ph sz="quarter" idx="25"/>
          </p:nvPr>
        </p:nvSpPr>
        <p:spPr>
          <a:xfrm>
            <a:off x="8860099" y="2311122"/>
            <a:ext cx="1143000" cy="1143000"/>
          </a:xfrm>
          <a:solidFill>
            <a:schemeClr val="bg1"/>
          </a:solidFill>
          <a:ln w="12700">
            <a:solidFill>
              <a:srgbClr val="1D1D28">
                <a:alpha val="34000"/>
              </a:srgbClr>
            </a:solidFill>
          </a:ln>
        </p:spPr>
        <p:txBody>
          <a:bodyPr>
            <a:normAutofit/>
          </a:bodyPr>
          <a:lstStyle>
            <a:lvl1pPr marL="0" indent="0">
              <a:buNone/>
              <a:defRPr sz="1200"/>
            </a:lvl1pPr>
          </a:lstStyle>
          <a:p>
            <a:pPr lvl="0"/>
            <a:r>
              <a:rPr lang="en-US" dirty="0"/>
              <a:t>Image</a:t>
            </a:r>
          </a:p>
        </p:txBody>
      </p:sp>
      <p:cxnSp>
        <p:nvCxnSpPr>
          <p:cNvPr id="19" name="Straight Connector 18">
            <a:extLst>
              <a:ext uri="{FF2B5EF4-FFF2-40B4-BE49-F238E27FC236}">
                <a16:creationId xmlns:a16="http://schemas.microsoft.com/office/drawing/2014/main" id="{EDCF5BBF-0F69-C544-8166-8088EFA30F9E}"/>
              </a:ext>
            </a:extLst>
          </p:cNvPr>
          <p:cNvCxnSpPr/>
          <p:nvPr userDrawn="1"/>
        </p:nvCxnSpPr>
        <p:spPr>
          <a:xfrm>
            <a:off x="4458880" y="2366128"/>
            <a:ext cx="0" cy="3780148"/>
          </a:xfrm>
          <a:prstGeom prst="line">
            <a:avLst/>
          </a:prstGeom>
          <a:ln w="19050">
            <a:solidFill>
              <a:srgbClr val="1D1D28">
                <a:alpha val="20000"/>
              </a:srgbClr>
            </a:solidFill>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48AA079B-66A7-2046-83E8-C8C1057A2C1E}"/>
              </a:ext>
            </a:extLst>
          </p:cNvPr>
          <p:cNvCxnSpPr/>
          <p:nvPr userDrawn="1"/>
        </p:nvCxnSpPr>
        <p:spPr>
          <a:xfrm>
            <a:off x="7772400" y="2366128"/>
            <a:ext cx="0" cy="3780148"/>
          </a:xfrm>
          <a:prstGeom prst="line">
            <a:avLst/>
          </a:prstGeom>
          <a:ln w="19050">
            <a:solidFill>
              <a:srgbClr val="1D1D28">
                <a:alpha val="20000"/>
              </a:srgbClr>
            </a:solidFill>
          </a:ln>
        </p:spPr>
        <p:style>
          <a:lnRef idx="1">
            <a:schemeClr val="accent1"/>
          </a:lnRef>
          <a:fillRef idx="0">
            <a:schemeClr val="accent1"/>
          </a:fillRef>
          <a:effectRef idx="0">
            <a:schemeClr val="accent1"/>
          </a:effectRef>
          <a:fontRef idx="minor">
            <a:schemeClr val="tx1"/>
          </a:fontRef>
        </p:style>
      </p:cxnSp>
      <p:sp>
        <p:nvSpPr>
          <p:cNvPr id="21" name="Content Placeholder 2">
            <a:extLst>
              <a:ext uri="{FF2B5EF4-FFF2-40B4-BE49-F238E27FC236}">
                <a16:creationId xmlns:a16="http://schemas.microsoft.com/office/drawing/2014/main" id="{619F786A-86D6-2140-A04D-0129F3F874A4}"/>
              </a:ext>
            </a:extLst>
          </p:cNvPr>
          <p:cNvSpPr>
            <a:spLocks noGrp="1"/>
          </p:cNvSpPr>
          <p:nvPr>
            <p:ph idx="26" hasCustomPrompt="1"/>
          </p:nvPr>
        </p:nvSpPr>
        <p:spPr>
          <a:xfrm>
            <a:off x="1578147" y="4229100"/>
            <a:ext cx="2386263" cy="764006"/>
          </a:xfrm>
        </p:spPr>
        <p:txBody>
          <a:bodyPr>
            <a:normAutofit/>
          </a:bodyPr>
          <a:lstStyle>
            <a:lvl1pPr marL="0" marR="0" indent="0" algn="ctr" defTabSz="914354" rtl="0" eaLnBrk="0" fontAlgn="auto" latinLnBrk="0" hangingPunct="0">
              <a:lnSpc>
                <a:spcPct val="100000"/>
              </a:lnSpc>
              <a:spcBef>
                <a:spcPts val="0"/>
              </a:spcBef>
              <a:spcAft>
                <a:spcPts val="0"/>
              </a:spcAft>
              <a:buClrTx/>
              <a:buSzTx/>
              <a:buFontTx/>
              <a:buNone/>
              <a:tabLst/>
              <a:defRPr sz="1100">
                <a:solidFill>
                  <a:srgbClr val="1D1D28"/>
                </a:solidFill>
              </a:defRPr>
            </a:lvl1pPr>
            <a:lvl2pPr marL="457178" indent="0">
              <a:buNone/>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marL="0" marR="0" lvl="0" indent="0" algn="ctr" defTabSz="914354" rtl="0" eaLnBrk="0" fontAlgn="auto" latinLnBrk="0" hangingPunct="0">
              <a:lnSpc>
                <a:spcPct val="100000"/>
              </a:lnSpc>
              <a:spcBef>
                <a:spcPts val="0"/>
              </a:spcBef>
              <a:spcAft>
                <a:spcPts val="0"/>
              </a:spcAft>
              <a:buClrTx/>
              <a:buSzTx/>
              <a:buFontTx/>
              <a:buNone/>
              <a:tabLst/>
              <a:defRPr/>
            </a:pPr>
            <a:r>
              <a:rPr lang="en-US" sz="1100" b="0" i="0" dirty="0">
                <a:latin typeface="Karla" pitchFamily="2" charset="0"/>
                <a:ea typeface="Karla" pitchFamily="2" charset="0"/>
              </a:rPr>
              <a:t>Short  Description of person, product, suite, etc. Delete products below if not necessary.</a:t>
            </a:r>
            <a:endParaRPr lang="en-US" sz="2400" b="0" i="0" dirty="0">
              <a:latin typeface="Karla" pitchFamily="2" charset="0"/>
              <a:ea typeface="Karla" pitchFamily="2" charset="0"/>
            </a:endParaRPr>
          </a:p>
        </p:txBody>
      </p:sp>
      <p:sp>
        <p:nvSpPr>
          <p:cNvPr id="22" name="Content Placeholder 2">
            <a:extLst>
              <a:ext uri="{FF2B5EF4-FFF2-40B4-BE49-F238E27FC236}">
                <a16:creationId xmlns:a16="http://schemas.microsoft.com/office/drawing/2014/main" id="{D6DF7012-8B39-564D-A694-880FC1FF6AE6}"/>
              </a:ext>
            </a:extLst>
          </p:cNvPr>
          <p:cNvSpPr>
            <a:spLocks noGrp="1"/>
          </p:cNvSpPr>
          <p:nvPr>
            <p:ph idx="27" hasCustomPrompt="1"/>
          </p:nvPr>
        </p:nvSpPr>
        <p:spPr>
          <a:xfrm>
            <a:off x="8231610" y="4229100"/>
            <a:ext cx="2386263" cy="764006"/>
          </a:xfrm>
        </p:spPr>
        <p:txBody>
          <a:bodyPr>
            <a:normAutofit/>
          </a:bodyPr>
          <a:lstStyle>
            <a:lvl1pPr marL="0" marR="0" indent="0" algn="ctr" defTabSz="914354" rtl="0" eaLnBrk="0" fontAlgn="auto" latinLnBrk="0" hangingPunct="0">
              <a:lnSpc>
                <a:spcPct val="100000"/>
              </a:lnSpc>
              <a:spcBef>
                <a:spcPts val="0"/>
              </a:spcBef>
              <a:spcAft>
                <a:spcPts val="0"/>
              </a:spcAft>
              <a:buClrTx/>
              <a:buSzTx/>
              <a:buFontTx/>
              <a:buNone/>
              <a:tabLst/>
              <a:defRPr sz="1100">
                <a:solidFill>
                  <a:srgbClr val="1D1D28"/>
                </a:solidFill>
              </a:defRPr>
            </a:lvl1pPr>
            <a:lvl2pPr marL="457178" indent="0">
              <a:buNone/>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marL="0" marR="0" lvl="0" indent="0" algn="ctr" defTabSz="914354" rtl="0" eaLnBrk="0" fontAlgn="auto" latinLnBrk="0" hangingPunct="0">
              <a:lnSpc>
                <a:spcPct val="100000"/>
              </a:lnSpc>
              <a:spcBef>
                <a:spcPts val="0"/>
              </a:spcBef>
              <a:spcAft>
                <a:spcPts val="0"/>
              </a:spcAft>
              <a:buClrTx/>
              <a:buSzTx/>
              <a:buFontTx/>
              <a:buNone/>
              <a:tabLst/>
              <a:defRPr/>
            </a:pPr>
            <a:r>
              <a:rPr lang="en-US" sz="1100" b="0" i="0" dirty="0">
                <a:latin typeface="Karla" pitchFamily="2" charset="0"/>
                <a:ea typeface="Karla" pitchFamily="2" charset="0"/>
              </a:rPr>
              <a:t>Short  Description of person, product, suite, etc. Delete products below if not necessary.</a:t>
            </a:r>
            <a:endParaRPr lang="en-US" sz="2400" b="0" i="0" dirty="0">
              <a:latin typeface="Karla" pitchFamily="2" charset="0"/>
              <a:ea typeface="Karla" pitchFamily="2" charset="0"/>
            </a:endParaRPr>
          </a:p>
        </p:txBody>
      </p:sp>
      <p:sp>
        <p:nvSpPr>
          <p:cNvPr id="23" name="Content Placeholder 2">
            <a:extLst>
              <a:ext uri="{FF2B5EF4-FFF2-40B4-BE49-F238E27FC236}">
                <a16:creationId xmlns:a16="http://schemas.microsoft.com/office/drawing/2014/main" id="{6AA652B3-1C93-B748-BA12-8F714EF61203}"/>
              </a:ext>
            </a:extLst>
          </p:cNvPr>
          <p:cNvSpPr>
            <a:spLocks noGrp="1"/>
          </p:cNvSpPr>
          <p:nvPr>
            <p:ph idx="28" hasCustomPrompt="1"/>
          </p:nvPr>
        </p:nvSpPr>
        <p:spPr>
          <a:xfrm>
            <a:off x="4902874" y="4229100"/>
            <a:ext cx="2386263" cy="764006"/>
          </a:xfrm>
        </p:spPr>
        <p:txBody>
          <a:bodyPr>
            <a:normAutofit/>
          </a:bodyPr>
          <a:lstStyle>
            <a:lvl1pPr marL="0" marR="0" indent="0" algn="ctr" defTabSz="914354" rtl="0" eaLnBrk="0" fontAlgn="auto" latinLnBrk="0" hangingPunct="0">
              <a:lnSpc>
                <a:spcPct val="100000"/>
              </a:lnSpc>
              <a:spcBef>
                <a:spcPts val="0"/>
              </a:spcBef>
              <a:spcAft>
                <a:spcPts val="0"/>
              </a:spcAft>
              <a:buClrTx/>
              <a:buSzTx/>
              <a:buFontTx/>
              <a:buNone/>
              <a:tabLst/>
              <a:defRPr sz="1100">
                <a:solidFill>
                  <a:srgbClr val="1D1D28"/>
                </a:solidFill>
              </a:defRPr>
            </a:lvl1pPr>
            <a:lvl2pPr marL="457178" indent="0">
              <a:buNone/>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marL="0" marR="0" lvl="0" indent="0" algn="ctr" defTabSz="914354" rtl="0" eaLnBrk="0" fontAlgn="auto" latinLnBrk="0" hangingPunct="0">
              <a:lnSpc>
                <a:spcPct val="100000"/>
              </a:lnSpc>
              <a:spcBef>
                <a:spcPts val="0"/>
              </a:spcBef>
              <a:spcAft>
                <a:spcPts val="0"/>
              </a:spcAft>
              <a:buClrTx/>
              <a:buSzTx/>
              <a:buFontTx/>
              <a:buNone/>
              <a:tabLst/>
              <a:defRPr/>
            </a:pPr>
            <a:r>
              <a:rPr lang="en-US" sz="1100" b="0" i="0" dirty="0">
                <a:latin typeface="Karla" pitchFamily="2" charset="0"/>
                <a:ea typeface="Karla" pitchFamily="2" charset="0"/>
              </a:rPr>
              <a:t>You can add verticals by duplicating and rearranging content. Be sure to realign.</a:t>
            </a:r>
            <a:endParaRPr lang="en-US" sz="2400" b="0" i="0" dirty="0">
              <a:latin typeface="Karla" pitchFamily="2" charset="0"/>
              <a:ea typeface="Karla" pitchFamily="2" charset="0"/>
            </a:endParaRPr>
          </a:p>
        </p:txBody>
      </p:sp>
    </p:spTree>
    <p:extLst>
      <p:ext uri="{BB962C8B-B14F-4D97-AF65-F5344CB8AC3E}">
        <p14:creationId xmlns:p14="http://schemas.microsoft.com/office/powerpoint/2010/main" val="304668537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Big Headline Split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74948364-9BCB-0C4B-AF43-B4BFCD6201F1}"/>
              </a:ext>
            </a:extLst>
          </p:cNvPr>
          <p:cNvSpPr/>
          <p:nvPr userDrawn="1"/>
        </p:nvSpPr>
        <p:spPr>
          <a:xfrm>
            <a:off x="-30480" y="-3826"/>
            <a:ext cx="12252960" cy="429768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4" name="Content Placeholder 2">
            <a:extLst>
              <a:ext uri="{FF2B5EF4-FFF2-40B4-BE49-F238E27FC236}">
                <a16:creationId xmlns:a16="http://schemas.microsoft.com/office/drawing/2014/main" id="{83D5E843-AB59-9D41-9CA2-CE1EBC6A7997}"/>
              </a:ext>
            </a:extLst>
          </p:cNvPr>
          <p:cNvSpPr>
            <a:spLocks noGrp="1"/>
          </p:cNvSpPr>
          <p:nvPr>
            <p:ph idx="1" hasCustomPrompt="1"/>
          </p:nvPr>
        </p:nvSpPr>
        <p:spPr>
          <a:xfrm>
            <a:off x="1501288" y="4540716"/>
            <a:ext cx="9127128" cy="1658211"/>
          </a:xfrm>
        </p:spPr>
        <p:txBody>
          <a:bodyPr numCol="2" spcCol="457200">
            <a:normAutofit/>
          </a:bodyPr>
          <a:lstStyle>
            <a:lvl1pPr marL="0" indent="0">
              <a:buNone/>
              <a:defRPr sz="1800">
                <a:solidFill>
                  <a:srgbClr val="171720"/>
                </a:solidFill>
              </a:defRPr>
            </a:lvl1pPr>
            <a:lvl2pPr marL="457178" indent="0">
              <a:buNone/>
              <a:defRPr>
                <a:solidFill>
                  <a:srgbClr val="171720"/>
                </a:solidFill>
              </a:defRPr>
            </a:lvl2pPr>
            <a:lvl3pPr marL="914354" indent="0">
              <a:buNone/>
              <a:defRPr>
                <a:solidFill>
                  <a:srgbClr val="171720"/>
                </a:solidFill>
              </a:defRPr>
            </a:lvl3pPr>
            <a:lvl4pPr marL="1371532" indent="0">
              <a:buNone/>
              <a:defRPr>
                <a:solidFill>
                  <a:srgbClr val="171720"/>
                </a:solidFill>
              </a:defRPr>
            </a:lvl4pPr>
            <a:lvl5pPr marL="1828709" indent="0">
              <a:buNone/>
              <a:defRPr>
                <a:solidFill>
                  <a:srgbClr val="171720"/>
                </a:solidFill>
              </a:defRPr>
            </a:lvl5pPr>
          </a:lstStyle>
          <a:p>
            <a:pPr lvl="0"/>
            <a:r>
              <a:rPr lang="en-US" dirty="0"/>
              <a:t>This can be an area for paragraph copy where a headline can elaborated upon. Type is Karla size 18 point.  This doesn’t need to be  two columns worth of content but this will overflow automatically into the second column. Drag bottom of text block to equalize content in both columns.</a:t>
            </a:r>
          </a:p>
        </p:txBody>
      </p:sp>
      <p:sp>
        <p:nvSpPr>
          <p:cNvPr id="13" name="Title 1">
            <a:extLst>
              <a:ext uri="{FF2B5EF4-FFF2-40B4-BE49-F238E27FC236}">
                <a16:creationId xmlns:a16="http://schemas.microsoft.com/office/drawing/2014/main" id="{91F9937A-3610-214F-8A3C-AE822AC28286}"/>
              </a:ext>
            </a:extLst>
          </p:cNvPr>
          <p:cNvSpPr>
            <a:spLocks noGrp="1"/>
          </p:cNvSpPr>
          <p:nvPr>
            <p:ph type="title" hasCustomPrompt="1"/>
          </p:nvPr>
        </p:nvSpPr>
        <p:spPr>
          <a:xfrm>
            <a:off x="1513167" y="1966294"/>
            <a:ext cx="9174628" cy="1893195"/>
          </a:xfrm>
        </p:spPr>
        <p:txBody>
          <a:bodyPr numCol="1" anchor="t">
            <a:normAutofit/>
          </a:bodyPr>
          <a:lstStyle>
            <a:lvl1pPr>
              <a:defRPr sz="6000" b="1" i="0">
                <a:solidFill>
                  <a:schemeClr val="bg1"/>
                </a:solidFill>
                <a:latin typeface="Georgia" panose="02040502050405020303" pitchFamily="18" charset="0"/>
              </a:defRPr>
            </a:lvl1pPr>
          </a:lstStyle>
          <a:p>
            <a:r>
              <a:rPr lang="en-US" dirty="0"/>
              <a:t>Big Headline That </a:t>
            </a:r>
            <a:br>
              <a:rPr lang="en-US" dirty="0"/>
            </a:br>
            <a:r>
              <a:rPr lang="en-US" dirty="0"/>
              <a:t>Works Best On 2 Lines </a:t>
            </a:r>
          </a:p>
        </p:txBody>
      </p:sp>
      <p:sp>
        <p:nvSpPr>
          <p:cNvPr id="5" name="Text Placeholder 4">
            <a:extLst>
              <a:ext uri="{FF2B5EF4-FFF2-40B4-BE49-F238E27FC236}">
                <a16:creationId xmlns:a16="http://schemas.microsoft.com/office/drawing/2014/main" id="{2EB8E68C-EB1F-6A42-863D-74EC49305EC9}"/>
              </a:ext>
            </a:extLst>
          </p:cNvPr>
          <p:cNvSpPr>
            <a:spLocks noGrp="1"/>
          </p:cNvSpPr>
          <p:nvPr>
            <p:ph type="body" sz="quarter" idx="10" hasCustomPrompt="1"/>
          </p:nvPr>
        </p:nvSpPr>
        <p:spPr>
          <a:xfrm>
            <a:off x="1543612" y="1378196"/>
            <a:ext cx="4593033" cy="509588"/>
          </a:xfrm>
        </p:spPr>
        <p:txBody>
          <a:bodyPr>
            <a:normAutofit/>
          </a:bodyPr>
          <a:lstStyle>
            <a:lvl1pPr marL="0" indent="0">
              <a:buNone/>
              <a:defRPr sz="2000" b="1" i="0" spc="100" baseline="0">
                <a:solidFill>
                  <a:srgbClr val="F14B22"/>
                </a:solidFill>
                <a:latin typeface="Karla" pitchFamily="2" charset="0"/>
                <a:ea typeface="Karla" pitchFamily="2" charset="0"/>
              </a:defRPr>
            </a:lvl1pPr>
            <a:lvl2pPr marL="457178" indent="0">
              <a:buNone/>
              <a:defRPr>
                <a:solidFill>
                  <a:schemeClr val="bg1"/>
                </a:solidFill>
              </a:defRPr>
            </a:lvl2pPr>
            <a:lvl3pPr marL="914354" indent="0">
              <a:buNone/>
              <a:defRPr>
                <a:solidFill>
                  <a:schemeClr val="bg1"/>
                </a:solidFill>
              </a:defRPr>
            </a:lvl3pPr>
            <a:lvl4pPr marL="1371532" indent="0">
              <a:buNone/>
              <a:defRPr>
                <a:solidFill>
                  <a:schemeClr val="bg1"/>
                </a:solidFill>
              </a:defRPr>
            </a:lvl4pPr>
            <a:lvl5pPr marL="1828709" indent="0">
              <a:buNone/>
              <a:defRPr>
                <a:solidFill>
                  <a:schemeClr val="bg1"/>
                </a:solidFill>
              </a:defRPr>
            </a:lvl5pPr>
          </a:lstStyle>
          <a:p>
            <a:pPr lvl="0"/>
            <a:r>
              <a:rPr lang="en-US" dirty="0"/>
              <a:t>SHORT LEAD-IN TEXT ALL CAPS</a:t>
            </a:r>
          </a:p>
        </p:txBody>
      </p:sp>
    </p:spTree>
    <p:extLst>
      <p:ext uri="{BB962C8B-B14F-4D97-AF65-F5344CB8AC3E}">
        <p14:creationId xmlns:p14="http://schemas.microsoft.com/office/powerpoint/2010/main" val="181899881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One Column Slide - Whit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0AD516-B282-FE43-A366-9314B65197A7}"/>
              </a:ext>
            </a:extLst>
          </p:cNvPr>
          <p:cNvSpPr>
            <a:spLocks noGrp="1"/>
          </p:cNvSpPr>
          <p:nvPr>
            <p:ph type="title" hasCustomPrompt="1"/>
          </p:nvPr>
        </p:nvSpPr>
        <p:spPr>
          <a:xfrm>
            <a:off x="2023823" y="930821"/>
            <a:ext cx="8925732" cy="1325563"/>
          </a:xfrm>
        </p:spPr>
        <p:txBody>
          <a:bodyPr anchor="b"/>
          <a:lstStyle>
            <a:lvl1pPr>
              <a:defRPr b="1" i="0">
                <a:solidFill>
                  <a:srgbClr val="1D1D28"/>
                </a:solidFill>
                <a:latin typeface="Georgia" panose="02040502050405020303" pitchFamily="18" charset="0"/>
              </a:defRPr>
            </a:lvl1pPr>
          </a:lstStyle>
          <a:p>
            <a:r>
              <a:rPr lang="en-US" dirty="0"/>
              <a:t>One Column Slide</a:t>
            </a:r>
          </a:p>
        </p:txBody>
      </p:sp>
      <p:sp>
        <p:nvSpPr>
          <p:cNvPr id="7" name="Content Placeholder 2">
            <a:extLst>
              <a:ext uri="{FF2B5EF4-FFF2-40B4-BE49-F238E27FC236}">
                <a16:creationId xmlns:a16="http://schemas.microsoft.com/office/drawing/2014/main" id="{AC01E463-B394-0748-9500-2EBE3EAE3D0E}"/>
              </a:ext>
            </a:extLst>
          </p:cNvPr>
          <p:cNvSpPr>
            <a:spLocks noGrp="1"/>
          </p:cNvSpPr>
          <p:nvPr>
            <p:ph idx="1" hasCustomPrompt="1"/>
          </p:nvPr>
        </p:nvSpPr>
        <p:spPr>
          <a:xfrm>
            <a:off x="2023823" y="2964750"/>
            <a:ext cx="8925732" cy="2777372"/>
          </a:xfrm>
        </p:spPr>
        <p:txBody>
          <a:bodyPr>
            <a:normAutofit/>
          </a:bodyPr>
          <a:lstStyle>
            <a:lvl1pPr>
              <a:defRPr sz="2000">
                <a:solidFill>
                  <a:srgbClr val="1D1D28"/>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Short Bullets listing</a:t>
            </a:r>
          </a:p>
          <a:p>
            <a:pPr lvl="0"/>
            <a:r>
              <a:rPr lang="en-US" dirty="0"/>
              <a:t>Don’t overload your slides with content</a:t>
            </a:r>
          </a:p>
          <a:p>
            <a:pPr lvl="0"/>
            <a:r>
              <a:rPr lang="en-US" dirty="0"/>
              <a:t>Center content vertically on page</a:t>
            </a:r>
          </a:p>
          <a:p>
            <a:pPr lvl="0"/>
            <a:r>
              <a:rPr lang="en-US" dirty="0"/>
              <a:t>Bullets are Karla 20 </a:t>
            </a:r>
            <a:r>
              <a:rPr lang="en-US" dirty="0" err="1"/>
              <a:t>pt</a:t>
            </a:r>
            <a:endParaRPr lang="en-US" dirty="0"/>
          </a:p>
        </p:txBody>
      </p:sp>
      <p:sp>
        <p:nvSpPr>
          <p:cNvPr id="10" name="Subtitle 2">
            <a:extLst>
              <a:ext uri="{FF2B5EF4-FFF2-40B4-BE49-F238E27FC236}">
                <a16:creationId xmlns:a16="http://schemas.microsoft.com/office/drawing/2014/main" id="{34BACD38-CE74-2E42-8674-452AEFAA370C}"/>
              </a:ext>
            </a:extLst>
          </p:cNvPr>
          <p:cNvSpPr>
            <a:spLocks noGrp="1"/>
          </p:cNvSpPr>
          <p:nvPr>
            <p:ph type="subTitle" idx="13" hasCustomPrompt="1"/>
          </p:nvPr>
        </p:nvSpPr>
        <p:spPr>
          <a:xfrm>
            <a:off x="2028015" y="2278251"/>
            <a:ext cx="5725639" cy="449452"/>
          </a:xfrm>
        </p:spPr>
        <p:txBody>
          <a:bodyPr anchor="ctr"/>
          <a:lstStyle>
            <a:lvl1pPr marL="0" indent="0" algn="l">
              <a:buNone/>
              <a:defRPr sz="2400" spc="100" baseline="0">
                <a:solidFill>
                  <a:srgbClr val="F14B22"/>
                </a:solidFill>
              </a:defRPr>
            </a:lvl1pPr>
            <a:lvl2pPr marL="457178" indent="0" algn="ctr">
              <a:buNone/>
              <a:defRPr sz="2000"/>
            </a:lvl2pPr>
            <a:lvl3pPr marL="914354" indent="0" algn="ctr">
              <a:buNone/>
              <a:defRPr sz="1800"/>
            </a:lvl3pPr>
            <a:lvl4pPr marL="1371532" indent="0" algn="ctr">
              <a:buNone/>
              <a:defRPr sz="1600"/>
            </a:lvl4pPr>
            <a:lvl5pPr marL="1828709" indent="0" algn="ctr">
              <a:buNone/>
              <a:defRPr sz="1600"/>
            </a:lvl5pPr>
            <a:lvl6pPr marL="2285886" indent="0" algn="ctr">
              <a:buNone/>
              <a:defRPr sz="1600"/>
            </a:lvl6pPr>
            <a:lvl7pPr marL="2743062" indent="0" algn="ctr">
              <a:buNone/>
              <a:defRPr sz="1600"/>
            </a:lvl7pPr>
            <a:lvl8pPr marL="3200240" indent="0" algn="ctr">
              <a:buNone/>
              <a:defRPr sz="1600"/>
            </a:lvl8pPr>
            <a:lvl9pPr marL="3657418" indent="0" algn="ctr">
              <a:buNone/>
              <a:defRPr sz="1600"/>
            </a:lvl9pPr>
          </a:lstStyle>
          <a:p>
            <a:r>
              <a:rPr lang="en-US" dirty="0"/>
              <a:t>OPTIONAL SUBHEADING CAN GO HERE </a:t>
            </a:r>
          </a:p>
        </p:txBody>
      </p:sp>
    </p:spTree>
    <p:extLst>
      <p:ext uri="{BB962C8B-B14F-4D97-AF65-F5344CB8AC3E}">
        <p14:creationId xmlns:p14="http://schemas.microsoft.com/office/powerpoint/2010/main" val="361514874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wo Column Slide - Whit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0" name="Title 1">
            <a:extLst>
              <a:ext uri="{FF2B5EF4-FFF2-40B4-BE49-F238E27FC236}">
                <a16:creationId xmlns:a16="http://schemas.microsoft.com/office/drawing/2014/main" id="{85C086A3-D157-464A-B027-1B457A6D0076}"/>
              </a:ext>
            </a:extLst>
          </p:cNvPr>
          <p:cNvSpPr>
            <a:spLocks noGrp="1"/>
          </p:cNvSpPr>
          <p:nvPr>
            <p:ph type="title" hasCustomPrompt="1"/>
          </p:nvPr>
        </p:nvSpPr>
        <p:spPr>
          <a:xfrm>
            <a:off x="2023823" y="1349269"/>
            <a:ext cx="8925732" cy="1325563"/>
          </a:xfrm>
        </p:spPr>
        <p:txBody>
          <a:bodyPr anchor="b"/>
          <a:lstStyle>
            <a:lvl1pPr>
              <a:defRPr b="1" i="0">
                <a:solidFill>
                  <a:srgbClr val="1D1D28"/>
                </a:solidFill>
                <a:latin typeface="Georgia" panose="02040502050405020303" pitchFamily="18" charset="0"/>
              </a:defRPr>
            </a:lvl1pPr>
          </a:lstStyle>
          <a:p>
            <a:r>
              <a:rPr lang="en-US" dirty="0"/>
              <a:t>Two Column Slide</a:t>
            </a:r>
          </a:p>
        </p:txBody>
      </p:sp>
      <p:sp>
        <p:nvSpPr>
          <p:cNvPr id="11" name="Content Placeholder 2">
            <a:extLst>
              <a:ext uri="{FF2B5EF4-FFF2-40B4-BE49-F238E27FC236}">
                <a16:creationId xmlns:a16="http://schemas.microsoft.com/office/drawing/2014/main" id="{F7F3F77B-2150-5643-9A67-D29FBE54822A}"/>
              </a:ext>
            </a:extLst>
          </p:cNvPr>
          <p:cNvSpPr>
            <a:spLocks noGrp="1"/>
          </p:cNvSpPr>
          <p:nvPr>
            <p:ph idx="1" hasCustomPrompt="1"/>
          </p:nvPr>
        </p:nvSpPr>
        <p:spPr>
          <a:xfrm>
            <a:off x="2023820" y="2809767"/>
            <a:ext cx="4214248" cy="553366"/>
          </a:xfrm>
        </p:spPr>
        <p:txBody>
          <a:bodyPr/>
          <a:lstStyle>
            <a:lvl1pPr marL="0" indent="0">
              <a:buNone/>
              <a:defRPr>
                <a:solidFill>
                  <a:srgbClr val="F14B22"/>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TITLE ALL CAPS</a:t>
            </a:r>
          </a:p>
          <a:p>
            <a:pPr lvl="0"/>
            <a:endParaRPr lang="en-US" dirty="0"/>
          </a:p>
        </p:txBody>
      </p:sp>
      <p:sp>
        <p:nvSpPr>
          <p:cNvPr id="13" name="Content Placeholder 2">
            <a:extLst>
              <a:ext uri="{FF2B5EF4-FFF2-40B4-BE49-F238E27FC236}">
                <a16:creationId xmlns:a16="http://schemas.microsoft.com/office/drawing/2014/main" id="{E092902B-D6F5-C844-95EA-32A52AF11DBD}"/>
              </a:ext>
            </a:extLst>
          </p:cNvPr>
          <p:cNvSpPr>
            <a:spLocks noGrp="1"/>
          </p:cNvSpPr>
          <p:nvPr>
            <p:ph idx="13" hasCustomPrompt="1"/>
          </p:nvPr>
        </p:nvSpPr>
        <p:spPr>
          <a:xfrm>
            <a:off x="2023820" y="3521998"/>
            <a:ext cx="4214248" cy="1855921"/>
          </a:xfrm>
        </p:spPr>
        <p:txBody>
          <a:bodyPr>
            <a:normAutofit/>
          </a:bodyPr>
          <a:lstStyle>
            <a:lvl1pPr marL="0" indent="0">
              <a:buNone/>
              <a:defRPr sz="2000">
                <a:solidFill>
                  <a:srgbClr val="1D1D28"/>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Short descriptions comparing two items to one another. Vertically align to center after content is populated.</a:t>
            </a:r>
          </a:p>
          <a:p>
            <a:pPr lvl="0"/>
            <a:endParaRPr lang="en-US" dirty="0"/>
          </a:p>
        </p:txBody>
      </p:sp>
      <p:sp>
        <p:nvSpPr>
          <p:cNvPr id="14" name="Content Placeholder 2">
            <a:extLst>
              <a:ext uri="{FF2B5EF4-FFF2-40B4-BE49-F238E27FC236}">
                <a16:creationId xmlns:a16="http://schemas.microsoft.com/office/drawing/2014/main" id="{2A24E5C3-C22C-3448-ACAB-F5C2DB6A6D03}"/>
              </a:ext>
            </a:extLst>
          </p:cNvPr>
          <p:cNvSpPr>
            <a:spLocks noGrp="1"/>
          </p:cNvSpPr>
          <p:nvPr>
            <p:ph idx="14" hasCustomPrompt="1"/>
          </p:nvPr>
        </p:nvSpPr>
        <p:spPr>
          <a:xfrm>
            <a:off x="6736596" y="2809767"/>
            <a:ext cx="4214248" cy="553366"/>
          </a:xfrm>
        </p:spPr>
        <p:txBody>
          <a:bodyPr/>
          <a:lstStyle>
            <a:lvl1pPr marL="0" indent="0">
              <a:buNone/>
              <a:defRPr>
                <a:solidFill>
                  <a:srgbClr val="F14B22"/>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TITLE ALL CAPS</a:t>
            </a:r>
          </a:p>
          <a:p>
            <a:pPr lvl="0"/>
            <a:endParaRPr lang="en-US" dirty="0"/>
          </a:p>
        </p:txBody>
      </p:sp>
      <p:sp>
        <p:nvSpPr>
          <p:cNvPr id="15" name="Content Placeholder 2">
            <a:extLst>
              <a:ext uri="{FF2B5EF4-FFF2-40B4-BE49-F238E27FC236}">
                <a16:creationId xmlns:a16="http://schemas.microsoft.com/office/drawing/2014/main" id="{8BC9BC7E-5405-524B-8D68-71E519AF386C}"/>
              </a:ext>
            </a:extLst>
          </p:cNvPr>
          <p:cNvSpPr>
            <a:spLocks noGrp="1"/>
          </p:cNvSpPr>
          <p:nvPr>
            <p:ph idx="15" hasCustomPrompt="1"/>
          </p:nvPr>
        </p:nvSpPr>
        <p:spPr>
          <a:xfrm>
            <a:off x="6736596" y="3521998"/>
            <a:ext cx="4214248" cy="1855921"/>
          </a:xfrm>
        </p:spPr>
        <p:txBody>
          <a:bodyPr>
            <a:normAutofit/>
          </a:bodyPr>
          <a:lstStyle>
            <a:lvl1pPr marL="0" indent="0">
              <a:buNone/>
              <a:defRPr sz="2000">
                <a:solidFill>
                  <a:srgbClr val="1D1D28"/>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Short descriptions can also be two components for am item. Vertically align to center after content is populated.</a:t>
            </a:r>
          </a:p>
          <a:p>
            <a:pPr lvl="0"/>
            <a:endParaRPr lang="en-US" dirty="0"/>
          </a:p>
        </p:txBody>
      </p:sp>
    </p:spTree>
    <p:extLst>
      <p:ext uri="{BB962C8B-B14F-4D97-AF65-F5344CB8AC3E}">
        <p14:creationId xmlns:p14="http://schemas.microsoft.com/office/powerpoint/2010/main" val="123833296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ab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9" name="Content Placeholder 2">
            <a:extLst>
              <a:ext uri="{FF2B5EF4-FFF2-40B4-BE49-F238E27FC236}">
                <a16:creationId xmlns:a16="http://schemas.microsoft.com/office/drawing/2014/main" id="{4FEFB081-E5BA-744D-8BDE-77AB05A7E2E0}"/>
              </a:ext>
            </a:extLst>
          </p:cNvPr>
          <p:cNvSpPr>
            <a:spLocks noGrp="1"/>
          </p:cNvSpPr>
          <p:nvPr>
            <p:ph idx="1" hasCustomPrompt="1"/>
          </p:nvPr>
        </p:nvSpPr>
        <p:spPr>
          <a:xfrm>
            <a:off x="1301331" y="598311"/>
            <a:ext cx="4214248" cy="484466"/>
          </a:xfrm>
        </p:spPr>
        <p:txBody>
          <a:bodyPr/>
          <a:lstStyle>
            <a:lvl1pPr marL="0" indent="0">
              <a:buNone/>
              <a:defRPr>
                <a:solidFill>
                  <a:srgbClr val="F14B22"/>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SHORT LEAD IN</a:t>
            </a:r>
          </a:p>
          <a:p>
            <a:pPr lvl="0"/>
            <a:endParaRPr lang="en-US" dirty="0"/>
          </a:p>
        </p:txBody>
      </p:sp>
      <p:sp>
        <p:nvSpPr>
          <p:cNvPr id="8" name="Title 1">
            <a:extLst>
              <a:ext uri="{FF2B5EF4-FFF2-40B4-BE49-F238E27FC236}">
                <a16:creationId xmlns:a16="http://schemas.microsoft.com/office/drawing/2014/main" id="{97F20B7A-FA54-D646-9F4D-980926F6AA4A}"/>
              </a:ext>
            </a:extLst>
          </p:cNvPr>
          <p:cNvSpPr>
            <a:spLocks noGrp="1"/>
          </p:cNvSpPr>
          <p:nvPr>
            <p:ph type="title" hasCustomPrompt="1"/>
          </p:nvPr>
        </p:nvSpPr>
        <p:spPr>
          <a:xfrm>
            <a:off x="1280723" y="1309511"/>
            <a:ext cx="8925732" cy="700042"/>
          </a:xfrm>
        </p:spPr>
        <p:txBody>
          <a:bodyPr anchor="b">
            <a:noAutofit/>
          </a:bodyPr>
          <a:lstStyle>
            <a:lvl1pPr>
              <a:defRPr sz="5400" b="1" i="0">
                <a:solidFill>
                  <a:srgbClr val="1D1D28"/>
                </a:solidFill>
                <a:latin typeface="Georgia" panose="02040502050405020303" pitchFamily="18" charset="0"/>
              </a:defRPr>
            </a:lvl1pPr>
          </a:lstStyle>
          <a:p>
            <a:r>
              <a:rPr lang="en-US" dirty="0"/>
              <a:t>Table Slide</a:t>
            </a:r>
          </a:p>
        </p:txBody>
      </p:sp>
    </p:spTree>
    <p:extLst>
      <p:ext uri="{BB962C8B-B14F-4D97-AF65-F5344CB8AC3E}">
        <p14:creationId xmlns:p14="http://schemas.microsoft.com/office/powerpoint/2010/main" val="380415821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State Slide - Whit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0" name="Title 1">
            <a:extLst>
              <a:ext uri="{FF2B5EF4-FFF2-40B4-BE49-F238E27FC236}">
                <a16:creationId xmlns:a16="http://schemas.microsoft.com/office/drawing/2014/main" id="{85C086A3-D157-464A-B027-1B457A6D0076}"/>
              </a:ext>
            </a:extLst>
          </p:cNvPr>
          <p:cNvSpPr>
            <a:spLocks noGrp="1"/>
          </p:cNvSpPr>
          <p:nvPr>
            <p:ph type="title" hasCustomPrompt="1"/>
          </p:nvPr>
        </p:nvSpPr>
        <p:spPr>
          <a:xfrm>
            <a:off x="1312623" y="1309511"/>
            <a:ext cx="8925732" cy="1659468"/>
          </a:xfrm>
        </p:spPr>
        <p:txBody>
          <a:bodyPr anchor="b">
            <a:noAutofit/>
          </a:bodyPr>
          <a:lstStyle>
            <a:lvl1pPr>
              <a:defRPr sz="5400" b="1" i="0">
                <a:solidFill>
                  <a:srgbClr val="1D1D28"/>
                </a:solidFill>
                <a:latin typeface="Georgia" panose="02040502050405020303" pitchFamily="18" charset="0"/>
              </a:defRPr>
            </a:lvl1pPr>
          </a:lstStyle>
          <a:p>
            <a:r>
              <a:rPr lang="en-US" dirty="0"/>
              <a:t>Stat Slide</a:t>
            </a:r>
            <a:br>
              <a:rPr lang="en-US" dirty="0"/>
            </a:br>
            <a:r>
              <a:rPr lang="en-US" dirty="0"/>
              <a:t>By The Numbers</a:t>
            </a:r>
          </a:p>
        </p:txBody>
      </p:sp>
      <p:sp>
        <p:nvSpPr>
          <p:cNvPr id="9" name="Rectangle 8">
            <a:extLst>
              <a:ext uri="{FF2B5EF4-FFF2-40B4-BE49-F238E27FC236}">
                <a16:creationId xmlns:a16="http://schemas.microsoft.com/office/drawing/2014/main" id="{1D346BE6-7A4D-7546-A08F-6DF5C62B9947}"/>
              </a:ext>
            </a:extLst>
          </p:cNvPr>
          <p:cNvSpPr/>
          <p:nvPr userDrawn="1"/>
        </p:nvSpPr>
        <p:spPr>
          <a:xfrm>
            <a:off x="1322291" y="3299465"/>
            <a:ext cx="2300111" cy="2503024"/>
          </a:xfrm>
          <a:prstGeom prst="rect">
            <a:avLst/>
          </a:prstGeom>
          <a:solidFill>
            <a:schemeClr val="bg1">
              <a:lumMod val="85000"/>
              <a:alpha val="16000"/>
            </a:schemeClr>
          </a:solidFill>
          <a:ln w="22225">
            <a:solidFill>
              <a:schemeClr val="bg1">
                <a:lumMod val="85000"/>
              </a:schemeClr>
            </a:solidFill>
          </a:ln>
        </p:spPr>
        <p:txBody>
          <a:bodyPr wrap="square" anchor="t">
            <a:noAutofit/>
          </a:bodyPr>
          <a:lstStyle/>
          <a:p>
            <a:pPr marL="12700" indent="-12700" algn="ctr">
              <a:lnSpc>
                <a:spcPts val="2300"/>
              </a:lnSpc>
            </a:pPr>
            <a:endParaRPr lang="en-US" sz="1600" spc="100" dirty="0">
              <a:solidFill>
                <a:srgbClr val="F14B22"/>
              </a:solidFill>
              <a:latin typeface="Karla" pitchFamily="2" charset="0"/>
              <a:ea typeface="Karla" pitchFamily="2" charset="0"/>
              <a:cs typeface="Verdana" panose="020B0604030504040204" pitchFamily="34" charset="0"/>
            </a:endParaRPr>
          </a:p>
        </p:txBody>
      </p:sp>
      <p:sp>
        <p:nvSpPr>
          <p:cNvPr id="12" name="Rectangle 11">
            <a:extLst>
              <a:ext uri="{FF2B5EF4-FFF2-40B4-BE49-F238E27FC236}">
                <a16:creationId xmlns:a16="http://schemas.microsoft.com/office/drawing/2014/main" id="{B98569CA-2D86-DF41-B916-D63E6C13D4AA}"/>
              </a:ext>
            </a:extLst>
          </p:cNvPr>
          <p:cNvSpPr/>
          <p:nvPr userDrawn="1"/>
        </p:nvSpPr>
        <p:spPr>
          <a:xfrm>
            <a:off x="3737963" y="3299465"/>
            <a:ext cx="2300111" cy="2503024"/>
          </a:xfrm>
          <a:prstGeom prst="rect">
            <a:avLst/>
          </a:prstGeom>
          <a:solidFill>
            <a:schemeClr val="bg1">
              <a:lumMod val="85000"/>
              <a:alpha val="16000"/>
            </a:schemeClr>
          </a:solidFill>
          <a:ln w="22225">
            <a:solidFill>
              <a:schemeClr val="bg1">
                <a:lumMod val="85000"/>
              </a:schemeClr>
            </a:solidFill>
          </a:ln>
        </p:spPr>
        <p:txBody>
          <a:bodyPr wrap="square" anchor="t">
            <a:noAutofit/>
          </a:bodyPr>
          <a:lstStyle/>
          <a:p>
            <a:pPr marL="12700" indent="-12700" algn="ctr">
              <a:lnSpc>
                <a:spcPts val="2300"/>
              </a:lnSpc>
            </a:pPr>
            <a:endParaRPr lang="en-US" sz="1600" spc="100" dirty="0">
              <a:solidFill>
                <a:srgbClr val="F14B22"/>
              </a:solidFill>
              <a:latin typeface="Karla" pitchFamily="2" charset="0"/>
              <a:ea typeface="Karla" pitchFamily="2" charset="0"/>
              <a:cs typeface="Verdana" panose="020B0604030504040204" pitchFamily="34" charset="0"/>
            </a:endParaRPr>
          </a:p>
        </p:txBody>
      </p:sp>
      <p:sp>
        <p:nvSpPr>
          <p:cNvPr id="17" name="Rectangle 16">
            <a:extLst>
              <a:ext uri="{FF2B5EF4-FFF2-40B4-BE49-F238E27FC236}">
                <a16:creationId xmlns:a16="http://schemas.microsoft.com/office/drawing/2014/main" id="{0A4EDD7B-4785-E342-AFB6-0DCB3E83B62F}"/>
              </a:ext>
            </a:extLst>
          </p:cNvPr>
          <p:cNvSpPr/>
          <p:nvPr userDrawn="1"/>
        </p:nvSpPr>
        <p:spPr>
          <a:xfrm>
            <a:off x="6153786" y="3299465"/>
            <a:ext cx="2300111" cy="2503024"/>
          </a:xfrm>
          <a:prstGeom prst="rect">
            <a:avLst/>
          </a:prstGeom>
          <a:solidFill>
            <a:schemeClr val="bg1">
              <a:lumMod val="85000"/>
              <a:alpha val="16000"/>
            </a:schemeClr>
          </a:solidFill>
          <a:ln w="22225">
            <a:solidFill>
              <a:schemeClr val="bg1">
                <a:lumMod val="85000"/>
              </a:schemeClr>
            </a:solidFill>
          </a:ln>
        </p:spPr>
        <p:txBody>
          <a:bodyPr wrap="square" anchor="t">
            <a:noAutofit/>
          </a:bodyPr>
          <a:lstStyle/>
          <a:p>
            <a:pPr marL="12700" indent="-12700" algn="ctr">
              <a:lnSpc>
                <a:spcPts val="2300"/>
              </a:lnSpc>
            </a:pPr>
            <a:endParaRPr lang="en-US" sz="1600" spc="100" dirty="0">
              <a:solidFill>
                <a:srgbClr val="F14B22"/>
              </a:solidFill>
              <a:latin typeface="Karla" pitchFamily="2" charset="0"/>
              <a:ea typeface="Karla" pitchFamily="2" charset="0"/>
              <a:cs typeface="Verdana" panose="020B0604030504040204" pitchFamily="34" charset="0"/>
            </a:endParaRPr>
          </a:p>
        </p:txBody>
      </p:sp>
      <p:sp>
        <p:nvSpPr>
          <p:cNvPr id="18" name="Rectangle 17">
            <a:extLst>
              <a:ext uri="{FF2B5EF4-FFF2-40B4-BE49-F238E27FC236}">
                <a16:creationId xmlns:a16="http://schemas.microsoft.com/office/drawing/2014/main" id="{0D42D723-4530-0548-B98A-8EBA38506952}"/>
              </a:ext>
            </a:extLst>
          </p:cNvPr>
          <p:cNvSpPr/>
          <p:nvPr userDrawn="1"/>
        </p:nvSpPr>
        <p:spPr>
          <a:xfrm>
            <a:off x="8569610" y="3299465"/>
            <a:ext cx="2300111" cy="2503024"/>
          </a:xfrm>
          <a:prstGeom prst="rect">
            <a:avLst/>
          </a:prstGeom>
          <a:solidFill>
            <a:schemeClr val="bg1">
              <a:lumMod val="85000"/>
              <a:alpha val="16000"/>
            </a:schemeClr>
          </a:solidFill>
          <a:ln w="22225">
            <a:solidFill>
              <a:schemeClr val="bg1">
                <a:lumMod val="85000"/>
              </a:schemeClr>
            </a:solidFill>
          </a:ln>
        </p:spPr>
        <p:txBody>
          <a:bodyPr wrap="square" anchor="t">
            <a:noAutofit/>
          </a:bodyPr>
          <a:lstStyle/>
          <a:p>
            <a:pPr marL="12700" indent="-12700" algn="ctr">
              <a:lnSpc>
                <a:spcPts val="2300"/>
              </a:lnSpc>
            </a:pPr>
            <a:endParaRPr lang="en-US" sz="1600" spc="100" dirty="0">
              <a:solidFill>
                <a:srgbClr val="F14B22"/>
              </a:solidFill>
              <a:latin typeface="Karla" pitchFamily="2" charset="0"/>
              <a:ea typeface="Karla" pitchFamily="2" charset="0"/>
              <a:cs typeface="Verdana" panose="020B0604030504040204" pitchFamily="34" charset="0"/>
            </a:endParaRPr>
          </a:p>
        </p:txBody>
      </p:sp>
      <p:sp>
        <p:nvSpPr>
          <p:cNvPr id="19" name="Content Placeholder 2">
            <a:extLst>
              <a:ext uri="{FF2B5EF4-FFF2-40B4-BE49-F238E27FC236}">
                <a16:creationId xmlns:a16="http://schemas.microsoft.com/office/drawing/2014/main" id="{964B3719-2FEF-284E-9ECC-4EC365D56459}"/>
              </a:ext>
            </a:extLst>
          </p:cNvPr>
          <p:cNvSpPr>
            <a:spLocks noGrp="1"/>
          </p:cNvSpPr>
          <p:nvPr userDrawn="1">
            <p:ph idx="1" hasCustomPrompt="1"/>
          </p:nvPr>
        </p:nvSpPr>
        <p:spPr>
          <a:xfrm>
            <a:off x="1323909" y="743900"/>
            <a:ext cx="4214248" cy="553366"/>
          </a:xfrm>
        </p:spPr>
        <p:txBody>
          <a:bodyPr/>
          <a:lstStyle>
            <a:lvl1pPr marL="0" indent="0">
              <a:buNone/>
              <a:defRPr>
                <a:solidFill>
                  <a:srgbClr val="F14B22"/>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SHORT LEAD IN</a:t>
            </a:r>
          </a:p>
          <a:p>
            <a:pPr lvl="0"/>
            <a:endParaRPr lang="en-US" dirty="0"/>
          </a:p>
        </p:txBody>
      </p:sp>
      <p:sp>
        <p:nvSpPr>
          <p:cNvPr id="4" name="Text Placeholder 3">
            <a:extLst>
              <a:ext uri="{FF2B5EF4-FFF2-40B4-BE49-F238E27FC236}">
                <a16:creationId xmlns:a16="http://schemas.microsoft.com/office/drawing/2014/main" id="{2A50BE15-E1C2-3C4C-B4F8-1F0FD918935E}"/>
              </a:ext>
            </a:extLst>
          </p:cNvPr>
          <p:cNvSpPr>
            <a:spLocks noGrp="1"/>
          </p:cNvSpPr>
          <p:nvPr userDrawn="1">
            <p:ph type="body" sz="quarter" idx="13" hasCustomPrompt="1"/>
          </p:nvPr>
        </p:nvSpPr>
        <p:spPr>
          <a:xfrm>
            <a:off x="1329445" y="3530349"/>
            <a:ext cx="2289175" cy="1222411"/>
          </a:xfrm>
        </p:spPr>
        <p:txBody>
          <a:bodyPr anchor="b">
            <a:noAutofit/>
          </a:bodyPr>
          <a:lstStyle>
            <a:lvl1pPr marL="0" indent="0" algn="ctr">
              <a:lnSpc>
                <a:spcPct val="100000"/>
              </a:lnSpc>
              <a:buNone/>
              <a:defRPr lang="en-US" sz="6600" b="1" i="0" kern="1200" spc="-300" dirty="0">
                <a:solidFill>
                  <a:schemeClr val="tx1"/>
                </a:solidFill>
                <a:latin typeface="Georgia" panose="02040502050405020303" pitchFamily="18" charset="0"/>
                <a:ea typeface="Karla" pitchFamily="2" charset="0"/>
                <a:cs typeface="Verdana" panose="020B0604030504040204" pitchFamily="34" charset="0"/>
              </a:defRPr>
            </a:lvl1pPr>
            <a:lvl2pPr marL="457178" indent="0" algn="ctr">
              <a:buNone/>
              <a:defRPr/>
            </a:lvl2pPr>
            <a:lvl3pPr marL="914354" indent="0" algn="ctr">
              <a:buNone/>
              <a:defRPr/>
            </a:lvl3pPr>
            <a:lvl4pPr marL="1371532" indent="0" algn="ctr">
              <a:buNone/>
              <a:defRPr/>
            </a:lvl4pPr>
            <a:lvl5pPr marL="1828709" indent="0" algn="ctr">
              <a:buNone/>
              <a:defRPr/>
            </a:lvl5pPr>
          </a:lstStyle>
          <a:p>
            <a:pPr lvl="0"/>
            <a:r>
              <a:rPr lang="en-US" dirty="0"/>
              <a:t>100k</a:t>
            </a:r>
          </a:p>
        </p:txBody>
      </p:sp>
      <p:sp>
        <p:nvSpPr>
          <p:cNvPr id="13" name="Text Placeholder 3">
            <a:extLst>
              <a:ext uri="{FF2B5EF4-FFF2-40B4-BE49-F238E27FC236}">
                <a16:creationId xmlns:a16="http://schemas.microsoft.com/office/drawing/2014/main" id="{287EDF52-E32B-0A44-BC51-24935886DBFA}"/>
              </a:ext>
            </a:extLst>
          </p:cNvPr>
          <p:cNvSpPr>
            <a:spLocks noGrp="1"/>
          </p:cNvSpPr>
          <p:nvPr userDrawn="1">
            <p:ph type="body" sz="quarter" idx="14" hasCustomPrompt="1"/>
          </p:nvPr>
        </p:nvSpPr>
        <p:spPr>
          <a:xfrm>
            <a:off x="1318807" y="4765159"/>
            <a:ext cx="2306896" cy="531295"/>
          </a:xfrm>
        </p:spPr>
        <p:txBody>
          <a:bodyPr>
            <a:noAutofit/>
          </a:bodyPr>
          <a:lstStyle>
            <a:lvl1pPr marL="0" indent="0" algn="ctr">
              <a:spcBef>
                <a:spcPts val="0"/>
              </a:spcBef>
              <a:buNone/>
              <a:defRPr lang="en-US" sz="1600" kern="1200" spc="100" dirty="0">
                <a:solidFill>
                  <a:srgbClr val="F14B22"/>
                </a:solidFill>
                <a:latin typeface="Karla" pitchFamily="2" charset="0"/>
                <a:ea typeface="Karla" pitchFamily="2" charset="0"/>
                <a:cs typeface="Verdana" panose="020B0604030504040204" pitchFamily="34" charset="0"/>
              </a:defRPr>
            </a:lvl1pPr>
            <a:lvl2pPr marL="457178" indent="0" algn="ctr">
              <a:buNone/>
              <a:defRPr/>
            </a:lvl2pPr>
            <a:lvl3pPr marL="914354" indent="0" algn="ctr">
              <a:buNone/>
              <a:defRPr/>
            </a:lvl3pPr>
            <a:lvl4pPr marL="1371532" indent="0" algn="ctr">
              <a:buNone/>
              <a:defRPr/>
            </a:lvl4pPr>
            <a:lvl5pPr marL="1828709" indent="0" algn="ctr">
              <a:buNone/>
              <a:defRPr/>
            </a:lvl5pPr>
          </a:lstStyle>
          <a:p>
            <a:pPr lvl="0"/>
            <a:r>
              <a:rPr lang="en-US" dirty="0"/>
              <a:t>SHORT 2 LINE WRITEUP IN CAPS</a:t>
            </a:r>
          </a:p>
        </p:txBody>
      </p:sp>
      <p:sp>
        <p:nvSpPr>
          <p:cNvPr id="15" name="Text Placeholder 3">
            <a:extLst>
              <a:ext uri="{FF2B5EF4-FFF2-40B4-BE49-F238E27FC236}">
                <a16:creationId xmlns:a16="http://schemas.microsoft.com/office/drawing/2014/main" id="{558A7952-A5ED-7143-8D29-0545A7C7605A}"/>
              </a:ext>
            </a:extLst>
          </p:cNvPr>
          <p:cNvSpPr>
            <a:spLocks noGrp="1"/>
          </p:cNvSpPr>
          <p:nvPr>
            <p:ph type="body" sz="quarter" idx="15" hasCustomPrompt="1"/>
          </p:nvPr>
        </p:nvSpPr>
        <p:spPr>
          <a:xfrm>
            <a:off x="3733806" y="3530349"/>
            <a:ext cx="2289175" cy="1222411"/>
          </a:xfrm>
        </p:spPr>
        <p:txBody>
          <a:bodyPr anchor="b">
            <a:noAutofit/>
          </a:bodyPr>
          <a:lstStyle>
            <a:lvl1pPr marL="0" indent="0" algn="ctr">
              <a:lnSpc>
                <a:spcPct val="100000"/>
              </a:lnSpc>
              <a:buNone/>
              <a:defRPr lang="en-US" sz="6600" b="1" i="0" kern="1200" spc="-300" dirty="0">
                <a:solidFill>
                  <a:schemeClr val="tx1"/>
                </a:solidFill>
                <a:latin typeface="Georgia" panose="02040502050405020303" pitchFamily="18" charset="0"/>
                <a:ea typeface="Karla" pitchFamily="2" charset="0"/>
                <a:cs typeface="Verdana" panose="020B0604030504040204" pitchFamily="34" charset="0"/>
              </a:defRPr>
            </a:lvl1pPr>
            <a:lvl2pPr marL="457178" indent="0" algn="ctr">
              <a:buNone/>
              <a:defRPr/>
            </a:lvl2pPr>
            <a:lvl3pPr marL="914354" indent="0" algn="ctr">
              <a:buNone/>
              <a:defRPr/>
            </a:lvl3pPr>
            <a:lvl4pPr marL="1371532" indent="0" algn="ctr">
              <a:buNone/>
              <a:defRPr/>
            </a:lvl4pPr>
            <a:lvl5pPr marL="1828709" indent="0" algn="ctr">
              <a:buNone/>
              <a:defRPr/>
            </a:lvl5pPr>
          </a:lstStyle>
          <a:p>
            <a:pPr lvl="0"/>
            <a:r>
              <a:rPr lang="en-US" dirty="0"/>
              <a:t>100k</a:t>
            </a:r>
          </a:p>
        </p:txBody>
      </p:sp>
      <p:sp>
        <p:nvSpPr>
          <p:cNvPr id="20" name="Text Placeholder 3">
            <a:extLst>
              <a:ext uri="{FF2B5EF4-FFF2-40B4-BE49-F238E27FC236}">
                <a16:creationId xmlns:a16="http://schemas.microsoft.com/office/drawing/2014/main" id="{D3A43D3C-DA2C-5A4E-AAAE-E246FA79451C}"/>
              </a:ext>
            </a:extLst>
          </p:cNvPr>
          <p:cNvSpPr>
            <a:spLocks noGrp="1"/>
          </p:cNvSpPr>
          <p:nvPr>
            <p:ph type="body" sz="quarter" idx="16" hasCustomPrompt="1"/>
          </p:nvPr>
        </p:nvSpPr>
        <p:spPr>
          <a:xfrm>
            <a:off x="3723168" y="4765159"/>
            <a:ext cx="2306896" cy="531295"/>
          </a:xfrm>
        </p:spPr>
        <p:txBody>
          <a:bodyPr>
            <a:noAutofit/>
          </a:bodyPr>
          <a:lstStyle>
            <a:lvl1pPr marL="0" indent="0" algn="ctr">
              <a:spcBef>
                <a:spcPts val="0"/>
              </a:spcBef>
              <a:buNone/>
              <a:defRPr lang="en-US" sz="1600" kern="1200" spc="100" dirty="0">
                <a:solidFill>
                  <a:srgbClr val="F14B22"/>
                </a:solidFill>
                <a:latin typeface="Karla" pitchFamily="2" charset="0"/>
                <a:ea typeface="Karla" pitchFamily="2" charset="0"/>
                <a:cs typeface="Verdana" panose="020B0604030504040204" pitchFamily="34" charset="0"/>
              </a:defRPr>
            </a:lvl1pPr>
            <a:lvl2pPr marL="457178" indent="0" algn="ctr">
              <a:buNone/>
              <a:defRPr/>
            </a:lvl2pPr>
            <a:lvl3pPr marL="914354" indent="0" algn="ctr">
              <a:buNone/>
              <a:defRPr/>
            </a:lvl3pPr>
            <a:lvl4pPr marL="1371532" indent="0" algn="ctr">
              <a:buNone/>
              <a:defRPr/>
            </a:lvl4pPr>
            <a:lvl5pPr marL="1828709" indent="0" algn="ctr">
              <a:buNone/>
              <a:defRPr/>
            </a:lvl5pPr>
          </a:lstStyle>
          <a:p>
            <a:pPr lvl="0"/>
            <a:r>
              <a:rPr lang="en-US" dirty="0"/>
              <a:t>SHORT 2 LINE WRITEUP IN CAPS</a:t>
            </a:r>
          </a:p>
        </p:txBody>
      </p:sp>
      <p:sp>
        <p:nvSpPr>
          <p:cNvPr id="21" name="Text Placeholder 3">
            <a:extLst>
              <a:ext uri="{FF2B5EF4-FFF2-40B4-BE49-F238E27FC236}">
                <a16:creationId xmlns:a16="http://schemas.microsoft.com/office/drawing/2014/main" id="{A92A30C8-876A-4748-81B6-B6B226500FEF}"/>
              </a:ext>
            </a:extLst>
          </p:cNvPr>
          <p:cNvSpPr>
            <a:spLocks noGrp="1"/>
          </p:cNvSpPr>
          <p:nvPr>
            <p:ph type="body" sz="quarter" idx="17" hasCustomPrompt="1"/>
          </p:nvPr>
        </p:nvSpPr>
        <p:spPr>
          <a:xfrm>
            <a:off x="6161572" y="3530349"/>
            <a:ext cx="2289175" cy="1222411"/>
          </a:xfrm>
        </p:spPr>
        <p:txBody>
          <a:bodyPr anchor="b">
            <a:noAutofit/>
          </a:bodyPr>
          <a:lstStyle>
            <a:lvl1pPr marL="0" indent="0" algn="ctr">
              <a:lnSpc>
                <a:spcPct val="100000"/>
              </a:lnSpc>
              <a:buNone/>
              <a:defRPr lang="en-US" sz="6600" b="1" i="0" kern="1200" spc="-300" dirty="0">
                <a:solidFill>
                  <a:schemeClr val="tx1"/>
                </a:solidFill>
                <a:latin typeface="Georgia" panose="02040502050405020303" pitchFamily="18" charset="0"/>
                <a:ea typeface="Karla" pitchFamily="2" charset="0"/>
                <a:cs typeface="Verdana" panose="020B0604030504040204" pitchFamily="34" charset="0"/>
              </a:defRPr>
            </a:lvl1pPr>
            <a:lvl2pPr marL="457178" indent="0" algn="ctr">
              <a:buNone/>
              <a:defRPr/>
            </a:lvl2pPr>
            <a:lvl3pPr marL="914354" indent="0" algn="ctr">
              <a:buNone/>
              <a:defRPr/>
            </a:lvl3pPr>
            <a:lvl4pPr marL="1371532" indent="0" algn="ctr">
              <a:buNone/>
              <a:defRPr/>
            </a:lvl4pPr>
            <a:lvl5pPr marL="1828709" indent="0" algn="ctr">
              <a:buNone/>
              <a:defRPr/>
            </a:lvl5pPr>
          </a:lstStyle>
          <a:p>
            <a:pPr lvl="0"/>
            <a:r>
              <a:rPr lang="en-US" dirty="0"/>
              <a:t>100k</a:t>
            </a:r>
          </a:p>
        </p:txBody>
      </p:sp>
      <p:sp>
        <p:nvSpPr>
          <p:cNvPr id="22" name="Text Placeholder 3">
            <a:extLst>
              <a:ext uri="{FF2B5EF4-FFF2-40B4-BE49-F238E27FC236}">
                <a16:creationId xmlns:a16="http://schemas.microsoft.com/office/drawing/2014/main" id="{8FC7E2EB-7EA2-1D4B-A6A6-EDF8696F6818}"/>
              </a:ext>
            </a:extLst>
          </p:cNvPr>
          <p:cNvSpPr>
            <a:spLocks noGrp="1"/>
          </p:cNvSpPr>
          <p:nvPr>
            <p:ph type="body" sz="quarter" idx="18" hasCustomPrompt="1"/>
          </p:nvPr>
        </p:nvSpPr>
        <p:spPr>
          <a:xfrm>
            <a:off x="6150935" y="4765159"/>
            <a:ext cx="2306896" cy="531295"/>
          </a:xfrm>
        </p:spPr>
        <p:txBody>
          <a:bodyPr>
            <a:noAutofit/>
          </a:bodyPr>
          <a:lstStyle>
            <a:lvl1pPr marL="0" indent="0" algn="ctr">
              <a:spcBef>
                <a:spcPts val="0"/>
              </a:spcBef>
              <a:buNone/>
              <a:defRPr lang="en-US" sz="1600" kern="1200" spc="100" dirty="0">
                <a:solidFill>
                  <a:srgbClr val="F14B22"/>
                </a:solidFill>
                <a:latin typeface="Karla" pitchFamily="2" charset="0"/>
                <a:ea typeface="Karla" pitchFamily="2" charset="0"/>
                <a:cs typeface="Verdana" panose="020B0604030504040204" pitchFamily="34" charset="0"/>
              </a:defRPr>
            </a:lvl1pPr>
            <a:lvl2pPr marL="457178" indent="0" algn="ctr">
              <a:buNone/>
              <a:defRPr/>
            </a:lvl2pPr>
            <a:lvl3pPr marL="914354" indent="0" algn="ctr">
              <a:buNone/>
              <a:defRPr/>
            </a:lvl3pPr>
            <a:lvl4pPr marL="1371532" indent="0" algn="ctr">
              <a:buNone/>
              <a:defRPr/>
            </a:lvl4pPr>
            <a:lvl5pPr marL="1828709" indent="0" algn="ctr">
              <a:buNone/>
              <a:defRPr/>
            </a:lvl5pPr>
          </a:lstStyle>
          <a:p>
            <a:pPr lvl="0"/>
            <a:r>
              <a:rPr lang="en-US" dirty="0"/>
              <a:t>SHORT 2 LINE WRITEUP IN CAPS</a:t>
            </a:r>
          </a:p>
        </p:txBody>
      </p:sp>
      <p:sp>
        <p:nvSpPr>
          <p:cNvPr id="23" name="Text Placeholder 3">
            <a:extLst>
              <a:ext uri="{FF2B5EF4-FFF2-40B4-BE49-F238E27FC236}">
                <a16:creationId xmlns:a16="http://schemas.microsoft.com/office/drawing/2014/main" id="{7913C168-16FE-AD4E-B480-82BC5F8130CD}"/>
              </a:ext>
            </a:extLst>
          </p:cNvPr>
          <p:cNvSpPr>
            <a:spLocks noGrp="1"/>
          </p:cNvSpPr>
          <p:nvPr>
            <p:ph type="body" sz="quarter" idx="19" hasCustomPrompt="1"/>
          </p:nvPr>
        </p:nvSpPr>
        <p:spPr>
          <a:xfrm>
            <a:off x="8578706" y="3530349"/>
            <a:ext cx="2289175" cy="1222411"/>
          </a:xfrm>
        </p:spPr>
        <p:txBody>
          <a:bodyPr anchor="b">
            <a:noAutofit/>
          </a:bodyPr>
          <a:lstStyle>
            <a:lvl1pPr marL="0" indent="0" algn="ctr">
              <a:lnSpc>
                <a:spcPct val="100000"/>
              </a:lnSpc>
              <a:buNone/>
              <a:defRPr lang="en-US" sz="6600" b="1" i="0" kern="1200" spc="-300" dirty="0">
                <a:solidFill>
                  <a:schemeClr val="tx1"/>
                </a:solidFill>
                <a:latin typeface="Georgia" panose="02040502050405020303" pitchFamily="18" charset="0"/>
                <a:ea typeface="Karla" pitchFamily="2" charset="0"/>
                <a:cs typeface="Verdana" panose="020B0604030504040204" pitchFamily="34" charset="0"/>
              </a:defRPr>
            </a:lvl1pPr>
            <a:lvl2pPr marL="457178" indent="0" algn="ctr">
              <a:buNone/>
              <a:defRPr/>
            </a:lvl2pPr>
            <a:lvl3pPr marL="914354" indent="0" algn="ctr">
              <a:buNone/>
              <a:defRPr/>
            </a:lvl3pPr>
            <a:lvl4pPr marL="1371532" indent="0" algn="ctr">
              <a:buNone/>
              <a:defRPr/>
            </a:lvl4pPr>
            <a:lvl5pPr marL="1828709" indent="0" algn="ctr">
              <a:buNone/>
              <a:defRPr/>
            </a:lvl5pPr>
          </a:lstStyle>
          <a:p>
            <a:pPr lvl="0"/>
            <a:r>
              <a:rPr lang="en-US" dirty="0"/>
              <a:t>100k</a:t>
            </a:r>
          </a:p>
        </p:txBody>
      </p:sp>
      <p:sp>
        <p:nvSpPr>
          <p:cNvPr id="24" name="Text Placeholder 3">
            <a:extLst>
              <a:ext uri="{FF2B5EF4-FFF2-40B4-BE49-F238E27FC236}">
                <a16:creationId xmlns:a16="http://schemas.microsoft.com/office/drawing/2014/main" id="{3AC565B7-AC38-0E4C-B990-0728D092D0EB}"/>
              </a:ext>
            </a:extLst>
          </p:cNvPr>
          <p:cNvSpPr>
            <a:spLocks noGrp="1"/>
          </p:cNvSpPr>
          <p:nvPr>
            <p:ph type="body" sz="quarter" idx="20" hasCustomPrompt="1"/>
          </p:nvPr>
        </p:nvSpPr>
        <p:spPr>
          <a:xfrm>
            <a:off x="8568069" y="4765159"/>
            <a:ext cx="2306896" cy="531295"/>
          </a:xfrm>
        </p:spPr>
        <p:txBody>
          <a:bodyPr>
            <a:noAutofit/>
          </a:bodyPr>
          <a:lstStyle>
            <a:lvl1pPr marL="0" indent="0" algn="ctr">
              <a:spcBef>
                <a:spcPts val="0"/>
              </a:spcBef>
              <a:buNone/>
              <a:defRPr lang="en-US" sz="1600" kern="1200" spc="100" dirty="0">
                <a:solidFill>
                  <a:srgbClr val="F14B22"/>
                </a:solidFill>
                <a:latin typeface="Karla" pitchFamily="2" charset="0"/>
                <a:ea typeface="Karla" pitchFamily="2" charset="0"/>
                <a:cs typeface="Verdana" panose="020B0604030504040204" pitchFamily="34" charset="0"/>
              </a:defRPr>
            </a:lvl1pPr>
            <a:lvl2pPr marL="457178" indent="0" algn="ctr">
              <a:buNone/>
              <a:defRPr/>
            </a:lvl2pPr>
            <a:lvl3pPr marL="914354" indent="0" algn="ctr">
              <a:buNone/>
              <a:defRPr/>
            </a:lvl3pPr>
            <a:lvl4pPr marL="1371532" indent="0" algn="ctr">
              <a:buNone/>
              <a:defRPr/>
            </a:lvl4pPr>
            <a:lvl5pPr marL="1828709" indent="0" algn="ctr">
              <a:buNone/>
              <a:defRPr/>
            </a:lvl5pPr>
          </a:lstStyle>
          <a:p>
            <a:pPr lvl="0"/>
            <a:r>
              <a:rPr lang="en-US" dirty="0"/>
              <a:t>SHORT 2 LINE WRITEUP IN CAPS</a:t>
            </a:r>
          </a:p>
        </p:txBody>
      </p:sp>
    </p:spTree>
    <p:extLst>
      <p:ext uri="{BB962C8B-B14F-4D97-AF65-F5344CB8AC3E}">
        <p14:creationId xmlns:p14="http://schemas.microsoft.com/office/powerpoint/2010/main" val="49895788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all Out Slide - Whit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35446C72-C82E-4549-88BD-BCB5CF5627D7}"/>
              </a:ext>
            </a:extLst>
          </p:cNvPr>
          <p:cNvSpPr>
            <a:spLocks noGrp="1"/>
          </p:cNvSpPr>
          <p:nvPr>
            <p:ph type="ctrTitle" hasCustomPrompt="1"/>
          </p:nvPr>
        </p:nvSpPr>
        <p:spPr>
          <a:xfrm>
            <a:off x="1205188" y="887795"/>
            <a:ext cx="8438541" cy="2844153"/>
          </a:xfrm>
        </p:spPr>
        <p:txBody>
          <a:bodyPr anchor="b"/>
          <a:lstStyle>
            <a:lvl1pPr algn="l">
              <a:defRPr sz="6000" b="1" i="0">
                <a:solidFill>
                  <a:srgbClr val="1D1D28"/>
                </a:solidFill>
                <a:latin typeface="Georgia" panose="02040502050405020303" pitchFamily="18" charset="0"/>
              </a:defRPr>
            </a:lvl1pPr>
          </a:lstStyle>
          <a:p>
            <a:r>
              <a:rPr lang="en-US" dirty="0"/>
              <a:t>This is the place for a large eye-catching quote or statement.</a:t>
            </a:r>
          </a:p>
        </p:txBody>
      </p:sp>
      <p:sp>
        <p:nvSpPr>
          <p:cNvPr id="17" name="Content Placeholder 2">
            <a:extLst>
              <a:ext uri="{FF2B5EF4-FFF2-40B4-BE49-F238E27FC236}">
                <a16:creationId xmlns:a16="http://schemas.microsoft.com/office/drawing/2014/main" id="{7345F6BE-8FE3-8245-8C75-CD3C26C582AD}"/>
              </a:ext>
            </a:extLst>
          </p:cNvPr>
          <p:cNvSpPr>
            <a:spLocks noGrp="1"/>
          </p:cNvSpPr>
          <p:nvPr>
            <p:ph idx="13" hasCustomPrompt="1"/>
          </p:nvPr>
        </p:nvSpPr>
        <p:spPr>
          <a:xfrm>
            <a:off x="1193966" y="4643652"/>
            <a:ext cx="3229183" cy="1374383"/>
          </a:xfrm>
        </p:spPr>
        <p:txBody>
          <a:bodyPr>
            <a:normAutofit/>
          </a:bodyPr>
          <a:lstStyle>
            <a:lvl1pPr marL="0" indent="0">
              <a:buFont typeface="Arial" panose="020B0604020202020204" pitchFamily="34" charset="0"/>
              <a:buNone/>
              <a:defRPr sz="1400">
                <a:solidFill>
                  <a:srgbClr val="1D1D28"/>
                </a:solidFill>
              </a:defRPr>
            </a:lvl1pPr>
            <a:lvl2pPr marL="457178" indent="0">
              <a:buNone/>
              <a:defRPr>
                <a:solidFill>
                  <a:schemeClr val="bg1"/>
                </a:solidFill>
              </a:defRPr>
            </a:lvl2pPr>
            <a:lvl3pPr marL="914354" indent="0">
              <a:buNone/>
              <a:defRPr>
                <a:solidFill>
                  <a:schemeClr val="bg1"/>
                </a:solidFill>
              </a:defRPr>
            </a:lvl3pPr>
            <a:lvl4pPr marL="1371532" indent="0">
              <a:buNone/>
              <a:defRPr>
                <a:solidFill>
                  <a:schemeClr val="bg1"/>
                </a:solidFill>
              </a:defRPr>
            </a:lvl4pPr>
            <a:lvl5pPr marL="1828709" indent="0">
              <a:buNone/>
              <a:defRPr>
                <a:solidFill>
                  <a:schemeClr val="bg1"/>
                </a:solidFill>
              </a:defRPr>
            </a:lvl5pPr>
          </a:lstStyle>
          <a:p>
            <a:r>
              <a:rPr lang="en-US" sz="1400" dirty="0">
                <a:solidFill>
                  <a:srgbClr val="1D1D28"/>
                </a:solidFill>
              </a:rPr>
              <a:t>This can be a short writeup for an item. It can be 2-3 concise sentences. The typeface is Karla size 14 point.</a:t>
            </a:r>
          </a:p>
        </p:txBody>
      </p:sp>
      <p:sp>
        <p:nvSpPr>
          <p:cNvPr id="19" name="Content Placeholder 2">
            <a:extLst>
              <a:ext uri="{FF2B5EF4-FFF2-40B4-BE49-F238E27FC236}">
                <a16:creationId xmlns:a16="http://schemas.microsoft.com/office/drawing/2014/main" id="{7D47A99E-369C-2D49-95D0-72C43B0CFC49}"/>
              </a:ext>
            </a:extLst>
          </p:cNvPr>
          <p:cNvSpPr>
            <a:spLocks noGrp="1"/>
          </p:cNvSpPr>
          <p:nvPr>
            <p:ph idx="14" hasCustomPrompt="1"/>
          </p:nvPr>
        </p:nvSpPr>
        <p:spPr>
          <a:xfrm>
            <a:off x="4612769" y="4643652"/>
            <a:ext cx="3229183" cy="1374383"/>
          </a:xfrm>
        </p:spPr>
        <p:txBody>
          <a:bodyPr>
            <a:normAutofit/>
          </a:bodyPr>
          <a:lstStyle>
            <a:lvl1pPr marL="0" indent="0">
              <a:buFont typeface="Arial" panose="020B0604020202020204" pitchFamily="34" charset="0"/>
              <a:buNone/>
              <a:defRPr sz="1400">
                <a:solidFill>
                  <a:srgbClr val="1D1D28"/>
                </a:solidFill>
              </a:defRPr>
            </a:lvl1pPr>
            <a:lvl2pPr marL="457178" indent="0">
              <a:buNone/>
              <a:defRPr>
                <a:solidFill>
                  <a:schemeClr val="bg1"/>
                </a:solidFill>
              </a:defRPr>
            </a:lvl2pPr>
            <a:lvl3pPr marL="914354" indent="0">
              <a:buNone/>
              <a:defRPr>
                <a:solidFill>
                  <a:schemeClr val="bg1"/>
                </a:solidFill>
              </a:defRPr>
            </a:lvl3pPr>
            <a:lvl4pPr marL="1371532" indent="0">
              <a:buNone/>
              <a:defRPr>
                <a:solidFill>
                  <a:schemeClr val="bg1"/>
                </a:solidFill>
              </a:defRPr>
            </a:lvl4pPr>
            <a:lvl5pPr marL="1828709" indent="0">
              <a:buNone/>
              <a:defRPr>
                <a:solidFill>
                  <a:schemeClr val="bg1"/>
                </a:solidFill>
              </a:defRPr>
            </a:lvl5pPr>
          </a:lstStyle>
          <a:p>
            <a:r>
              <a:rPr lang="en-US" sz="1400" dirty="0">
                <a:solidFill>
                  <a:srgbClr val="1D1D28"/>
                </a:solidFill>
              </a:rPr>
              <a:t>This can be a short writeup for an item. It can be 2-3 concise sentences. The typeface is Karla size 14 point.</a:t>
            </a:r>
          </a:p>
        </p:txBody>
      </p:sp>
      <p:sp>
        <p:nvSpPr>
          <p:cNvPr id="20" name="Content Placeholder 2">
            <a:extLst>
              <a:ext uri="{FF2B5EF4-FFF2-40B4-BE49-F238E27FC236}">
                <a16:creationId xmlns:a16="http://schemas.microsoft.com/office/drawing/2014/main" id="{BD784151-A896-8F40-871D-355CA6E3418E}"/>
              </a:ext>
            </a:extLst>
          </p:cNvPr>
          <p:cNvSpPr>
            <a:spLocks noGrp="1"/>
          </p:cNvSpPr>
          <p:nvPr>
            <p:ph idx="15" hasCustomPrompt="1"/>
          </p:nvPr>
        </p:nvSpPr>
        <p:spPr>
          <a:xfrm>
            <a:off x="8024041" y="4643652"/>
            <a:ext cx="3229183" cy="1374383"/>
          </a:xfrm>
        </p:spPr>
        <p:txBody>
          <a:bodyPr>
            <a:normAutofit/>
          </a:bodyPr>
          <a:lstStyle>
            <a:lvl1pPr marL="0" indent="0">
              <a:buFont typeface="Arial" panose="020B0604020202020204" pitchFamily="34" charset="0"/>
              <a:buNone/>
              <a:defRPr sz="1400">
                <a:solidFill>
                  <a:srgbClr val="1D1D28"/>
                </a:solidFill>
              </a:defRPr>
            </a:lvl1pPr>
            <a:lvl2pPr marL="457178" indent="0">
              <a:buNone/>
              <a:defRPr>
                <a:solidFill>
                  <a:schemeClr val="bg1"/>
                </a:solidFill>
              </a:defRPr>
            </a:lvl2pPr>
            <a:lvl3pPr marL="914354" indent="0">
              <a:buNone/>
              <a:defRPr>
                <a:solidFill>
                  <a:schemeClr val="bg1"/>
                </a:solidFill>
              </a:defRPr>
            </a:lvl3pPr>
            <a:lvl4pPr marL="1371532" indent="0">
              <a:buNone/>
              <a:defRPr>
                <a:solidFill>
                  <a:schemeClr val="bg1"/>
                </a:solidFill>
              </a:defRPr>
            </a:lvl4pPr>
            <a:lvl5pPr marL="1828709" indent="0">
              <a:buNone/>
              <a:defRPr>
                <a:solidFill>
                  <a:schemeClr val="bg1"/>
                </a:solidFill>
              </a:defRPr>
            </a:lvl5pPr>
          </a:lstStyle>
          <a:p>
            <a:r>
              <a:rPr lang="en-US" sz="1400" dirty="0">
                <a:solidFill>
                  <a:srgbClr val="1D1D28"/>
                </a:solidFill>
              </a:rPr>
              <a:t>This can be a short writeup for an item. It can be 2-3 concise sentences. The typeface is Karla size 14 point.</a:t>
            </a:r>
          </a:p>
        </p:txBody>
      </p:sp>
      <p:sp>
        <p:nvSpPr>
          <p:cNvPr id="27" name="Subtitle 2">
            <a:extLst>
              <a:ext uri="{FF2B5EF4-FFF2-40B4-BE49-F238E27FC236}">
                <a16:creationId xmlns:a16="http://schemas.microsoft.com/office/drawing/2014/main" id="{C4B002B7-FA31-9343-9848-4A6AF1227F0F}"/>
              </a:ext>
            </a:extLst>
          </p:cNvPr>
          <p:cNvSpPr>
            <a:spLocks noGrp="1"/>
          </p:cNvSpPr>
          <p:nvPr>
            <p:ph type="subTitle" idx="1" hasCustomPrompt="1"/>
          </p:nvPr>
        </p:nvSpPr>
        <p:spPr>
          <a:xfrm>
            <a:off x="1205189" y="4155484"/>
            <a:ext cx="3196691" cy="401648"/>
          </a:xfrm>
        </p:spPr>
        <p:txBody>
          <a:bodyPr>
            <a:normAutofit/>
          </a:bodyPr>
          <a:lstStyle>
            <a:lvl1pPr marL="0" indent="0" algn="l">
              <a:buNone/>
              <a:defRPr sz="1800" spc="100" baseline="0">
                <a:solidFill>
                  <a:srgbClr val="3397D7"/>
                </a:solidFill>
              </a:defRPr>
            </a:lvl1pPr>
            <a:lvl2pPr marL="457178" indent="0" algn="ctr">
              <a:buNone/>
              <a:defRPr sz="2000"/>
            </a:lvl2pPr>
            <a:lvl3pPr marL="914354" indent="0" algn="ctr">
              <a:buNone/>
              <a:defRPr sz="1800"/>
            </a:lvl3pPr>
            <a:lvl4pPr marL="1371532" indent="0" algn="ctr">
              <a:buNone/>
              <a:defRPr sz="1600"/>
            </a:lvl4pPr>
            <a:lvl5pPr marL="1828709" indent="0" algn="ctr">
              <a:buNone/>
              <a:defRPr sz="1600"/>
            </a:lvl5pPr>
            <a:lvl6pPr marL="2285886" indent="0" algn="ctr">
              <a:buNone/>
              <a:defRPr sz="1600"/>
            </a:lvl6pPr>
            <a:lvl7pPr marL="2743062" indent="0" algn="ctr">
              <a:buNone/>
              <a:defRPr sz="1600"/>
            </a:lvl7pPr>
            <a:lvl8pPr marL="3200240" indent="0" algn="ctr">
              <a:buNone/>
              <a:defRPr sz="1600"/>
            </a:lvl8pPr>
            <a:lvl9pPr marL="3657418" indent="0" algn="ctr">
              <a:buNone/>
              <a:defRPr sz="1600"/>
            </a:lvl9pPr>
          </a:lstStyle>
          <a:p>
            <a:r>
              <a:rPr lang="en-US" dirty="0"/>
              <a:t>ITEM 1 ALL CAPS</a:t>
            </a:r>
          </a:p>
        </p:txBody>
      </p:sp>
      <p:sp>
        <p:nvSpPr>
          <p:cNvPr id="28" name="Content Placeholder 2">
            <a:extLst>
              <a:ext uri="{FF2B5EF4-FFF2-40B4-BE49-F238E27FC236}">
                <a16:creationId xmlns:a16="http://schemas.microsoft.com/office/drawing/2014/main" id="{0576A5AF-28D6-1244-ADFF-3463FE0602A6}"/>
              </a:ext>
            </a:extLst>
          </p:cNvPr>
          <p:cNvSpPr>
            <a:spLocks noGrp="1"/>
          </p:cNvSpPr>
          <p:nvPr>
            <p:ph idx="16" hasCustomPrompt="1"/>
          </p:nvPr>
        </p:nvSpPr>
        <p:spPr>
          <a:xfrm>
            <a:off x="4612769" y="4169742"/>
            <a:ext cx="3229183" cy="391633"/>
          </a:xfrm>
        </p:spPr>
        <p:txBody>
          <a:bodyPr>
            <a:noAutofit/>
          </a:bodyPr>
          <a:lstStyle>
            <a:lvl1pPr marL="0" indent="0">
              <a:buFont typeface="Arial" panose="020B0604020202020204" pitchFamily="34" charset="0"/>
              <a:buNone/>
              <a:defRPr lang="en-US" sz="1800" b="0" i="0" kern="1200" spc="100" baseline="0" dirty="0">
                <a:solidFill>
                  <a:srgbClr val="3397D7"/>
                </a:solidFill>
                <a:latin typeface="Karla" pitchFamily="2" charset="0"/>
                <a:ea typeface="Karla" pitchFamily="2" charset="0"/>
                <a:cs typeface="Verdana" panose="020B0604030504040204" pitchFamily="34" charset="0"/>
              </a:defRPr>
            </a:lvl1pPr>
            <a:lvl2pPr marL="457178" indent="0">
              <a:buNone/>
              <a:defRPr>
                <a:solidFill>
                  <a:schemeClr val="bg1"/>
                </a:solidFill>
              </a:defRPr>
            </a:lvl2pPr>
            <a:lvl3pPr marL="914354" indent="0">
              <a:buNone/>
              <a:defRPr>
                <a:solidFill>
                  <a:schemeClr val="bg1"/>
                </a:solidFill>
              </a:defRPr>
            </a:lvl3pPr>
            <a:lvl4pPr marL="1371532" indent="0">
              <a:buNone/>
              <a:defRPr>
                <a:solidFill>
                  <a:schemeClr val="bg1"/>
                </a:solidFill>
              </a:defRPr>
            </a:lvl4pPr>
            <a:lvl5pPr marL="1828709" indent="0">
              <a:buNone/>
              <a:defRPr>
                <a:solidFill>
                  <a:schemeClr val="bg1"/>
                </a:solidFill>
              </a:defRPr>
            </a:lvl5pPr>
          </a:lstStyle>
          <a:p>
            <a:r>
              <a:rPr lang="en-US" dirty="0"/>
              <a:t>ITEM 2 ALL CAPS</a:t>
            </a:r>
          </a:p>
        </p:txBody>
      </p:sp>
      <p:sp>
        <p:nvSpPr>
          <p:cNvPr id="29" name="Content Placeholder 2">
            <a:extLst>
              <a:ext uri="{FF2B5EF4-FFF2-40B4-BE49-F238E27FC236}">
                <a16:creationId xmlns:a16="http://schemas.microsoft.com/office/drawing/2014/main" id="{0DBD024B-2A09-AC48-A6D2-19EC01D6AA20}"/>
              </a:ext>
            </a:extLst>
          </p:cNvPr>
          <p:cNvSpPr>
            <a:spLocks noGrp="1"/>
          </p:cNvSpPr>
          <p:nvPr>
            <p:ph idx="17" hasCustomPrompt="1"/>
          </p:nvPr>
        </p:nvSpPr>
        <p:spPr>
          <a:xfrm>
            <a:off x="8013406" y="4169742"/>
            <a:ext cx="3229183" cy="391633"/>
          </a:xfrm>
        </p:spPr>
        <p:txBody>
          <a:bodyPr>
            <a:noAutofit/>
          </a:bodyPr>
          <a:lstStyle>
            <a:lvl1pPr marL="0" indent="0">
              <a:buFont typeface="Arial" panose="020B0604020202020204" pitchFamily="34" charset="0"/>
              <a:buNone/>
              <a:defRPr lang="en-US" sz="1800" b="0" i="0" kern="1200" spc="100" baseline="0" dirty="0">
                <a:solidFill>
                  <a:srgbClr val="3397D7"/>
                </a:solidFill>
                <a:latin typeface="Karla" pitchFamily="2" charset="0"/>
                <a:ea typeface="Karla" pitchFamily="2" charset="0"/>
                <a:cs typeface="Verdana" panose="020B0604030504040204" pitchFamily="34" charset="0"/>
              </a:defRPr>
            </a:lvl1pPr>
            <a:lvl2pPr marL="457178" indent="0">
              <a:buNone/>
              <a:defRPr>
                <a:solidFill>
                  <a:schemeClr val="bg1"/>
                </a:solidFill>
              </a:defRPr>
            </a:lvl2pPr>
            <a:lvl3pPr marL="914354" indent="0">
              <a:buNone/>
              <a:defRPr>
                <a:solidFill>
                  <a:schemeClr val="bg1"/>
                </a:solidFill>
              </a:defRPr>
            </a:lvl3pPr>
            <a:lvl4pPr marL="1371532" indent="0">
              <a:buNone/>
              <a:defRPr>
                <a:solidFill>
                  <a:schemeClr val="bg1"/>
                </a:solidFill>
              </a:defRPr>
            </a:lvl4pPr>
            <a:lvl5pPr marL="1828709" indent="0">
              <a:buNone/>
              <a:defRPr>
                <a:solidFill>
                  <a:schemeClr val="bg1"/>
                </a:solidFill>
              </a:defRPr>
            </a:lvl5pPr>
          </a:lstStyle>
          <a:p>
            <a:r>
              <a:rPr lang="en-US" dirty="0"/>
              <a:t>ITEM 3 ALL CAPS</a:t>
            </a:r>
          </a:p>
        </p:txBody>
      </p:sp>
    </p:spTree>
    <p:extLst>
      <p:ext uri="{BB962C8B-B14F-4D97-AF65-F5344CB8AC3E}">
        <p14:creationId xmlns:p14="http://schemas.microsoft.com/office/powerpoint/2010/main" val="273672300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estimonial Slide - Whit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Content Placeholder 2">
            <a:extLst>
              <a:ext uri="{FF2B5EF4-FFF2-40B4-BE49-F238E27FC236}">
                <a16:creationId xmlns:a16="http://schemas.microsoft.com/office/drawing/2014/main" id="{1CDF84BB-B521-5245-AD6C-DDCFD0421391}"/>
              </a:ext>
            </a:extLst>
          </p:cNvPr>
          <p:cNvSpPr>
            <a:spLocks noGrp="1"/>
          </p:cNvSpPr>
          <p:nvPr>
            <p:ph idx="1" hasCustomPrompt="1"/>
          </p:nvPr>
        </p:nvSpPr>
        <p:spPr>
          <a:xfrm>
            <a:off x="838206" y="1115870"/>
            <a:ext cx="3897351" cy="491170"/>
          </a:xfrm>
        </p:spPr>
        <p:txBody>
          <a:bodyPr>
            <a:noAutofit/>
          </a:bodyPr>
          <a:lstStyle>
            <a:lvl1pPr marL="0" indent="0">
              <a:buNone/>
              <a:defRPr sz="2400" spc="100" baseline="0">
                <a:solidFill>
                  <a:srgbClr val="3397D7"/>
                </a:solidFill>
              </a:defRPr>
            </a:lvl1pPr>
            <a:lvl2pPr marL="457178" indent="0">
              <a:buNone/>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SMALL HEADLINE</a:t>
            </a:r>
          </a:p>
        </p:txBody>
      </p:sp>
      <p:sp>
        <p:nvSpPr>
          <p:cNvPr id="9" name="Content Placeholder 2">
            <a:extLst>
              <a:ext uri="{FF2B5EF4-FFF2-40B4-BE49-F238E27FC236}">
                <a16:creationId xmlns:a16="http://schemas.microsoft.com/office/drawing/2014/main" id="{F620065A-CBA1-E346-BC65-0749858F95E9}"/>
              </a:ext>
            </a:extLst>
          </p:cNvPr>
          <p:cNvSpPr>
            <a:spLocks noGrp="1"/>
          </p:cNvSpPr>
          <p:nvPr>
            <p:ph idx="16" hasCustomPrompt="1"/>
          </p:nvPr>
        </p:nvSpPr>
        <p:spPr>
          <a:xfrm>
            <a:off x="838206" y="1778025"/>
            <a:ext cx="3897351" cy="2542478"/>
          </a:xfrm>
        </p:spPr>
        <p:txBody>
          <a:bodyPr>
            <a:normAutofit/>
          </a:bodyPr>
          <a:lstStyle>
            <a:lvl1pPr marL="0" marR="0" indent="0" algn="l" defTabSz="914354" rtl="0" eaLnBrk="1" fontAlgn="auto" latinLnBrk="0" hangingPunct="1">
              <a:lnSpc>
                <a:spcPct val="120000"/>
              </a:lnSpc>
              <a:spcBef>
                <a:spcPts val="1000"/>
              </a:spcBef>
              <a:spcAft>
                <a:spcPts val="0"/>
              </a:spcAft>
              <a:buClrTx/>
              <a:buSzTx/>
              <a:buFont typeface="Arial" panose="020B0604020202020204" pitchFamily="34" charset="0"/>
              <a:buNone/>
              <a:tabLst/>
              <a:defRPr sz="1800">
                <a:solidFill>
                  <a:srgbClr val="1D1D28"/>
                </a:solidFill>
              </a:defRPr>
            </a:lvl1pPr>
            <a:lvl2pPr marL="457178" indent="0">
              <a:buNone/>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marL="0" marR="0" lvl="0" indent="0" algn="l" defTabSz="914354" rtl="0" eaLnBrk="1" fontAlgn="auto" latinLnBrk="0" hangingPunct="1">
              <a:lnSpc>
                <a:spcPct val="120000"/>
              </a:lnSpc>
              <a:spcBef>
                <a:spcPts val="1000"/>
              </a:spcBef>
              <a:spcAft>
                <a:spcPts val="0"/>
              </a:spcAft>
              <a:buClrTx/>
              <a:buSzTx/>
              <a:buFont typeface="Arial" panose="020B0604020202020204" pitchFamily="34" charset="0"/>
              <a:buNone/>
              <a:tabLst/>
              <a:defRPr/>
            </a:pPr>
            <a:r>
              <a:rPr lang="en-US" dirty="0"/>
              <a:t>Image to the right can be a screenshot or a computer mockup (which is preferred). You can use this layout to elaborate on a specific product or function. This slide is content heavy so don’t overused in a single presentation. </a:t>
            </a:r>
          </a:p>
        </p:txBody>
      </p:sp>
      <p:sp>
        <p:nvSpPr>
          <p:cNvPr id="11" name="Content Placeholder 7">
            <a:extLst>
              <a:ext uri="{FF2B5EF4-FFF2-40B4-BE49-F238E27FC236}">
                <a16:creationId xmlns:a16="http://schemas.microsoft.com/office/drawing/2014/main" id="{542EB9C7-3810-BB42-B6F7-ADCD889481D6}"/>
              </a:ext>
            </a:extLst>
          </p:cNvPr>
          <p:cNvSpPr>
            <a:spLocks noGrp="1"/>
          </p:cNvSpPr>
          <p:nvPr>
            <p:ph sz="quarter" idx="17"/>
          </p:nvPr>
        </p:nvSpPr>
        <p:spPr>
          <a:xfrm>
            <a:off x="5404625" y="1086657"/>
            <a:ext cx="6022200" cy="3233853"/>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a:t>
            </a:r>
            <a:r>
              <a:rPr lang="en-US" dirty="0" err="1"/>
              <a:t>levelv</a:t>
            </a:r>
            <a:endParaRPr lang="en-US" dirty="0"/>
          </a:p>
        </p:txBody>
      </p:sp>
      <p:sp>
        <p:nvSpPr>
          <p:cNvPr id="12" name="Content Placeholder 2">
            <a:extLst>
              <a:ext uri="{FF2B5EF4-FFF2-40B4-BE49-F238E27FC236}">
                <a16:creationId xmlns:a16="http://schemas.microsoft.com/office/drawing/2014/main" id="{DBA40370-9067-B843-9EEB-5D0E81EE226B}"/>
              </a:ext>
            </a:extLst>
          </p:cNvPr>
          <p:cNvSpPr>
            <a:spLocks noGrp="1"/>
          </p:cNvSpPr>
          <p:nvPr>
            <p:ph idx="18" hasCustomPrompt="1"/>
          </p:nvPr>
        </p:nvSpPr>
        <p:spPr>
          <a:xfrm>
            <a:off x="1931021" y="5045334"/>
            <a:ext cx="9532435" cy="888380"/>
          </a:xfrm>
        </p:spPr>
        <p:txBody>
          <a:bodyPr>
            <a:noAutofit/>
          </a:bodyPr>
          <a:lstStyle>
            <a:lvl1pPr marL="0" marR="0" indent="0" algn="l" defTabSz="914354" rtl="0" eaLnBrk="1" fontAlgn="auto" latinLnBrk="0" hangingPunct="1">
              <a:lnSpc>
                <a:spcPct val="120000"/>
              </a:lnSpc>
              <a:spcBef>
                <a:spcPts val="0"/>
              </a:spcBef>
              <a:spcAft>
                <a:spcPts val="0"/>
              </a:spcAft>
              <a:buClrTx/>
              <a:buSzTx/>
              <a:buFont typeface="Arial" panose="020B0604020202020204" pitchFamily="34" charset="0"/>
              <a:buNone/>
              <a:tabLst/>
              <a:defRPr sz="1600">
                <a:solidFill>
                  <a:srgbClr val="1D1D28"/>
                </a:solidFill>
              </a:defRPr>
            </a:lvl1pPr>
            <a:lvl2pPr marL="457178" indent="0">
              <a:buNone/>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marL="0" marR="0" lvl="0" indent="0" algn="l" defTabSz="914354" rtl="0" eaLnBrk="1" fontAlgn="auto" latinLnBrk="0" hangingPunct="1">
              <a:lnSpc>
                <a:spcPct val="120000"/>
              </a:lnSpc>
              <a:spcBef>
                <a:spcPts val="1000"/>
              </a:spcBef>
              <a:spcAft>
                <a:spcPts val="0"/>
              </a:spcAft>
              <a:buClrTx/>
              <a:buSzTx/>
              <a:buFont typeface="Arial" panose="020B0604020202020204" pitchFamily="34" charset="0"/>
              <a:buNone/>
              <a:tabLst/>
              <a:defRPr/>
            </a:pPr>
            <a:r>
              <a:rPr lang="en-US" dirty="0"/>
              <a:t>This area can be a testimonial quote from a client. If there is not quote, remove and center the above content in the center of the slide.</a:t>
            </a:r>
            <a:br>
              <a:rPr lang="en-US" dirty="0"/>
            </a:br>
            <a:r>
              <a:rPr lang="en-US" dirty="0"/>
              <a:t>- Client’s Name, Relevant Position Held</a:t>
            </a:r>
          </a:p>
        </p:txBody>
      </p:sp>
      <p:pic>
        <p:nvPicPr>
          <p:cNvPr id="4" name="Picture 3" descr="A picture containing drawing&#10;&#10;Description automatically generated">
            <a:extLst>
              <a:ext uri="{FF2B5EF4-FFF2-40B4-BE49-F238E27FC236}">
                <a16:creationId xmlns:a16="http://schemas.microsoft.com/office/drawing/2014/main" id="{AAB2B1A6-465A-154C-B11F-DB13A0D1621F}"/>
              </a:ext>
            </a:extLst>
          </p:cNvPr>
          <p:cNvPicPr>
            <a:picLocks noChangeAspect="1"/>
          </p:cNvPicPr>
          <p:nvPr userDrawn="1"/>
        </p:nvPicPr>
        <p:blipFill>
          <a:blip r:embed="rId3"/>
          <a:stretch>
            <a:fillRect/>
          </a:stretch>
        </p:blipFill>
        <p:spPr>
          <a:xfrm>
            <a:off x="859263" y="5041615"/>
            <a:ext cx="892752" cy="890704"/>
          </a:xfrm>
          <a:prstGeom prst="rect">
            <a:avLst/>
          </a:prstGeom>
        </p:spPr>
      </p:pic>
    </p:spTree>
    <p:extLst>
      <p:ext uri="{BB962C8B-B14F-4D97-AF65-F5344CB8AC3E}">
        <p14:creationId xmlns:p14="http://schemas.microsoft.com/office/powerpoint/2010/main" val="386001734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Photo Slide 1 - Whit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0AD516-B282-FE43-A366-9314B65197A7}"/>
              </a:ext>
            </a:extLst>
          </p:cNvPr>
          <p:cNvSpPr>
            <a:spLocks noGrp="1"/>
          </p:cNvSpPr>
          <p:nvPr>
            <p:ph type="title" hasCustomPrompt="1"/>
          </p:nvPr>
        </p:nvSpPr>
        <p:spPr>
          <a:xfrm>
            <a:off x="1688595" y="4412751"/>
            <a:ext cx="4966252" cy="1563066"/>
          </a:xfrm>
        </p:spPr>
        <p:txBody>
          <a:bodyPr anchor="ctr"/>
          <a:lstStyle>
            <a:lvl1pPr>
              <a:defRPr b="1" i="0">
                <a:solidFill>
                  <a:srgbClr val="1D1D28"/>
                </a:solidFill>
                <a:latin typeface="Georgia" panose="02040502050405020303" pitchFamily="18" charset="0"/>
              </a:defRPr>
            </a:lvl1pPr>
          </a:lstStyle>
          <a:p>
            <a:r>
              <a:rPr lang="en-US" dirty="0"/>
              <a:t>Photo Slide 1 Headline</a:t>
            </a:r>
          </a:p>
        </p:txBody>
      </p:sp>
      <p:sp>
        <p:nvSpPr>
          <p:cNvPr id="8" name="Content Placeholder 2">
            <a:extLst>
              <a:ext uri="{FF2B5EF4-FFF2-40B4-BE49-F238E27FC236}">
                <a16:creationId xmlns:a16="http://schemas.microsoft.com/office/drawing/2014/main" id="{19A4516D-3513-E741-BDBD-A6374B8C01F0}"/>
              </a:ext>
            </a:extLst>
          </p:cNvPr>
          <p:cNvSpPr>
            <a:spLocks noGrp="1"/>
          </p:cNvSpPr>
          <p:nvPr>
            <p:ph idx="1" hasCustomPrompt="1"/>
          </p:nvPr>
        </p:nvSpPr>
        <p:spPr>
          <a:xfrm>
            <a:off x="7020603" y="4412520"/>
            <a:ext cx="3369268" cy="1607287"/>
          </a:xfrm>
        </p:spPr>
        <p:txBody>
          <a:bodyPr anchor="ctr">
            <a:normAutofit/>
          </a:bodyPr>
          <a:lstStyle>
            <a:lvl1pPr marL="0" indent="0">
              <a:buFont typeface="Arial" panose="020B0604020202020204" pitchFamily="34" charset="0"/>
              <a:buNone/>
              <a:defRPr sz="1400">
                <a:solidFill>
                  <a:srgbClr val="1D1D28"/>
                </a:solidFill>
              </a:defRPr>
            </a:lvl1pPr>
            <a:lvl2pPr marL="457178" indent="0">
              <a:buNone/>
              <a:defRPr>
                <a:solidFill>
                  <a:schemeClr val="bg1"/>
                </a:solidFill>
              </a:defRPr>
            </a:lvl2pPr>
            <a:lvl3pPr marL="914354" indent="0">
              <a:buNone/>
              <a:defRPr>
                <a:solidFill>
                  <a:schemeClr val="bg1"/>
                </a:solidFill>
              </a:defRPr>
            </a:lvl3pPr>
            <a:lvl4pPr marL="1371532" indent="0">
              <a:buNone/>
              <a:defRPr>
                <a:solidFill>
                  <a:schemeClr val="bg1"/>
                </a:solidFill>
              </a:defRPr>
            </a:lvl4pPr>
            <a:lvl5pPr marL="1828709" indent="0">
              <a:buNone/>
              <a:defRPr>
                <a:solidFill>
                  <a:schemeClr val="bg1"/>
                </a:solidFill>
              </a:defRPr>
            </a:lvl5pPr>
          </a:lstStyle>
          <a:p>
            <a:r>
              <a:rPr lang="en-US" sz="1400" dirty="0">
                <a:solidFill>
                  <a:srgbClr val="1D1D28"/>
                </a:solidFill>
              </a:rPr>
              <a:t>Place a large impactful photo or graphic above. The focus of this slide is the image &amp; headline. This is an area for descriptor text. </a:t>
            </a:r>
          </a:p>
        </p:txBody>
      </p:sp>
      <p:sp>
        <p:nvSpPr>
          <p:cNvPr id="11" name="Picture Placeholder 6">
            <a:extLst>
              <a:ext uri="{FF2B5EF4-FFF2-40B4-BE49-F238E27FC236}">
                <a16:creationId xmlns:a16="http://schemas.microsoft.com/office/drawing/2014/main" id="{3F0C222D-B567-C346-BE09-56BD32577C07}"/>
              </a:ext>
            </a:extLst>
          </p:cNvPr>
          <p:cNvSpPr>
            <a:spLocks noGrp="1"/>
          </p:cNvSpPr>
          <p:nvPr>
            <p:ph type="pic" sz="quarter" idx="16"/>
          </p:nvPr>
        </p:nvSpPr>
        <p:spPr>
          <a:xfrm>
            <a:off x="701676" y="627071"/>
            <a:ext cx="10728325" cy="3328987"/>
          </a:xfrm>
        </p:spPr>
        <p:txBody>
          <a:bodyPr/>
          <a:lstStyle/>
          <a:p>
            <a:endParaRPr lang="en-US"/>
          </a:p>
        </p:txBody>
      </p:sp>
    </p:spTree>
    <p:extLst>
      <p:ext uri="{BB962C8B-B14F-4D97-AF65-F5344CB8AC3E}">
        <p14:creationId xmlns:p14="http://schemas.microsoft.com/office/powerpoint/2010/main" val="69414379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Photo Slide 2a - Whit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9" name="Picture Placeholder 5">
            <a:extLst>
              <a:ext uri="{FF2B5EF4-FFF2-40B4-BE49-F238E27FC236}">
                <a16:creationId xmlns:a16="http://schemas.microsoft.com/office/drawing/2014/main" id="{E838ABF5-B0B9-8846-A71A-7BCDB8EA9995}"/>
              </a:ext>
            </a:extLst>
          </p:cNvPr>
          <p:cNvSpPr>
            <a:spLocks noGrp="1"/>
          </p:cNvSpPr>
          <p:nvPr>
            <p:ph type="pic" sz="quarter" idx="13"/>
          </p:nvPr>
        </p:nvSpPr>
        <p:spPr>
          <a:xfrm>
            <a:off x="6" y="0"/>
            <a:ext cx="6135687" cy="6721642"/>
          </a:xfrm>
        </p:spPr>
        <p:txBody>
          <a:bodyPr/>
          <a:lstStyle/>
          <a:p>
            <a:endParaRPr lang="en-US"/>
          </a:p>
        </p:txBody>
      </p:sp>
      <p:sp>
        <p:nvSpPr>
          <p:cNvPr id="10" name="Content Placeholder 2">
            <a:extLst>
              <a:ext uri="{FF2B5EF4-FFF2-40B4-BE49-F238E27FC236}">
                <a16:creationId xmlns:a16="http://schemas.microsoft.com/office/drawing/2014/main" id="{56DABF65-8FEC-244E-83EA-ECAD0CCF899B}"/>
              </a:ext>
            </a:extLst>
          </p:cNvPr>
          <p:cNvSpPr>
            <a:spLocks noGrp="1"/>
          </p:cNvSpPr>
          <p:nvPr>
            <p:ph idx="14" hasCustomPrompt="1"/>
          </p:nvPr>
        </p:nvSpPr>
        <p:spPr>
          <a:xfrm>
            <a:off x="6648071" y="3147633"/>
            <a:ext cx="4873368" cy="2777372"/>
          </a:xfrm>
        </p:spPr>
        <p:txBody>
          <a:bodyPr>
            <a:normAutofit/>
          </a:bodyPr>
          <a:lstStyle>
            <a:lvl1pPr>
              <a:defRPr sz="2000">
                <a:solidFill>
                  <a:srgbClr val="1D1D28"/>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Short Bullets listing</a:t>
            </a:r>
          </a:p>
          <a:p>
            <a:pPr lvl="0"/>
            <a:r>
              <a:rPr lang="en-US" dirty="0"/>
              <a:t>Don’t overload your slide with content</a:t>
            </a:r>
          </a:p>
          <a:p>
            <a:pPr lvl="0"/>
            <a:r>
              <a:rPr lang="en-US" dirty="0"/>
              <a:t>Center content vertically on page</a:t>
            </a:r>
          </a:p>
          <a:p>
            <a:pPr lvl="0"/>
            <a:r>
              <a:rPr lang="en-US" dirty="0"/>
              <a:t>Bullets are Karla 20 </a:t>
            </a:r>
            <a:r>
              <a:rPr lang="en-US" dirty="0" err="1"/>
              <a:t>pt</a:t>
            </a:r>
            <a:endParaRPr lang="en-US" dirty="0"/>
          </a:p>
        </p:txBody>
      </p:sp>
      <p:sp>
        <p:nvSpPr>
          <p:cNvPr id="11" name="Subtitle 2">
            <a:extLst>
              <a:ext uri="{FF2B5EF4-FFF2-40B4-BE49-F238E27FC236}">
                <a16:creationId xmlns:a16="http://schemas.microsoft.com/office/drawing/2014/main" id="{9AE4E155-2E98-524E-9C5F-B8047191C5AA}"/>
              </a:ext>
            </a:extLst>
          </p:cNvPr>
          <p:cNvSpPr>
            <a:spLocks noGrp="1"/>
          </p:cNvSpPr>
          <p:nvPr>
            <p:ph type="subTitle" idx="15" hasCustomPrompt="1"/>
          </p:nvPr>
        </p:nvSpPr>
        <p:spPr>
          <a:xfrm>
            <a:off x="6652265" y="2461134"/>
            <a:ext cx="4228051" cy="449452"/>
          </a:xfrm>
        </p:spPr>
        <p:txBody>
          <a:bodyPr anchor="ctr"/>
          <a:lstStyle>
            <a:lvl1pPr marL="0" indent="0" algn="l">
              <a:buNone/>
              <a:defRPr sz="2400" spc="100" baseline="0">
                <a:solidFill>
                  <a:srgbClr val="F14B22"/>
                </a:solidFill>
              </a:defRPr>
            </a:lvl1pPr>
            <a:lvl2pPr marL="457178" indent="0" algn="ctr">
              <a:buNone/>
              <a:defRPr sz="2000"/>
            </a:lvl2pPr>
            <a:lvl3pPr marL="914354" indent="0" algn="ctr">
              <a:buNone/>
              <a:defRPr sz="1800"/>
            </a:lvl3pPr>
            <a:lvl4pPr marL="1371532" indent="0" algn="ctr">
              <a:buNone/>
              <a:defRPr sz="1600"/>
            </a:lvl4pPr>
            <a:lvl5pPr marL="1828709" indent="0" algn="ctr">
              <a:buNone/>
              <a:defRPr sz="1600"/>
            </a:lvl5pPr>
            <a:lvl6pPr marL="2285886" indent="0" algn="ctr">
              <a:buNone/>
              <a:defRPr sz="1600"/>
            </a:lvl6pPr>
            <a:lvl7pPr marL="2743062" indent="0" algn="ctr">
              <a:buNone/>
              <a:defRPr sz="1600"/>
            </a:lvl7pPr>
            <a:lvl8pPr marL="3200240" indent="0" algn="ctr">
              <a:buNone/>
              <a:defRPr sz="1600"/>
            </a:lvl8pPr>
            <a:lvl9pPr marL="3657418" indent="0" algn="ctr">
              <a:buNone/>
              <a:defRPr sz="1600"/>
            </a:lvl9pPr>
          </a:lstStyle>
          <a:p>
            <a:r>
              <a:rPr lang="en-US" dirty="0"/>
              <a:t>OPTIONAL SUBHEADING</a:t>
            </a:r>
          </a:p>
        </p:txBody>
      </p:sp>
      <p:sp>
        <p:nvSpPr>
          <p:cNvPr id="12" name="Title 1">
            <a:extLst>
              <a:ext uri="{FF2B5EF4-FFF2-40B4-BE49-F238E27FC236}">
                <a16:creationId xmlns:a16="http://schemas.microsoft.com/office/drawing/2014/main" id="{FDFED112-F100-D144-A052-F82CC5024C26}"/>
              </a:ext>
            </a:extLst>
          </p:cNvPr>
          <p:cNvSpPr>
            <a:spLocks noGrp="1"/>
          </p:cNvSpPr>
          <p:nvPr>
            <p:ph type="title" hasCustomPrompt="1"/>
          </p:nvPr>
        </p:nvSpPr>
        <p:spPr>
          <a:xfrm>
            <a:off x="6651837" y="1118938"/>
            <a:ext cx="4832311" cy="1304488"/>
          </a:xfrm>
        </p:spPr>
        <p:txBody>
          <a:bodyPr anchor="b">
            <a:noAutofit/>
          </a:bodyPr>
          <a:lstStyle>
            <a:lvl1pPr>
              <a:defRPr sz="4800" b="1" i="0">
                <a:solidFill>
                  <a:srgbClr val="1D1D28"/>
                </a:solidFill>
                <a:latin typeface="Georgia" panose="02040502050405020303" pitchFamily="18" charset="0"/>
              </a:defRPr>
            </a:lvl1pPr>
          </a:lstStyle>
          <a:p>
            <a:r>
              <a:rPr lang="en-US" dirty="0"/>
              <a:t>Photo Slide 2a</a:t>
            </a:r>
          </a:p>
        </p:txBody>
      </p:sp>
    </p:spTree>
    <p:extLst>
      <p:ext uri="{BB962C8B-B14F-4D97-AF65-F5344CB8AC3E}">
        <p14:creationId xmlns:p14="http://schemas.microsoft.com/office/powerpoint/2010/main" val="4021400134"/>
      </p:ext>
    </p:extLst>
  </p:cSld>
  <p:clrMapOvr>
    <a:masterClrMapping/>
  </p:clrMapOvr>
</p:sldLayout>
</file>

<file path=ppt/slideMasters/_rels/slideMaster1.xml.rels><?xml version="1.0" encoding="UTF-8" standalone="yes"?>
<Relationships xmlns="http://schemas.openxmlformats.org/package/2006/relationships"><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9.xml"/><Relationship Id="rId13" Type="http://schemas.openxmlformats.org/officeDocument/2006/relationships/slideLayout" Target="../slideLayouts/slideLayout14.xml"/><Relationship Id="rId3" Type="http://schemas.openxmlformats.org/officeDocument/2006/relationships/slideLayout" Target="../slideLayouts/slideLayout4.xml"/><Relationship Id="rId7" Type="http://schemas.openxmlformats.org/officeDocument/2006/relationships/slideLayout" Target="../slideLayouts/slideLayout8.xml"/><Relationship Id="rId12" Type="http://schemas.openxmlformats.org/officeDocument/2006/relationships/slideLayout" Target="../slideLayouts/slideLayout13.xml"/><Relationship Id="rId17" Type="http://schemas.openxmlformats.org/officeDocument/2006/relationships/image" Target="../media/image3.emf"/><Relationship Id="rId2" Type="http://schemas.openxmlformats.org/officeDocument/2006/relationships/slideLayout" Target="../slideLayouts/slideLayout3.xml"/><Relationship Id="rId16" Type="http://schemas.openxmlformats.org/officeDocument/2006/relationships/theme" Target="../theme/theme2.xml"/><Relationship Id="rId1" Type="http://schemas.openxmlformats.org/officeDocument/2006/relationships/slideLayout" Target="../slideLayouts/slideLayout2.xml"/><Relationship Id="rId6" Type="http://schemas.openxmlformats.org/officeDocument/2006/relationships/slideLayout" Target="../slideLayouts/slideLayout7.xml"/><Relationship Id="rId11" Type="http://schemas.openxmlformats.org/officeDocument/2006/relationships/slideLayout" Target="../slideLayouts/slideLayout12.xml"/><Relationship Id="rId5" Type="http://schemas.openxmlformats.org/officeDocument/2006/relationships/slideLayout" Target="../slideLayouts/slideLayout6.xml"/><Relationship Id="rId15" Type="http://schemas.openxmlformats.org/officeDocument/2006/relationships/slideLayout" Target="../slideLayouts/slideLayout16.xml"/><Relationship Id="rId10" Type="http://schemas.openxmlformats.org/officeDocument/2006/relationships/slideLayout" Target="../slideLayouts/slideLayout11.xml"/><Relationship Id="rId4" Type="http://schemas.openxmlformats.org/officeDocument/2006/relationships/slideLayout" Target="../slideLayouts/slideLayout5.xml"/><Relationship Id="rId9" Type="http://schemas.openxmlformats.org/officeDocument/2006/relationships/slideLayout" Target="../slideLayouts/slideLayout10.xml"/><Relationship Id="rId14" Type="http://schemas.openxmlformats.org/officeDocument/2006/relationships/slideLayout" Target="../slideLayouts/slideLayout15.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41B21A9A-EC68-0948-9CEC-CCBA95D93E1F}"/>
              </a:ext>
            </a:extLst>
          </p:cNvPr>
          <p:cNvSpPr>
            <a:spLocks noGrp="1"/>
          </p:cNvSpPr>
          <p:nvPr>
            <p:ph type="title"/>
          </p:nvPr>
        </p:nvSpPr>
        <p:spPr>
          <a:xfrm>
            <a:off x="838200" y="365129"/>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D9816598-3F81-204D-AD8C-E6078A56531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Slide Number Placeholder 4">
            <a:extLst>
              <a:ext uri="{FF2B5EF4-FFF2-40B4-BE49-F238E27FC236}">
                <a16:creationId xmlns:a16="http://schemas.microsoft.com/office/drawing/2014/main" id="{A1BDDAC2-F4E9-5542-8582-6831977B1806}"/>
              </a:ext>
            </a:extLst>
          </p:cNvPr>
          <p:cNvSpPr>
            <a:spLocks noGrp="1"/>
          </p:cNvSpPr>
          <p:nvPr>
            <p:ph type="sldNum" sz="quarter" idx="4"/>
          </p:nvPr>
        </p:nvSpPr>
        <p:spPr>
          <a:xfrm>
            <a:off x="9282596" y="114097"/>
            <a:ext cx="2743200" cy="365125"/>
          </a:xfrm>
          <a:prstGeom prst="rect">
            <a:avLst/>
          </a:prstGeom>
        </p:spPr>
        <p:txBody>
          <a:bodyPr anchor="ctr"/>
          <a:lstStyle>
            <a:lvl1pPr marL="0" algn="r" defTabSz="914354" rtl="0" eaLnBrk="1" latinLnBrk="0" hangingPunct="1">
              <a:defRPr lang="en-US" sz="900" b="0" i="0" kern="1200" spc="100" baseline="0" smtClean="0">
                <a:solidFill>
                  <a:srgbClr val="F14B22"/>
                </a:solidFill>
                <a:latin typeface="Karla" pitchFamily="2" charset="0"/>
                <a:ea typeface="Karla" pitchFamily="2" charset="0"/>
                <a:cs typeface="+mn-cs"/>
              </a:defRPr>
            </a:lvl1pPr>
          </a:lstStyle>
          <a:p>
            <a:fld id="{CEB95B3C-FC46-7241-A276-0CA6E4A713B0}" type="datetimeFigureOut">
              <a:rPr lang="en-US" smtClean="0"/>
              <a:pPr/>
              <a:t>12/7/2023</a:t>
            </a:fld>
            <a:endParaRPr lang="en-US" dirty="0"/>
          </a:p>
        </p:txBody>
      </p:sp>
    </p:spTree>
    <p:extLst>
      <p:ext uri="{BB962C8B-B14F-4D97-AF65-F5344CB8AC3E}">
        <p14:creationId xmlns:p14="http://schemas.microsoft.com/office/powerpoint/2010/main" val="1670849563"/>
      </p:ext>
    </p:extLst>
  </p:cSld>
  <p:clrMap bg1="lt1" tx1="dk1" bg2="lt2" tx2="dk2" accent1="accent1" accent2="accent2" accent3="accent3" accent4="accent4" accent5="accent5" accent6="accent6" hlink="hlink" folHlink="folHlink"/>
  <p:sldLayoutIdLst>
    <p:sldLayoutId id="2147483649" r:id="rId1"/>
  </p:sldLayoutIdLst>
  <p:hf sldNum="0" hdr="0" ftr="0"/>
  <p:txStyles>
    <p:titleStyle>
      <a:lvl1pPr algn="l" defTabSz="914354"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589" indent="-228589" algn="l" defTabSz="914354"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766" indent="-228589" algn="l" defTabSz="914354"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942" indent="-228589" algn="l" defTabSz="914354"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120"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298"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474"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52"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29"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06"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54" rtl="0" eaLnBrk="1" latinLnBrk="0" hangingPunct="1">
        <a:defRPr sz="1800" kern="1200">
          <a:solidFill>
            <a:schemeClr val="tx1"/>
          </a:solidFill>
          <a:latin typeface="+mn-lt"/>
          <a:ea typeface="+mn-ea"/>
          <a:cs typeface="+mn-cs"/>
        </a:defRPr>
      </a:lvl1pPr>
      <a:lvl2pPr marL="457178" algn="l" defTabSz="914354" rtl="0" eaLnBrk="1" latinLnBrk="0" hangingPunct="1">
        <a:defRPr sz="1800" kern="1200">
          <a:solidFill>
            <a:schemeClr val="tx1"/>
          </a:solidFill>
          <a:latin typeface="+mn-lt"/>
          <a:ea typeface="+mn-ea"/>
          <a:cs typeface="+mn-cs"/>
        </a:defRPr>
      </a:lvl2pPr>
      <a:lvl3pPr marL="914354" algn="l" defTabSz="914354" rtl="0" eaLnBrk="1" latinLnBrk="0" hangingPunct="1">
        <a:defRPr sz="1800" kern="1200">
          <a:solidFill>
            <a:schemeClr val="tx1"/>
          </a:solidFill>
          <a:latin typeface="+mn-lt"/>
          <a:ea typeface="+mn-ea"/>
          <a:cs typeface="+mn-cs"/>
        </a:defRPr>
      </a:lvl3pPr>
      <a:lvl4pPr marL="1371532" algn="l" defTabSz="914354" rtl="0" eaLnBrk="1" latinLnBrk="0" hangingPunct="1">
        <a:defRPr sz="1800" kern="1200">
          <a:solidFill>
            <a:schemeClr val="tx1"/>
          </a:solidFill>
          <a:latin typeface="+mn-lt"/>
          <a:ea typeface="+mn-ea"/>
          <a:cs typeface="+mn-cs"/>
        </a:defRPr>
      </a:lvl4pPr>
      <a:lvl5pPr marL="1828709" algn="l" defTabSz="914354" rtl="0" eaLnBrk="1" latinLnBrk="0" hangingPunct="1">
        <a:defRPr sz="1800" kern="1200">
          <a:solidFill>
            <a:schemeClr val="tx1"/>
          </a:solidFill>
          <a:latin typeface="+mn-lt"/>
          <a:ea typeface="+mn-ea"/>
          <a:cs typeface="+mn-cs"/>
        </a:defRPr>
      </a:lvl5pPr>
      <a:lvl6pPr marL="2285886" algn="l" defTabSz="914354" rtl="0" eaLnBrk="1" latinLnBrk="0" hangingPunct="1">
        <a:defRPr sz="1800" kern="1200">
          <a:solidFill>
            <a:schemeClr val="tx1"/>
          </a:solidFill>
          <a:latin typeface="+mn-lt"/>
          <a:ea typeface="+mn-ea"/>
          <a:cs typeface="+mn-cs"/>
        </a:defRPr>
      </a:lvl6pPr>
      <a:lvl7pPr marL="2743062" algn="l" defTabSz="914354" rtl="0" eaLnBrk="1" latinLnBrk="0" hangingPunct="1">
        <a:defRPr sz="1800" kern="1200">
          <a:solidFill>
            <a:schemeClr val="tx1"/>
          </a:solidFill>
          <a:latin typeface="+mn-lt"/>
          <a:ea typeface="+mn-ea"/>
          <a:cs typeface="+mn-cs"/>
        </a:defRPr>
      </a:lvl7pPr>
      <a:lvl8pPr marL="3200240" algn="l" defTabSz="914354" rtl="0" eaLnBrk="1" latinLnBrk="0" hangingPunct="1">
        <a:defRPr sz="1800" kern="1200">
          <a:solidFill>
            <a:schemeClr val="tx1"/>
          </a:solidFill>
          <a:latin typeface="+mn-lt"/>
          <a:ea typeface="+mn-ea"/>
          <a:cs typeface="+mn-cs"/>
        </a:defRPr>
      </a:lvl8pPr>
      <a:lvl9pPr marL="3657418" algn="l" defTabSz="914354"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6C660C74-6728-994E-8814-5A1C29179BE0}"/>
              </a:ext>
            </a:extLst>
          </p:cNvPr>
          <p:cNvSpPr>
            <a:spLocks noGrp="1"/>
          </p:cNvSpPr>
          <p:nvPr>
            <p:ph type="title"/>
          </p:nvPr>
        </p:nvSpPr>
        <p:spPr>
          <a:xfrm>
            <a:off x="838200" y="365129"/>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a:extLst>
              <a:ext uri="{FF2B5EF4-FFF2-40B4-BE49-F238E27FC236}">
                <a16:creationId xmlns:a16="http://schemas.microsoft.com/office/drawing/2014/main" id="{3FC64C41-FB97-4246-B6C4-AE329A75725C}"/>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6" name="Picture 5">
            <a:extLst>
              <a:ext uri="{FF2B5EF4-FFF2-40B4-BE49-F238E27FC236}">
                <a16:creationId xmlns:a16="http://schemas.microsoft.com/office/drawing/2014/main" id="{9663A9A6-9DFB-B74F-B643-5A9A09D0A787}"/>
              </a:ext>
            </a:extLst>
          </p:cNvPr>
          <p:cNvPicPr>
            <a:picLocks noChangeAspect="1"/>
          </p:cNvPicPr>
          <p:nvPr userDrawn="1"/>
        </p:nvPicPr>
        <p:blipFill>
          <a:blip r:embed="rId17"/>
          <a:stretch>
            <a:fillRect/>
          </a:stretch>
        </p:blipFill>
        <p:spPr>
          <a:xfrm>
            <a:off x="166209" y="6419264"/>
            <a:ext cx="251239" cy="251239"/>
          </a:xfrm>
          <a:prstGeom prst="rect">
            <a:avLst/>
          </a:prstGeom>
        </p:spPr>
      </p:pic>
      <p:sp>
        <p:nvSpPr>
          <p:cNvPr id="4" name="TextBox 3">
            <a:extLst>
              <a:ext uri="{FF2B5EF4-FFF2-40B4-BE49-F238E27FC236}">
                <a16:creationId xmlns:a16="http://schemas.microsoft.com/office/drawing/2014/main" id="{99B2FE07-57C0-2C4C-94D5-4F5320F190D5}"/>
              </a:ext>
            </a:extLst>
          </p:cNvPr>
          <p:cNvSpPr txBox="1"/>
          <p:nvPr userDrawn="1"/>
        </p:nvSpPr>
        <p:spPr>
          <a:xfrm>
            <a:off x="482321" y="6433685"/>
            <a:ext cx="4322619" cy="230832"/>
          </a:xfrm>
          <a:prstGeom prst="rect">
            <a:avLst/>
          </a:prstGeom>
          <a:noFill/>
        </p:spPr>
        <p:txBody>
          <a:bodyPr wrap="square" rtlCol="0" anchor="ctr">
            <a:spAutoFit/>
          </a:bodyPr>
          <a:lstStyle/>
          <a:p>
            <a:pPr marL="0" marR="0" lvl="0" indent="0" algn="l" defTabSz="914354" rtl="0" eaLnBrk="1" fontAlgn="auto" latinLnBrk="0" hangingPunct="1">
              <a:lnSpc>
                <a:spcPct val="100000"/>
              </a:lnSpc>
              <a:spcBef>
                <a:spcPts val="0"/>
              </a:spcBef>
              <a:spcAft>
                <a:spcPts val="0"/>
              </a:spcAft>
              <a:buClrTx/>
              <a:buSzTx/>
              <a:buFontTx/>
              <a:buNone/>
              <a:tabLst/>
              <a:defRPr/>
            </a:pPr>
            <a:r>
              <a:rPr lang="en-US" sz="900" b="0" i="0" kern="1200" spc="100" baseline="0" dirty="0">
                <a:solidFill>
                  <a:srgbClr val="1D1D28"/>
                </a:solidFill>
                <a:latin typeface="Karla" pitchFamily="2" charset="0"/>
                <a:ea typeface="Karla" pitchFamily="2" charset="0"/>
                <a:cs typeface="+mn-cs"/>
              </a:rPr>
              <a:t>Public Sector Transformed</a:t>
            </a:r>
          </a:p>
        </p:txBody>
      </p:sp>
      <p:sp>
        <p:nvSpPr>
          <p:cNvPr id="11" name="TextBox 10">
            <a:extLst>
              <a:ext uri="{FF2B5EF4-FFF2-40B4-BE49-F238E27FC236}">
                <a16:creationId xmlns:a16="http://schemas.microsoft.com/office/drawing/2014/main" id="{0E89E505-F238-5B41-9129-F796D1768325}"/>
              </a:ext>
            </a:extLst>
          </p:cNvPr>
          <p:cNvSpPr txBox="1"/>
          <p:nvPr userDrawn="1"/>
        </p:nvSpPr>
        <p:spPr>
          <a:xfrm>
            <a:off x="7678617" y="6433685"/>
            <a:ext cx="4322619" cy="230832"/>
          </a:xfrm>
          <a:prstGeom prst="rect">
            <a:avLst/>
          </a:prstGeom>
          <a:noFill/>
        </p:spPr>
        <p:txBody>
          <a:bodyPr wrap="square" rtlCol="0" anchor="ctr">
            <a:spAutoFit/>
          </a:bodyPr>
          <a:lstStyle/>
          <a:p>
            <a:pPr algn="r"/>
            <a:fld id="{49EA5C0D-C572-0040-9A3F-47B02F3BBEBD}" type="slidenum">
              <a:rPr lang="en-US" sz="900" smtClean="0"/>
              <a:pPr algn="r"/>
              <a:t>‹#›</a:t>
            </a:fld>
            <a:endParaRPr lang="en-US" sz="900" dirty="0"/>
          </a:p>
        </p:txBody>
      </p:sp>
    </p:spTree>
    <p:extLst>
      <p:ext uri="{BB962C8B-B14F-4D97-AF65-F5344CB8AC3E}">
        <p14:creationId xmlns:p14="http://schemas.microsoft.com/office/powerpoint/2010/main" val="4228739428"/>
      </p:ext>
    </p:extLst>
  </p:cSld>
  <p:clrMap bg1="lt1" tx1="dk1" bg2="lt2" tx2="dk2" accent1="accent1" accent2="accent2" accent3="accent3" accent4="accent4" accent5="accent5" accent6="accent6" hlink="hlink" folHlink="folHlink"/>
  <p:sldLayoutIdLst>
    <p:sldLayoutId id="2147483753" r:id="rId1"/>
    <p:sldLayoutId id="2147483754" r:id="rId2"/>
    <p:sldLayoutId id="2147483772" r:id="rId3"/>
    <p:sldLayoutId id="2147483773" r:id="rId4"/>
    <p:sldLayoutId id="2147483755" r:id="rId5"/>
    <p:sldLayoutId id="2147483756" r:id="rId6"/>
    <p:sldLayoutId id="2147483757" r:id="rId7"/>
    <p:sldLayoutId id="2147483758" r:id="rId8"/>
    <p:sldLayoutId id="2147483759" r:id="rId9"/>
    <p:sldLayoutId id="2147483760" r:id="rId10"/>
    <p:sldLayoutId id="2147483761" r:id="rId11"/>
    <p:sldLayoutId id="2147483762" r:id="rId12"/>
    <p:sldLayoutId id="2147483763" r:id="rId13"/>
    <p:sldLayoutId id="2147483775" r:id="rId14"/>
    <p:sldLayoutId id="2147483735" r:id="rId15"/>
  </p:sldLayoutIdLst>
  <p:hf sldNum="0" hdr="0" ftr="0"/>
  <p:txStyles>
    <p:titleStyle>
      <a:lvl1pPr algn="l" defTabSz="914354" rtl="0" eaLnBrk="1" latinLnBrk="0" hangingPunct="1">
        <a:lnSpc>
          <a:spcPct val="90000"/>
        </a:lnSpc>
        <a:spcBef>
          <a:spcPct val="0"/>
        </a:spcBef>
        <a:buNone/>
        <a:defRPr sz="4800" b="1" i="0" kern="1200">
          <a:solidFill>
            <a:srgbClr val="1D1D28"/>
          </a:solidFill>
          <a:latin typeface="Georgia" panose="02040502050405020303" pitchFamily="18" charset="0"/>
          <a:ea typeface="+mj-ea"/>
          <a:cs typeface="Times New Roman" panose="02020603050405020304" pitchFamily="18" charset="0"/>
        </a:defRPr>
      </a:lvl1pPr>
    </p:titleStyle>
    <p:bodyStyle>
      <a:lvl1pPr marL="228589" indent="-228589" algn="l" defTabSz="914354" rtl="0" eaLnBrk="1" latinLnBrk="0" hangingPunct="1">
        <a:lnSpc>
          <a:spcPct val="120000"/>
        </a:lnSpc>
        <a:spcBef>
          <a:spcPts val="1000"/>
        </a:spcBef>
        <a:buFont typeface="Arial" panose="020B0604020202020204" pitchFamily="34" charset="0"/>
        <a:buChar char="•"/>
        <a:defRPr sz="2400" b="0" i="0" kern="1200">
          <a:solidFill>
            <a:srgbClr val="1D1D28"/>
          </a:solidFill>
          <a:latin typeface="Karla" pitchFamily="2" charset="0"/>
          <a:ea typeface="Karla" pitchFamily="2" charset="0"/>
          <a:cs typeface="Verdana" panose="020B0604030504040204" pitchFamily="34" charset="0"/>
        </a:defRPr>
      </a:lvl1pPr>
      <a:lvl2pPr marL="685766" indent="-228589" algn="l" defTabSz="914354" rtl="0" eaLnBrk="1" latinLnBrk="0" hangingPunct="1">
        <a:lnSpc>
          <a:spcPct val="120000"/>
        </a:lnSpc>
        <a:spcBef>
          <a:spcPts val="500"/>
        </a:spcBef>
        <a:buFont typeface="Arial" panose="020B0604020202020204" pitchFamily="34" charset="0"/>
        <a:buChar char="•"/>
        <a:defRPr sz="2000" b="0" i="0" kern="1200">
          <a:solidFill>
            <a:srgbClr val="1D1D28"/>
          </a:solidFill>
          <a:latin typeface="Karla" pitchFamily="2" charset="0"/>
          <a:ea typeface="Karla" pitchFamily="2" charset="0"/>
          <a:cs typeface="Verdana" panose="020B0604030504040204" pitchFamily="34" charset="0"/>
        </a:defRPr>
      </a:lvl2pPr>
      <a:lvl3pPr marL="1142942" indent="-228589" algn="l" defTabSz="914354" rtl="0" eaLnBrk="1" latinLnBrk="0" hangingPunct="1">
        <a:lnSpc>
          <a:spcPct val="120000"/>
        </a:lnSpc>
        <a:spcBef>
          <a:spcPts val="500"/>
        </a:spcBef>
        <a:buFont typeface="Arial" panose="020B0604020202020204" pitchFamily="34" charset="0"/>
        <a:buChar char="•"/>
        <a:defRPr sz="1800" b="0" i="0" kern="1200">
          <a:solidFill>
            <a:srgbClr val="1D1D28"/>
          </a:solidFill>
          <a:latin typeface="Karla" pitchFamily="2" charset="0"/>
          <a:ea typeface="Karla" pitchFamily="2" charset="0"/>
          <a:cs typeface="Verdana" panose="020B0604030504040204" pitchFamily="34" charset="0"/>
        </a:defRPr>
      </a:lvl3pPr>
      <a:lvl4pPr marL="1600120" indent="-228589" algn="l" defTabSz="914354" rtl="0" eaLnBrk="1" latinLnBrk="0" hangingPunct="1">
        <a:lnSpc>
          <a:spcPct val="120000"/>
        </a:lnSpc>
        <a:spcBef>
          <a:spcPts val="500"/>
        </a:spcBef>
        <a:buFont typeface="Arial" panose="020B0604020202020204" pitchFamily="34" charset="0"/>
        <a:buChar char="•"/>
        <a:defRPr sz="1800" b="0" i="0" kern="1200">
          <a:solidFill>
            <a:srgbClr val="1D1D28"/>
          </a:solidFill>
          <a:latin typeface="Karla" pitchFamily="2" charset="0"/>
          <a:ea typeface="Karla" pitchFamily="2" charset="0"/>
          <a:cs typeface="Verdana" panose="020B0604030504040204" pitchFamily="34" charset="0"/>
        </a:defRPr>
      </a:lvl4pPr>
      <a:lvl5pPr marL="2057298" indent="-228589" algn="l" defTabSz="914354" rtl="0" eaLnBrk="1" latinLnBrk="0" hangingPunct="1">
        <a:lnSpc>
          <a:spcPct val="120000"/>
        </a:lnSpc>
        <a:spcBef>
          <a:spcPts val="500"/>
        </a:spcBef>
        <a:buFont typeface="Arial" panose="020B0604020202020204" pitchFamily="34" charset="0"/>
        <a:buChar char="•"/>
        <a:defRPr sz="1800" b="0" i="0" kern="1200">
          <a:solidFill>
            <a:srgbClr val="1D1D28"/>
          </a:solidFill>
          <a:latin typeface="Karla" pitchFamily="2" charset="0"/>
          <a:ea typeface="Karla" pitchFamily="2" charset="0"/>
          <a:cs typeface="Verdana" panose="020B0604030504040204" pitchFamily="34" charset="0"/>
        </a:defRPr>
      </a:lvl5pPr>
      <a:lvl6pPr marL="2514474"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52"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29"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06"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54" rtl="0" eaLnBrk="1" latinLnBrk="0" hangingPunct="1">
        <a:defRPr sz="1800" kern="1200">
          <a:solidFill>
            <a:schemeClr val="tx1"/>
          </a:solidFill>
          <a:latin typeface="+mn-lt"/>
          <a:ea typeface="+mn-ea"/>
          <a:cs typeface="+mn-cs"/>
        </a:defRPr>
      </a:lvl1pPr>
      <a:lvl2pPr marL="457178" algn="l" defTabSz="914354" rtl="0" eaLnBrk="1" latinLnBrk="0" hangingPunct="1">
        <a:defRPr sz="1800" kern="1200">
          <a:solidFill>
            <a:schemeClr val="tx1"/>
          </a:solidFill>
          <a:latin typeface="+mn-lt"/>
          <a:ea typeface="+mn-ea"/>
          <a:cs typeface="+mn-cs"/>
        </a:defRPr>
      </a:lvl2pPr>
      <a:lvl3pPr marL="914354" algn="l" defTabSz="914354" rtl="0" eaLnBrk="1" latinLnBrk="0" hangingPunct="1">
        <a:defRPr sz="1800" kern="1200">
          <a:solidFill>
            <a:schemeClr val="tx1"/>
          </a:solidFill>
          <a:latin typeface="+mn-lt"/>
          <a:ea typeface="+mn-ea"/>
          <a:cs typeface="+mn-cs"/>
        </a:defRPr>
      </a:lvl3pPr>
      <a:lvl4pPr marL="1371532" algn="l" defTabSz="914354" rtl="0" eaLnBrk="1" latinLnBrk="0" hangingPunct="1">
        <a:defRPr sz="1800" kern="1200">
          <a:solidFill>
            <a:schemeClr val="tx1"/>
          </a:solidFill>
          <a:latin typeface="+mn-lt"/>
          <a:ea typeface="+mn-ea"/>
          <a:cs typeface="+mn-cs"/>
        </a:defRPr>
      </a:lvl4pPr>
      <a:lvl5pPr marL="1828709" algn="l" defTabSz="914354" rtl="0" eaLnBrk="1" latinLnBrk="0" hangingPunct="1">
        <a:defRPr sz="1800" kern="1200">
          <a:solidFill>
            <a:schemeClr val="tx1"/>
          </a:solidFill>
          <a:latin typeface="+mn-lt"/>
          <a:ea typeface="+mn-ea"/>
          <a:cs typeface="+mn-cs"/>
        </a:defRPr>
      </a:lvl5pPr>
      <a:lvl6pPr marL="2285886" algn="l" defTabSz="914354" rtl="0" eaLnBrk="1" latinLnBrk="0" hangingPunct="1">
        <a:defRPr sz="1800" kern="1200">
          <a:solidFill>
            <a:schemeClr val="tx1"/>
          </a:solidFill>
          <a:latin typeface="+mn-lt"/>
          <a:ea typeface="+mn-ea"/>
          <a:cs typeface="+mn-cs"/>
        </a:defRPr>
      </a:lvl6pPr>
      <a:lvl7pPr marL="2743062" algn="l" defTabSz="914354" rtl="0" eaLnBrk="1" latinLnBrk="0" hangingPunct="1">
        <a:defRPr sz="1800" kern="1200">
          <a:solidFill>
            <a:schemeClr val="tx1"/>
          </a:solidFill>
          <a:latin typeface="+mn-lt"/>
          <a:ea typeface="+mn-ea"/>
          <a:cs typeface="+mn-cs"/>
        </a:defRPr>
      </a:lvl7pPr>
      <a:lvl8pPr marL="3200240" algn="l" defTabSz="914354" rtl="0" eaLnBrk="1" latinLnBrk="0" hangingPunct="1">
        <a:defRPr sz="1800" kern="1200">
          <a:solidFill>
            <a:schemeClr val="tx1"/>
          </a:solidFill>
          <a:latin typeface="+mn-lt"/>
          <a:ea typeface="+mn-ea"/>
          <a:cs typeface="+mn-cs"/>
        </a:defRPr>
      </a:lvl8pPr>
      <a:lvl9pPr marL="3657418" algn="l" defTabSz="914354"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hyperlink" Target="mailto:INSVRSHelpDesk@gocivix.com" TargetMode="Externa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8.xml"/><Relationship Id="rId1" Type="http://schemas.openxmlformats.org/officeDocument/2006/relationships/slideLayout" Target="../slideLayouts/slideLayout16.xml"/></Relationships>
</file>

<file path=ppt/slides/_rels/slide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microsoft.com/office/2018/10/relationships/comments" Target="../comments/modernComment_1A8_1C5086BA.xml"/><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10.png"/><Relationship Id="rId4" Type="http://schemas.openxmlformats.org/officeDocument/2006/relationships/image" Target="../media/image9.png"/></Relationships>
</file>

<file path=ppt/slides/_rels/slide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microsoft.com/office/2018/10/relationships/comments" Target="../comments/modernComment_1AB_DA4312CA.xml"/><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a:extLst>
              <a:ext uri="{FF2B5EF4-FFF2-40B4-BE49-F238E27FC236}">
                <a16:creationId xmlns:a16="http://schemas.microsoft.com/office/drawing/2014/main" id="{A9A207BE-B093-314C-949D-AC48AA53C674}"/>
              </a:ext>
            </a:extLst>
          </p:cNvPr>
          <p:cNvSpPr>
            <a:spLocks noGrp="1"/>
          </p:cNvSpPr>
          <p:nvPr>
            <p:ph type="ctrTitle"/>
          </p:nvPr>
        </p:nvSpPr>
        <p:spPr>
          <a:xfrm>
            <a:off x="202135" y="3411781"/>
            <a:ext cx="11989865" cy="798611"/>
          </a:xfrm>
        </p:spPr>
        <p:txBody>
          <a:bodyPr/>
          <a:lstStyle/>
          <a:p>
            <a:r>
              <a:rPr lang="en-US" sz="3800" dirty="0"/>
              <a:t>SVRS: New ABS Module </a:t>
            </a:r>
            <a:r>
              <a:rPr lang="en-US" sz="3800"/>
              <a:t>Validation Features</a:t>
            </a:r>
            <a:endParaRPr lang="en-US" sz="3800" dirty="0"/>
          </a:p>
        </p:txBody>
      </p:sp>
      <p:sp>
        <p:nvSpPr>
          <p:cNvPr id="11" name="Subtitle 10">
            <a:extLst>
              <a:ext uri="{FF2B5EF4-FFF2-40B4-BE49-F238E27FC236}">
                <a16:creationId xmlns:a16="http://schemas.microsoft.com/office/drawing/2014/main" id="{CCF8FAFB-531A-7E4C-84D3-900E1C685D52}"/>
              </a:ext>
            </a:extLst>
          </p:cNvPr>
          <p:cNvSpPr>
            <a:spLocks noGrp="1"/>
          </p:cNvSpPr>
          <p:nvPr>
            <p:ph type="subTitle" idx="1"/>
          </p:nvPr>
        </p:nvSpPr>
        <p:spPr>
          <a:xfrm>
            <a:off x="202135" y="4400033"/>
            <a:ext cx="9480884" cy="913691"/>
          </a:xfrm>
        </p:spPr>
        <p:txBody>
          <a:bodyPr/>
          <a:lstStyle/>
          <a:p>
            <a:r>
              <a:rPr lang="en-US" dirty="0"/>
              <a:t>Anola Gallion &amp; Jason Jacobs, Proficiency Management, Civix</a:t>
            </a:r>
          </a:p>
        </p:txBody>
      </p:sp>
    </p:spTree>
    <p:extLst>
      <p:ext uri="{BB962C8B-B14F-4D97-AF65-F5344CB8AC3E}">
        <p14:creationId xmlns:p14="http://schemas.microsoft.com/office/powerpoint/2010/main" val="124254860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itle 15">
            <a:extLst>
              <a:ext uri="{FF2B5EF4-FFF2-40B4-BE49-F238E27FC236}">
                <a16:creationId xmlns:a16="http://schemas.microsoft.com/office/drawing/2014/main" id="{20B901D3-8CE6-4944-9467-44C73582CE26}"/>
              </a:ext>
            </a:extLst>
          </p:cNvPr>
          <p:cNvSpPr>
            <a:spLocks noGrp="1"/>
          </p:cNvSpPr>
          <p:nvPr>
            <p:ph type="title"/>
          </p:nvPr>
        </p:nvSpPr>
        <p:spPr>
          <a:xfrm>
            <a:off x="2277532" y="338389"/>
            <a:ext cx="9542555" cy="717679"/>
          </a:xfrm>
        </p:spPr>
        <p:txBody>
          <a:bodyPr>
            <a:noAutofit/>
          </a:bodyPr>
          <a:lstStyle/>
          <a:p>
            <a:r>
              <a:rPr lang="en-US" sz="3800" dirty="0"/>
              <a:t>Upcoming SVRS Enhancements</a:t>
            </a:r>
          </a:p>
        </p:txBody>
      </p:sp>
      <p:sp>
        <p:nvSpPr>
          <p:cNvPr id="17" name="Content Placeholder 16">
            <a:extLst>
              <a:ext uri="{FF2B5EF4-FFF2-40B4-BE49-F238E27FC236}">
                <a16:creationId xmlns:a16="http://schemas.microsoft.com/office/drawing/2014/main" id="{DA97295E-70FF-431F-AA06-1D3559E6552B}"/>
              </a:ext>
            </a:extLst>
          </p:cNvPr>
          <p:cNvSpPr>
            <a:spLocks noGrp="1"/>
          </p:cNvSpPr>
          <p:nvPr>
            <p:ph idx="1"/>
          </p:nvPr>
        </p:nvSpPr>
        <p:spPr>
          <a:xfrm>
            <a:off x="499107" y="1093244"/>
            <a:ext cx="7324093" cy="4895438"/>
          </a:xfrm>
        </p:spPr>
        <p:txBody>
          <a:bodyPr>
            <a:normAutofit/>
          </a:bodyPr>
          <a:lstStyle/>
          <a:p>
            <a:pPr marL="457200" marR="0" lvl="2" indent="-285750">
              <a:lnSpc>
                <a:spcPct val="107000"/>
              </a:lnSpc>
              <a:spcBef>
                <a:spcPts val="0"/>
              </a:spcBef>
              <a:spcAft>
                <a:spcPts val="0"/>
              </a:spcAft>
            </a:pPr>
            <a:r>
              <a:rPr lang="en-US" sz="1800" dirty="0">
                <a:solidFill>
                  <a:srgbClr val="FF0000"/>
                </a:solidFill>
                <a:effectLst/>
                <a:ea typeface="Calibri" panose="020F0502020204030204" pitchFamily="34" charset="0"/>
                <a:cs typeface="Times New Roman" panose="02020603050405020304" pitchFamily="18" charset="0"/>
              </a:rPr>
              <a:t>SSR 2206: Update Verbiage from "New Information" Section Paper Process</a:t>
            </a:r>
          </a:p>
          <a:p>
            <a:pPr marL="914378" lvl="3" indent="-285750">
              <a:lnSpc>
                <a:spcPct val="107000"/>
              </a:lnSpc>
              <a:spcBef>
                <a:spcPts val="0"/>
              </a:spcBef>
            </a:pPr>
            <a:r>
              <a:rPr lang="en-US" dirty="0">
                <a:solidFill>
                  <a:schemeClr val="tx1"/>
                </a:solidFill>
                <a:effectLst/>
                <a:ea typeface="Calibri" panose="020F0502020204030204" pitchFamily="34" charset="0"/>
                <a:cs typeface="Times New Roman" panose="02020603050405020304" pitchFamily="18" charset="0"/>
              </a:rPr>
              <a:t>Instructions under “New Information” section during the “Add Application” process to be updated to match requirements for Paper Absentee forms</a:t>
            </a:r>
          </a:p>
          <a:p>
            <a:pPr marL="457200" marR="0" lvl="2" indent="-285750">
              <a:lnSpc>
                <a:spcPct val="107000"/>
              </a:lnSpc>
              <a:spcBef>
                <a:spcPts val="0"/>
              </a:spcBef>
              <a:spcAft>
                <a:spcPts val="0"/>
              </a:spcAft>
            </a:pPr>
            <a:r>
              <a:rPr lang="en-US" sz="1800" dirty="0">
                <a:solidFill>
                  <a:srgbClr val="FF0000"/>
                </a:solidFill>
                <a:effectLst/>
                <a:ea typeface="Calibri" panose="020F0502020204030204" pitchFamily="34" charset="0"/>
                <a:cs typeface="Times New Roman" panose="02020603050405020304" pitchFamily="18" charset="0"/>
              </a:rPr>
              <a:t>SSR 2207: Update Validation Requirement and Warning Message for Paper Process</a:t>
            </a:r>
          </a:p>
          <a:p>
            <a:pPr marL="914378" lvl="3" indent="-285750">
              <a:lnSpc>
                <a:spcPct val="107000"/>
              </a:lnSpc>
              <a:spcBef>
                <a:spcPts val="0"/>
              </a:spcBef>
            </a:pPr>
            <a:r>
              <a:rPr lang="en-US" dirty="0">
                <a:solidFill>
                  <a:schemeClr val="tx1"/>
                </a:solidFill>
                <a:effectLst/>
                <a:ea typeface="Calibri" panose="020F0502020204030204" pitchFamily="34" charset="0"/>
                <a:cs typeface="Times New Roman" panose="02020603050405020304" pitchFamily="18" charset="0"/>
              </a:rPr>
              <a:t>Existing warning message of “New Identification Information Must Be Validated” to be updated to accurately reflect requirements when reviewing a Paper Absentee Application.</a:t>
            </a:r>
          </a:p>
          <a:p>
            <a:pPr marL="457200" marR="0" lvl="2" indent="-285750">
              <a:lnSpc>
                <a:spcPct val="107000"/>
              </a:lnSpc>
              <a:spcBef>
                <a:spcPts val="0"/>
              </a:spcBef>
              <a:spcAft>
                <a:spcPts val="800"/>
              </a:spcAft>
            </a:pPr>
            <a:r>
              <a:rPr lang="en-US" sz="1800" dirty="0">
                <a:solidFill>
                  <a:srgbClr val="FF0000"/>
                </a:solidFill>
                <a:effectLst/>
                <a:ea typeface="Calibri" panose="020F0502020204030204" pitchFamily="34" charset="0"/>
                <a:cs typeface="Times New Roman" panose="02020603050405020304" pitchFamily="18" charset="0"/>
              </a:rPr>
              <a:t>SSR 2211: Add a Warning Message in DLN/SSN Correction Hopper if No Match</a:t>
            </a:r>
          </a:p>
          <a:p>
            <a:pPr marL="914378" lvl="3" indent="-285750">
              <a:lnSpc>
                <a:spcPct val="107000"/>
              </a:lnSpc>
              <a:spcBef>
                <a:spcPts val="0"/>
              </a:spcBef>
              <a:spcAft>
                <a:spcPts val="800"/>
              </a:spcAft>
            </a:pPr>
            <a:r>
              <a:rPr lang="en-US" dirty="0">
                <a:solidFill>
                  <a:schemeClr val="tx1"/>
                </a:solidFill>
                <a:effectLst/>
                <a:ea typeface="Calibri" panose="020F0502020204030204" pitchFamily="34" charset="0"/>
                <a:cs typeface="Times New Roman" panose="02020603050405020304" pitchFamily="18" charset="0"/>
              </a:rPr>
              <a:t>If there is no match for the voter-provided DLN/SSN, an additional warning message will display at the top of the page with instructions for the SVRS User.</a:t>
            </a:r>
          </a:p>
        </p:txBody>
      </p:sp>
      <p:pic>
        <p:nvPicPr>
          <p:cNvPr id="3" name="Picture 2">
            <a:extLst>
              <a:ext uri="{FF2B5EF4-FFF2-40B4-BE49-F238E27FC236}">
                <a16:creationId xmlns:a16="http://schemas.microsoft.com/office/drawing/2014/main" id="{4AE74068-9975-D7BA-6463-66C76045F00D}"/>
              </a:ext>
            </a:extLst>
          </p:cNvPr>
          <p:cNvPicPr>
            <a:picLocks noChangeAspect="1"/>
          </p:cNvPicPr>
          <p:nvPr/>
        </p:nvPicPr>
        <p:blipFill>
          <a:blip r:embed="rId3"/>
          <a:stretch>
            <a:fillRect/>
          </a:stretch>
        </p:blipFill>
        <p:spPr>
          <a:xfrm>
            <a:off x="7839150" y="1210732"/>
            <a:ext cx="3980937" cy="4579921"/>
          </a:xfrm>
          <a:prstGeom prst="rect">
            <a:avLst/>
          </a:prstGeom>
        </p:spPr>
      </p:pic>
    </p:spTree>
    <p:extLst>
      <p:ext uri="{BB962C8B-B14F-4D97-AF65-F5344CB8AC3E}">
        <p14:creationId xmlns:p14="http://schemas.microsoft.com/office/powerpoint/2010/main" val="245003915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2">
            <a:extLst>
              <a:ext uri="{FF2B5EF4-FFF2-40B4-BE49-F238E27FC236}">
                <a16:creationId xmlns:a16="http://schemas.microsoft.com/office/drawing/2014/main" id="{3998F46A-F672-4876-9A19-411123DF1831}"/>
              </a:ext>
            </a:extLst>
          </p:cNvPr>
          <p:cNvSpPr>
            <a:spLocks noGrp="1"/>
          </p:cNvSpPr>
          <p:nvPr>
            <p:ph type="title"/>
          </p:nvPr>
        </p:nvSpPr>
        <p:spPr>
          <a:xfrm>
            <a:off x="1944380" y="371665"/>
            <a:ext cx="8925732" cy="889868"/>
          </a:xfrm>
        </p:spPr>
        <p:txBody>
          <a:bodyPr/>
          <a:lstStyle/>
          <a:p>
            <a:r>
              <a:rPr lang="en-US" dirty="0"/>
              <a:t>Related Web Trainings:</a:t>
            </a:r>
          </a:p>
        </p:txBody>
      </p:sp>
      <p:sp>
        <p:nvSpPr>
          <p:cNvPr id="7" name="Rectangle 6">
            <a:extLst>
              <a:ext uri="{FF2B5EF4-FFF2-40B4-BE49-F238E27FC236}">
                <a16:creationId xmlns:a16="http://schemas.microsoft.com/office/drawing/2014/main" id="{48A93F70-E99E-4F38-91A6-16CAB2EDF26B}"/>
              </a:ext>
            </a:extLst>
          </p:cNvPr>
          <p:cNvSpPr/>
          <p:nvPr/>
        </p:nvSpPr>
        <p:spPr>
          <a:xfrm>
            <a:off x="6345765" y="1800360"/>
            <a:ext cx="5325532" cy="4239622"/>
          </a:xfrm>
          <a:prstGeom prst="rect">
            <a:avLst/>
          </a:prstGeom>
        </p:spPr>
        <p:txBody>
          <a:bodyPr wrap="square">
            <a:spAutoFit/>
          </a:bodyPr>
          <a:lstStyle/>
          <a:p>
            <a:pPr marL="457200" indent="-457200">
              <a:spcBef>
                <a:spcPts val="1200"/>
              </a:spcBef>
              <a:spcAft>
                <a:spcPts val="300"/>
              </a:spcAft>
              <a:buFont typeface="Arial" panose="020B0604020202020204" pitchFamily="34" charset="0"/>
              <a:buChar char="•"/>
            </a:pPr>
            <a:r>
              <a:rPr lang="en-US" sz="2300" b="1" cap="small" spc="25" dirty="0">
                <a:latin typeface="Cambria" panose="02040503050406030204" pitchFamily="18" charset="0"/>
                <a:ea typeface="Times New Roman" panose="02020603050405020304" pitchFamily="18" charset="0"/>
              </a:rPr>
              <a:t>ABS-VPD Overview  </a:t>
            </a:r>
          </a:p>
          <a:p>
            <a:pPr marL="914400" lvl="1" indent="-457200">
              <a:spcBef>
                <a:spcPts val="1200"/>
              </a:spcBef>
              <a:spcAft>
                <a:spcPts val="300"/>
              </a:spcAft>
              <a:buFont typeface="Arial" panose="020B0604020202020204" pitchFamily="34" charset="0"/>
              <a:buChar char="•"/>
            </a:pPr>
            <a:r>
              <a:rPr lang="en-US" sz="2300" cap="small" spc="25" dirty="0">
                <a:latin typeface="Cambria" panose="02040503050406030204" pitchFamily="18" charset="0"/>
                <a:ea typeface="Times New Roman" panose="02020603050405020304" pitchFamily="18" charset="0"/>
              </a:rPr>
              <a:t>2/20/24 at 1:00 p.m. &amp;    2/22/24 at 11:00 a.m</a:t>
            </a:r>
            <a:r>
              <a:rPr lang="en-US" sz="2300" b="1" cap="small" spc="25" dirty="0">
                <a:latin typeface="Cambria" panose="02040503050406030204" pitchFamily="18" charset="0"/>
                <a:ea typeface="Times New Roman" panose="02020603050405020304" pitchFamily="18" charset="0"/>
              </a:rPr>
              <a:t>.</a:t>
            </a:r>
          </a:p>
          <a:p>
            <a:pPr marL="457200" indent="-457200">
              <a:spcBef>
                <a:spcPts val="1200"/>
              </a:spcBef>
              <a:spcAft>
                <a:spcPts val="300"/>
              </a:spcAft>
              <a:buFont typeface="Arial" panose="020B0604020202020204" pitchFamily="34" charset="0"/>
              <a:buChar char="•"/>
            </a:pPr>
            <a:r>
              <a:rPr lang="en-US" sz="2300" b="1" cap="small" spc="25" dirty="0">
                <a:latin typeface="Cambria" panose="02040503050406030204" pitchFamily="18" charset="0"/>
                <a:ea typeface="Times New Roman" panose="02020603050405020304" pitchFamily="18" charset="0"/>
              </a:rPr>
              <a:t>Absentee FPCA Overview  </a:t>
            </a:r>
          </a:p>
          <a:p>
            <a:pPr marL="914400" lvl="1" indent="-457200">
              <a:spcBef>
                <a:spcPts val="1200"/>
              </a:spcBef>
              <a:spcAft>
                <a:spcPts val="300"/>
              </a:spcAft>
              <a:buFont typeface="Arial" panose="020B0604020202020204" pitchFamily="34" charset="0"/>
              <a:buChar char="•"/>
            </a:pPr>
            <a:r>
              <a:rPr lang="en-US" sz="2300" cap="small" spc="25" dirty="0">
                <a:latin typeface="Cambria" panose="02040503050406030204" pitchFamily="18" charset="0"/>
                <a:ea typeface="Times New Roman" panose="02020603050405020304" pitchFamily="18" charset="0"/>
              </a:rPr>
              <a:t>2/27/24 at 1:00 p.m. &amp;    2/29/24 at 11:00 a.m.</a:t>
            </a:r>
          </a:p>
          <a:p>
            <a:pPr marL="457200" indent="-457200">
              <a:spcBef>
                <a:spcPts val="1200"/>
              </a:spcBef>
              <a:spcAft>
                <a:spcPts val="300"/>
              </a:spcAft>
              <a:buFont typeface="Arial" panose="020B0604020202020204" pitchFamily="34" charset="0"/>
              <a:buChar char="•"/>
            </a:pPr>
            <a:r>
              <a:rPr lang="en-US" sz="2300" b="1" cap="small" spc="25" dirty="0">
                <a:latin typeface="Cambria" panose="02040503050406030204" pitchFamily="18" charset="0"/>
                <a:ea typeface="Times New Roman" panose="02020603050405020304" pitchFamily="18" charset="0"/>
              </a:rPr>
              <a:t>Absentee &amp; Cure Process Overview                </a:t>
            </a:r>
          </a:p>
          <a:p>
            <a:pPr marL="914400" lvl="1" indent="-457200">
              <a:spcBef>
                <a:spcPts val="1200"/>
              </a:spcBef>
              <a:spcAft>
                <a:spcPts val="300"/>
              </a:spcAft>
              <a:buFont typeface="Arial" panose="020B0604020202020204" pitchFamily="34" charset="0"/>
              <a:buChar char="•"/>
            </a:pPr>
            <a:r>
              <a:rPr lang="en-US" sz="2300" cap="small" spc="25" dirty="0">
                <a:latin typeface="Cambria" panose="02040503050406030204" pitchFamily="18" charset="0"/>
                <a:ea typeface="Times New Roman" panose="02020603050405020304" pitchFamily="18" charset="0"/>
              </a:rPr>
              <a:t>3/19/24 at 1:00 p.m. &amp;    3/21/24 at 11:00 a.m.</a:t>
            </a:r>
          </a:p>
        </p:txBody>
      </p:sp>
      <p:sp>
        <p:nvSpPr>
          <p:cNvPr id="2" name="TextBox 1">
            <a:extLst>
              <a:ext uri="{FF2B5EF4-FFF2-40B4-BE49-F238E27FC236}">
                <a16:creationId xmlns:a16="http://schemas.microsoft.com/office/drawing/2014/main" id="{F85E0C51-CD45-798F-93B6-813AE249F5DE}"/>
              </a:ext>
            </a:extLst>
          </p:cNvPr>
          <p:cNvSpPr txBox="1"/>
          <p:nvPr/>
        </p:nvSpPr>
        <p:spPr>
          <a:xfrm>
            <a:off x="4089400" y="1261533"/>
            <a:ext cx="5325532" cy="369332"/>
          </a:xfrm>
          <a:prstGeom prst="rect">
            <a:avLst/>
          </a:prstGeom>
          <a:noFill/>
        </p:spPr>
        <p:txBody>
          <a:bodyPr wrap="square" rtlCol="0">
            <a:spAutoFit/>
          </a:bodyPr>
          <a:lstStyle/>
          <a:p>
            <a:r>
              <a:rPr lang="en-US" sz="1800" u="sng" cap="small" spc="25" dirty="0">
                <a:latin typeface="Cambria" panose="02040503050406030204" pitchFamily="18" charset="0"/>
                <a:ea typeface="Times New Roman" panose="02020603050405020304" pitchFamily="18" charset="0"/>
              </a:rPr>
              <a:t>All times EST and subject to change</a:t>
            </a:r>
            <a:endParaRPr lang="en-US" sz="1800" cap="small" spc="25" dirty="0">
              <a:latin typeface="Cambria" panose="02040503050406030204" pitchFamily="18" charset="0"/>
              <a:ea typeface="Times New Roman" panose="02020603050405020304" pitchFamily="18" charset="0"/>
            </a:endParaRPr>
          </a:p>
        </p:txBody>
      </p:sp>
      <p:pic>
        <p:nvPicPr>
          <p:cNvPr id="4" name="Picture 3">
            <a:extLst>
              <a:ext uri="{FF2B5EF4-FFF2-40B4-BE49-F238E27FC236}">
                <a16:creationId xmlns:a16="http://schemas.microsoft.com/office/drawing/2014/main" id="{B783C34B-84D9-2133-E3AA-758BE7307234}"/>
              </a:ext>
            </a:extLst>
          </p:cNvPr>
          <p:cNvPicPr>
            <a:picLocks noChangeAspect="1"/>
          </p:cNvPicPr>
          <p:nvPr/>
        </p:nvPicPr>
        <p:blipFill>
          <a:blip r:embed="rId2"/>
          <a:stretch>
            <a:fillRect/>
          </a:stretch>
        </p:blipFill>
        <p:spPr>
          <a:xfrm>
            <a:off x="1126067" y="1721680"/>
            <a:ext cx="5040725" cy="4318302"/>
          </a:xfrm>
          <a:prstGeom prst="rect">
            <a:avLst/>
          </a:prstGeom>
        </p:spPr>
      </p:pic>
    </p:spTree>
    <p:extLst>
      <p:ext uri="{BB962C8B-B14F-4D97-AF65-F5344CB8AC3E}">
        <p14:creationId xmlns:p14="http://schemas.microsoft.com/office/powerpoint/2010/main" val="346533071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2">
            <a:extLst>
              <a:ext uri="{FF2B5EF4-FFF2-40B4-BE49-F238E27FC236}">
                <a16:creationId xmlns:a16="http://schemas.microsoft.com/office/drawing/2014/main" id="{3998F46A-F672-4876-9A19-411123DF1831}"/>
              </a:ext>
            </a:extLst>
          </p:cNvPr>
          <p:cNvSpPr>
            <a:spLocks noGrp="1"/>
          </p:cNvSpPr>
          <p:nvPr>
            <p:ph type="title"/>
          </p:nvPr>
        </p:nvSpPr>
        <p:spPr>
          <a:xfrm>
            <a:off x="3816990" y="387730"/>
            <a:ext cx="4558020" cy="700043"/>
          </a:xfrm>
        </p:spPr>
        <p:txBody>
          <a:bodyPr/>
          <a:lstStyle/>
          <a:p>
            <a:r>
              <a:rPr lang="en-US" dirty="0"/>
              <a:t>Contact Us</a:t>
            </a:r>
          </a:p>
        </p:txBody>
      </p:sp>
      <p:sp>
        <p:nvSpPr>
          <p:cNvPr id="7" name="Rectangle 6">
            <a:extLst>
              <a:ext uri="{FF2B5EF4-FFF2-40B4-BE49-F238E27FC236}">
                <a16:creationId xmlns:a16="http://schemas.microsoft.com/office/drawing/2014/main" id="{48A93F70-E99E-4F38-91A6-16CAB2EDF26B}"/>
              </a:ext>
            </a:extLst>
          </p:cNvPr>
          <p:cNvSpPr/>
          <p:nvPr/>
        </p:nvSpPr>
        <p:spPr>
          <a:xfrm>
            <a:off x="987644" y="2082477"/>
            <a:ext cx="8223733" cy="2693045"/>
          </a:xfrm>
          <a:prstGeom prst="rect">
            <a:avLst/>
          </a:prstGeom>
        </p:spPr>
        <p:txBody>
          <a:bodyPr wrap="square">
            <a:spAutoFit/>
          </a:bodyPr>
          <a:lstStyle/>
          <a:p>
            <a:pPr>
              <a:spcBef>
                <a:spcPts val="1200"/>
              </a:spcBef>
              <a:spcAft>
                <a:spcPts val="300"/>
              </a:spcAft>
            </a:pPr>
            <a:r>
              <a:rPr lang="en-US" sz="4800" b="1" cap="small" spc="25" dirty="0" err="1">
                <a:latin typeface="Cambria" panose="02040503050406030204" pitchFamily="18" charset="0"/>
                <a:ea typeface="Times New Roman" panose="02020603050405020304" pitchFamily="18" charset="0"/>
              </a:rPr>
              <a:t>HelpDesk</a:t>
            </a:r>
            <a:r>
              <a:rPr lang="en-US" sz="4800" b="1" cap="small" spc="25" dirty="0">
                <a:latin typeface="Cambria" panose="02040503050406030204" pitchFamily="18" charset="0"/>
                <a:ea typeface="Times New Roman" panose="02020603050405020304" pitchFamily="18" charset="0"/>
              </a:rPr>
              <a:t> Contact: </a:t>
            </a:r>
          </a:p>
          <a:p>
            <a:pPr>
              <a:spcBef>
                <a:spcPts val="1200"/>
              </a:spcBef>
              <a:spcAft>
                <a:spcPts val="300"/>
              </a:spcAft>
            </a:pPr>
            <a:r>
              <a:rPr lang="en-US" sz="4800" b="1" dirty="0">
                <a:latin typeface="Calibri" panose="020F0502020204030204" pitchFamily="34" charset="0"/>
              </a:rPr>
              <a:t>888-467-8771</a:t>
            </a:r>
          </a:p>
          <a:p>
            <a:pPr>
              <a:spcBef>
                <a:spcPts val="1200"/>
              </a:spcBef>
              <a:spcAft>
                <a:spcPts val="300"/>
              </a:spcAft>
            </a:pPr>
            <a:r>
              <a:rPr lang="en-US" sz="4800" b="1" dirty="0">
                <a:latin typeface="Calibri" panose="020F0502020204030204" pitchFamily="34" charset="0"/>
                <a:hlinkClick r:id="rId2">
                  <a:extLst>
                    <a:ext uri="{A12FA001-AC4F-418D-AE19-62706E023703}">
                      <ahyp:hlinkClr xmlns:ahyp="http://schemas.microsoft.com/office/drawing/2018/hyperlinkcolor" val="tx"/>
                    </a:ext>
                  </a:extLst>
                </a:hlinkClick>
              </a:rPr>
              <a:t>INSVRSHelpDesk@gocivix.com</a:t>
            </a:r>
            <a:endParaRPr lang="en-US" sz="4800" b="1" cap="small" spc="25" dirty="0">
              <a:latin typeface="Cambria" panose="02040503050406030204" pitchFamily="18" charset="0"/>
              <a:ea typeface="Times New Roman" panose="02020603050405020304" pitchFamily="18" charset="0"/>
            </a:endParaRPr>
          </a:p>
        </p:txBody>
      </p:sp>
    </p:spTree>
    <p:extLst>
      <p:ext uri="{BB962C8B-B14F-4D97-AF65-F5344CB8AC3E}">
        <p14:creationId xmlns:p14="http://schemas.microsoft.com/office/powerpoint/2010/main" val="286524918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5EF37A-46E2-4159-B5E7-C2D0A29A4353}"/>
              </a:ext>
            </a:extLst>
          </p:cNvPr>
          <p:cNvSpPr>
            <a:spLocks noGrp="1"/>
          </p:cNvSpPr>
          <p:nvPr>
            <p:ph type="title"/>
          </p:nvPr>
        </p:nvSpPr>
        <p:spPr/>
        <p:txBody>
          <a:bodyPr vert="horz" lIns="91440" tIns="45720" rIns="91440" bIns="45720" numCol="1" rtlCol="0" anchor="b">
            <a:normAutofit/>
          </a:bodyPr>
          <a:lstStyle/>
          <a:p>
            <a:pPr algn="ctr"/>
            <a:r>
              <a:rPr lang="en-US" dirty="0">
                <a:solidFill>
                  <a:srgbClr val="FFFFFF"/>
                </a:solidFill>
                <a:latin typeface="+mj-lt"/>
                <a:cs typeface="+mj-cs"/>
              </a:rPr>
              <a:t>Questions</a:t>
            </a:r>
          </a:p>
        </p:txBody>
      </p:sp>
      <p:pic>
        <p:nvPicPr>
          <p:cNvPr id="4" name="Picture 3" descr="Many question marks on black background">
            <a:extLst>
              <a:ext uri="{FF2B5EF4-FFF2-40B4-BE49-F238E27FC236}">
                <a16:creationId xmlns:a16="http://schemas.microsoft.com/office/drawing/2014/main" id="{4B828373-EF5F-471D-985B-B072E4FE6CF1}"/>
              </a:ext>
            </a:extLst>
          </p:cNvPr>
          <p:cNvPicPr>
            <a:picLocks noChangeAspect="1"/>
          </p:cNvPicPr>
          <p:nvPr/>
        </p:nvPicPr>
        <p:blipFill rotWithShape="1">
          <a:blip r:embed="rId3">
            <a:alphaModFix amt="50000"/>
          </a:blip>
          <a:srcRect t="7787"/>
          <a:stretch/>
        </p:blipFill>
        <p:spPr>
          <a:xfrm>
            <a:off x="23" y="9"/>
            <a:ext cx="12191980" cy="6857999"/>
          </a:xfrm>
          <a:prstGeom prst="rect">
            <a:avLst/>
          </a:prstGeom>
          <a:noFill/>
        </p:spPr>
      </p:pic>
    </p:spTree>
    <p:extLst>
      <p:ext uri="{BB962C8B-B14F-4D97-AF65-F5344CB8AC3E}">
        <p14:creationId xmlns:p14="http://schemas.microsoft.com/office/powerpoint/2010/main" val="2010262879"/>
      </p:ext>
    </p:extLst>
  </p:cSld>
  <p:clrMapOvr>
    <a:overrideClrMapping bg1="dk1" tx1="lt1" bg2="dk2" tx2="lt2" accent1="accent1" accent2="accent2" accent3="accent3" accent4="accent4" accent5="accent5" accent6="accent6" hlink="hlink" folHlink="folHlink"/>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2">
            <a:extLst>
              <a:ext uri="{FF2B5EF4-FFF2-40B4-BE49-F238E27FC236}">
                <a16:creationId xmlns:a16="http://schemas.microsoft.com/office/drawing/2014/main" id="{3998F46A-F672-4876-9A19-411123DF1831}"/>
              </a:ext>
            </a:extLst>
          </p:cNvPr>
          <p:cNvSpPr>
            <a:spLocks noGrp="1"/>
          </p:cNvSpPr>
          <p:nvPr>
            <p:ph type="title"/>
          </p:nvPr>
        </p:nvSpPr>
        <p:spPr>
          <a:xfrm>
            <a:off x="2071380" y="371665"/>
            <a:ext cx="8925732" cy="949135"/>
          </a:xfrm>
        </p:spPr>
        <p:txBody>
          <a:bodyPr/>
          <a:lstStyle/>
          <a:p>
            <a:r>
              <a:rPr lang="en-US" dirty="0"/>
              <a:t>Step-by-Steps to Review:</a:t>
            </a:r>
          </a:p>
        </p:txBody>
      </p:sp>
      <p:sp>
        <p:nvSpPr>
          <p:cNvPr id="7" name="Rectangle 6">
            <a:extLst>
              <a:ext uri="{FF2B5EF4-FFF2-40B4-BE49-F238E27FC236}">
                <a16:creationId xmlns:a16="http://schemas.microsoft.com/office/drawing/2014/main" id="{48A93F70-E99E-4F38-91A6-16CAB2EDF26B}"/>
              </a:ext>
            </a:extLst>
          </p:cNvPr>
          <p:cNvSpPr/>
          <p:nvPr/>
        </p:nvSpPr>
        <p:spPr>
          <a:xfrm>
            <a:off x="667357" y="1576701"/>
            <a:ext cx="5428643" cy="4378122"/>
          </a:xfrm>
          <a:prstGeom prst="rect">
            <a:avLst/>
          </a:prstGeom>
        </p:spPr>
        <p:txBody>
          <a:bodyPr wrap="square">
            <a:spAutoFit/>
          </a:bodyPr>
          <a:lstStyle/>
          <a:p>
            <a:pPr marL="685766" indent="-685766">
              <a:spcBef>
                <a:spcPts val="1200"/>
              </a:spcBef>
              <a:spcAft>
                <a:spcPts val="300"/>
              </a:spcAft>
              <a:buFont typeface="Arial" panose="020B0604020202020204" pitchFamily="34" charset="0"/>
              <a:buChar char="•"/>
            </a:pPr>
            <a:r>
              <a:rPr lang="en-US" sz="2400" b="1" cap="small" spc="25" dirty="0">
                <a:latin typeface="Cambria" panose="02040503050406030204" pitchFamily="18" charset="0"/>
                <a:ea typeface="Times New Roman" panose="02020603050405020304" pitchFamily="18" charset="0"/>
              </a:rPr>
              <a:t>Absentee Application Overview</a:t>
            </a:r>
          </a:p>
          <a:p>
            <a:pPr marL="685766" indent="-685766">
              <a:spcBef>
                <a:spcPts val="1200"/>
              </a:spcBef>
              <a:spcAft>
                <a:spcPts val="300"/>
              </a:spcAft>
              <a:buFont typeface="Arial" panose="020B0604020202020204" pitchFamily="34" charset="0"/>
              <a:buChar char="•"/>
            </a:pPr>
            <a:r>
              <a:rPr lang="en-US" sz="2400" b="1" cap="small" spc="25" dirty="0">
                <a:latin typeface="Cambria" panose="02040503050406030204" pitchFamily="18" charset="0"/>
                <a:ea typeface="Times New Roman" panose="02020603050405020304" pitchFamily="18" charset="0"/>
              </a:rPr>
              <a:t>Absentee Cure Process</a:t>
            </a:r>
          </a:p>
          <a:p>
            <a:pPr marL="685766" indent="-685766">
              <a:spcBef>
                <a:spcPts val="1200"/>
              </a:spcBef>
              <a:spcAft>
                <a:spcPts val="300"/>
              </a:spcAft>
              <a:buFont typeface="Arial" panose="020B0604020202020204" pitchFamily="34" charset="0"/>
              <a:buChar char="•"/>
            </a:pPr>
            <a:r>
              <a:rPr lang="en-US" sz="2400" b="1" cap="small" spc="25" dirty="0">
                <a:latin typeface="Cambria" panose="02040503050406030204" pitchFamily="18" charset="0"/>
                <a:ea typeface="Times New Roman" panose="02020603050405020304" pitchFamily="18" charset="0"/>
              </a:rPr>
              <a:t>ABS-VPD</a:t>
            </a:r>
          </a:p>
          <a:p>
            <a:pPr marL="685766" indent="-685766">
              <a:spcBef>
                <a:spcPts val="1200"/>
              </a:spcBef>
              <a:spcAft>
                <a:spcPts val="300"/>
              </a:spcAft>
              <a:buFont typeface="Arial" panose="020B0604020202020204" pitchFamily="34" charset="0"/>
              <a:buChar char="•"/>
            </a:pPr>
            <a:r>
              <a:rPr lang="en-US" sz="2400" b="1" cap="small" spc="25" dirty="0">
                <a:latin typeface="Cambria" panose="02040503050406030204" pitchFamily="18" charset="0"/>
                <a:ea typeface="Times New Roman" panose="02020603050405020304" pitchFamily="18" charset="0"/>
              </a:rPr>
              <a:t>FPCA Absentee Process</a:t>
            </a:r>
          </a:p>
          <a:p>
            <a:pPr marL="685766" indent="-685766">
              <a:spcBef>
                <a:spcPts val="1200"/>
              </a:spcBef>
              <a:spcAft>
                <a:spcPts val="300"/>
              </a:spcAft>
              <a:buFont typeface="Arial" panose="020B0604020202020204" pitchFamily="34" charset="0"/>
              <a:buChar char="•"/>
            </a:pPr>
            <a:r>
              <a:rPr lang="en-US" sz="2400" b="1" cap="small" spc="25" dirty="0">
                <a:latin typeface="Cambria" panose="02040503050406030204" pitchFamily="18" charset="0"/>
                <a:ea typeface="Times New Roman" panose="02020603050405020304" pitchFamily="18" charset="0"/>
              </a:rPr>
              <a:t>Processing Absentee Requests from Public Site</a:t>
            </a:r>
          </a:p>
          <a:p>
            <a:pPr marL="685766" indent="-685766">
              <a:spcBef>
                <a:spcPts val="1200"/>
              </a:spcBef>
              <a:spcAft>
                <a:spcPts val="300"/>
              </a:spcAft>
              <a:buFont typeface="Arial" panose="020B0604020202020204" pitchFamily="34" charset="0"/>
              <a:buChar char="•"/>
            </a:pPr>
            <a:r>
              <a:rPr lang="en-US" sz="2400" b="1" cap="small" spc="25" dirty="0">
                <a:latin typeface="Cambria" panose="02040503050406030204" pitchFamily="18" charset="0"/>
                <a:ea typeface="Times New Roman" panose="02020603050405020304" pitchFamily="18" charset="0"/>
              </a:rPr>
              <a:t>Processing Records from DLN/SSN Corrections Hopper and ID Updates Hopper</a:t>
            </a:r>
          </a:p>
        </p:txBody>
      </p:sp>
      <p:pic>
        <p:nvPicPr>
          <p:cNvPr id="3" name="Picture 2">
            <a:extLst>
              <a:ext uri="{FF2B5EF4-FFF2-40B4-BE49-F238E27FC236}">
                <a16:creationId xmlns:a16="http://schemas.microsoft.com/office/drawing/2014/main" id="{1C45CE5A-1C1F-27F7-B224-BF5B7F32EDAA}"/>
              </a:ext>
            </a:extLst>
          </p:cNvPr>
          <p:cNvPicPr>
            <a:picLocks noChangeAspect="1"/>
          </p:cNvPicPr>
          <p:nvPr/>
        </p:nvPicPr>
        <p:blipFill>
          <a:blip r:embed="rId2"/>
          <a:stretch>
            <a:fillRect/>
          </a:stretch>
        </p:blipFill>
        <p:spPr>
          <a:xfrm>
            <a:off x="6387802" y="1576701"/>
            <a:ext cx="5136841" cy="4194047"/>
          </a:xfrm>
          <a:prstGeom prst="rect">
            <a:avLst/>
          </a:prstGeom>
        </p:spPr>
      </p:pic>
    </p:spTree>
    <p:extLst>
      <p:ext uri="{BB962C8B-B14F-4D97-AF65-F5344CB8AC3E}">
        <p14:creationId xmlns:p14="http://schemas.microsoft.com/office/powerpoint/2010/main" val="151799761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itle 15">
            <a:extLst>
              <a:ext uri="{FF2B5EF4-FFF2-40B4-BE49-F238E27FC236}">
                <a16:creationId xmlns:a16="http://schemas.microsoft.com/office/drawing/2014/main" id="{20B901D3-8CE6-4944-9467-44C73582CE26}"/>
              </a:ext>
            </a:extLst>
          </p:cNvPr>
          <p:cNvSpPr>
            <a:spLocks noGrp="1"/>
          </p:cNvSpPr>
          <p:nvPr>
            <p:ph type="title"/>
          </p:nvPr>
        </p:nvSpPr>
        <p:spPr>
          <a:xfrm>
            <a:off x="2023823" y="515699"/>
            <a:ext cx="8925732" cy="830246"/>
          </a:xfrm>
        </p:spPr>
        <p:txBody>
          <a:bodyPr/>
          <a:lstStyle/>
          <a:p>
            <a:r>
              <a:rPr lang="en-US" dirty="0"/>
              <a:t>ABS Validation Processes</a:t>
            </a:r>
          </a:p>
        </p:txBody>
      </p:sp>
      <p:sp>
        <p:nvSpPr>
          <p:cNvPr id="17" name="Content Placeholder 16">
            <a:extLst>
              <a:ext uri="{FF2B5EF4-FFF2-40B4-BE49-F238E27FC236}">
                <a16:creationId xmlns:a16="http://schemas.microsoft.com/office/drawing/2014/main" id="{DA97295E-70FF-431F-AA06-1D3559E6552B}"/>
              </a:ext>
            </a:extLst>
          </p:cNvPr>
          <p:cNvSpPr>
            <a:spLocks noGrp="1"/>
          </p:cNvSpPr>
          <p:nvPr>
            <p:ph idx="1"/>
          </p:nvPr>
        </p:nvSpPr>
        <p:spPr>
          <a:xfrm>
            <a:off x="1545483" y="1777999"/>
            <a:ext cx="8925732" cy="4174067"/>
          </a:xfrm>
        </p:spPr>
        <p:txBody>
          <a:bodyPr>
            <a:normAutofit/>
          </a:bodyPr>
          <a:lstStyle/>
          <a:p>
            <a:pPr marL="457177" lvl="1" indent="0" algn="ctr">
              <a:buNone/>
            </a:pPr>
            <a:r>
              <a:rPr lang="en-US" sz="2800" u="sng" dirty="0">
                <a:solidFill>
                  <a:srgbClr val="002060"/>
                </a:solidFill>
              </a:rPr>
              <a:t>ID Validation in the ABS Module</a:t>
            </a:r>
          </a:p>
          <a:p>
            <a:pPr marL="457177" lvl="1" indent="0" algn="ctr">
              <a:buNone/>
            </a:pPr>
            <a:r>
              <a:rPr lang="en-US" sz="2800" u="sng" dirty="0">
                <a:solidFill>
                  <a:srgbClr val="002060"/>
                </a:solidFill>
              </a:rPr>
              <a:t>Online ABS – DLN/SSN Corrections Hopper</a:t>
            </a:r>
          </a:p>
          <a:p>
            <a:pPr marL="457177" lvl="1" indent="0" algn="ctr">
              <a:buNone/>
            </a:pPr>
            <a:r>
              <a:rPr lang="en-US" sz="2800" u="sng" dirty="0">
                <a:solidFill>
                  <a:srgbClr val="002060"/>
                </a:solidFill>
              </a:rPr>
              <a:t>Online ABS – ID Updates Hopper</a:t>
            </a:r>
          </a:p>
          <a:p>
            <a:pPr marL="457177" lvl="1" indent="0" algn="ctr">
              <a:buNone/>
            </a:pPr>
            <a:r>
              <a:rPr lang="en-US" sz="2800" u="sng" dirty="0">
                <a:solidFill>
                  <a:srgbClr val="002060"/>
                </a:solidFill>
              </a:rPr>
              <a:t>Paper ABS – Validating ID information</a:t>
            </a:r>
          </a:p>
          <a:p>
            <a:pPr marL="457177" lvl="1" indent="0" algn="ctr">
              <a:buNone/>
            </a:pPr>
            <a:r>
              <a:rPr lang="en-US" sz="2800" u="sng" dirty="0">
                <a:solidFill>
                  <a:srgbClr val="002060"/>
                </a:solidFill>
              </a:rPr>
              <a:t>Paper ABS – Photo ID Provided</a:t>
            </a:r>
          </a:p>
          <a:p>
            <a:pPr marL="457177" lvl="1" indent="0" algn="ctr">
              <a:buNone/>
            </a:pPr>
            <a:r>
              <a:rPr lang="en-US" sz="2800" u="sng" dirty="0">
                <a:solidFill>
                  <a:srgbClr val="002060"/>
                </a:solidFill>
              </a:rPr>
              <a:t>Upcoming Enhancements</a:t>
            </a:r>
          </a:p>
          <a:p>
            <a:endParaRPr lang="en-US" dirty="0">
              <a:solidFill>
                <a:srgbClr val="002060"/>
              </a:solidFill>
            </a:endParaRPr>
          </a:p>
        </p:txBody>
      </p:sp>
    </p:spTree>
    <p:extLst>
      <p:ext uri="{BB962C8B-B14F-4D97-AF65-F5344CB8AC3E}">
        <p14:creationId xmlns:p14="http://schemas.microsoft.com/office/powerpoint/2010/main" val="282255572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itle 15">
            <a:extLst>
              <a:ext uri="{FF2B5EF4-FFF2-40B4-BE49-F238E27FC236}">
                <a16:creationId xmlns:a16="http://schemas.microsoft.com/office/drawing/2014/main" id="{20B901D3-8CE6-4944-9467-44C73582CE26}"/>
              </a:ext>
            </a:extLst>
          </p:cNvPr>
          <p:cNvSpPr>
            <a:spLocks noGrp="1"/>
          </p:cNvSpPr>
          <p:nvPr>
            <p:ph type="title"/>
          </p:nvPr>
        </p:nvSpPr>
        <p:spPr>
          <a:xfrm>
            <a:off x="981512" y="338389"/>
            <a:ext cx="10838576" cy="717679"/>
          </a:xfrm>
        </p:spPr>
        <p:txBody>
          <a:bodyPr>
            <a:normAutofit fontScale="90000"/>
          </a:bodyPr>
          <a:lstStyle/>
          <a:p>
            <a:r>
              <a:rPr lang="en-US" dirty="0"/>
              <a:t>ID Validation in the ABS Module</a:t>
            </a:r>
          </a:p>
        </p:txBody>
      </p:sp>
      <p:sp>
        <p:nvSpPr>
          <p:cNvPr id="17" name="Content Placeholder 16">
            <a:extLst>
              <a:ext uri="{FF2B5EF4-FFF2-40B4-BE49-F238E27FC236}">
                <a16:creationId xmlns:a16="http://schemas.microsoft.com/office/drawing/2014/main" id="{DA97295E-70FF-431F-AA06-1D3559E6552B}"/>
              </a:ext>
            </a:extLst>
          </p:cNvPr>
          <p:cNvSpPr>
            <a:spLocks noGrp="1"/>
          </p:cNvSpPr>
          <p:nvPr>
            <p:ph idx="1"/>
          </p:nvPr>
        </p:nvSpPr>
        <p:spPr>
          <a:xfrm>
            <a:off x="8256494" y="1107767"/>
            <a:ext cx="3451411" cy="5015835"/>
          </a:xfrm>
        </p:spPr>
        <p:txBody>
          <a:bodyPr>
            <a:normAutofit fontScale="85000" lnSpcReduction="10000"/>
          </a:bodyPr>
          <a:lstStyle/>
          <a:p>
            <a:r>
              <a:rPr lang="en-US" dirty="0">
                <a:solidFill>
                  <a:srgbClr val="002060"/>
                </a:solidFill>
              </a:rPr>
              <a:t>Voter must include either their DLN, SSN4 or Unique Voter ID number when submitting an Online Absentee Application.</a:t>
            </a:r>
          </a:p>
          <a:p>
            <a:pPr lvl="1"/>
            <a:r>
              <a:rPr lang="en-US" dirty="0">
                <a:solidFill>
                  <a:srgbClr val="002060"/>
                </a:solidFill>
              </a:rPr>
              <a:t>More than one ID may be provided on the application itself.</a:t>
            </a:r>
          </a:p>
          <a:p>
            <a:r>
              <a:rPr lang="en-US" dirty="0">
                <a:solidFill>
                  <a:srgbClr val="002060"/>
                </a:solidFill>
              </a:rPr>
              <a:t>ID information will populate in the Validation section of the ABS Module.</a:t>
            </a:r>
          </a:p>
          <a:p>
            <a:r>
              <a:rPr lang="en-US" dirty="0">
                <a:solidFill>
                  <a:srgbClr val="002060"/>
                </a:solidFill>
              </a:rPr>
              <a:t>Validate button must be selected to verify information entered by the voter prior to approving or rejecting the application.</a:t>
            </a:r>
          </a:p>
          <a:p>
            <a:endParaRPr lang="en-US" dirty="0">
              <a:solidFill>
                <a:srgbClr val="002060"/>
              </a:solidFill>
            </a:endParaRPr>
          </a:p>
          <a:p>
            <a:endParaRPr lang="en-US" dirty="0">
              <a:solidFill>
                <a:srgbClr val="002060"/>
              </a:solidFill>
            </a:endParaRPr>
          </a:p>
        </p:txBody>
      </p:sp>
      <p:sp>
        <p:nvSpPr>
          <p:cNvPr id="5" name="TextBox 4">
            <a:extLst>
              <a:ext uri="{FF2B5EF4-FFF2-40B4-BE49-F238E27FC236}">
                <a16:creationId xmlns:a16="http://schemas.microsoft.com/office/drawing/2014/main" id="{75502024-CBEB-55D1-7206-C3C81F3FA767}"/>
              </a:ext>
            </a:extLst>
          </p:cNvPr>
          <p:cNvSpPr txBox="1"/>
          <p:nvPr/>
        </p:nvSpPr>
        <p:spPr>
          <a:xfrm>
            <a:off x="1564218" y="1086303"/>
            <a:ext cx="7958665" cy="369332"/>
          </a:xfrm>
          <a:prstGeom prst="rect">
            <a:avLst/>
          </a:prstGeom>
          <a:noFill/>
        </p:spPr>
        <p:txBody>
          <a:bodyPr wrap="square" rtlCol="0">
            <a:spAutoFit/>
          </a:bodyPr>
          <a:lstStyle/>
          <a:p>
            <a:r>
              <a:rPr lang="en-US" dirty="0">
                <a:solidFill>
                  <a:srgbClr val="FF0000"/>
                </a:solidFill>
                <a:latin typeface="Karla" pitchFamily="2" charset="0"/>
              </a:rPr>
              <a:t>ABS Applications submitted via IndianaVoters.com</a:t>
            </a:r>
          </a:p>
        </p:txBody>
      </p:sp>
      <p:pic>
        <p:nvPicPr>
          <p:cNvPr id="4" name="Picture 3">
            <a:extLst>
              <a:ext uri="{FF2B5EF4-FFF2-40B4-BE49-F238E27FC236}">
                <a16:creationId xmlns:a16="http://schemas.microsoft.com/office/drawing/2014/main" id="{2EF57B32-5711-7C29-B1D4-537D52E46174}"/>
              </a:ext>
            </a:extLst>
          </p:cNvPr>
          <p:cNvPicPr>
            <a:picLocks noChangeAspect="1"/>
          </p:cNvPicPr>
          <p:nvPr/>
        </p:nvPicPr>
        <p:blipFill>
          <a:blip r:embed="rId3"/>
          <a:stretch>
            <a:fillRect/>
          </a:stretch>
        </p:blipFill>
        <p:spPr>
          <a:xfrm>
            <a:off x="670380" y="2025265"/>
            <a:ext cx="7586114" cy="2945501"/>
          </a:xfrm>
          <a:prstGeom prst="rect">
            <a:avLst/>
          </a:prstGeom>
          <a:ln>
            <a:solidFill>
              <a:srgbClr val="171720"/>
            </a:solidFill>
          </a:ln>
        </p:spPr>
      </p:pic>
    </p:spTree>
    <p:extLst>
      <p:ext uri="{BB962C8B-B14F-4D97-AF65-F5344CB8AC3E}">
        <p14:creationId xmlns:p14="http://schemas.microsoft.com/office/powerpoint/2010/main" val="413361967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itle 15">
            <a:extLst>
              <a:ext uri="{FF2B5EF4-FFF2-40B4-BE49-F238E27FC236}">
                <a16:creationId xmlns:a16="http://schemas.microsoft.com/office/drawing/2014/main" id="{20B901D3-8CE6-4944-9467-44C73582CE26}"/>
              </a:ext>
            </a:extLst>
          </p:cNvPr>
          <p:cNvSpPr>
            <a:spLocks noGrp="1"/>
          </p:cNvSpPr>
          <p:nvPr>
            <p:ph type="title"/>
          </p:nvPr>
        </p:nvSpPr>
        <p:spPr>
          <a:xfrm>
            <a:off x="558800" y="338389"/>
            <a:ext cx="11261288" cy="717679"/>
          </a:xfrm>
        </p:spPr>
        <p:txBody>
          <a:bodyPr>
            <a:noAutofit/>
          </a:bodyPr>
          <a:lstStyle/>
          <a:p>
            <a:r>
              <a:rPr lang="en-US" sz="3800" dirty="0"/>
              <a:t>Online ABS – DLN/SSN Corrections Hopper</a:t>
            </a:r>
          </a:p>
        </p:txBody>
      </p:sp>
      <p:sp>
        <p:nvSpPr>
          <p:cNvPr id="17" name="Content Placeholder 16">
            <a:extLst>
              <a:ext uri="{FF2B5EF4-FFF2-40B4-BE49-F238E27FC236}">
                <a16:creationId xmlns:a16="http://schemas.microsoft.com/office/drawing/2014/main" id="{DA97295E-70FF-431F-AA06-1D3559E6552B}"/>
              </a:ext>
            </a:extLst>
          </p:cNvPr>
          <p:cNvSpPr>
            <a:spLocks noGrp="1"/>
          </p:cNvSpPr>
          <p:nvPr>
            <p:ph idx="1"/>
          </p:nvPr>
        </p:nvSpPr>
        <p:spPr>
          <a:xfrm>
            <a:off x="1024040" y="1568637"/>
            <a:ext cx="4942764" cy="4554966"/>
          </a:xfrm>
        </p:spPr>
        <p:txBody>
          <a:bodyPr>
            <a:normAutofit fontScale="92500" lnSpcReduction="10000"/>
          </a:bodyPr>
          <a:lstStyle/>
          <a:p>
            <a:r>
              <a:rPr lang="en-US" dirty="0">
                <a:solidFill>
                  <a:srgbClr val="002060"/>
                </a:solidFill>
              </a:rPr>
              <a:t>Voter adds an ID on IV.com not on their current SVRS profile to access and complete the ABS Application.</a:t>
            </a:r>
          </a:p>
          <a:p>
            <a:r>
              <a:rPr lang="en-US" dirty="0">
                <a:solidFill>
                  <a:srgbClr val="002060"/>
                </a:solidFill>
              </a:rPr>
              <a:t>Record populates in both the Online ABS Application Hopper and DLN/SSN Corrections Hopper.</a:t>
            </a:r>
          </a:p>
          <a:p>
            <a:r>
              <a:rPr lang="en-US" dirty="0">
                <a:solidFill>
                  <a:srgbClr val="002060"/>
                </a:solidFill>
              </a:rPr>
              <a:t>When selecting record in Online ABS Application Hopper, a message will appear informing SVRS User to process record from DLN/SSN Corrections Hopper first.</a:t>
            </a:r>
          </a:p>
          <a:p>
            <a:pPr lvl="1"/>
            <a:r>
              <a:rPr lang="en-US" dirty="0">
                <a:solidFill>
                  <a:srgbClr val="002060"/>
                </a:solidFill>
              </a:rPr>
              <a:t>ABS Application will be in Research Needed status</a:t>
            </a:r>
          </a:p>
          <a:p>
            <a:pPr lvl="1"/>
            <a:endParaRPr lang="en-US" dirty="0">
              <a:solidFill>
                <a:srgbClr val="002060"/>
              </a:solidFill>
            </a:endParaRPr>
          </a:p>
          <a:p>
            <a:endParaRPr lang="en-US" dirty="0">
              <a:solidFill>
                <a:srgbClr val="002060"/>
              </a:solidFill>
            </a:endParaRPr>
          </a:p>
          <a:p>
            <a:endParaRPr lang="en-US" dirty="0">
              <a:solidFill>
                <a:srgbClr val="002060"/>
              </a:solidFill>
            </a:endParaRPr>
          </a:p>
        </p:txBody>
      </p:sp>
      <p:sp>
        <p:nvSpPr>
          <p:cNvPr id="5" name="TextBox 4">
            <a:extLst>
              <a:ext uri="{FF2B5EF4-FFF2-40B4-BE49-F238E27FC236}">
                <a16:creationId xmlns:a16="http://schemas.microsoft.com/office/drawing/2014/main" id="{75502024-CBEB-55D1-7206-C3C81F3FA767}"/>
              </a:ext>
            </a:extLst>
          </p:cNvPr>
          <p:cNvSpPr txBox="1"/>
          <p:nvPr/>
        </p:nvSpPr>
        <p:spPr>
          <a:xfrm>
            <a:off x="1879599" y="1107767"/>
            <a:ext cx="8500533" cy="369332"/>
          </a:xfrm>
          <a:prstGeom prst="rect">
            <a:avLst/>
          </a:prstGeom>
          <a:noFill/>
        </p:spPr>
        <p:txBody>
          <a:bodyPr wrap="square" rtlCol="0">
            <a:spAutoFit/>
          </a:bodyPr>
          <a:lstStyle/>
          <a:p>
            <a:r>
              <a:rPr lang="en-US" dirty="0">
                <a:solidFill>
                  <a:srgbClr val="FF0000"/>
                </a:solidFill>
                <a:latin typeface="Karla" pitchFamily="2" charset="0"/>
              </a:rPr>
              <a:t>Record must be processed from hopper BEFORE processing ABS Application</a:t>
            </a:r>
          </a:p>
        </p:txBody>
      </p:sp>
      <p:pic>
        <p:nvPicPr>
          <p:cNvPr id="6" name="Picture 5">
            <a:extLst>
              <a:ext uri="{FF2B5EF4-FFF2-40B4-BE49-F238E27FC236}">
                <a16:creationId xmlns:a16="http://schemas.microsoft.com/office/drawing/2014/main" id="{D96E2677-8AAA-B57B-0249-794B80B281EC}"/>
              </a:ext>
            </a:extLst>
          </p:cNvPr>
          <p:cNvPicPr>
            <a:picLocks noChangeAspect="1"/>
          </p:cNvPicPr>
          <p:nvPr/>
        </p:nvPicPr>
        <p:blipFill>
          <a:blip r:embed="rId4"/>
          <a:stretch>
            <a:fillRect/>
          </a:stretch>
        </p:blipFill>
        <p:spPr>
          <a:xfrm>
            <a:off x="7150706" y="1560170"/>
            <a:ext cx="3229426" cy="514422"/>
          </a:xfrm>
          <a:prstGeom prst="rect">
            <a:avLst/>
          </a:prstGeom>
          <a:ln>
            <a:solidFill>
              <a:srgbClr val="171720"/>
            </a:solidFill>
          </a:ln>
        </p:spPr>
      </p:pic>
      <p:pic>
        <p:nvPicPr>
          <p:cNvPr id="8" name="Picture 7">
            <a:extLst>
              <a:ext uri="{FF2B5EF4-FFF2-40B4-BE49-F238E27FC236}">
                <a16:creationId xmlns:a16="http://schemas.microsoft.com/office/drawing/2014/main" id="{A140F5B0-873B-BEF4-7E36-DE86741ACFB0}"/>
              </a:ext>
            </a:extLst>
          </p:cNvPr>
          <p:cNvPicPr>
            <a:picLocks noChangeAspect="1"/>
          </p:cNvPicPr>
          <p:nvPr/>
        </p:nvPicPr>
        <p:blipFill>
          <a:blip r:embed="rId5"/>
          <a:stretch>
            <a:fillRect/>
          </a:stretch>
        </p:blipFill>
        <p:spPr>
          <a:xfrm>
            <a:off x="6129865" y="2450928"/>
            <a:ext cx="5548370" cy="3565016"/>
          </a:xfrm>
          <a:prstGeom prst="rect">
            <a:avLst/>
          </a:prstGeom>
          <a:ln>
            <a:solidFill>
              <a:srgbClr val="171720"/>
            </a:solidFill>
          </a:ln>
        </p:spPr>
      </p:pic>
    </p:spTree>
    <p:extLst>
      <p:ext uri="{BB962C8B-B14F-4D97-AF65-F5344CB8AC3E}">
        <p14:creationId xmlns:p14="http://schemas.microsoft.com/office/powerpoint/2010/main" val="475039418"/>
      </p:ext>
    </p:extLst>
  </p:cSld>
  <p:clrMapOvr>
    <a:masterClrMapping/>
  </p:clrMapOvr>
  <p:extLst>
    <p:ext uri="{6950BFC3-D8DA-4A85-94F7-54DA5524770B}">
      <p188:commentRel xmlns:p188="http://schemas.microsoft.com/office/powerpoint/2018/8/main" r:id="rId3"/>
    </p:ext>
  </p:extLs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itle 15">
            <a:extLst>
              <a:ext uri="{FF2B5EF4-FFF2-40B4-BE49-F238E27FC236}">
                <a16:creationId xmlns:a16="http://schemas.microsoft.com/office/drawing/2014/main" id="{20B901D3-8CE6-4944-9467-44C73582CE26}"/>
              </a:ext>
            </a:extLst>
          </p:cNvPr>
          <p:cNvSpPr>
            <a:spLocks noGrp="1"/>
          </p:cNvSpPr>
          <p:nvPr>
            <p:ph type="title"/>
          </p:nvPr>
        </p:nvSpPr>
        <p:spPr>
          <a:xfrm>
            <a:off x="981512" y="338389"/>
            <a:ext cx="10838576" cy="717679"/>
          </a:xfrm>
        </p:spPr>
        <p:txBody>
          <a:bodyPr>
            <a:normAutofit fontScale="90000"/>
          </a:bodyPr>
          <a:lstStyle/>
          <a:p>
            <a:r>
              <a:rPr lang="en-US" dirty="0"/>
              <a:t>Online ABS – ID Updates Hopper</a:t>
            </a:r>
          </a:p>
        </p:txBody>
      </p:sp>
      <p:sp>
        <p:nvSpPr>
          <p:cNvPr id="17" name="Content Placeholder 16">
            <a:extLst>
              <a:ext uri="{FF2B5EF4-FFF2-40B4-BE49-F238E27FC236}">
                <a16:creationId xmlns:a16="http://schemas.microsoft.com/office/drawing/2014/main" id="{DA97295E-70FF-431F-AA06-1D3559E6552B}"/>
              </a:ext>
            </a:extLst>
          </p:cNvPr>
          <p:cNvSpPr>
            <a:spLocks noGrp="1"/>
          </p:cNvSpPr>
          <p:nvPr>
            <p:ph idx="1"/>
          </p:nvPr>
        </p:nvSpPr>
        <p:spPr>
          <a:xfrm>
            <a:off x="1024040" y="1568637"/>
            <a:ext cx="4942764" cy="4554966"/>
          </a:xfrm>
        </p:spPr>
        <p:txBody>
          <a:bodyPr vert="horz" lIns="91440" tIns="45720" rIns="91440" bIns="45720" rtlCol="0" anchor="t">
            <a:normAutofit fontScale="92500" lnSpcReduction="20000"/>
          </a:bodyPr>
          <a:lstStyle/>
          <a:p>
            <a:pPr marL="227965" indent="-227965"/>
            <a:r>
              <a:rPr lang="en-US" dirty="0">
                <a:solidFill>
                  <a:srgbClr val="002060"/>
                </a:solidFill>
                <a:latin typeface="Karla"/>
              </a:rPr>
              <a:t>Voter accesses ABS Application on IV.com with an ID that exists on SVRS profile, then adds additional ID information on the application.</a:t>
            </a:r>
            <a:endParaRPr lang="en-US">
              <a:latin typeface="Karla"/>
            </a:endParaRPr>
          </a:p>
          <a:p>
            <a:r>
              <a:rPr lang="en-US" dirty="0">
                <a:solidFill>
                  <a:srgbClr val="002060"/>
                </a:solidFill>
              </a:rPr>
              <a:t>SVRS User selects “Validate” in the ABS Module, then approves or rejects the application.</a:t>
            </a:r>
          </a:p>
          <a:p>
            <a:r>
              <a:rPr lang="en-US" dirty="0">
                <a:solidFill>
                  <a:srgbClr val="002060"/>
                </a:solidFill>
              </a:rPr>
              <a:t>Additional ID information goes into ID Updates Hopper for potential approval.</a:t>
            </a:r>
          </a:p>
          <a:p>
            <a:pPr lvl="1"/>
            <a:r>
              <a:rPr lang="en-US" dirty="0">
                <a:solidFill>
                  <a:srgbClr val="002060"/>
                </a:solidFill>
              </a:rPr>
              <a:t>If approved, ID is added to the voter profile.</a:t>
            </a:r>
          </a:p>
          <a:p>
            <a:pPr lvl="1"/>
            <a:r>
              <a:rPr lang="en-US" dirty="0">
                <a:solidFill>
                  <a:srgbClr val="002060"/>
                </a:solidFill>
              </a:rPr>
              <a:t>Comment added to voter profile if ID is approved or rejected.</a:t>
            </a:r>
          </a:p>
          <a:p>
            <a:pPr lvl="1"/>
            <a:endParaRPr lang="en-US" dirty="0">
              <a:solidFill>
                <a:srgbClr val="002060"/>
              </a:solidFill>
            </a:endParaRPr>
          </a:p>
          <a:p>
            <a:endParaRPr lang="en-US" dirty="0">
              <a:solidFill>
                <a:srgbClr val="002060"/>
              </a:solidFill>
            </a:endParaRPr>
          </a:p>
          <a:p>
            <a:endParaRPr lang="en-US" dirty="0">
              <a:solidFill>
                <a:srgbClr val="002060"/>
              </a:solidFill>
            </a:endParaRPr>
          </a:p>
        </p:txBody>
      </p:sp>
      <p:pic>
        <p:nvPicPr>
          <p:cNvPr id="3" name="Picture 2">
            <a:extLst>
              <a:ext uri="{FF2B5EF4-FFF2-40B4-BE49-F238E27FC236}">
                <a16:creationId xmlns:a16="http://schemas.microsoft.com/office/drawing/2014/main" id="{CFC0EFFA-D66A-593E-0B70-8908AE15F75D}"/>
              </a:ext>
            </a:extLst>
          </p:cNvPr>
          <p:cNvPicPr>
            <a:picLocks noChangeAspect="1"/>
          </p:cNvPicPr>
          <p:nvPr/>
        </p:nvPicPr>
        <p:blipFill>
          <a:blip r:embed="rId3"/>
          <a:stretch>
            <a:fillRect/>
          </a:stretch>
        </p:blipFill>
        <p:spPr>
          <a:xfrm>
            <a:off x="7179540" y="1568637"/>
            <a:ext cx="3286584" cy="714475"/>
          </a:xfrm>
          <a:prstGeom prst="rect">
            <a:avLst/>
          </a:prstGeom>
          <a:ln>
            <a:solidFill>
              <a:srgbClr val="171720"/>
            </a:solidFill>
          </a:ln>
        </p:spPr>
      </p:pic>
      <p:sp>
        <p:nvSpPr>
          <p:cNvPr id="5" name="TextBox 4">
            <a:extLst>
              <a:ext uri="{FF2B5EF4-FFF2-40B4-BE49-F238E27FC236}">
                <a16:creationId xmlns:a16="http://schemas.microsoft.com/office/drawing/2014/main" id="{75502024-CBEB-55D1-7206-C3C81F3FA767}"/>
              </a:ext>
            </a:extLst>
          </p:cNvPr>
          <p:cNvSpPr txBox="1"/>
          <p:nvPr/>
        </p:nvSpPr>
        <p:spPr>
          <a:xfrm>
            <a:off x="2421467" y="1107767"/>
            <a:ext cx="7958665" cy="369332"/>
          </a:xfrm>
          <a:prstGeom prst="rect">
            <a:avLst/>
          </a:prstGeom>
          <a:noFill/>
        </p:spPr>
        <p:txBody>
          <a:bodyPr wrap="square" rtlCol="0">
            <a:spAutoFit/>
          </a:bodyPr>
          <a:lstStyle/>
          <a:p>
            <a:r>
              <a:rPr lang="en-US" dirty="0">
                <a:solidFill>
                  <a:srgbClr val="FF0000"/>
                </a:solidFill>
                <a:latin typeface="Karla" pitchFamily="2" charset="0"/>
              </a:rPr>
              <a:t>Record enters hopper created AFTER processing ABS Application</a:t>
            </a:r>
          </a:p>
        </p:txBody>
      </p:sp>
      <p:pic>
        <p:nvPicPr>
          <p:cNvPr id="6" name="Picture 5">
            <a:extLst>
              <a:ext uri="{FF2B5EF4-FFF2-40B4-BE49-F238E27FC236}">
                <a16:creationId xmlns:a16="http://schemas.microsoft.com/office/drawing/2014/main" id="{BCDD5A92-4989-CDBE-6EBC-F8536A08DB97}"/>
              </a:ext>
            </a:extLst>
          </p:cNvPr>
          <p:cNvPicPr>
            <a:picLocks noChangeAspect="1"/>
          </p:cNvPicPr>
          <p:nvPr/>
        </p:nvPicPr>
        <p:blipFill>
          <a:blip r:embed="rId4"/>
          <a:stretch>
            <a:fillRect/>
          </a:stretch>
        </p:blipFill>
        <p:spPr>
          <a:xfrm>
            <a:off x="6711541" y="2374650"/>
            <a:ext cx="4222582" cy="3553771"/>
          </a:xfrm>
          <a:prstGeom prst="rect">
            <a:avLst/>
          </a:prstGeom>
        </p:spPr>
      </p:pic>
    </p:spTree>
    <p:extLst>
      <p:ext uri="{BB962C8B-B14F-4D97-AF65-F5344CB8AC3E}">
        <p14:creationId xmlns:p14="http://schemas.microsoft.com/office/powerpoint/2010/main" val="100886262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itle 15">
            <a:extLst>
              <a:ext uri="{FF2B5EF4-FFF2-40B4-BE49-F238E27FC236}">
                <a16:creationId xmlns:a16="http://schemas.microsoft.com/office/drawing/2014/main" id="{20B901D3-8CE6-4944-9467-44C73582CE26}"/>
              </a:ext>
            </a:extLst>
          </p:cNvPr>
          <p:cNvSpPr>
            <a:spLocks noGrp="1"/>
          </p:cNvSpPr>
          <p:nvPr>
            <p:ph type="title"/>
          </p:nvPr>
        </p:nvSpPr>
        <p:spPr>
          <a:xfrm>
            <a:off x="558800" y="338389"/>
            <a:ext cx="11261288" cy="717679"/>
          </a:xfrm>
        </p:spPr>
        <p:txBody>
          <a:bodyPr>
            <a:noAutofit/>
          </a:bodyPr>
          <a:lstStyle/>
          <a:p>
            <a:r>
              <a:rPr lang="en-US" sz="3800" dirty="0"/>
              <a:t>Paper ABS  – Validating ID Information</a:t>
            </a:r>
          </a:p>
        </p:txBody>
      </p:sp>
      <p:sp>
        <p:nvSpPr>
          <p:cNvPr id="17" name="Content Placeholder 16">
            <a:extLst>
              <a:ext uri="{FF2B5EF4-FFF2-40B4-BE49-F238E27FC236}">
                <a16:creationId xmlns:a16="http://schemas.microsoft.com/office/drawing/2014/main" id="{DA97295E-70FF-431F-AA06-1D3559E6552B}"/>
              </a:ext>
            </a:extLst>
          </p:cNvPr>
          <p:cNvSpPr>
            <a:spLocks noGrp="1"/>
          </p:cNvSpPr>
          <p:nvPr>
            <p:ph idx="1"/>
          </p:nvPr>
        </p:nvSpPr>
        <p:spPr>
          <a:xfrm>
            <a:off x="1024040" y="1568637"/>
            <a:ext cx="3006093" cy="4264896"/>
          </a:xfrm>
        </p:spPr>
        <p:txBody>
          <a:bodyPr>
            <a:normAutofit lnSpcReduction="10000"/>
          </a:bodyPr>
          <a:lstStyle/>
          <a:p>
            <a:r>
              <a:rPr lang="en-US" dirty="0">
                <a:solidFill>
                  <a:srgbClr val="002060"/>
                </a:solidFill>
              </a:rPr>
              <a:t>For Paper ABS Applications, SVRS Users may enter the DOB and any ID information provided on the paper form.</a:t>
            </a:r>
          </a:p>
          <a:p>
            <a:r>
              <a:rPr lang="en-US" dirty="0">
                <a:solidFill>
                  <a:srgbClr val="002060"/>
                </a:solidFill>
              </a:rPr>
              <a:t>If additional IDs are included on the paper form, an entry will populate in the ID Updates Hopper for consideration</a:t>
            </a:r>
          </a:p>
          <a:p>
            <a:endParaRPr lang="en-US" dirty="0">
              <a:solidFill>
                <a:srgbClr val="002060"/>
              </a:solidFill>
            </a:endParaRPr>
          </a:p>
          <a:p>
            <a:endParaRPr lang="en-US" dirty="0">
              <a:solidFill>
                <a:srgbClr val="002060"/>
              </a:solidFill>
            </a:endParaRPr>
          </a:p>
        </p:txBody>
      </p:sp>
      <p:sp>
        <p:nvSpPr>
          <p:cNvPr id="5" name="TextBox 4">
            <a:extLst>
              <a:ext uri="{FF2B5EF4-FFF2-40B4-BE49-F238E27FC236}">
                <a16:creationId xmlns:a16="http://schemas.microsoft.com/office/drawing/2014/main" id="{75502024-CBEB-55D1-7206-C3C81F3FA767}"/>
              </a:ext>
            </a:extLst>
          </p:cNvPr>
          <p:cNvSpPr txBox="1"/>
          <p:nvPr/>
        </p:nvSpPr>
        <p:spPr>
          <a:xfrm>
            <a:off x="1651001" y="1107767"/>
            <a:ext cx="8729132" cy="369332"/>
          </a:xfrm>
          <a:prstGeom prst="rect">
            <a:avLst/>
          </a:prstGeom>
          <a:noFill/>
        </p:spPr>
        <p:txBody>
          <a:bodyPr wrap="square" rtlCol="0">
            <a:spAutoFit/>
          </a:bodyPr>
          <a:lstStyle/>
          <a:p>
            <a:r>
              <a:rPr lang="en-US" dirty="0">
                <a:solidFill>
                  <a:srgbClr val="FF0000"/>
                </a:solidFill>
                <a:latin typeface="Karla" pitchFamily="2" charset="0"/>
              </a:rPr>
              <a:t>Through Request App or Add Application functionality following Absentee Search</a:t>
            </a:r>
          </a:p>
        </p:txBody>
      </p:sp>
      <p:pic>
        <p:nvPicPr>
          <p:cNvPr id="3" name="Picture 2">
            <a:extLst>
              <a:ext uri="{FF2B5EF4-FFF2-40B4-BE49-F238E27FC236}">
                <a16:creationId xmlns:a16="http://schemas.microsoft.com/office/drawing/2014/main" id="{5F13353D-2D3A-095C-A8F9-74BE15558761}"/>
              </a:ext>
            </a:extLst>
          </p:cNvPr>
          <p:cNvPicPr>
            <a:picLocks noChangeAspect="1"/>
          </p:cNvPicPr>
          <p:nvPr/>
        </p:nvPicPr>
        <p:blipFill>
          <a:blip r:embed="rId3"/>
          <a:stretch>
            <a:fillRect/>
          </a:stretch>
        </p:blipFill>
        <p:spPr>
          <a:xfrm>
            <a:off x="4282157" y="2099734"/>
            <a:ext cx="6796617" cy="2875232"/>
          </a:xfrm>
          <a:prstGeom prst="rect">
            <a:avLst/>
          </a:prstGeom>
          <a:ln>
            <a:solidFill>
              <a:srgbClr val="171720"/>
            </a:solidFill>
          </a:ln>
        </p:spPr>
      </p:pic>
    </p:spTree>
    <p:extLst>
      <p:ext uri="{BB962C8B-B14F-4D97-AF65-F5344CB8AC3E}">
        <p14:creationId xmlns:p14="http://schemas.microsoft.com/office/powerpoint/2010/main" val="202971989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itle 15">
            <a:extLst>
              <a:ext uri="{FF2B5EF4-FFF2-40B4-BE49-F238E27FC236}">
                <a16:creationId xmlns:a16="http://schemas.microsoft.com/office/drawing/2014/main" id="{20B901D3-8CE6-4944-9467-44C73582CE26}"/>
              </a:ext>
            </a:extLst>
          </p:cNvPr>
          <p:cNvSpPr>
            <a:spLocks noGrp="1"/>
          </p:cNvSpPr>
          <p:nvPr>
            <p:ph type="title"/>
          </p:nvPr>
        </p:nvSpPr>
        <p:spPr>
          <a:xfrm>
            <a:off x="1921932" y="338389"/>
            <a:ext cx="9898155" cy="717679"/>
          </a:xfrm>
        </p:spPr>
        <p:txBody>
          <a:bodyPr>
            <a:noAutofit/>
          </a:bodyPr>
          <a:lstStyle/>
          <a:p>
            <a:r>
              <a:rPr lang="en-US" sz="3800" dirty="0"/>
              <a:t>Paper ABS – Photo ID Provided </a:t>
            </a:r>
          </a:p>
        </p:txBody>
      </p:sp>
      <p:sp>
        <p:nvSpPr>
          <p:cNvPr id="17" name="Content Placeholder 16">
            <a:extLst>
              <a:ext uri="{FF2B5EF4-FFF2-40B4-BE49-F238E27FC236}">
                <a16:creationId xmlns:a16="http://schemas.microsoft.com/office/drawing/2014/main" id="{DA97295E-70FF-431F-AA06-1D3559E6552B}"/>
              </a:ext>
            </a:extLst>
          </p:cNvPr>
          <p:cNvSpPr>
            <a:spLocks noGrp="1"/>
          </p:cNvSpPr>
          <p:nvPr>
            <p:ph idx="1"/>
          </p:nvPr>
        </p:nvSpPr>
        <p:spPr>
          <a:xfrm>
            <a:off x="1024040" y="1253067"/>
            <a:ext cx="4942764" cy="4699000"/>
          </a:xfrm>
        </p:spPr>
        <p:txBody>
          <a:bodyPr vert="horz" lIns="91440" tIns="45720" rIns="91440" bIns="45720" rtlCol="0" anchor="t">
            <a:normAutofit lnSpcReduction="10000"/>
          </a:bodyPr>
          <a:lstStyle/>
          <a:p>
            <a:r>
              <a:rPr lang="en-US" dirty="0">
                <a:solidFill>
                  <a:srgbClr val="002060"/>
                </a:solidFill>
              </a:rPr>
              <a:t>Voters may provide a photocopy of their Identification with their Absentee Application.</a:t>
            </a:r>
          </a:p>
          <a:p>
            <a:pPr marL="227965" indent="-227965"/>
            <a:r>
              <a:rPr lang="en-US" dirty="0">
                <a:solidFill>
                  <a:srgbClr val="002060"/>
                </a:solidFill>
                <a:latin typeface="Karla"/>
              </a:rPr>
              <a:t>SVRS users should enter DOB and checkmark the box for “Photocopy Provided” and will not need to enter other ID information.</a:t>
            </a:r>
          </a:p>
          <a:p>
            <a:r>
              <a:rPr lang="en-US" dirty="0">
                <a:solidFill>
                  <a:srgbClr val="002060"/>
                </a:solidFill>
              </a:rPr>
              <a:t>If a county wishes to keep the photocopy provided on file, it may be scanned and attached to the Documents section of the voter’s profile.</a:t>
            </a:r>
          </a:p>
          <a:p>
            <a:endParaRPr lang="en-US" dirty="0">
              <a:solidFill>
                <a:srgbClr val="002060"/>
              </a:solidFill>
            </a:endParaRPr>
          </a:p>
          <a:p>
            <a:endParaRPr lang="en-US" dirty="0">
              <a:solidFill>
                <a:srgbClr val="002060"/>
              </a:solidFill>
            </a:endParaRPr>
          </a:p>
          <a:p>
            <a:endParaRPr lang="en-US" dirty="0">
              <a:solidFill>
                <a:srgbClr val="002060"/>
              </a:solidFill>
            </a:endParaRPr>
          </a:p>
        </p:txBody>
      </p:sp>
      <p:pic>
        <p:nvPicPr>
          <p:cNvPr id="3" name="Picture 2">
            <a:extLst>
              <a:ext uri="{FF2B5EF4-FFF2-40B4-BE49-F238E27FC236}">
                <a16:creationId xmlns:a16="http://schemas.microsoft.com/office/drawing/2014/main" id="{E978875F-56A0-4E5F-F28F-2A01CC6D6589}"/>
              </a:ext>
            </a:extLst>
          </p:cNvPr>
          <p:cNvPicPr>
            <a:picLocks noChangeAspect="1"/>
          </p:cNvPicPr>
          <p:nvPr/>
        </p:nvPicPr>
        <p:blipFill>
          <a:blip r:embed="rId4"/>
          <a:stretch>
            <a:fillRect/>
          </a:stretch>
        </p:blipFill>
        <p:spPr>
          <a:xfrm>
            <a:off x="6144177" y="1253067"/>
            <a:ext cx="4894587" cy="4384108"/>
          </a:xfrm>
          <a:prstGeom prst="rect">
            <a:avLst/>
          </a:prstGeom>
          <a:ln>
            <a:solidFill>
              <a:srgbClr val="171720"/>
            </a:solidFill>
          </a:ln>
        </p:spPr>
      </p:pic>
    </p:spTree>
    <p:extLst>
      <p:ext uri="{BB962C8B-B14F-4D97-AF65-F5344CB8AC3E}">
        <p14:creationId xmlns:p14="http://schemas.microsoft.com/office/powerpoint/2010/main" val="3661828810"/>
      </p:ext>
    </p:extLst>
  </p:cSld>
  <p:clrMapOvr>
    <a:masterClrMapping/>
  </p:clrMapOvr>
  <p:extLst>
    <p:ext uri="{6950BFC3-D8DA-4A85-94F7-54DA5524770B}">
      <p188:commentRel xmlns:p188="http://schemas.microsoft.com/office/powerpoint/2018/8/main" r:id="rId3"/>
    </p:ext>
  </p:extLs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ABD9B866-5B09-4247-875D-204A747F9EB9}"/>
              </a:ext>
            </a:extLst>
          </p:cNvPr>
          <p:cNvSpPr>
            <a:spLocks noGrp="1"/>
          </p:cNvSpPr>
          <p:nvPr>
            <p:ph type="title"/>
          </p:nvPr>
        </p:nvSpPr>
        <p:spPr>
          <a:xfrm>
            <a:off x="1159932" y="1966289"/>
            <a:ext cx="10547973" cy="1893195"/>
          </a:xfrm>
        </p:spPr>
        <p:txBody>
          <a:bodyPr>
            <a:normAutofit/>
          </a:bodyPr>
          <a:lstStyle/>
          <a:p>
            <a:r>
              <a:rPr lang="en-US" dirty="0"/>
              <a:t>Upcoming Enhancements</a:t>
            </a:r>
          </a:p>
        </p:txBody>
      </p:sp>
      <p:sp>
        <p:nvSpPr>
          <p:cNvPr id="2" name="TextBox 1">
            <a:extLst>
              <a:ext uri="{FF2B5EF4-FFF2-40B4-BE49-F238E27FC236}">
                <a16:creationId xmlns:a16="http://schemas.microsoft.com/office/drawing/2014/main" id="{8F5B8B50-D922-4E2E-8A80-9E14E2CC63AE}"/>
              </a:ext>
            </a:extLst>
          </p:cNvPr>
          <p:cNvSpPr txBox="1"/>
          <p:nvPr/>
        </p:nvSpPr>
        <p:spPr>
          <a:xfrm>
            <a:off x="2418730" y="4635909"/>
            <a:ext cx="7354540" cy="1200329"/>
          </a:xfrm>
          <a:prstGeom prst="rect">
            <a:avLst/>
          </a:prstGeom>
          <a:noFill/>
        </p:spPr>
        <p:txBody>
          <a:bodyPr wrap="square" rtlCol="0">
            <a:spAutoFit/>
          </a:bodyPr>
          <a:lstStyle/>
          <a:p>
            <a:pPr algn="ctr"/>
            <a:r>
              <a:rPr lang="en-US" sz="2400" dirty="0">
                <a:latin typeface="Georgia" panose="02040502050405020303" pitchFamily="18" charset="0"/>
              </a:rPr>
              <a:t>The following are System Service Requests (SSR) currently in development and will be implemented in a future build as enhancements to SVRS.</a:t>
            </a:r>
          </a:p>
        </p:txBody>
      </p:sp>
    </p:spTree>
    <p:extLst>
      <p:ext uri="{BB962C8B-B14F-4D97-AF65-F5344CB8AC3E}">
        <p14:creationId xmlns:p14="http://schemas.microsoft.com/office/powerpoint/2010/main" val="1052776734"/>
      </p:ext>
    </p:extLst>
  </p:cSld>
  <p:clrMapOvr>
    <a:masterClrMapping/>
  </p:clrMapOvr>
</p:sld>
</file>

<file path=ppt/theme/theme1.xml><?xml version="1.0" encoding="utf-8"?>
<a:theme xmlns:a="http://schemas.openxmlformats.org/drawingml/2006/main" name="Cover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White Theme">
  <a:themeElements>
    <a:clrScheme name="Custom 19">
      <a:dk1>
        <a:srgbClr val="161620"/>
      </a:dk1>
      <a:lt1>
        <a:srgbClr val="FFFFFF"/>
      </a:lt1>
      <a:dk2>
        <a:srgbClr val="44546A"/>
      </a:dk2>
      <a:lt2>
        <a:srgbClr val="E7E6E6"/>
      </a:lt2>
      <a:accent1>
        <a:srgbClr val="F14B22"/>
      </a:accent1>
      <a:accent2>
        <a:srgbClr val="FF7B45"/>
      </a:accent2>
      <a:accent3>
        <a:srgbClr val="3C99ED"/>
      </a:accent3>
      <a:accent4>
        <a:srgbClr val="1955B1"/>
      </a:accent4>
      <a:accent5>
        <a:srgbClr val="A64CB8"/>
      </a:accent5>
      <a:accent6>
        <a:srgbClr val="A3B2D2"/>
      </a:accent6>
      <a:hlink>
        <a:srgbClr val="F14B22"/>
      </a:hlink>
      <a:folHlink>
        <a:srgbClr val="FF7B45"/>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09DD1BEE261B3248BF11E861E5424332" ma:contentTypeVersion="9" ma:contentTypeDescription="Create a new document." ma:contentTypeScope="" ma:versionID="2114779d8000261779d579a481c8df24">
  <xsd:schema xmlns:xsd="http://www.w3.org/2001/XMLSchema" xmlns:xs="http://www.w3.org/2001/XMLSchema" xmlns:p="http://schemas.microsoft.com/office/2006/metadata/properties" xmlns:ns2="52d32c11-18dd-4ca8-9a17-65535cdbbc6d" xmlns:ns3="ee8e5240-287e-4122-9349-4d566deb113b" targetNamespace="http://schemas.microsoft.com/office/2006/metadata/properties" ma:root="true" ma:fieldsID="cc6531061846d6c9d37057857da7c968" ns2:_="" ns3:_="">
    <xsd:import namespace="52d32c11-18dd-4ca8-9a17-65535cdbbc6d"/>
    <xsd:import namespace="ee8e5240-287e-4122-9349-4d566deb113b"/>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OCR" minOccurs="0"/>
                <xsd:element ref="ns2:MediaServiceGenerationTime" minOccurs="0"/>
                <xsd:element ref="ns2:MediaServiceEventHashCode" minOccurs="0"/>
                <xsd:element ref="ns2:MediaServiceDateTaken" minOccurs="0"/>
                <xsd:element ref="ns3:SharedWithUsers" minOccurs="0"/>
                <xsd:element ref="ns3: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52d32c11-18dd-4ca8-9a17-65535cdbbc6d"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OCR" ma:index="11" nillable="true" ma:displayName="Extracted Text" ma:internalName="MediaServiceOCR" ma:readOnly="true">
      <xsd:simpleType>
        <xsd:restriction base="dms:Note">
          <xsd:maxLength value="255"/>
        </xsd:restriction>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DateTaken" ma:index="14" nillable="true" ma:displayName="MediaServiceDateTaken" ma:hidden="true" ma:internalName="MediaServiceDateTake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ee8e5240-287e-4122-9349-4d566deb113b" elementFormDefault="qualified">
    <xsd:import namespace="http://schemas.microsoft.com/office/2006/documentManagement/types"/>
    <xsd:import namespace="http://schemas.microsoft.com/office/infopath/2007/PartnerControls"/>
    <xsd:element name="SharedWithUsers" ma:index="15"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6"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A1F7497D-C4A9-4837-8CB3-D388AEB19A0D}">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52d32c11-18dd-4ca8-9a17-65535cdbbc6d"/>
    <ds:schemaRef ds:uri="ee8e5240-287e-4122-9349-4d566deb113b"/>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A44F90AB-1631-483A-93D8-C438FA1AD43A}">
  <ds:schemaRefs>
    <ds:schemaRef ds:uri="http://schemas.microsoft.com/sharepoint/v3/contenttype/forms"/>
  </ds:schemaRefs>
</ds:datastoreItem>
</file>

<file path=customXml/itemProps3.xml><?xml version="1.0" encoding="utf-8"?>
<ds:datastoreItem xmlns:ds="http://schemas.openxmlformats.org/officeDocument/2006/customXml" ds:itemID="{FF908205-A68F-460C-9451-693487019787}">
  <ds:schemaRefs>
    <ds:schemaRef ds:uri="http://schemas.microsoft.com/office/2006/documentManagement/types"/>
    <ds:schemaRef ds:uri="http://purl.org/dc/terms/"/>
    <ds:schemaRef ds:uri="http://schemas.openxmlformats.org/package/2006/metadata/core-properties"/>
    <ds:schemaRef ds:uri="http://purl.org/dc/dcmitype/"/>
    <ds:schemaRef ds:uri="http://schemas.microsoft.com/office/infopath/2007/PartnerControls"/>
    <ds:schemaRef ds:uri="52d32c11-18dd-4ca8-9a17-65535cdbbc6d"/>
    <ds:schemaRef ds:uri="http://purl.org/dc/elements/1.1/"/>
    <ds:schemaRef ds:uri="http://schemas.microsoft.com/office/2006/metadata/properties"/>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otalTime>2231</TotalTime>
  <Words>804</Words>
  <Application>Microsoft Office PowerPoint</Application>
  <PresentationFormat>Widescreen</PresentationFormat>
  <Paragraphs>89</Paragraphs>
  <Slides>13</Slides>
  <Notes>8</Notes>
  <HiddenSlides>0</HiddenSlides>
  <MMClips>0</MMClips>
  <ScaleCrop>false</ScaleCrop>
  <HeadingPairs>
    <vt:vector size="6" baseType="variant">
      <vt:variant>
        <vt:lpstr>Fonts Used</vt:lpstr>
      </vt:variant>
      <vt:variant>
        <vt:i4>6</vt:i4>
      </vt:variant>
      <vt:variant>
        <vt:lpstr>Theme</vt:lpstr>
      </vt:variant>
      <vt:variant>
        <vt:i4>2</vt:i4>
      </vt:variant>
      <vt:variant>
        <vt:lpstr>Slide Titles</vt:lpstr>
      </vt:variant>
      <vt:variant>
        <vt:i4>13</vt:i4>
      </vt:variant>
    </vt:vector>
  </HeadingPairs>
  <TitlesOfParts>
    <vt:vector size="21" baseType="lpstr">
      <vt:lpstr>Cambria</vt:lpstr>
      <vt:lpstr>Arial</vt:lpstr>
      <vt:lpstr>Calibri</vt:lpstr>
      <vt:lpstr>Georgia</vt:lpstr>
      <vt:lpstr>Calibri Light</vt:lpstr>
      <vt:lpstr>Karla</vt:lpstr>
      <vt:lpstr>Cover Design</vt:lpstr>
      <vt:lpstr>White Theme</vt:lpstr>
      <vt:lpstr>SVRS: New ABS Module Validation Features</vt:lpstr>
      <vt:lpstr>Step-by-Steps to Review:</vt:lpstr>
      <vt:lpstr>ABS Validation Processes</vt:lpstr>
      <vt:lpstr>ID Validation in the ABS Module</vt:lpstr>
      <vt:lpstr>Online ABS – DLN/SSN Corrections Hopper</vt:lpstr>
      <vt:lpstr>Online ABS – ID Updates Hopper</vt:lpstr>
      <vt:lpstr>Paper ABS  – Validating ID Information</vt:lpstr>
      <vt:lpstr>Paper ABS – Photo ID Provided </vt:lpstr>
      <vt:lpstr>Upcoming Enhancements</vt:lpstr>
      <vt:lpstr>Upcoming SVRS Enhancements</vt:lpstr>
      <vt:lpstr>Related Web Trainings:</vt:lpstr>
      <vt:lpstr>Contact Us</vt:lpstr>
      <vt:lpstr>Questions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Clerk’s Presentation</dc:title>
  <dc:creator>Kimberly Richards</dc:creator>
  <cp:lastModifiedBy>Anola Gallion</cp:lastModifiedBy>
  <cp:revision>32</cp:revision>
  <dcterms:created xsi:type="dcterms:W3CDTF">2021-02-19T16:29:40Z</dcterms:created>
  <dcterms:modified xsi:type="dcterms:W3CDTF">2023-12-07T17:57:56Z</dcterms:modified>
</cp:coreProperties>
</file>